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</p:sldMasterIdLst>
  <p:notesMasterIdLst>
    <p:notesMasterId r:id="rId37"/>
  </p:notesMasterIdLst>
  <p:sldIdLst>
    <p:sldId id="293" r:id="rId3"/>
    <p:sldId id="291" r:id="rId4"/>
    <p:sldId id="260" r:id="rId5"/>
    <p:sldId id="261" r:id="rId6"/>
    <p:sldId id="27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79" r:id="rId15"/>
    <p:sldId id="286" r:id="rId16"/>
    <p:sldId id="269" r:id="rId17"/>
    <p:sldId id="270" r:id="rId18"/>
    <p:sldId id="272" r:id="rId19"/>
    <p:sldId id="274" r:id="rId20"/>
    <p:sldId id="273" r:id="rId21"/>
    <p:sldId id="275" r:id="rId22"/>
    <p:sldId id="277" r:id="rId23"/>
    <p:sldId id="282" r:id="rId24"/>
    <p:sldId id="278" r:id="rId25"/>
    <p:sldId id="284" r:id="rId26"/>
    <p:sldId id="280" r:id="rId27"/>
    <p:sldId id="283" r:id="rId28"/>
    <p:sldId id="281" r:id="rId29"/>
    <p:sldId id="276" r:id="rId30"/>
    <p:sldId id="292" r:id="rId31"/>
    <p:sldId id="285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4500"/>
    <a:srgbClr val="B47730"/>
    <a:srgbClr val="FCA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666" y="42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4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6155C-7C28-47E0-81CD-EDADED5CE4CD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2B05D-94AF-4999-ACB1-C89D7F2771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F750F-002D-4F27-9525-CB6A49F15A05}" type="slidenum">
              <a:rPr lang="zh-CN" altLang="en-US" smtClean="0">
                <a:solidFill>
                  <a:prstClr val="black"/>
                </a:solidFill>
                <a:latin typeface="等线" panose="020F0502020204030204"/>
              </a:rPr>
              <a:pPr/>
              <a:t>33</a:t>
            </a:fld>
            <a:endParaRPr lang="zh-CN" altLang="en-US">
              <a:solidFill>
                <a:prstClr val="black"/>
              </a:solidFill>
              <a:latin typeface="等线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79278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13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6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88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0120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C262B-4727-4BEC-9509-78BA71079D3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953F-A77C-43FD-B69E-4E78ACFDAA1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3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CB7C3-2CE9-4D43-A5D4-F7977B9D7E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30008-1C21-4491-A107-B124E346DB5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9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696F4-3041-4191-9489-1BA687B6A4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30B5-D8DD-480D-88BA-9400D8BC541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44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546AC-4CE9-4AF2-88C1-C1DD23EAAB9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7737B-A742-4B0C-A2FB-371E23D603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05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8AA9C-4869-4BFF-BA56-655BB8E59C4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CE555-0F36-4353-B1BD-7F0B117E2CB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9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B47C6-B8DF-4E8D-BC62-45B82942924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A2855-350A-4030-B5B2-615D3254209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5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C33B-9361-4D60-82D3-44F9392561A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8F748-E175-475E-9BD6-7FA17C5B757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29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0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24608-1AAB-4061-BE27-2C7229D4CD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5A83-4524-45C0-865B-C7956B76449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07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A191-F17C-41D2-8736-822C575BCC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CAA87-BC04-448A-9FD3-25F2EA8E696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2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6CDF2-DA94-4DEF-8FC5-0FC9D935B3D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FF777-440F-4DCA-98F1-289805FBE4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03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91C31-D3D2-433A-931A-E026C8FBCD2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C59BC-02AC-4A9A-B802-D7E0837E36B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3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65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118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2796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76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304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086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45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897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67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242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69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3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147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48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90525-4228-4CD8-89BF-527176D758A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8F73B-E822-4596-8176-243F5A6754F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7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B7C5D7-3E27-4F5D-88B1-3AA59CDFDA5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B25DC9A-0644-44F1-8C86-2596F23968A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244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</p:sldLayoutIdLst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7" t="43" r="6389" b="-43"/>
          <a:stretch>
            <a:fillRect/>
          </a:stretch>
        </p:blipFill>
        <p:spPr bwMode="auto">
          <a:xfrm>
            <a:off x="0" y="-23813"/>
            <a:ext cx="12188825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58321" y="731610"/>
            <a:ext cx="8077200" cy="14459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600" b="1" spc="300">
                <a:ln w="3175">
                  <a:noFill/>
                </a:ln>
                <a:gradFill flip="none" rotWithShape="1">
                  <a:gsLst>
                    <a:gs pos="35000">
                      <a:srgbClr val="986528"/>
                    </a:gs>
                    <a:gs pos="12000">
                      <a:srgbClr val="D7C088"/>
                    </a:gs>
                    <a:gs pos="73000">
                      <a:srgbClr val="D6B885"/>
                    </a:gs>
                    <a:gs pos="61000">
                      <a:srgbClr val="FCFDF6"/>
                    </a:gs>
                    <a:gs pos="48000">
                      <a:srgbClr val="FAE8A4"/>
                    </a:gs>
                    <a:gs pos="90000">
                      <a:srgbClr val="AF8D5D"/>
                    </a:gs>
                  </a:gsLst>
                  <a:lin ang="8100000" scaled="1"/>
                  <a:tileRect/>
                </a:gra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8000" dirty="0" smtClean="0">
                <a:solidFill>
                  <a:srgbClr val="934500"/>
                </a:solidFill>
              </a:rPr>
              <a:t>岁月</a:t>
            </a:r>
            <a:r>
              <a:rPr lang="zh-CN" altLang="en-US" sz="4800" dirty="0" smtClean="0">
                <a:solidFill>
                  <a:srgbClr val="934500"/>
                </a:solidFill>
              </a:rPr>
              <a:t>鎏金</a:t>
            </a:r>
            <a:r>
              <a:rPr lang="zh-CN" altLang="en-US" sz="8000" dirty="0" smtClean="0">
                <a:solidFill>
                  <a:srgbClr val="934500"/>
                </a:solidFill>
              </a:rPr>
              <a:t> 财富</a:t>
            </a:r>
            <a:r>
              <a:rPr lang="zh-CN" altLang="en-US" sz="4800" dirty="0" smtClean="0">
                <a:solidFill>
                  <a:srgbClr val="934500"/>
                </a:solidFill>
              </a:rPr>
              <a:t>传承</a:t>
            </a:r>
            <a:endParaRPr lang="zh-CN" altLang="en-US" sz="4800" dirty="0">
              <a:solidFill>
                <a:srgbClr val="9345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69273" y="2128753"/>
            <a:ext cx="521510" cy="530678"/>
            <a:chOff x="4698191" y="6075135"/>
            <a:chExt cx="521510" cy="5306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8191" y="6075135"/>
              <a:ext cx="521510" cy="53067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789275" y="6080164"/>
              <a:ext cx="3358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签名</a:t>
              </a:r>
            </a:p>
          </p:txBody>
        </p:sp>
      </p:grpSp>
      <p:sp>
        <p:nvSpPr>
          <p:cNvPr id="9" name="文本框 36"/>
          <p:cNvSpPr txBox="1">
            <a:spLocks noChangeArrowheads="1"/>
          </p:cNvSpPr>
          <p:nvPr/>
        </p:nvSpPr>
        <p:spPr bwMode="auto">
          <a:xfrm>
            <a:off x="392825" y="2102302"/>
            <a:ext cx="6629432" cy="528249"/>
          </a:xfrm>
          <a:prstGeom prst="rect">
            <a:avLst/>
          </a:prstGeom>
          <a:extLst/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2400" b="1" spc="300">
                <a:ln w="3175">
                  <a:noFill/>
                </a:ln>
                <a:gradFill flip="none" rotWithShape="1">
                  <a:gsLst>
                    <a:gs pos="59000">
                      <a:srgbClr val="EDAD40"/>
                    </a:gs>
                    <a:gs pos="37000">
                      <a:srgbClr val="FFF67C"/>
                    </a:gs>
                    <a:gs pos="12000">
                      <a:prstClr val="white"/>
                    </a:gs>
                    <a:gs pos="79000">
                      <a:srgbClr val="FEF77D"/>
                    </a:gs>
                  </a:gsLst>
                  <a:lin ang="5400000" scaled="0"/>
                  <a:tileRect/>
                </a:gra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sz="1800" dirty="0">
                <a:solidFill>
                  <a:srgbClr val="934500"/>
                </a:solidFill>
              </a:rPr>
              <a:t>THE PROFESSIONNAL BUSINESS TEMPALTE</a:t>
            </a:r>
            <a:endParaRPr lang="zh-CN" altLang="en-US" sz="1800" dirty="0">
              <a:solidFill>
                <a:srgbClr val="934500"/>
              </a:solidFill>
            </a:endParaRPr>
          </a:p>
        </p:txBody>
      </p:sp>
      <p:sp>
        <p:nvSpPr>
          <p:cNvPr id="10" name="文本框 92"/>
          <p:cNvSpPr txBox="1">
            <a:spLocks noChangeArrowheads="1"/>
          </p:cNvSpPr>
          <p:nvPr/>
        </p:nvSpPr>
        <p:spPr bwMode="auto">
          <a:xfrm>
            <a:off x="429078" y="2415106"/>
            <a:ext cx="3533322" cy="527926"/>
          </a:xfrm>
          <a:prstGeom prst="rect">
            <a:avLst/>
          </a:prstGeom>
          <a:extLst/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8000" b="1" spc="300">
                <a:ln w="3175">
                  <a:noFill/>
                </a:ln>
                <a:gradFill flip="none" rotWithShape="1">
                  <a:gsLst>
                    <a:gs pos="59000">
                      <a:srgbClr val="EDAD40"/>
                    </a:gs>
                    <a:gs pos="37000">
                      <a:srgbClr val="FFF67C"/>
                    </a:gs>
                    <a:gs pos="12000">
                      <a:prstClr val="white"/>
                    </a:gs>
                    <a:gs pos="79000">
                      <a:srgbClr val="FEF77D"/>
                    </a:gs>
                  </a:gsLst>
                  <a:lin ang="5400000" scaled="0"/>
                  <a:tileRect/>
                </a:gra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sz="3200" b="0" dirty="0" smtClean="0">
                <a:solidFill>
                  <a:srgbClr val="934500"/>
                </a:solidFill>
              </a:rPr>
              <a:t>金融理财类模板</a:t>
            </a:r>
            <a:endParaRPr lang="zh-CN" altLang="en-US" sz="3200" b="0" dirty="0">
              <a:solidFill>
                <a:srgbClr val="934500"/>
              </a:solidFill>
            </a:endParaRPr>
          </a:p>
        </p:txBody>
      </p:sp>
      <p:pic>
        <p:nvPicPr>
          <p:cNvPr id="2" name="星空商务Inspi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46025" y="-955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8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Arc 237"/>
          <p:cNvSpPr/>
          <p:nvPr/>
        </p:nvSpPr>
        <p:spPr>
          <a:xfrm rot="11954329">
            <a:off x="3975959" y="1818618"/>
            <a:ext cx="4549522" cy="4549526"/>
          </a:xfrm>
          <a:prstGeom prst="arc">
            <a:avLst>
              <a:gd name="adj1" fmla="val 11549422"/>
              <a:gd name="adj2" fmla="val 18526912"/>
            </a:avLst>
          </a:prstGeom>
          <a:noFill/>
          <a:ln w="28575" cap="flat" cmpd="sng" algn="ctr">
            <a:solidFill>
              <a:srgbClr val="969696"/>
            </a:solidFill>
            <a:prstDash val="sysDot"/>
            <a:tailEnd type="triangle"/>
          </a:ln>
          <a:effectLst/>
        </p:spPr>
        <p:txBody>
          <a:bodyPr rtlCol="0" anchor="ctr"/>
          <a:lstStyle/>
          <a:p>
            <a:pPr algn="ctr"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530673" y="4097837"/>
            <a:ext cx="518464" cy="514666"/>
          </a:xfrm>
          <a:custGeom>
            <a:avLst/>
            <a:gdLst/>
            <a:ahLst/>
            <a:cxnLst>
              <a:cxn ang="0">
                <a:pos x="2" y="468"/>
              </a:cxn>
              <a:cxn ang="0">
                <a:pos x="452" y="180"/>
              </a:cxn>
              <a:cxn ang="0">
                <a:pos x="374" y="101"/>
              </a:cxn>
              <a:cxn ang="0">
                <a:pos x="373" y="101"/>
              </a:cxn>
              <a:cxn ang="0">
                <a:pos x="295" y="22"/>
              </a:cxn>
              <a:cxn ang="0">
                <a:pos x="1" y="468"/>
              </a:cxn>
              <a:cxn ang="0">
                <a:pos x="0" y="468"/>
              </a:cxn>
              <a:cxn ang="0">
                <a:pos x="1" y="468"/>
              </a:cxn>
              <a:cxn ang="0">
                <a:pos x="1" y="469"/>
              </a:cxn>
              <a:cxn ang="0">
                <a:pos x="2" y="468"/>
              </a:cxn>
            </a:cxnLst>
            <a:rect l="0" t="0" r="r" b="b"/>
            <a:pathLst>
              <a:path w="470" h="469">
                <a:moveTo>
                  <a:pt x="2" y="468"/>
                </a:moveTo>
                <a:cubicBezTo>
                  <a:pt x="470" y="426"/>
                  <a:pt x="452" y="180"/>
                  <a:pt x="452" y="180"/>
                </a:cubicBezTo>
                <a:cubicBezTo>
                  <a:pt x="374" y="101"/>
                  <a:pt x="374" y="101"/>
                  <a:pt x="374" y="101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295" y="22"/>
                  <a:pt x="295" y="22"/>
                  <a:pt x="295" y="22"/>
                </a:cubicBezTo>
                <a:cubicBezTo>
                  <a:pt x="295" y="22"/>
                  <a:pt x="50" y="0"/>
                  <a:pt x="1" y="468"/>
                </a:cubicBezTo>
                <a:cubicBezTo>
                  <a:pt x="0" y="468"/>
                  <a:pt x="0" y="468"/>
                  <a:pt x="0" y="468"/>
                </a:cubicBezTo>
                <a:cubicBezTo>
                  <a:pt x="1" y="468"/>
                  <a:pt x="1" y="468"/>
                  <a:pt x="1" y="468"/>
                </a:cubicBezTo>
                <a:cubicBezTo>
                  <a:pt x="1" y="469"/>
                  <a:pt x="1" y="469"/>
                  <a:pt x="1" y="469"/>
                </a:cubicBezTo>
                <a:lnTo>
                  <a:pt x="2" y="468"/>
                </a:lnTo>
                <a:close/>
              </a:path>
            </a:pathLst>
          </a:custGeom>
          <a:solidFill>
            <a:srgbClr val="F19B14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5794651" y="3966796"/>
            <a:ext cx="410213" cy="4102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164" y="216"/>
              </a:cxn>
              <a:cxn ang="0">
                <a:pos x="216" y="163"/>
              </a:cxn>
              <a:cxn ang="0">
                <a:pos x="52" y="0"/>
              </a:cxn>
              <a:cxn ang="0">
                <a:pos x="0" y="54"/>
              </a:cxn>
            </a:cxnLst>
            <a:rect l="0" t="0" r="r" b="b"/>
            <a:pathLst>
              <a:path w="216" h="216">
                <a:moveTo>
                  <a:pt x="0" y="54"/>
                </a:moveTo>
                <a:lnTo>
                  <a:pt x="164" y="216"/>
                </a:lnTo>
                <a:lnTo>
                  <a:pt x="216" y="163"/>
                </a:lnTo>
                <a:lnTo>
                  <a:pt x="52" y="0"/>
                </a:lnTo>
                <a:lnTo>
                  <a:pt x="0" y="54"/>
                </a:lnTo>
                <a:close/>
              </a:path>
            </a:pathLst>
          </a:custGeom>
          <a:solidFill>
            <a:srgbClr val="BE382C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5794651" y="3966796"/>
            <a:ext cx="410213" cy="4102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164" y="216"/>
              </a:cxn>
              <a:cxn ang="0">
                <a:pos x="216" y="163"/>
              </a:cxn>
              <a:cxn ang="0">
                <a:pos x="52" y="0"/>
              </a:cxn>
              <a:cxn ang="0">
                <a:pos x="0" y="54"/>
              </a:cxn>
            </a:cxnLst>
            <a:rect l="0" t="0" r="r" b="b"/>
            <a:pathLst>
              <a:path w="216" h="216">
                <a:moveTo>
                  <a:pt x="0" y="54"/>
                </a:moveTo>
                <a:lnTo>
                  <a:pt x="164" y="216"/>
                </a:lnTo>
                <a:lnTo>
                  <a:pt x="216" y="163"/>
                </a:lnTo>
                <a:lnTo>
                  <a:pt x="52" y="0"/>
                </a:lnTo>
                <a:lnTo>
                  <a:pt x="0" y="5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5238206" y="3383763"/>
            <a:ext cx="1536399" cy="1526903"/>
          </a:xfrm>
          <a:custGeom>
            <a:avLst/>
            <a:gdLst/>
            <a:ahLst/>
            <a:cxnLst>
              <a:cxn ang="0">
                <a:pos x="1114" y="270"/>
              </a:cxn>
              <a:cxn ang="0">
                <a:pos x="140" y="268"/>
              </a:cxn>
              <a:cxn ang="0">
                <a:pos x="0" y="479"/>
              </a:cxn>
              <a:cxn ang="0">
                <a:pos x="766" y="624"/>
              </a:cxn>
              <a:cxn ang="0">
                <a:pos x="922" y="1388"/>
              </a:cxn>
              <a:cxn ang="0">
                <a:pos x="1130" y="1245"/>
              </a:cxn>
              <a:cxn ang="0">
                <a:pos x="1114" y="270"/>
              </a:cxn>
            </a:cxnLst>
            <a:rect l="0" t="0" r="r" b="b"/>
            <a:pathLst>
              <a:path w="1395" h="1388">
                <a:moveTo>
                  <a:pt x="1114" y="270"/>
                </a:moveTo>
                <a:cubicBezTo>
                  <a:pt x="841" y="1"/>
                  <a:pt x="405" y="0"/>
                  <a:pt x="140" y="268"/>
                </a:cubicBezTo>
                <a:cubicBezTo>
                  <a:pt x="79" y="331"/>
                  <a:pt x="32" y="402"/>
                  <a:pt x="0" y="479"/>
                </a:cubicBezTo>
                <a:cubicBezTo>
                  <a:pt x="251" y="369"/>
                  <a:pt x="556" y="417"/>
                  <a:pt x="766" y="624"/>
                </a:cubicBezTo>
                <a:cubicBezTo>
                  <a:pt x="976" y="831"/>
                  <a:pt x="1028" y="1136"/>
                  <a:pt x="922" y="1388"/>
                </a:cubicBezTo>
                <a:cubicBezTo>
                  <a:pt x="998" y="1355"/>
                  <a:pt x="1069" y="1307"/>
                  <a:pt x="1130" y="1245"/>
                </a:cubicBezTo>
                <a:cubicBezTo>
                  <a:pt x="1395" y="976"/>
                  <a:pt x="1388" y="540"/>
                  <a:pt x="1114" y="270"/>
                </a:cubicBezTo>
              </a:path>
            </a:pathLst>
          </a:custGeom>
          <a:solidFill>
            <a:srgbClr val="237DB9">
              <a:lumMod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792753" y="2563337"/>
            <a:ext cx="1781387" cy="1796580"/>
          </a:xfrm>
          <a:custGeom>
            <a:avLst/>
            <a:gdLst/>
            <a:ahLst/>
            <a:cxnLst>
              <a:cxn ang="0">
                <a:pos x="462" y="557"/>
              </a:cxn>
              <a:cxn ang="0">
                <a:pos x="0" y="1288"/>
              </a:cxn>
              <a:cxn ang="0">
                <a:pos x="201" y="1433"/>
              </a:cxn>
              <a:cxn ang="0">
                <a:pos x="349" y="1632"/>
              </a:cxn>
              <a:cxn ang="0">
                <a:pos x="1073" y="1160"/>
              </a:cxn>
              <a:cxn ang="0">
                <a:pos x="1589" y="24"/>
              </a:cxn>
              <a:cxn ang="0">
                <a:pos x="462" y="557"/>
              </a:cxn>
            </a:cxnLst>
            <a:rect l="0" t="0" r="r" b="b"/>
            <a:pathLst>
              <a:path w="1618" h="1632">
                <a:moveTo>
                  <a:pt x="462" y="557"/>
                </a:moveTo>
                <a:cubicBezTo>
                  <a:pt x="236" y="786"/>
                  <a:pt x="78" y="1044"/>
                  <a:pt x="0" y="1288"/>
                </a:cubicBezTo>
                <a:cubicBezTo>
                  <a:pt x="72" y="1325"/>
                  <a:pt x="140" y="1373"/>
                  <a:pt x="201" y="1433"/>
                </a:cubicBezTo>
                <a:cubicBezTo>
                  <a:pt x="262" y="1493"/>
                  <a:pt x="311" y="1560"/>
                  <a:pt x="349" y="1632"/>
                </a:cubicBezTo>
                <a:cubicBezTo>
                  <a:pt x="591" y="1550"/>
                  <a:pt x="847" y="1389"/>
                  <a:pt x="1073" y="1160"/>
                </a:cubicBezTo>
                <a:cubicBezTo>
                  <a:pt x="1432" y="796"/>
                  <a:pt x="1618" y="358"/>
                  <a:pt x="1589" y="24"/>
                </a:cubicBezTo>
                <a:cubicBezTo>
                  <a:pt x="1255" y="0"/>
                  <a:pt x="820" y="193"/>
                  <a:pt x="462" y="557"/>
                </a:cubicBezTo>
              </a:path>
            </a:pathLst>
          </a:custGeom>
          <a:solidFill>
            <a:srgbClr val="262626">
              <a:lumMod val="10000"/>
              <a:lumOff val="9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001658" y="2586127"/>
            <a:ext cx="1572482" cy="1773791"/>
          </a:xfrm>
          <a:custGeom>
            <a:avLst/>
            <a:gdLst/>
            <a:ahLst/>
            <a:cxnLst>
              <a:cxn ang="0">
                <a:pos x="1399" y="2"/>
              </a:cxn>
              <a:cxn ang="0">
                <a:pos x="0" y="1401"/>
              </a:cxn>
              <a:cxn ang="0">
                <a:pos x="11" y="1411"/>
              </a:cxn>
              <a:cxn ang="0">
                <a:pos x="159" y="1610"/>
              </a:cxn>
              <a:cxn ang="0">
                <a:pos x="883" y="1138"/>
              </a:cxn>
              <a:cxn ang="0">
                <a:pos x="1399" y="2"/>
              </a:cxn>
            </a:cxnLst>
            <a:rect l="0" t="0" r="r" b="b"/>
            <a:pathLst>
              <a:path w="1428" h="1610">
                <a:moveTo>
                  <a:pt x="1399" y="2"/>
                </a:moveTo>
                <a:cubicBezTo>
                  <a:pt x="1361" y="0"/>
                  <a:pt x="0" y="1401"/>
                  <a:pt x="0" y="1401"/>
                </a:cubicBezTo>
                <a:cubicBezTo>
                  <a:pt x="4" y="1405"/>
                  <a:pt x="7" y="1408"/>
                  <a:pt x="11" y="1411"/>
                </a:cubicBezTo>
                <a:cubicBezTo>
                  <a:pt x="72" y="1471"/>
                  <a:pt x="121" y="1538"/>
                  <a:pt x="159" y="1610"/>
                </a:cubicBezTo>
                <a:cubicBezTo>
                  <a:pt x="401" y="1528"/>
                  <a:pt x="657" y="1367"/>
                  <a:pt x="883" y="1138"/>
                </a:cubicBezTo>
                <a:cubicBezTo>
                  <a:pt x="1242" y="774"/>
                  <a:pt x="1428" y="336"/>
                  <a:pt x="1399" y="2"/>
                </a:cubicBezTo>
              </a:path>
            </a:pathLst>
          </a:custGeom>
          <a:solidFill>
            <a:srgbClr val="CFCFC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5745274" y="3649641"/>
            <a:ext cx="753957" cy="763452"/>
          </a:xfrm>
          <a:custGeom>
            <a:avLst/>
            <a:gdLst/>
            <a:ahLst/>
            <a:cxnLst>
              <a:cxn ang="0">
                <a:pos x="276" y="282"/>
              </a:cxn>
              <a:cxn ang="0">
                <a:pos x="0" y="694"/>
              </a:cxn>
              <a:cxn ang="0">
                <a:pos x="407" y="411"/>
              </a:cxn>
              <a:cxn ang="0">
                <a:pos x="684" y="0"/>
              </a:cxn>
              <a:cxn ang="0">
                <a:pos x="276" y="282"/>
              </a:cxn>
            </a:cxnLst>
            <a:rect l="0" t="0" r="r" b="b"/>
            <a:pathLst>
              <a:path w="684" h="694">
                <a:moveTo>
                  <a:pt x="276" y="282"/>
                </a:moveTo>
                <a:cubicBezTo>
                  <a:pt x="127" y="433"/>
                  <a:pt x="24" y="591"/>
                  <a:pt x="0" y="694"/>
                </a:cubicBezTo>
                <a:cubicBezTo>
                  <a:pt x="102" y="668"/>
                  <a:pt x="258" y="563"/>
                  <a:pt x="407" y="411"/>
                </a:cubicBezTo>
                <a:cubicBezTo>
                  <a:pt x="556" y="260"/>
                  <a:pt x="659" y="103"/>
                  <a:pt x="684" y="0"/>
                </a:cubicBezTo>
                <a:cubicBezTo>
                  <a:pt x="581" y="26"/>
                  <a:pt x="425" y="131"/>
                  <a:pt x="276" y="282"/>
                </a:cubicBezTo>
              </a:path>
            </a:pathLst>
          </a:custGeom>
          <a:solidFill>
            <a:srgbClr val="237DB9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5745274" y="3649641"/>
            <a:ext cx="753957" cy="763452"/>
          </a:xfrm>
          <a:custGeom>
            <a:avLst/>
            <a:gdLst/>
            <a:ahLst/>
            <a:cxnLst>
              <a:cxn ang="0">
                <a:pos x="1" y="689"/>
              </a:cxn>
              <a:cxn ang="0">
                <a:pos x="0" y="694"/>
              </a:cxn>
              <a:cxn ang="0">
                <a:pos x="407" y="411"/>
              </a:cxn>
              <a:cxn ang="0">
                <a:pos x="684" y="0"/>
              </a:cxn>
              <a:cxn ang="0">
                <a:pos x="679" y="1"/>
              </a:cxn>
              <a:cxn ang="0">
                <a:pos x="1" y="689"/>
              </a:cxn>
            </a:cxnLst>
            <a:rect l="0" t="0" r="r" b="b"/>
            <a:pathLst>
              <a:path w="684" h="694">
                <a:moveTo>
                  <a:pt x="1" y="689"/>
                </a:moveTo>
                <a:cubicBezTo>
                  <a:pt x="1" y="690"/>
                  <a:pt x="0" y="692"/>
                  <a:pt x="0" y="694"/>
                </a:cubicBezTo>
                <a:cubicBezTo>
                  <a:pt x="102" y="668"/>
                  <a:pt x="258" y="563"/>
                  <a:pt x="407" y="411"/>
                </a:cubicBezTo>
                <a:cubicBezTo>
                  <a:pt x="556" y="260"/>
                  <a:pt x="659" y="103"/>
                  <a:pt x="684" y="0"/>
                </a:cubicBezTo>
                <a:cubicBezTo>
                  <a:pt x="682" y="0"/>
                  <a:pt x="680" y="1"/>
                  <a:pt x="679" y="1"/>
                </a:cubicBezTo>
                <a:cubicBezTo>
                  <a:pt x="1" y="689"/>
                  <a:pt x="1" y="689"/>
                  <a:pt x="1" y="689"/>
                </a:cubicBezTo>
              </a:path>
            </a:pathLst>
          </a:custGeom>
          <a:solidFill>
            <a:srgbClr val="237DB9">
              <a:lumMod val="7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6545760" y="3114086"/>
            <a:ext cx="457692" cy="436801"/>
          </a:xfrm>
          <a:custGeom>
            <a:avLst/>
            <a:gdLst/>
            <a:ahLst/>
            <a:cxnLst>
              <a:cxn ang="0">
                <a:pos x="340" y="57"/>
              </a:cxn>
              <a:cxn ang="0">
                <a:pos x="338" y="55"/>
              </a:cxn>
              <a:cxn ang="0">
                <a:pos x="204" y="0"/>
              </a:cxn>
              <a:cxn ang="0">
                <a:pos x="71" y="55"/>
              </a:cxn>
              <a:cxn ang="0">
                <a:pos x="74" y="320"/>
              </a:cxn>
              <a:cxn ang="0">
                <a:pos x="75" y="322"/>
              </a:cxn>
              <a:cxn ang="0">
                <a:pos x="342" y="322"/>
              </a:cxn>
              <a:cxn ang="0">
                <a:pos x="340" y="57"/>
              </a:cxn>
            </a:cxnLst>
            <a:rect l="0" t="0" r="r" b="b"/>
            <a:pathLst>
              <a:path w="414" h="396">
                <a:moveTo>
                  <a:pt x="340" y="57"/>
                </a:moveTo>
                <a:cubicBezTo>
                  <a:pt x="338" y="55"/>
                  <a:pt x="338" y="55"/>
                  <a:pt x="338" y="55"/>
                </a:cubicBezTo>
                <a:cubicBezTo>
                  <a:pt x="302" y="20"/>
                  <a:pt x="254" y="0"/>
                  <a:pt x="204" y="0"/>
                </a:cubicBezTo>
                <a:cubicBezTo>
                  <a:pt x="153" y="0"/>
                  <a:pt x="106" y="19"/>
                  <a:pt x="71" y="55"/>
                </a:cubicBezTo>
                <a:cubicBezTo>
                  <a:pt x="0" y="127"/>
                  <a:pt x="1" y="246"/>
                  <a:pt x="74" y="320"/>
                </a:cubicBezTo>
                <a:cubicBezTo>
                  <a:pt x="75" y="322"/>
                  <a:pt x="75" y="322"/>
                  <a:pt x="75" y="322"/>
                </a:cubicBezTo>
                <a:cubicBezTo>
                  <a:pt x="150" y="395"/>
                  <a:pt x="270" y="396"/>
                  <a:pt x="342" y="322"/>
                </a:cubicBezTo>
                <a:cubicBezTo>
                  <a:pt x="414" y="250"/>
                  <a:pt x="413" y="131"/>
                  <a:pt x="340" y="57"/>
                </a:cubicBezTo>
              </a:path>
            </a:pathLst>
          </a:custGeom>
          <a:solidFill>
            <a:srgbClr val="F19B14"/>
          </a:solidFill>
          <a:ln w="57150">
            <a:solidFill>
              <a:srgbClr val="237DB9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6848671" y="2730461"/>
            <a:ext cx="560245" cy="560245"/>
          </a:xfrm>
          <a:custGeom>
            <a:avLst/>
            <a:gdLst/>
            <a:ahLst/>
            <a:cxnLst>
              <a:cxn ang="0">
                <a:pos x="57" y="0"/>
              </a:cxn>
              <a:cxn ang="0">
                <a:pos x="2" y="28"/>
              </a:cxn>
              <a:cxn ang="0">
                <a:pos x="479" y="509"/>
              </a:cxn>
              <a:cxn ang="0">
                <a:pos x="509" y="446"/>
              </a:cxn>
              <a:cxn ang="0">
                <a:pos x="57" y="0"/>
              </a:cxn>
            </a:cxnLst>
            <a:rect l="0" t="0" r="r" b="b"/>
            <a:pathLst>
              <a:path w="509" h="509">
                <a:moveTo>
                  <a:pt x="57" y="0"/>
                </a:moveTo>
                <a:cubicBezTo>
                  <a:pt x="24" y="15"/>
                  <a:pt x="2" y="28"/>
                  <a:pt x="2" y="28"/>
                </a:cubicBezTo>
                <a:cubicBezTo>
                  <a:pt x="0" y="28"/>
                  <a:pt x="288" y="254"/>
                  <a:pt x="479" y="509"/>
                </a:cubicBezTo>
                <a:cubicBezTo>
                  <a:pt x="479" y="509"/>
                  <a:pt x="503" y="462"/>
                  <a:pt x="509" y="446"/>
                </a:cubicBezTo>
                <a:cubicBezTo>
                  <a:pt x="505" y="287"/>
                  <a:pt x="274" y="7"/>
                  <a:pt x="57" y="0"/>
                </a:cubicBezTo>
              </a:path>
            </a:pathLst>
          </a:custGeom>
          <a:solidFill>
            <a:srgbClr val="237DB9">
              <a:lumMod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31"/>
          <p:cNvSpPr>
            <a:spLocks/>
          </p:cNvSpPr>
          <p:nvPr/>
        </p:nvSpPr>
        <p:spPr bwMode="auto">
          <a:xfrm>
            <a:off x="7543754" y="25994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32"/>
          <p:cNvSpPr>
            <a:spLocks noChangeArrowheads="1"/>
          </p:cNvSpPr>
          <p:nvPr/>
        </p:nvSpPr>
        <p:spPr bwMode="auto">
          <a:xfrm>
            <a:off x="7543754" y="2601320"/>
            <a:ext cx="1900" cy="1900"/>
          </a:xfrm>
          <a:prstGeom prst="ellipse">
            <a:avLst/>
          </a:pr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33"/>
          <p:cNvSpPr>
            <a:spLocks/>
          </p:cNvSpPr>
          <p:nvPr/>
        </p:nvSpPr>
        <p:spPr bwMode="auto">
          <a:xfrm>
            <a:off x="7543754" y="26013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34"/>
          <p:cNvSpPr>
            <a:spLocks noChangeArrowheads="1"/>
          </p:cNvSpPr>
          <p:nvPr/>
        </p:nvSpPr>
        <p:spPr bwMode="auto">
          <a:xfrm>
            <a:off x="7543754" y="2601320"/>
            <a:ext cx="1900" cy="1900"/>
          </a:xfrm>
          <a:prstGeom prst="ellipse">
            <a:avLst/>
          </a:pr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7543754" y="26013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36"/>
          <p:cNvSpPr>
            <a:spLocks/>
          </p:cNvSpPr>
          <p:nvPr/>
        </p:nvSpPr>
        <p:spPr bwMode="auto">
          <a:xfrm>
            <a:off x="7543754" y="2603218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37"/>
          <p:cNvSpPr>
            <a:spLocks noEditPoints="1"/>
          </p:cNvSpPr>
          <p:nvPr/>
        </p:nvSpPr>
        <p:spPr bwMode="auto">
          <a:xfrm>
            <a:off x="7541854" y="2603218"/>
            <a:ext cx="5698" cy="138637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3" y="62"/>
              </a:cxn>
              <a:cxn ang="0">
                <a:pos x="0" y="126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4" h="126">
                <a:moveTo>
                  <a:pt x="1" y="0"/>
                </a:moveTo>
                <a:cubicBezTo>
                  <a:pt x="2" y="20"/>
                  <a:pt x="3" y="41"/>
                  <a:pt x="3" y="62"/>
                </a:cubicBezTo>
                <a:cubicBezTo>
                  <a:pt x="3" y="83"/>
                  <a:pt x="2" y="104"/>
                  <a:pt x="0" y="126"/>
                </a:cubicBezTo>
                <a:cubicBezTo>
                  <a:pt x="4" y="83"/>
                  <a:pt x="4" y="4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38"/>
          <p:cNvSpPr>
            <a:spLocks/>
          </p:cNvSpPr>
          <p:nvPr/>
        </p:nvSpPr>
        <p:spPr bwMode="auto">
          <a:xfrm>
            <a:off x="7541854" y="2589925"/>
            <a:ext cx="3798" cy="8166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1"/>
              </a:cxn>
              <a:cxn ang="0">
                <a:pos x="4" y="74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0"/>
              </a:cxn>
              <a:cxn ang="0">
                <a:pos x="2" y="10"/>
              </a:cxn>
              <a:cxn ang="0">
                <a:pos x="2" y="10"/>
              </a:cxn>
              <a:cxn ang="0">
                <a:pos x="2" y="1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4" h="74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1"/>
                  <a:pt x="1" y="1"/>
                </a:cubicBezTo>
                <a:cubicBezTo>
                  <a:pt x="3" y="25"/>
                  <a:pt x="4" y="49"/>
                  <a:pt x="4" y="74"/>
                </a:cubicBezTo>
                <a:cubicBezTo>
                  <a:pt x="4" y="53"/>
                  <a:pt x="3" y="3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7"/>
                  <a:pt x="1" y="4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B7352B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0"/>
          <p:cNvSpPr>
            <a:spLocks/>
          </p:cNvSpPr>
          <p:nvPr/>
        </p:nvSpPr>
        <p:spPr bwMode="auto">
          <a:xfrm>
            <a:off x="7541854" y="2741856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41"/>
          <p:cNvSpPr>
            <a:spLocks noEditPoints="1"/>
          </p:cNvSpPr>
          <p:nvPr/>
        </p:nvSpPr>
        <p:spPr bwMode="auto">
          <a:xfrm>
            <a:off x="6176378" y="3290705"/>
            <a:ext cx="1198354" cy="1069213"/>
          </a:xfrm>
          <a:custGeom>
            <a:avLst/>
            <a:gdLst/>
            <a:ahLst/>
            <a:cxnLst>
              <a:cxn ang="0">
                <a:pos x="72" y="943"/>
              </a:cxn>
              <a:cxn ang="0">
                <a:pos x="0" y="970"/>
              </a:cxn>
              <a:cxn ang="0">
                <a:pos x="0" y="970"/>
              </a:cxn>
              <a:cxn ang="0">
                <a:pos x="72" y="943"/>
              </a:cxn>
              <a:cxn ang="0">
                <a:pos x="72" y="943"/>
              </a:cxn>
              <a:cxn ang="0">
                <a:pos x="1088" y="0"/>
              </a:cxn>
              <a:cxn ang="0">
                <a:pos x="724" y="498"/>
              </a:cxn>
              <a:cxn ang="0">
                <a:pos x="1088" y="0"/>
              </a:cxn>
              <a:cxn ang="0">
                <a:pos x="1088" y="0"/>
              </a:cxn>
            </a:cxnLst>
            <a:rect l="0" t="0" r="r" b="b"/>
            <a:pathLst>
              <a:path w="1088" h="970">
                <a:moveTo>
                  <a:pt x="72" y="943"/>
                </a:moveTo>
                <a:cubicBezTo>
                  <a:pt x="48" y="953"/>
                  <a:pt x="24" y="962"/>
                  <a:pt x="0" y="970"/>
                </a:cubicBezTo>
                <a:cubicBezTo>
                  <a:pt x="0" y="970"/>
                  <a:pt x="0" y="970"/>
                  <a:pt x="0" y="970"/>
                </a:cubicBezTo>
                <a:cubicBezTo>
                  <a:pt x="24" y="962"/>
                  <a:pt x="48" y="953"/>
                  <a:pt x="72" y="943"/>
                </a:cubicBezTo>
                <a:cubicBezTo>
                  <a:pt x="72" y="943"/>
                  <a:pt x="72" y="943"/>
                  <a:pt x="72" y="943"/>
                </a:cubicBezTo>
                <a:moveTo>
                  <a:pt x="1088" y="0"/>
                </a:moveTo>
                <a:cubicBezTo>
                  <a:pt x="1001" y="170"/>
                  <a:pt x="879" y="341"/>
                  <a:pt x="724" y="498"/>
                </a:cubicBezTo>
                <a:cubicBezTo>
                  <a:pt x="879" y="341"/>
                  <a:pt x="1001" y="170"/>
                  <a:pt x="1088" y="0"/>
                </a:cubicBezTo>
                <a:cubicBezTo>
                  <a:pt x="1088" y="0"/>
                  <a:pt x="1088" y="0"/>
                  <a:pt x="1088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42"/>
          <p:cNvSpPr>
            <a:spLocks/>
          </p:cNvSpPr>
          <p:nvPr/>
        </p:nvSpPr>
        <p:spPr bwMode="auto">
          <a:xfrm>
            <a:off x="6256141" y="4124425"/>
            <a:ext cx="379827" cy="205106"/>
          </a:xfrm>
          <a:custGeom>
            <a:avLst/>
            <a:gdLst/>
            <a:ahLst/>
            <a:cxnLst>
              <a:cxn ang="0">
                <a:pos x="344" y="0"/>
              </a:cxn>
              <a:cxn ang="0">
                <a:pos x="0" y="186"/>
              </a:cxn>
              <a:cxn ang="0">
                <a:pos x="0" y="186"/>
              </a:cxn>
              <a:cxn ang="0">
                <a:pos x="344" y="0"/>
              </a:cxn>
            </a:cxnLst>
            <a:rect l="0" t="0" r="r" b="b"/>
            <a:pathLst>
              <a:path w="344" h="186">
                <a:moveTo>
                  <a:pt x="344" y="0"/>
                </a:moveTo>
                <a:cubicBezTo>
                  <a:pt x="230" y="79"/>
                  <a:pt x="114" y="141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114" y="141"/>
                  <a:pt x="230" y="79"/>
                  <a:pt x="344" y="0"/>
                </a:cubicBezTo>
              </a:path>
            </a:pathLst>
          </a:custGeom>
          <a:solidFill>
            <a:srgbClr val="26456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4"/>
          <p:cNvSpPr>
            <a:spLocks/>
          </p:cNvSpPr>
          <p:nvPr/>
        </p:nvSpPr>
        <p:spPr bwMode="auto">
          <a:xfrm>
            <a:off x="6909441" y="2580431"/>
            <a:ext cx="647605" cy="645705"/>
          </a:xfrm>
          <a:custGeom>
            <a:avLst/>
            <a:gdLst/>
            <a:ahLst/>
            <a:cxnLst>
              <a:cxn ang="0">
                <a:pos x="0" y="142"/>
              </a:cxn>
              <a:cxn ang="0">
                <a:pos x="233" y="357"/>
              </a:cxn>
              <a:cxn ang="0">
                <a:pos x="452" y="587"/>
              </a:cxn>
              <a:cxn ang="0">
                <a:pos x="573" y="12"/>
              </a:cxn>
              <a:cxn ang="0">
                <a:pos x="0" y="142"/>
              </a:cxn>
            </a:cxnLst>
            <a:rect l="0" t="0" r="r" b="b"/>
            <a:pathLst>
              <a:path w="588" h="587">
                <a:moveTo>
                  <a:pt x="0" y="142"/>
                </a:moveTo>
                <a:cubicBezTo>
                  <a:pt x="79" y="210"/>
                  <a:pt x="157" y="281"/>
                  <a:pt x="233" y="357"/>
                </a:cubicBezTo>
                <a:cubicBezTo>
                  <a:pt x="310" y="433"/>
                  <a:pt x="383" y="510"/>
                  <a:pt x="452" y="587"/>
                </a:cubicBezTo>
                <a:cubicBezTo>
                  <a:pt x="546" y="384"/>
                  <a:pt x="588" y="184"/>
                  <a:pt x="573" y="12"/>
                </a:cubicBezTo>
                <a:cubicBezTo>
                  <a:pt x="401" y="0"/>
                  <a:pt x="202" y="45"/>
                  <a:pt x="0" y="142"/>
                </a:cubicBezTo>
              </a:path>
            </a:pathLst>
          </a:custGeom>
          <a:gradFill>
            <a:gsLst>
              <a:gs pos="51000">
                <a:srgbClr val="F19B14"/>
              </a:gs>
              <a:gs pos="50000">
                <a:srgbClr val="F19B14">
                  <a:lumMod val="75000"/>
                </a:srgbClr>
              </a:gs>
            </a:gsLst>
            <a:lin ang="3000000" scaled="0"/>
          </a:gra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Arc 249"/>
          <p:cNvSpPr/>
          <p:nvPr/>
        </p:nvSpPr>
        <p:spPr>
          <a:xfrm rot="16019950">
            <a:off x="3737730" y="2161695"/>
            <a:ext cx="3650456" cy="3229998"/>
          </a:xfrm>
          <a:prstGeom prst="arc">
            <a:avLst>
              <a:gd name="adj1" fmla="val 16200000"/>
              <a:gd name="adj2" fmla="val 19414057"/>
            </a:avLst>
          </a:prstGeom>
          <a:noFill/>
          <a:ln w="28575" cap="flat" cmpd="sng" algn="ctr">
            <a:solidFill>
              <a:srgbClr val="969696"/>
            </a:solidFill>
            <a:prstDash val="sysDot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7"/>
          <p:cNvSpPr>
            <a:spLocks noEditPoints="1"/>
          </p:cNvSpPr>
          <p:nvPr/>
        </p:nvSpPr>
        <p:spPr bwMode="auto">
          <a:xfrm>
            <a:off x="3219500" y="4039384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B47730">
              <a:alpha val="67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8"/>
          <p:cNvSpPr>
            <a:spLocks/>
          </p:cNvSpPr>
          <p:nvPr/>
        </p:nvSpPr>
        <p:spPr bwMode="auto">
          <a:xfrm>
            <a:off x="4116997" y="4018348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135"/>
          <p:cNvSpPr>
            <a:spLocks noEditPoints="1"/>
          </p:cNvSpPr>
          <p:nvPr/>
        </p:nvSpPr>
        <p:spPr bwMode="auto">
          <a:xfrm>
            <a:off x="3814563" y="4382558"/>
            <a:ext cx="565134" cy="529365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4469214" y="1446851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934500">
              <a:alpha val="82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5366711" y="1425815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5112602" y="1754896"/>
            <a:ext cx="468487" cy="442990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7"/>
          <p:cNvSpPr>
            <a:spLocks noEditPoints="1"/>
          </p:cNvSpPr>
          <p:nvPr/>
        </p:nvSpPr>
        <p:spPr bwMode="auto">
          <a:xfrm>
            <a:off x="7446931" y="4052675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FCAF26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>
            <a:off x="8344428" y="4031639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2"/>
          <p:cNvSpPr>
            <a:spLocks noChangeAspect="1" noEditPoints="1"/>
          </p:cNvSpPr>
          <p:nvPr/>
        </p:nvSpPr>
        <p:spPr bwMode="auto">
          <a:xfrm>
            <a:off x="8012006" y="4331258"/>
            <a:ext cx="625110" cy="63010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344428" y="5290282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44428" y="56934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2366896" y="158457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985892" y="18704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1977923" y="5407495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1596919" y="56934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64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9" name="组合 308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06" name="矩形 305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矩形 306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11" name="直接连接符 310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91"/>
          <p:cNvCxnSpPr/>
          <p:nvPr/>
        </p:nvCxnSpPr>
        <p:spPr>
          <a:xfrm rot="5400000" flipH="1" flipV="1">
            <a:off x="3016752" y="35346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92"/>
          <p:cNvCxnSpPr/>
          <p:nvPr/>
        </p:nvCxnSpPr>
        <p:spPr>
          <a:xfrm rot="16200000" flipH="1">
            <a:off x="5078482" y="4363441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93"/>
          <p:cNvCxnSpPr/>
          <p:nvPr/>
        </p:nvCxnSpPr>
        <p:spPr>
          <a:xfrm rot="5400000" flipH="1" flipV="1">
            <a:off x="7148496" y="35346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94"/>
          <p:cNvCxnSpPr/>
          <p:nvPr/>
        </p:nvCxnSpPr>
        <p:spPr>
          <a:xfrm rot="16200000" flipH="1">
            <a:off x="5075741" y="2018111"/>
            <a:ext cx="22048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95"/>
          <p:cNvCxnSpPr/>
          <p:nvPr/>
        </p:nvCxnSpPr>
        <p:spPr>
          <a:xfrm rot="5400000" flipH="1" flipV="1">
            <a:off x="7147666" y="1180846"/>
            <a:ext cx="18224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96"/>
          <p:cNvCxnSpPr/>
          <p:nvPr/>
        </p:nvCxnSpPr>
        <p:spPr>
          <a:xfrm rot="16200000" flipH="1">
            <a:off x="9215766" y="2018114"/>
            <a:ext cx="22048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97"/>
          <p:cNvCxnSpPr>
            <a:stCxn id="31" idx="6"/>
            <a:endCxn id="39" idx="2"/>
          </p:cNvCxnSpPr>
          <p:nvPr/>
        </p:nvCxnSpPr>
        <p:spPr>
          <a:xfrm flipH="1">
            <a:off x="1571043" y="2628870"/>
            <a:ext cx="9097920" cy="2362261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98"/>
          <p:cNvCxnSpPr/>
          <p:nvPr/>
        </p:nvCxnSpPr>
        <p:spPr>
          <a:xfrm rot="5400000" flipH="1" flipV="1">
            <a:off x="3007637" y="1180846"/>
            <a:ext cx="18224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99"/>
          <p:cNvCxnSpPr/>
          <p:nvPr/>
        </p:nvCxnSpPr>
        <p:spPr>
          <a:xfrm rot="16200000" flipH="1">
            <a:off x="9214974" y="43634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132"/>
          <p:cNvSpPr/>
          <p:nvPr/>
        </p:nvSpPr>
        <p:spPr>
          <a:xfrm>
            <a:off x="155345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770541" y="2412971"/>
            <a:ext cx="395817" cy="431800"/>
          </a:xfrm>
          <a:custGeom>
            <a:avLst/>
            <a:gdLst>
              <a:gd name="T0" fmla="*/ 70 w 140"/>
              <a:gd name="T1" fmla="*/ 153 h 153"/>
              <a:gd name="T2" fmla="*/ 0 w 140"/>
              <a:gd name="T3" fmla="*/ 82 h 153"/>
              <a:gd name="T4" fmla="*/ 28 w 140"/>
              <a:gd name="T5" fmla="*/ 26 h 153"/>
              <a:gd name="T6" fmla="*/ 44 w 140"/>
              <a:gd name="T7" fmla="*/ 28 h 153"/>
              <a:gd name="T8" fmla="*/ 42 w 140"/>
              <a:gd name="T9" fmla="*/ 45 h 153"/>
              <a:gd name="T10" fmla="*/ 23 w 140"/>
              <a:gd name="T11" fmla="*/ 82 h 153"/>
              <a:gd name="T12" fmla="*/ 70 w 140"/>
              <a:gd name="T13" fmla="*/ 129 h 153"/>
              <a:gd name="T14" fmla="*/ 117 w 140"/>
              <a:gd name="T15" fmla="*/ 82 h 153"/>
              <a:gd name="T16" fmla="*/ 98 w 140"/>
              <a:gd name="T17" fmla="*/ 45 h 153"/>
              <a:gd name="T18" fmla="*/ 96 w 140"/>
              <a:gd name="T19" fmla="*/ 28 h 153"/>
              <a:gd name="T20" fmla="*/ 112 w 140"/>
              <a:gd name="T21" fmla="*/ 26 h 153"/>
              <a:gd name="T22" fmla="*/ 140 w 140"/>
              <a:gd name="T23" fmla="*/ 82 h 153"/>
              <a:gd name="T24" fmla="*/ 70 w 140"/>
              <a:gd name="T25" fmla="*/ 153 h 153"/>
              <a:gd name="T26" fmla="*/ 82 w 140"/>
              <a:gd name="T27" fmla="*/ 71 h 153"/>
              <a:gd name="T28" fmla="*/ 70 w 140"/>
              <a:gd name="T29" fmla="*/ 82 h 153"/>
              <a:gd name="T30" fmla="*/ 58 w 140"/>
              <a:gd name="T31" fmla="*/ 71 h 153"/>
              <a:gd name="T32" fmla="*/ 58 w 140"/>
              <a:gd name="T33" fmla="*/ 12 h 153"/>
              <a:gd name="T34" fmla="*/ 70 w 140"/>
              <a:gd name="T35" fmla="*/ 0 h 153"/>
              <a:gd name="T36" fmla="*/ 82 w 140"/>
              <a:gd name="T37" fmla="*/ 12 h 153"/>
              <a:gd name="T38" fmla="*/ 82 w 140"/>
              <a:gd name="T39" fmla="*/ 7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102"/>
          <p:cNvSpPr/>
          <p:nvPr/>
        </p:nvSpPr>
        <p:spPr>
          <a:xfrm>
            <a:off x="5693480" y="4580429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902213" y="4803153"/>
            <a:ext cx="395817" cy="397933"/>
          </a:xfrm>
          <a:custGeom>
            <a:avLst/>
            <a:gdLst>
              <a:gd name="T0" fmla="*/ 140 w 140"/>
              <a:gd name="T1" fmla="*/ 81 h 141"/>
              <a:gd name="T2" fmla="*/ 138 w 140"/>
              <a:gd name="T3" fmla="*/ 84 h 141"/>
              <a:gd name="T4" fmla="*/ 121 w 140"/>
              <a:gd name="T5" fmla="*/ 87 h 141"/>
              <a:gd name="T6" fmla="*/ 117 w 140"/>
              <a:gd name="T7" fmla="*/ 95 h 141"/>
              <a:gd name="T8" fmla="*/ 127 w 140"/>
              <a:gd name="T9" fmla="*/ 108 h 141"/>
              <a:gd name="T10" fmla="*/ 128 w 140"/>
              <a:gd name="T11" fmla="*/ 110 h 141"/>
              <a:gd name="T12" fmla="*/ 127 w 140"/>
              <a:gd name="T13" fmla="*/ 112 h 141"/>
              <a:gd name="T14" fmla="*/ 109 w 140"/>
              <a:gd name="T15" fmla="*/ 128 h 141"/>
              <a:gd name="T16" fmla="*/ 107 w 140"/>
              <a:gd name="T17" fmla="*/ 128 h 141"/>
              <a:gd name="T18" fmla="*/ 94 w 140"/>
              <a:gd name="T19" fmla="*/ 118 h 141"/>
              <a:gd name="T20" fmla="*/ 86 w 140"/>
              <a:gd name="T21" fmla="*/ 121 h 141"/>
              <a:gd name="T22" fmla="*/ 83 w 140"/>
              <a:gd name="T23" fmla="*/ 138 h 141"/>
              <a:gd name="T24" fmla="*/ 80 w 140"/>
              <a:gd name="T25" fmla="*/ 141 h 141"/>
              <a:gd name="T26" fmla="*/ 60 w 140"/>
              <a:gd name="T27" fmla="*/ 141 h 141"/>
              <a:gd name="T28" fmla="*/ 57 w 140"/>
              <a:gd name="T29" fmla="*/ 138 h 141"/>
              <a:gd name="T30" fmla="*/ 54 w 140"/>
              <a:gd name="T31" fmla="*/ 121 h 141"/>
              <a:gd name="T32" fmla="*/ 46 w 140"/>
              <a:gd name="T33" fmla="*/ 118 h 141"/>
              <a:gd name="T34" fmla="*/ 33 w 140"/>
              <a:gd name="T35" fmla="*/ 128 h 141"/>
              <a:gd name="T36" fmla="*/ 31 w 140"/>
              <a:gd name="T37" fmla="*/ 128 h 141"/>
              <a:gd name="T38" fmla="*/ 28 w 140"/>
              <a:gd name="T39" fmla="*/ 127 h 141"/>
              <a:gd name="T40" fmla="*/ 13 w 140"/>
              <a:gd name="T41" fmla="*/ 112 h 141"/>
              <a:gd name="T42" fmla="*/ 13 w 140"/>
              <a:gd name="T43" fmla="*/ 110 h 141"/>
              <a:gd name="T44" fmla="*/ 13 w 140"/>
              <a:gd name="T45" fmla="*/ 108 h 141"/>
              <a:gd name="T46" fmla="*/ 23 w 140"/>
              <a:gd name="T47" fmla="*/ 95 h 141"/>
              <a:gd name="T48" fmla="*/ 19 w 140"/>
              <a:gd name="T49" fmla="*/ 86 h 141"/>
              <a:gd name="T50" fmla="*/ 2 w 140"/>
              <a:gd name="T51" fmla="*/ 84 h 141"/>
              <a:gd name="T52" fmla="*/ 0 w 140"/>
              <a:gd name="T53" fmla="*/ 80 h 141"/>
              <a:gd name="T54" fmla="*/ 0 w 140"/>
              <a:gd name="T55" fmla="*/ 60 h 141"/>
              <a:gd name="T56" fmla="*/ 2 w 140"/>
              <a:gd name="T57" fmla="*/ 57 h 141"/>
              <a:gd name="T58" fmla="*/ 19 w 140"/>
              <a:gd name="T59" fmla="*/ 54 h 141"/>
              <a:gd name="T60" fmla="*/ 23 w 140"/>
              <a:gd name="T61" fmla="*/ 46 h 141"/>
              <a:gd name="T62" fmla="*/ 13 w 140"/>
              <a:gd name="T63" fmla="*/ 33 h 141"/>
              <a:gd name="T64" fmla="*/ 12 w 140"/>
              <a:gd name="T65" fmla="*/ 31 h 141"/>
              <a:gd name="T66" fmla="*/ 13 w 140"/>
              <a:gd name="T67" fmla="*/ 29 h 141"/>
              <a:gd name="T68" fmla="*/ 31 w 140"/>
              <a:gd name="T69" fmla="*/ 12 h 141"/>
              <a:gd name="T70" fmla="*/ 33 w 140"/>
              <a:gd name="T71" fmla="*/ 13 h 141"/>
              <a:gd name="T72" fmla="*/ 46 w 140"/>
              <a:gd name="T73" fmla="*/ 23 h 141"/>
              <a:gd name="T74" fmla="*/ 54 w 140"/>
              <a:gd name="T75" fmla="*/ 20 h 141"/>
              <a:gd name="T76" fmla="*/ 57 w 140"/>
              <a:gd name="T77" fmla="*/ 3 h 141"/>
              <a:gd name="T78" fmla="*/ 60 w 140"/>
              <a:gd name="T79" fmla="*/ 0 h 141"/>
              <a:gd name="T80" fmla="*/ 80 w 140"/>
              <a:gd name="T81" fmla="*/ 0 h 141"/>
              <a:gd name="T82" fmla="*/ 83 w 140"/>
              <a:gd name="T83" fmla="*/ 3 h 141"/>
              <a:gd name="T84" fmla="*/ 86 w 140"/>
              <a:gd name="T85" fmla="*/ 20 h 141"/>
              <a:gd name="T86" fmla="*/ 94 w 140"/>
              <a:gd name="T87" fmla="*/ 23 h 141"/>
              <a:gd name="T88" fmla="*/ 107 w 140"/>
              <a:gd name="T89" fmla="*/ 13 h 141"/>
              <a:gd name="T90" fmla="*/ 109 w 140"/>
              <a:gd name="T91" fmla="*/ 12 h 141"/>
              <a:gd name="T92" fmla="*/ 112 w 140"/>
              <a:gd name="T93" fmla="*/ 13 h 141"/>
              <a:gd name="T94" fmla="*/ 127 w 140"/>
              <a:gd name="T95" fmla="*/ 29 h 141"/>
              <a:gd name="T96" fmla="*/ 127 w 140"/>
              <a:gd name="T97" fmla="*/ 31 h 141"/>
              <a:gd name="T98" fmla="*/ 127 w 140"/>
              <a:gd name="T99" fmla="*/ 33 h 141"/>
              <a:gd name="T100" fmla="*/ 117 w 140"/>
              <a:gd name="T101" fmla="*/ 46 h 141"/>
              <a:gd name="T102" fmla="*/ 121 w 140"/>
              <a:gd name="T103" fmla="*/ 55 h 141"/>
              <a:gd name="T104" fmla="*/ 138 w 140"/>
              <a:gd name="T105" fmla="*/ 57 h 141"/>
              <a:gd name="T106" fmla="*/ 140 w 140"/>
              <a:gd name="T107" fmla="*/ 60 h 141"/>
              <a:gd name="T108" fmla="*/ 140 w 140"/>
              <a:gd name="T109" fmla="*/ 81 h 141"/>
              <a:gd name="T110" fmla="*/ 70 w 140"/>
              <a:gd name="T111" fmla="*/ 47 h 141"/>
              <a:gd name="T112" fmla="*/ 47 w 140"/>
              <a:gd name="T113" fmla="*/ 70 h 141"/>
              <a:gd name="T114" fmla="*/ 70 w 140"/>
              <a:gd name="T115" fmla="*/ 94 h 141"/>
              <a:gd name="T116" fmla="*/ 93 w 140"/>
              <a:gd name="T117" fmla="*/ 70 h 141"/>
              <a:gd name="T118" fmla="*/ 70 w 140"/>
              <a:gd name="T119" fmla="*/ 4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" h="141">
                <a:moveTo>
                  <a:pt x="140" y="81"/>
                </a:moveTo>
                <a:cubicBezTo>
                  <a:pt x="140" y="82"/>
                  <a:pt x="139" y="84"/>
                  <a:pt x="138" y="84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0" y="90"/>
                  <a:pt x="119" y="92"/>
                  <a:pt x="117" y="95"/>
                </a:cubicBezTo>
                <a:cubicBezTo>
                  <a:pt x="120" y="99"/>
                  <a:pt x="124" y="103"/>
                  <a:pt x="127" y="108"/>
                </a:cubicBezTo>
                <a:cubicBezTo>
                  <a:pt x="128" y="108"/>
                  <a:pt x="128" y="109"/>
                  <a:pt x="128" y="110"/>
                </a:cubicBezTo>
                <a:cubicBezTo>
                  <a:pt x="128" y="111"/>
                  <a:pt x="128" y="111"/>
                  <a:pt x="127" y="112"/>
                </a:cubicBezTo>
                <a:cubicBezTo>
                  <a:pt x="125" y="115"/>
                  <a:pt x="113" y="128"/>
                  <a:pt x="109" y="128"/>
                </a:cubicBezTo>
                <a:cubicBezTo>
                  <a:pt x="109" y="128"/>
                  <a:pt x="108" y="128"/>
                  <a:pt x="107" y="12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2" y="119"/>
                  <a:pt x="89" y="120"/>
                  <a:pt x="86" y="121"/>
                </a:cubicBezTo>
                <a:cubicBezTo>
                  <a:pt x="85" y="127"/>
                  <a:pt x="85" y="133"/>
                  <a:pt x="83" y="138"/>
                </a:cubicBezTo>
                <a:cubicBezTo>
                  <a:pt x="83" y="140"/>
                  <a:pt x="82" y="141"/>
                  <a:pt x="80" y="141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7" y="140"/>
                  <a:pt x="57" y="138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1" y="120"/>
                  <a:pt x="48" y="119"/>
                  <a:pt x="46" y="1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32" y="128"/>
                  <a:pt x="31" y="128"/>
                  <a:pt x="31" y="128"/>
                </a:cubicBezTo>
                <a:cubicBezTo>
                  <a:pt x="30" y="128"/>
                  <a:pt x="29" y="128"/>
                  <a:pt x="28" y="127"/>
                </a:cubicBezTo>
                <a:cubicBezTo>
                  <a:pt x="23" y="123"/>
                  <a:pt x="17" y="117"/>
                  <a:pt x="13" y="112"/>
                </a:cubicBezTo>
                <a:cubicBezTo>
                  <a:pt x="13" y="111"/>
                  <a:pt x="13" y="111"/>
                  <a:pt x="13" y="110"/>
                </a:cubicBezTo>
                <a:cubicBezTo>
                  <a:pt x="13" y="109"/>
                  <a:pt x="13" y="108"/>
                  <a:pt x="13" y="108"/>
                </a:cubicBezTo>
                <a:cubicBezTo>
                  <a:pt x="16" y="104"/>
                  <a:pt x="20" y="100"/>
                  <a:pt x="23" y="95"/>
                </a:cubicBezTo>
                <a:cubicBezTo>
                  <a:pt x="21" y="92"/>
                  <a:pt x="20" y="89"/>
                  <a:pt x="19" y="86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1"/>
                  <a:pt x="21" y="49"/>
                  <a:pt x="23" y="46"/>
                </a:cubicBezTo>
                <a:cubicBezTo>
                  <a:pt x="20" y="41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7" y="12"/>
                  <a:pt x="31" y="12"/>
                </a:cubicBezTo>
                <a:cubicBezTo>
                  <a:pt x="31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8" y="22"/>
                  <a:pt x="51" y="21"/>
                  <a:pt x="54" y="20"/>
                </a:cubicBezTo>
                <a:cubicBezTo>
                  <a:pt x="55" y="14"/>
                  <a:pt x="55" y="8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6" y="20"/>
                  <a:pt x="86" y="20"/>
                  <a:pt x="86" y="20"/>
                </a:cubicBezTo>
                <a:cubicBezTo>
                  <a:pt x="89" y="21"/>
                  <a:pt x="92" y="22"/>
                  <a:pt x="94" y="2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8" y="13"/>
                  <a:pt x="109" y="12"/>
                  <a:pt x="109" y="12"/>
                </a:cubicBezTo>
                <a:cubicBezTo>
                  <a:pt x="110" y="12"/>
                  <a:pt x="111" y="13"/>
                  <a:pt x="112" y="13"/>
                </a:cubicBezTo>
                <a:cubicBezTo>
                  <a:pt x="117" y="18"/>
                  <a:pt x="123" y="24"/>
                  <a:pt x="127" y="29"/>
                </a:cubicBezTo>
                <a:cubicBezTo>
                  <a:pt x="127" y="30"/>
                  <a:pt x="127" y="30"/>
                  <a:pt x="127" y="31"/>
                </a:cubicBezTo>
                <a:cubicBezTo>
                  <a:pt x="127" y="32"/>
                  <a:pt x="127" y="32"/>
                  <a:pt x="127" y="33"/>
                </a:cubicBezTo>
                <a:cubicBezTo>
                  <a:pt x="124" y="37"/>
                  <a:pt x="120" y="41"/>
                  <a:pt x="117" y="46"/>
                </a:cubicBezTo>
                <a:cubicBezTo>
                  <a:pt x="119" y="49"/>
                  <a:pt x="120" y="52"/>
                  <a:pt x="121" y="55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9" y="57"/>
                  <a:pt x="140" y="59"/>
                  <a:pt x="140" y="60"/>
                </a:cubicBezTo>
                <a:lnTo>
                  <a:pt x="140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0"/>
                </a:cubicBezTo>
                <a:cubicBezTo>
                  <a:pt x="47" y="83"/>
                  <a:pt x="57" y="94"/>
                  <a:pt x="70" y="94"/>
                </a:cubicBezTo>
                <a:cubicBezTo>
                  <a:pt x="83" y="94"/>
                  <a:pt x="93" y="83"/>
                  <a:pt x="93" y="70"/>
                </a:cubicBezTo>
                <a:cubicBezTo>
                  <a:pt x="93" y="58"/>
                  <a:pt x="83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Oval 103"/>
          <p:cNvSpPr/>
          <p:nvPr/>
        </p:nvSpPr>
        <p:spPr>
          <a:xfrm>
            <a:off x="7788590" y="4580429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7956995" y="4725368"/>
            <a:ext cx="497417" cy="463550"/>
          </a:xfrm>
          <a:custGeom>
            <a:avLst/>
            <a:gdLst>
              <a:gd name="T0" fmla="*/ 176 w 176"/>
              <a:gd name="T1" fmla="*/ 36 h 164"/>
              <a:gd name="T2" fmla="*/ 176 w 176"/>
              <a:gd name="T3" fmla="*/ 47 h 164"/>
              <a:gd name="T4" fmla="*/ 164 w 176"/>
              <a:gd name="T5" fmla="*/ 47 h 164"/>
              <a:gd name="T6" fmla="*/ 158 w 176"/>
              <a:gd name="T7" fmla="*/ 53 h 164"/>
              <a:gd name="T8" fmla="*/ 18 w 176"/>
              <a:gd name="T9" fmla="*/ 53 h 164"/>
              <a:gd name="T10" fmla="*/ 12 w 176"/>
              <a:gd name="T11" fmla="*/ 47 h 164"/>
              <a:gd name="T12" fmla="*/ 0 w 176"/>
              <a:gd name="T13" fmla="*/ 47 h 164"/>
              <a:gd name="T14" fmla="*/ 0 w 176"/>
              <a:gd name="T15" fmla="*/ 36 h 164"/>
              <a:gd name="T16" fmla="*/ 88 w 176"/>
              <a:gd name="T17" fmla="*/ 0 h 164"/>
              <a:gd name="T18" fmla="*/ 176 w 176"/>
              <a:gd name="T19" fmla="*/ 36 h 164"/>
              <a:gd name="T20" fmla="*/ 176 w 176"/>
              <a:gd name="T21" fmla="*/ 153 h 164"/>
              <a:gd name="T22" fmla="*/ 176 w 176"/>
              <a:gd name="T23" fmla="*/ 164 h 164"/>
              <a:gd name="T24" fmla="*/ 0 w 176"/>
              <a:gd name="T25" fmla="*/ 164 h 164"/>
              <a:gd name="T26" fmla="*/ 0 w 176"/>
              <a:gd name="T27" fmla="*/ 153 h 164"/>
              <a:gd name="T28" fmla="*/ 7 w 176"/>
              <a:gd name="T29" fmla="*/ 147 h 164"/>
              <a:gd name="T30" fmla="*/ 170 w 176"/>
              <a:gd name="T31" fmla="*/ 147 h 164"/>
              <a:gd name="T32" fmla="*/ 176 w 176"/>
              <a:gd name="T33" fmla="*/ 153 h 164"/>
              <a:gd name="T34" fmla="*/ 47 w 176"/>
              <a:gd name="T35" fmla="*/ 59 h 164"/>
              <a:gd name="T36" fmla="*/ 47 w 176"/>
              <a:gd name="T37" fmla="*/ 129 h 164"/>
              <a:gd name="T38" fmla="*/ 59 w 176"/>
              <a:gd name="T39" fmla="*/ 129 h 164"/>
              <a:gd name="T40" fmla="*/ 59 w 176"/>
              <a:gd name="T41" fmla="*/ 59 h 164"/>
              <a:gd name="T42" fmla="*/ 82 w 176"/>
              <a:gd name="T43" fmla="*/ 59 h 164"/>
              <a:gd name="T44" fmla="*/ 82 w 176"/>
              <a:gd name="T45" fmla="*/ 129 h 164"/>
              <a:gd name="T46" fmla="*/ 94 w 176"/>
              <a:gd name="T47" fmla="*/ 129 h 164"/>
              <a:gd name="T48" fmla="*/ 94 w 176"/>
              <a:gd name="T49" fmla="*/ 59 h 164"/>
              <a:gd name="T50" fmla="*/ 117 w 176"/>
              <a:gd name="T51" fmla="*/ 59 h 164"/>
              <a:gd name="T52" fmla="*/ 117 w 176"/>
              <a:gd name="T53" fmla="*/ 129 h 164"/>
              <a:gd name="T54" fmla="*/ 129 w 176"/>
              <a:gd name="T55" fmla="*/ 129 h 164"/>
              <a:gd name="T56" fmla="*/ 129 w 176"/>
              <a:gd name="T57" fmla="*/ 59 h 164"/>
              <a:gd name="T58" fmla="*/ 153 w 176"/>
              <a:gd name="T59" fmla="*/ 59 h 164"/>
              <a:gd name="T60" fmla="*/ 153 w 176"/>
              <a:gd name="T61" fmla="*/ 129 h 164"/>
              <a:gd name="T62" fmla="*/ 158 w 176"/>
              <a:gd name="T63" fmla="*/ 129 h 164"/>
              <a:gd name="T64" fmla="*/ 164 w 176"/>
              <a:gd name="T65" fmla="*/ 135 h 164"/>
              <a:gd name="T66" fmla="*/ 164 w 176"/>
              <a:gd name="T67" fmla="*/ 141 h 164"/>
              <a:gd name="T68" fmla="*/ 12 w 176"/>
              <a:gd name="T69" fmla="*/ 141 h 164"/>
              <a:gd name="T70" fmla="*/ 12 w 176"/>
              <a:gd name="T71" fmla="*/ 135 h 164"/>
              <a:gd name="T72" fmla="*/ 18 w 176"/>
              <a:gd name="T73" fmla="*/ 129 h 164"/>
              <a:gd name="T74" fmla="*/ 24 w 176"/>
              <a:gd name="T75" fmla="*/ 129 h 164"/>
              <a:gd name="T76" fmla="*/ 24 w 176"/>
              <a:gd name="T77" fmla="*/ 59 h 164"/>
              <a:gd name="T78" fmla="*/ 47 w 176"/>
              <a:gd name="T79" fmla="*/ 5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4">
                <a:moveTo>
                  <a:pt x="176" y="36"/>
                </a:moveTo>
                <a:cubicBezTo>
                  <a:pt x="176" y="47"/>
                  <a:pt x="176" y="47"/>
                  <a:pt x="176" y="47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50"/>
                  <a:pt x="161" y="53"/>
                  <a:pt x="15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5" y="53"/>
                  <a:pt x="12" y="50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6" y="36"/>
                </a:lnTo>
                <a:close/>
                <a:moveTo>
                  <a:pt x="176" y="153"/>
                </a:moveTo>
                <a:cubicBezTo>
                  <a:pt x="176" y="164"/>
                  <a:pt x="176" y="164"/>
                  <a:pt x="176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0"/>
                  <a:pt x="3" y="147"/>
                  <a:pt x="7" y="147"/>
                </a:cubicBezTo>
                <a:cubicBezTo>
                  <a:pt x="170" y="147"/>
                  <a:pt x="170" y="147"/>
                  <a:pt x="170" y="147"/>
                </a:cubicBezTo>
                <a:cubicBezTo>
                  <a:pt x="173" y="147"/>
                  <a:pt x="176" y="150"/>
                  <a:pt x="176" y="153"/>
                </a:cubicBezTo>
                <a:close/>
                <a:moveTo>
                  <a:pt x="47" y="59"/>
                </a:moveTo>
                <a:cubicBezTo>
                  <a:pt x="47" y="129"/>
                  <a:pt x="47" y="129"/>
                  <a:pt x="47" y="129"/>
                </a:cubicBezTo>
                <a:cubicBezTo>
                  <a:pt x="59" y="129"/>
                  <a:pt x="59" y="129"/>
                  <a:pt x="59" y="129"/>
                </a:cubicBezTo>
                <a:cubicBezTo>
                  <a:pt x="59" y="59"/>
                  <a:pt x="59" y="59"/>
                  <a:pt x="59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4" y="59"/>
                  <a:pt x="94" y="59"/>
                  <a:pt x="94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59"/>
                  <a:pt x="129" y="59"/>
                  <a:pt x="129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1" y="129"/>
                  <a:pt x="164" y="132"/>
                  <a:pt x="164" y="135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2"/>
                  <a:pt x="15" y="129"/>
                  <a:pt x="18" y="129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4" y="59"/>
                  <a:pt x="24" y="59"/>
                  <a:pt x="24" y="59"/>
                </a:cubicBezTo>
                <a:lnTo>
                  <a:pt x="47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01"/>
          <p:cNvSpPr/>
          <p:nvPr/>
        </p:nvSpPr>
        <p:spPr>
          <a:xfrm>
            <a:off x="3641054" y="4580429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3848373" y="4772440"/>
            <a:ext cx="423333" cy="421217"/>
          </a:xfrm>
          <a:custGeom>
            <a:avLst/>
            <a:gdLst>
              <a:gd name="T0" fmla="*/ 146 w 150"/>
              <a:gd name="T1" fmla="*/ 30 h 149"/>
              <a:gd name="T2" fmla="*/ 28 w 150"/>
              <a:gd name="T3" fmla="*/ 148 h 149"/>
              <a:gd name="T4" fmla="*/ 24 w 150"/>
              <a:gd name="T5" fmla="*/ 149 h 149"/>
              <a:gd name="T6" fmla="*/ 20 w 150"/>
              <a:gd name="T7" fmla="*/ 148 h 149"/>
              <a:gd name="T8" fmla="*/ 2 w 150"/>
              <a:gd name="T9" fmla="*/ 130 h 149"/>
              <a:gd name="T10" fmla="*/ 0 w 150"/>
              <a:gd name="T11" fmla="*/ 125 h 149"/>
              <a:gd name="T12" fmla="*/ 2 w 150"/>
              <a:gd name="T13" fmla="*/ 121 h 149"/>
              <a:gd name="T14" fmla="*/ 119 w 150"/>
              <a:gd name="T15" fmla="*/ 4 h 149"/>
              <a:gd name="T16" fmla="*/ 123 w 150"/>
              <a:gd name="T17" fmla="*/ 2 h 149"/>
              <a:gd name="T18" fmla="*/ 128 w 150"/>
              <a:gd name="T19" fmla="*/ 4 h 149"/>
              <a:gd name="T20" fmla="*/ 146 w 150"/>
              <a:gd name="T21" fmla="*/ 22 h 149"/>
              <a:gd name="T22" fmla="*/ 147 w 150"/>
              <a:gd name="T23" fmla="*/ 26 h 149"/>
              <a:gd name="T24" fmla="*/ 146 w 150"/>
              <a:gd name="T25" fmla="*/ 30 h 149"/>
              <a:gd name="T26" fmla="*/ 33 w 150"/>
              <a:gd name="T27" fmla="*/ 11 h 149"/>
              <a:gd name="T28" fmla="*/ 24 w 150"/>
              <a:gd name="T29" fmla="*/ 14 h 149"/>
              <a:gd name="T30" fmla="*/ 21 w 150"/>
              <a:gd name="T31" fmla="*/ 23 h 149"/>
              <a:gd name="T32" fmla="*/ 18 w 150"/>
              <a:gd name="T33" fmla="*/ 14 h 149"/>
              <a:gd name="T34" fmla="*/ 9 w 150"/>
              <a:gd name="T35" fmla="*/ 11 h 149"/>
              <a:gd name="T36" fmla="*/ 18 w 150"/>
              <a:gd name="T37" fmla="*/ 8 h 149"/>
              <a:gd name="T38" fmla="*/ 21 w 150"/>
              <a:gd name="T39" fmla="*/ 0 h 149"/>
              <a:gd name="T40" fmla="*/ 24 w 150"/>
              <a:gd name="T41" fmla="*/ 8 h 149"/>
              <a:gd name="T42" fmla="*/ 33 w 150"/>
              <a:gd name="T43" fmla="*/ 11 h 149"/>
              <a:gd name="T44" fmla="*/ 74 w 150"/>
              <a:gd name="T45" fmla="*/ 29 h 149"/>
              <a:gd name="T46" fmla="*/ 56 w 150"/>
              <a:gd name="T47" fmla="*/ 34 h 149"/>
              <a:gd name="T48" fmla="*/ 50 w 150"/>
              <a:gd name="T49" fmla="*/ 52 h 149"/>
              <a:gd name="T50" fmla="*/ 45 w 150"/>
              <a:gd name="T51" fmla="*/ 34 h 149"/>
              <a:gd name="T52" fmla="*/ 27 w 150"/>
              <a:gd name="T53" fmla="*/ 29 h 149"/>
              <a:gd name="T54" fmla="*/ 45 w 150"/>
              <a:gd name="T55" fmla="*/ 23 h 149"/>
              <a:gd name="T56" fmla="*/ 50 w 150"/>
              <a:gd name="T57" fmla="*/ 5 h 149"/>
              <a:gd name="T58" fmla="*/ 56 w 150"/>
              <a:gd name="T59" fmla="*/ 23 h 149"/>
              <a:gd name="T60" fmla="*/ 74 w 150"/>
              <a:gd name="T61" fmla="*/ 29 h 149"/>
              <a:gd name="T62" fmla="*/ 91 w 150"/>
              <a:gd name="T63" fmla="*/ 11 h 149"/>
              <a:gd name="T64" fmla="*/ 82 w 150"/>
              <a:gd name="T65" fmla="*/ 14 h 149"/>
              <a:gd name="T66" fmla="*/ 80 w 150"/>
              <a:gd name="T67" fmla="*/ 23 h 149"/>
              <a:gd name="T68" fmla="*/ 77 w 150"/>
              <a:gd name="T69" fmla="*/ 14 h 149"/>
              <a:gd name="T70" fmla="*/ 68 w 150"/>
              <a:gd name="T71" fmla="*/ 11 h 149"/>
              <a:gd name="T72" fmla="*/ 77 w 150"/>
              <a:gd name="T73" fmla="*/ 8 h 149"/>
              <a:gd name="T74" fmla="*/ 80 w 150"/>
              <a:gd name="T75" fmla="*/ 0 h 149"/>
              <a:gd name="T76" fmla="*/ 82 w 150"/>
              <a:gd name="T77" fmla="*/ 8 h 149"/>
              <a:gd name="T78" fmla="*/ 91 w 150"/>
              <a:gd name="T79" fmla="*/ 11 h 149"/>
              <a:gd name="T80" fmla="*/ 133 w 150"/>
              <a:gd name="T81" fmla="*/ 26 h 149"/>
              <a:gd name="T82" fmla="*/ 123 w 150"/>
              <a:gd name="T83" fmla="*/ 16 h 149"/>
              <a:gd name="T84" fmla="*/ 97 w 150"/>
              <a:gd name="T85" fmla="*/ 43 h 149"/>
              <a:gd name="T86" fmla="*/ 106 w 150"/>
              <a:gd name="T87" fmla="*/ 53 h 149"/>
              <a:gd name="T88" fmla="*/ 133 w 150"/>
              <a:gd name="T89" fmla="*/ 26 h 149"/>
              <a:gd name="T90" fmla="*/ 150 w 150"/>
              <a:gd name="T91" fmla="*/ 70 h 149"/>
              <a:gd name="T92" fmla="*/ 141 w 150"/>
              <a:gd name="T93" fmla="*/ 73 h 149"/>
              <a:gd name="T94" fmla="*/ 138 w 150"/>
              <a:gd name="T95" fmla="*/ 82 h 149"/>
              <a:gd name="T96" fmla="*/ 135 w 150"/>
              <a:gd name="T97" fmla="*/ 73 h 149"/>
              <a:gd name="T98" fmla="*/ 126 w 150"/>
              <a:gd name="T99" fmla="*/ 70 h 149"/>
              <a:gd name="T100" fmla="*/ 135 w 150"/>
              <a:gd name="T101" fmla="*/ 67 h 149"/>
              <a:gd name="T102" fmla="*/ 138 w 150"/>
              <a:gd name="T103" fmla="*/ 58 h 149"/>
              <a:gd name="T104" fmla="*/ 141 w 150"/>
              <a:gd name="T105" fmla="*/ 67 h 149"/>
              <a:gd name="T106" fmla="*/ 150 w 150"/>
              <a:gd name="T107" fmla="*/ 7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0" h="149">
                <a:moveTo>
                  <a:pt x="146" y="30"/>
                </a:moveTo>
                <a:cubicBezTo>
                  <a:pt x="28" y="148"/>
                  <a:pt x="28" y="148"/>
                  <a:pt x="28" y="148"/>
                </a:cubicBezTo>
                <a:cubicBezTo>
                  <a:pt x="27" y="149"/>
                  <a:pt x="25" y="149"/>
                  <a:pt x="24" y="149"/>
                </a:cubicBezTo>
                <a:cubicBezTo>
                  <a:pt x="22" y="149"/>
                  <a:pt x="21" y="149"/>
                  <a:pt x="20" y="148"/>
                </a:cubicBezTo>
                <a:cubicBezTo>
                  <a:pt x="2" y="130"/>
                  <a:pt x="2" y="130"/>
                  <a:pt x="2" y="130"/>
                </a:cubicBezTo>
                <a:cubicBezTo>
                  <a:pt x="1" y="128"/>
                  <a:pt x="0" y="127"/>
                  <a:pt x="0" y="125"/>
                </a:cubicBezTo>
                <a:cubicBezTo>
                  <a:pt x="0" y="124"/>
                  <a:pt x="1" y="122"/>
                  <a:pt x="2" y="121"/>
                </a:cubicBezTo>
                <a:cubicBezTo>
                  <a:pt x="119" y="4"/>
                  <a:pt x="119" y="4"/>
                  <a:pt x="119" y="4"/>
                </a:cubicBezTo>
                <a:cubicBezTo>
                  <a:pt x="120" y="3"/>
                  <a:pt x="122" y="2"/>
                  <a:pt x="123" y="2"/>
                </a:cubicBezTo>
                <a:cubicBezTo>
                  <a:pt x="125" y="2"/>
                  <a:pt x="126" y="3"/>
                  <a:pt x="128" y="4"/>
                </a:cubicBezTo>
                <a:cubicBezTo>
                  <a:pt x="146" y="22"/>
                  <a:pt x="146" y="22"/>
                  <a:pt x="146" y="22"/>
                </a:cubicBezTo>
                <a:cubicBezTo>
                  <a:pt x="147" y="23"/>
                  <a:pt x="147" y="24"/>
                  <a:pt x="147" y="26"/>
                </a:cubicBezTo>
                <a:cubicBezTo>
                  <a:pt x="147" y="27"/>
                  <a:pt x="147" y="29"/>
                  <a:pt x="146" y="30"/>
                </a:cubicBezTo>
                <a:close/>
                <a:moveTo>
                  <a:pt x="33" y="11"/>
                </a:moveTo>
                <a:cubicBezTo>
                  <a:pt x="24" y="14"/>
                  <a:pt x="24" y="14"/>
                  <a:pt x="24" y="14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14"/>
                  <a:pt x="18" y="14"/>
                  <a:pt x="18" y="14"/>
                </a:cubicBezTo>
                <a:cubicBezTo>
                  <a:pt x="9" y="11"/>
                  <a:pt x="9" y="11"/>
                  <a:pt x="9" y="11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8"/>
                  <a:pt x="24" y="8"/>
                  <a:pt x="24" y="8"/>
                </a:cubicBezTo>
                <a:lnTo>
                  <a:pt x="33" y="11"/>
                </a:lnTo>
                <a:close/>
                <a:moveTo>
                  <a:pt x="74" y="29"/>
                </a:moveTo>
                <a:cubicBezTo>
                  <a:pt x="56" y="34"/>
                  <a:pt x="56" y="34"/>
                  <a:pt x="56" y="34"/>
                </a:cubicBezTo>
                <a:cubicBezTo>
                  <a:pt x="50" y="52"/>
                  <a:pt x="50" y="52"/>
                  <a:pt x="50" y="52"/>
                </a:cubicBezTo>
                <a:cubicBezTo>
                  <a:pt x="45" y="34"/>
                  <a:pt x="45" y="34"/>
                  <a:pt x="45" y="34"/>
                </a:cubicBezTo>
                <a:cubicBezTo>
                  <a:pt x="27" y="29"/>
                  <a:pt x="27" y="29"/>
                  <a:pt x="27" y="29"/>
                </a:cubicBezTo>
                <a:cubicBezTo>
                  <a:pt x="45" y="23"/>
                  <a:pt x="45" y="23"/>
                  <a:pt x="45" y="23"/>
                </a:cubicBezTo>
                <a:cubicBezTo>
                  <a:pt x="50" y="5"/>
                  <a:pt x="50" y="5"/>
                  <a:pt x="50" y="5"/>
                </a:cubicBezTo>
                <a:cubicBezTo>
                  <a:pt x="56" y="23"/>
                  <a:pt x="56" y="23"/>
                  <a:pt x="56" y="23"/>
                </a:cubicBezTo>
                <a:lnTo>
                  <a:pt x="74" y="29"/>
                </a:lnTo>
                <a:close/>
                <a:moveTo>
                  <a:pt x="91" y="11"/>
                </a:moveTo>
                <a:cubicBezTo>
                  <a:pt x="82" y="14"/>
                  <a:pt x="82" y="14"/>
                  <a:pt x="82" y="14"/>
                </a:cubicBezTo>
                <a:cubicBezTo>
                  <a:pt x="80" y="23"/>
                  <a:pt x="80" y="23"/>
                  <a:pt x="80" y="23"/>
                </a:cubicBezTo>
                <a:cubicBezTo>
                  <a:pt x="77" y="14"/>
                  <a:pt x="77" y="14"/>
                  <a:pt x="77" y="14"/>
                </a:cubicBezTo>
                <a:cubicBezTo>
                  <a:pt x="68" y="11"/>
                  <a:pt x="68" y="11"/>
                  <a:pt x="68" y="11"/>
                </a:cubicBezTo>
                <a:cubicBezTo>
                  <a:pt x="77" y="8"/>
                  <a:pt x="77" y="8"/>
                  <a:pt x="77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8"/>
                  <a:pt x="82" y="8"/>
                  <a:pt x="82" y="8"/>
                </a:cubicBezTo>
                <a:lnTo>
                  <a:pt x="91" y="11"/>
                </a:lnTo>
                <a:close/>
                <a:moveTo>
                  <a:pt x="133" y="26"/>
                </a:moveTo>
                <a:cubicBezTo>
                  <a:pt x="123" y="16"/>
                  <a:pt x="123" y="16"/>
                  <a:pt x="123" y="16"/>
                </a:cubicBezTo>
                <a:cubicBezTo>
                  <a:pt x="97" y="43"/>
                  <a:pt x="97" y="43"/>
                  <a:pt x="97" y="43"/>
                </a:cubicBezTo>
                <a:cubicBezTo>
                  <a:pt x="106" y="53"/>
                  <a:pt x="106" y="53"/>
                  <a:pt x="106" y="53"/>
                </a:cubicBezTo>
                <a:lnTo>
                  <a:pt x="133" y="26"/>
                </a:lnTo>
                <a:close/>
                <a:moveTo>
                  <a:pt x="150" y="70"/>
                </a:moveTo>
                <a:cubicBezTo>
                  <a:pt x="141" y="73"/>
                  <a:pt x="141" y="73"/>
                  <a:pt x="141" y="73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41" y="67"/>
                  <a:pt x="141" y="67"/>
                  <a:pt x="141" y="67"/>
                </a:cubicBezTo>
                <a:lnTo>
                  <a:pt x="15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104"/>
          <p:cNvSpPr/>
          <p:nvPr/>
        </p:nvSpPr>
        <p:spPr>
          <a:xfrm>
            <a:off x="3641054" y="2218168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>
            <a:off x="3825065" y="2411300"/>
            <a:ext cx="431800" cy="397933"/>
          </a:xfrm>
          <a:custGeom>
            <a:avLst/>
            <a:gdLst>
              <a:gd name="T0" fmla="*/ 26 w 153"/>
              <a:gd name="T1" fmla="*/ 94 h 141"/>
              <a:gd name="T2" fmla="*/ 0 w 153"/>
              <a:gd name="T3" fmla="*/ 63 h 141"/>
              <a:gd name="T4" fmla="*/ 15 w 153"/>
              <a:gd name="T5" fmla="*/ 45 h 141"/>
              <a:gd name="T6" fmla="*/ 40 w 153"/>
              <a:gd name="T7" fmla="*/ 76 h 141"/>
              <a:gd name="T8" fmla="*/ 26 w 153"/>
              <a:gd name="T9" fmla="*/ 94 h 141"/>
              <a:gd name="T10" fmla="*/ 129 w 153"/>
              <a:gd name="T11" fmla="*/ 127 h 141"/>
              <a:gd name="T12" fmla="*/ 110 w 153"/>
              <a:gd name="T13" fmla="*/ 141 h 141"/>
              <a:gd name="T14" fmla="*/ 76 w 153"/>
              <a:gd name="T15" fmla="*/ 132 h 141"/>
              <a:gd name="T16" fmla="*/ 41 w 153"/>
              <a:gd name="T17" fmla="*/ 141 h 141"/>
              <a:gd name="T18" fmla="*/ 24 w 153"/>
              <a:gd name="T19" fmla="*/ 127 h 141"/>
              <a:gd name="T20" fmla="*/ 76 w 153"/>
              <a:gd name="T21" fmla="*/ 73 h 141"/>
              <a:gd name="T22" fmla="*/ 129 w 153"/>
              <a:gd name="T23" fmla="*/ 127 h 141"/>
              <a:gd name="T24" fmla="*/ 55 w 153"/>
              <a:gd name="T25" fmla="*/ 54 h 141"/>
              <a:gd name="T26" fmla="*/ 31 w 153"/>
              <a:gd name="T27" fmla="*/ 23 h 141"/>
              <a:gd name="T28" fmla="*/ 48 w 153"/>
              <a:gd name="T29" fmla="*/ 0 h 141"/>
              <a:gd name="T30" fmla="*/ 72 w 153"/>
              <a:gd name="T31" fmla="*/ 32 h 141"/>
              <a:gd name="T32" fmla="*/ 55 w 153"/>
              <a:gd name="T33" fmla="*/ 54 h 141"/>
              <a:gd name="T34" fmla="*/ 81 w 153"/>
              <a:gd name="T35" fmla="*/ 32 h 141"/>
              <a:gd name="T36" fmla="*/ 105 w 153"/>
              <a:gd name="T37" fmla="*/ 0 h 141"/>
              <a:gd name="T38" fmla="*/ 122 w 153"/>
              <a:gd name="T39" fmla="*/ 23 h 141"/>
              <a:gd name="T40" fmla="*/ 98 w 153"/>
              <a:gd name="T41" fmla="*/ 54 h 141"/>
              <a:gd name="T42" fmla="*/ 81 w 153"/>
              <a:gd name="T43" fmla="*/ 32 h 141"/>
              <a:gd name="T44" fmla="*/ 153 w 153"/>
              <a:gd name="T45" fmla="*/ 63 h 141"/>
              <a:gd name="T46" fmla="*/ 127 w 153"/>
              <a:gd name="T47" fmla="*/ 94 h 141"/>
              <a:gd name="T48" fmla="*/ 113 w 153"/>
              <a:gd name="T49" fmla="*/ 76 h 141"/>
              <a:gd name="T50" fmla="*/ 138 w 153"/>
              <a:gd name="T51" fmla="*/ 45 h 141"/>
              <a:gd name="T52" fmla="*/ 153 w 153"/>
              <a:gd name="T53" fmla="*/ 6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3" h="141">
                <a:moveTo>
                  <a:pt x="26" y="94"/>
                </a:moveTo>
                <a:cubicBezTo>
                  <a:pt x="11" y="94"/>
                  <a:pt x="0" y="76"/>
                  <a:pt x="0" y="63"/>
                </a:cubicBezTo>
                <a:cubicBezTo>
                  <a:pt x="0" y="54"/>
                  <a:pt x="5" y="45"/>
                  <a:pt x="15" y="45"/>
                </a:cubicBezTo>
                <a:cubicBezTo>
                  <a:pt x="30" y="45"/>
                  <a:pt x="40" y="63"/>
                  <a:pt x="40" y="76"/>
                </a:cubicBezTo>
                <a:cubicBezTo>
                  <a:pt x="40" y="85"/>
                  <a:pt x="36" y="94"/>
                  <a:pt x="26" y="94"/>
                </a:cubicBezTo>
                <a:close/>
                <a:moveTo>
                  <a:pt x="129" y="127"/>
                </a:moveTo>
                <a:cubicBezTo>
                  <a:pt x="129" y="139"/>
                  <a:pt x="120" y="141"/>
                  <a:pt x="110" y="141"/>
                </a:cubicBezTo>
                <a:cubicBezTo>
                  <a:pt x="98" y="141"/>
                  <a:pt x="88" y="132"/>
                  <a:pt x="76" y="132"/>
                </a:cubicBezTo>
                <a:cubicBezTo>
                  <a:pt x="64" y="132"/>
                  <a:pt x="54" y="141"/>
                  <a:pt x="41" y="141"/>
                </a:cubicBezTo>
                <a:cubicBezTo>
                  <a:pt x="32" y="141"/>
                  <a:pt x="24" y="138"/>
                  <a:pt x="24" y="127"/>
                </a:cubicBezTo>
                <a:cubicBezTo>
                  <a:pt x="24" y="106"/>
                  <a:pt x="54" y="73"/>
                  <a:pt x="76" y="73"/>
                </a:cubicBezTo>
                <a:cubicBezTo>
                  <a:pt x="99" y="73"/>
                  <a:pt x="129" y="106"/>
                  <a:pt x="129" y="127"/>
                </a:cubicBezTo>
                <a:close/>
                <a:moveTo>
                  <a:pt x="55" y="54"/>
                </a:moveTo>
                <a:cubicBezTo>
                  <a:pt x="40" y="54"/>
                  <a:pt x="31" y="35"/>
                  <a:pt x="31" y="23"/>
                </a:cubicBezTo>
                <a:cubicBezTo>
                  <a:pt x="31" y="12"/>
                  <a:pt x="36" y="0"/>
                  <a:pt x="48" y="0"/>
                </a:cubicBezTo>
                <a:cubicBezTo>
                  <a:pt x="63" y="0"/>
                  <a:pt x="72" y="19"/>
                  <a:pt x="72" y="32"/>
                </a:cubicBezTo>
                <a:cubicBezTo>
                  <a:pt x="72" y="42"/>
                  <a:pt x="66" y="54"/>
                  <a:pt x="55" y="54"/>
                </a:cubicBezTo>
                <a:close/>
                <a:moveTo>
                  <a:pt x="81" y="32"/>
                </a:moveTo>
                <a:cubicBezTo>
                  <a:pt x="81" y="19"/>
                  <a:pt x="90" y="0"/>
                  <a:pt x="105" y="0"/>
                </a:cubicBezTo>
                <a:cubicBezTo>
                  <a:pt x="117" y="0"/>
                  <a:pt x="122" y="12"/>
                  <a:pt x="122" y="23"/>
                </a:cubicBezTo>
                <a:cubicBezTo>
                  <a:pt x="122" y="35"/>
                  <a:pt x="113" y="54"/>
                  <a:pt x="98" y="54"/>
                </a:cubicBezTo>
                <a:cubicBezTo>
                  <a:pt x="87" y="54"/>
                  <a:pt x="81" y="42"/>
                  <a:pt x="81" y="32"/>
                </a:cubicBezTo>
                <a:close/>
                <a:moveTo>
                  <a:pt x="153" y="63"/>
                </a:moveTo>
                <a:cubicBezTo>
                  <a:pt x="153" y="76"/>
                  <a:pt x="142" y="94"/>
                  <a:pt x="127" y="94"/>
                </a:cubicBezTo>
                <a:cubicBezTo>
                  <a:pt x="117" y="94"/>
                  <a:pt x="113" y="85"/>
                  <a:pt x="113" y="76"/>
                </a:cubicBezTo>
                <a:cubicBezTo>
                  <a:pt x="113" y="63"/>
                  <a:pt x="123" y="45"/>
                  <a:pt x="138" y="45"/>
                </a:cubicBezTo>
                <a:cubicBezTo>
                  <a:pt x="148" y="45"/>
                  <a:pt x="153" y="54"/>
                  <a:pt x="1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Oval 107"/>
          <p:cNvSpPr/>
          <p:nvPr/>
        </p:nvSpPr>
        <p:spPr>
          <a:xfrm>
            <a:off x="984756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10009957" y="2421276"/>
            <a:ext cx="461433" cy="503766"/>
          </a:xfrm>
          <a:custGeom>
            <a:avLst/>
            <a:gdLst>
              <a:gd name="T0" fmla="*/ 127 w 164"/>
              <a:gd name="T1" fmla="*/ 107 h 178"/>
              <a:gd name="T2" fmla="*/ 84 w 164"/>
              <a:gd name="T3" fmla="*/ 147 h 178"/>
              <a:gd name="T4" fmla="*/ 84 w 164"/>
              <a:gd name="T5" fmla="*/ 117 h 178"/>
              <a:gd name="T6" fmla="*/ 80 w 164"/>
              <a:gd name="T7" fmla="*/ 116 h 178"/>
              <a:gd name="T8" fmla="*/ 80 w 164"/>
              <a:gd name="T9" fmla="*/ 147 h 178"/>
              <a:gd name="T10" fmla="*/ 37 w 164"/>
              <a:gd name="T11" fmla="*/ 107 h 178"/>
              <a:gd name="T12" fmla="*/ 3 w 164"/>
              <a:gd name="T13" fmla="*/ 84 h 178"/>
              <a:gd name="T14" fmla="*/ 8 w 164"/>
              <a:gd name="T15" fmla="*/ 79 h 178"/>
              <a:gd name="T16" fmla="*/ 10 w 164"/>
              <a:gd name="T17" fmla="*/ 80 h 178"/>
              <a:gd name="T18" fmla="*/ 10 w 164"/>
              <a:gd name="T19" fmla="*/ 16 h 178"/>
              <a:gd name="T20" fmla="*/ 25 w 164"/>
              <a:gd name="T21" fmla="*/ 0 h 178"/>
              <a:gd name="T22" fmla="*/ 140 w 164"/>
              <a:gd name="T23" fmla="*/ 0 h 178"/>
              <a:gd name="T24" fmla="*/ 154 w 164"/>
              <a:gd name="T25" fmla="*/ 16 h 178"/>
              <a:gd name="T26" fmla="*/ 154 w 164"/>
              <a:gd name="T27" fmla="*/ 80 h 178"/>
              <a:gd name="T28" fmla="*/ 156 w 164"/>
              <a:gd name="T29" fmla="*/ 79 h 178"/>
              <a:gd name="T30" fmla="*/ 161 w 164"/>
              <a:gd name="T31" fmla="*/ 84 h 178"/>
              <a:gd name="T32" fmla="*/ 127 w 164"/>
              <a:gd name="T33" fmla="*/ 107 h 178"/>
              <a:gd name="T34" fmla="*/ 146 w 164"/>
              <a:gd name="T35" fmla="*/ 24 h 178"/>
              <a:gd name="T36" fmla="*/ 133 w 164"/>
              <a:gd name="T37" fmla="*/ 9 h 178"/>
              <a:gd name="T38" fmla="*/ 32 w 164"/>
              <a:gd name="T39" fmla="*/ 9 h 178"/>
              <a:gd name="T40" fmla="*/ 19 w 164"/>
              <a:gd name="T41" fmla="*/ 24 h 178"/>
              <a:gd name="T42" fmla="*/ 19 w 164"/>
              <a:gd name="T43" fmla="*/ 85 h 178"/>
              <a:gd name="T44" fmla="*/ 69 w 164"/>
              <a:gd name="T45" fmla="*/ 94 h 178"/>
              <a:gd name="T46" fmla="*/ 78 w 164"/>
              <a:gd name="T47" fmla="*/ 97 h 178"/>
              <a:gd name="T48" fmla="*/ 79 w 164"/>
              <a:gd name="T49" fmla="*/ 97 h 178"/>
              <a:gd name="T50" fmla="*/ 84 w 164"/>
              <a:gd name="T51" fmla="*/ 102 h 178"/>
              <a:gd name="T52" fmla="*/ 95 w 164"/>
              <a:gd name="T53" fmla="*/ 94 h 178"/>
              <a:gd name="T54" fmla="*/ 146 w 164"/>
              <a:gd name="T55" fmla="*/ 85 h 178"/>
              <a:gd name="T56" fmla="*/ 146 w 164"/>
              <a:gd name="T57" fmla="*/ 24 h 178"/>
              <a:gd name="T58" fmla="*/ 60 w 164"/>
              <a:gd name="T59" fmla="*/ 87 h 178"/>
              <a:gd name="T60" fmla="*/ 40 w 164"/>
              <a:gd name="T61" fmla="*/ 68 h 178"/>
              <a:gd name="T62" fmla="*/ 60 w 164"/>
              <a:gd name="T63" fmla="*/ 50 h 178"/>
              <a:gd name="T64" fmla="*/ 80 w 164"/>
              <a:gd name="T65" fmla="*/ 68 h 178"/>
              <a:gd name="T66" fmla="*/ 60 w 164"/>
              <a:gd name="T67" fmla="*/ 87 h 178"/>
              <a:gd name="T68" fmla="*/ 106 w 164"/>
              <a:gd name="T69" fmla="*/ 87 h 178"/>
              <a:gd name="T70" fmla="*/ 86 w 164"/>
              <a:gd name="T71" fmla="*/ 68 h 178"/>
              <a:gd name="T72" fmla="*/ 106 w 164"/>
              <a:gd name="T73" fmla="*/ 50 h 178"/>
              <a:gd name="T74" fmla="*/ 126 w 164"/>
              <a:gd name="T75" fmla="*/ 68 h 178"/>
              <a:gd name="T76" fmla="*/ 106 w 164"/>
              <a:gd name="T77" fmla="*/ 8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78">
                <a:moveTo>
                  <a:pt x="127" y="107"/>
                </a:moveTo>
                <a:cubicBezTo>
                  <a:pt x="145" y="169"/>
                  <a:pt x="83" y="178"/>
                  <a:pt x="84" y="147"/>
                </a:cubicBezTo>
                <a:cubicBezTo>
                  <a:pt x="84" y="148"/>
                  <a:pt x="84" y="130"/>
                  <a:pt x="84" y="117"/>
                </a:cubicBezTo>
                <a:cubicBezTo>
                  <a:pt x="83" y="117"/>
                  <a:pt x="81" y="116"/>
                  <a:pt x="80" y="116"/>
                </a:cubicBezTo>
                <a:cubicBezTo>
                  <a:pt x="80" y="129"/>
                  <a:pt x="80" y="148"/>
                  <a:pt x="80" y="147"/>
                </a:cubicBezTo>
                <a:cubicBezTo>
                  <a:pt x="81" y="178"/>
                  <a:pt x="19" y="169"/>
                  <a:pt x="37" y="107"/>
                </a:cubicBezTo>
                <a:cubicBezTo>
                  <a:pt x="20" y="100"/>
                  <a:pt x="8" y="91"/>
                  <a:pt x="3" y="84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79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8"/>
                  <a:pt x="16" y="0"/>
                  <a:pt x="2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8" y="0"/>
                  <a:pt x="154" y="8"/>
                  <a:pt x="154" y="16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5" y="79"/>
                  <a:pt x="156" y="79"/>
                  <a:pt x="156" y="79"/>
                </a:cubicBezTo>
                <a:cubicBezTo>
                  <a:pt x="161" y="75"/>
                  <a:pt x="164" y="80"/>
                  <a:pt x="161" y="84"/>
                </a:cubicBezTo>
                <a:cubicBezTo>
                  <a:pt x="155" y="91"/>
                  <a:pt x="144" y="100"/>
                  <a:pt x="127" y="107"/>
                </a:cubicBezTo>
                <a:close/>
                <a:moveTo>
                  <a:pt x="146" y="24"/>
                </a:moveTo>
                <a:cubicBezTo>
                  <a:pt x="146" y="13"/>
                  <a:pt x="143" y="9"/>
                  <a:pt x="133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9"/>
                  <a:pt x="19" y="12"/>
                  <a:pt x="19" y="24"/>
                </a:cubicBezTo>
                <a:cubicBezTo>
                  <a:pt x="19" y="85"/>
                  <a:pt x="19" y="85"/>
                  <a:pt x="19" y="85"/>
                </a:cubicBezTo>
                <a:cubicBezTo>
                  <a:pt x="40" y="97"/>
                  <a:pt x="59" y="95"/>
                  <a:pt x="69" y="94"/>
                </a:cubicBezTo>
                <a:cubicBezTo>
                  <a:pt x="73" y="94"/>
                  <a:pt x="76" y="95"/>
                  <a:pt x="78" y="97"/>
                </a:cubicBezTo>
                <a:cubicBezTo>
                  <a:pt x="78" y="97"/>
                  <a:pt x="78" y="97"/>
                  <a:pt x="79" y="97"/>
                </a:cubicBezTo>
                <a:cubicBezTo>
                  <a:pt x="81" y="99"/>
                  <a:pt x="82" y="101"/>
                  <a:pt x="84" y="102"/>
                </a:cubicBezTo>
                <a:cubicBezTo>
                  <a:pt x="85" y="97"/>
                  <a:pt x="87" y="94"/>
                  <a:pt x="95" y="94"/>
                </a:cubicBezTo>
                <a:cubicBezTo>
                  <a:pt x="105" y="95"/>
                  <a:pt x="124" y="97"/>
                  <a:pt x="146" y="85"/>
                </a:cubicBezTo>
                <a:lnTo>
                  <a:pt x="146" y="24"/>
                </a:lnTo>
                <a:close/>
                <a:moveTo>
                  <a:pt x="60" y="87"/>
                </a:moveTo>
                <a:cubicBezTo>
                  <a:pt x="49" y="87"/>
                  <a:pt x="40" y="78"/>
                  <a:pt x="40" y="68"/>
                </a:cubicBezTo>
                <a:cubicBezTo>
                  <a:pt x="40" y="58"/>
                  <a:pt x="49" y="50"/>
                  <a:pt x="60" y="50"/>
                </a:cubicBezTo>
                <a:cubicBezTo>
                  <a:pt x="71" y="50"/>
                  <a:pt x="80" y="58"/>
                  <a:pt x="80" y="68"/>
                </a:cubicBezTo>
                <a:cubicBezTo>
                  <a:pt x="80" y="78"/>
                  <a:pt x="71" y="87"/>
                  <a:pt x="60" y="87"/>
                </a:cubicBezTo>
                <a:close/>
                <a:moveTo>
                  <a:pt x="106" y="87"/>
                </a:moveTo>
                <a:cubicBezTo>
                  <a:pt x="95" y="87"/>
                  <a:pt x="86" y="78"/>
                  <a:pt x="86" y="68"/>
                </a:cubicBezTo>
                <a:cubicBezTo>
                  <a:pt x="86" y="58"/>
                  <a:pt x="95" y="50"/>
                  <a:pt x="106" y="50"/>
                </a:cubicBezTo>
                <a:cubicBezTo>
                  <a:pt x="117" y="50"/>
                  <a:pt x="126" y="58"/>
                  <a:pt x="126" y="68"/>
                </a:cubicBezTo>
                <a:cubicBezTo>
                  <a:pt x="126" y="78"/>
                  <a:pt x="117" y="87"/>
                  <a:pt x="106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Oval 105"/>
          <p:cNvSpPr/>
          <p:nvPr/>
        </p:nvSpPr>
        <p:spPr>
          <a:xfrm>
            <a:off x="569348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 bwMode="auto">
          <a:xfrm>
            <a:off x="5898492" y="2405056"/>
            <a:ext cx="463550" cy="397933"/>
          </a:xfrm>
          <a:custGeom>
            <a:avLst/>
            <a:gdLst>
              <a:gd name="T0" fmla="*/ 26 w 164"/>
              <a:gd name="T1" fmla="*/ 141 h 141"/>
              <a:gd name="T2" fmla="*/ 20 w 164"/>
              <a:gd name="T3" fmla="*/ 141 h 141"/>
              <a:gd name="T4" fmla="*/ 0 w 164"/>
              <a:gd name="T5" fmla="*/ 120 h 141"/>
              <a:gd name="T6" fmla="*/ 0 w 164"/>
              <a:gd name="T7" fmla="*/ 44 h 141"/>
              <a:gd name="T8" fmla="*/ 20 w 164"/>
              <a:gd name="T9" fmla="*/ 24 h 141"/>
              <a:gd name="T10" fmla="*/ 26 w 164"/>
              <a:gd name="T11" fmla="*/ 24 h 141"/>
              <a:gd name="T12" fmla="*/ 26 w 164"/>
              <a:gd name="T13" fmla="*/ 141 h 141"/>
              <a:gd name="T14" fmla="*/ 128 w 164"/>
              <a:gd name="T15" fmla="*/ 141 h 141"/>
              <a:gd name="T16" fmla="*/ 35 w 164"/>
              <a:gd name="T17" fmla="*/ 141 h 141"/>
              <a:gd name="T18" fmla="*/ 35 w 164"/>
              <a:gd name="T19" fmla="*/ 24 h 141"/>
              <a:gd name="T20" fmla="*/ 46 w 164"/>
              <a:gd name="T21" fmla="*/ 24 h 141"/>
              <a:gd name="T22" fmla="*/ 46 w 164"/>
              <a:gd name="T23" fmla="*/ 9 h 141"/>
              <a:gd name="T24" fmla="*/ 55 w 164"/>
              <a:gd name="T25" fmla="*/ 0 h 141"/>
              <a:gd name="T26" fmla="*/ 108 w 164"/>
              <a:gd name="T27" fmla="*/ 0 h 141"/>
              <a:gd name="T28" fmla="*/ 117 w 164"/>
              <a:gd name="T29" fmla="*/ 9 h 141"/>
              <a:gd name="T30" fmla="*/ 117 w 164"/>
              <a:gd name="T31" fmla="*/ 24 h 141"/>
              <a:gd name="T32" fmla="*/ 128 w 164"/>
              <a:gd name="T33" fmla="*/ 24 h 141"/>
              <a:gd name="T34" fmla="*/ 128 w 164"/>
              <a:gd name="T35" fmla="*/ 141 h 141"/>
              <a:gd name="T36" fmla="*/ 105 w 164"/>
              <a:gd name="T37" fmla="*/ 24 h 141"/>
              <a:gd name="T38" fmla="*/ 105 w 164"/>
              <a:gd name="T39" fmla="*/ 12 h 141"/>
              <a:gd name="T40" fmla="*/ 58 w 164"/>
              <a:gd name="T41" fmla="*/ 12 h 141"/>
              <a:gd name="T42" fmla="*/ 58 w 164"/>
              <a:gd name="T43" fmla="*/ 24 h 141"/>
              <a:gd name="T44" fmla="*/ 105 w 164"/>
              <a:gd name="T45" fmla="*/ 24 h 141"/>
              <a:gd name="T46" fmla="*/ 164 w 164"/>
              <a:gd name="T47" fmla="*/ 120 h 141"/>
              <a:gd name="T48" fmla="*/ 143 w 164"/>
              <a:gd name="T49" fmla="*/ 141 h 141"/>
              <a:gd name="T50" fmla="*/ 137 w 164"/>
              <a:gd name="T51" fmla="*/ 141 h 141"/>
              <a:gd name="T52" fmla="*/ 137 w 164"/>
              <a:gd name="T53" fmla="*/ 24 h 141"/>
              <a:gd name="T54" fmla="*/ 143 w 164"/>
              <a:gd name="T55" fmla="*/ 24 h 141"/>
              <a:gd name="T56" fmla="*/ 164 w 164"/>
              <a:gd name="T57" fmla="*/ 44 h 141"/>
              <a:gd name="T58" fmla="*/ 164 w 164"/>
              <a:gd name="T59" fmla="*/ 12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4" h="141">
                <a:moveTo>
                  <a:pt x="26" y="141"/>
                </a:moveTo>
                <a:cubicBezTo>
                  <a:pt x="20" y="141"/>
                  <a:pt x="20" y="141"/>
                  <a:pt x="20" y="141"/>
                </a:cubicBezTo>
                <a:cubicBezTo>
                  <a:pt x="9" y="141"/>
                  <a:pt x="0" y="131"/>
                  <a:pt x="0" y="1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4"/>
                  <a:pt x="20" y="24"/>
                </a:cubicBezTo>
                <a:cubicBezTo>
                  <a:pt x="26" y="24"/>
                  <a:pt x="26" y="24"/>
                  <a:pt x="26" y="24"/>
                </a:cubicBezTo>
                <a:lnTo>
                  <a:pt x="26" y="141"/>
                </a:lnTo>
                <a:close/>
                <a:moveTo>
                  <a:pt x="128" y="141"/>
                </a:moveTo>
                <a:cubicBezTo>
                  <a:pt x="35" y="141"/>
                  <a:pt x="35" y="141"/>
                  <a:pt x="35" y="141"/>
                </a:cubicBezTo>
                <a:cubicBezTo>
                  <a:pt x="35" y="24"/>
                  <a:pt x="35" y="24"/>
                  <a:pt x="3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4"/>
                  <a:pt x="50" y="0"/>
                  <a:pt x="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3" y="0"/>
                  <a:pt x="117" y="4"/>
                  <a:pt x="117" y="9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28" y="24"/>
                  <a:pt x="128" y="24"/>
                  <a:pt x="128" y="24"/>
                </a:cubicBezTo>
                <a:lnTo>
                  <a:pt x="128" y="141"/>
                </a:lnTo>
                <a:close/>
                <a:moveTo>
                  <a:pt x="105" y="24"/>
                </a:moveTo>
                <a:cubicBezTo>
                  <a:pt x="105" y="12"/>
                  <a:pt x="105" y="12"/>
                  <a:pt x="105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4"/>
                  <a:pt x="58" y="24"/>
                  <a:pt x="58" y="24"/>
                </a:cubicBezTo>
                <a:lnTo>
                  <a:pt x="105" y="24"/>
                </a:lnTo>
                <a:close/>
                <a:moveTo>
                  <a:pt x="164" y="120"/>
                </a:moveTo>
                <a:cubicBezTo>
                  <a:pt x="164" y="131"/>
                  <a:pt x="154" y="141"/>
                  <a:pt x="143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54" y="24"/>
                  <a:pt x="164" y="33"/>
                  <a:pt x="164" y="44"/>
                </a:cubicBezTo>
                <a:lnTo>
                  <a:pt x="164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Oval 133"/>
          <p:cNvSpPr/>
          <p:nvPr/>
        </p:nvSpPr>
        <p:spPr>
          <a:xfrm>
            <a:off x="9829972" y="4580430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10026889" y="4783229"/>
            <a:ext cx="427566" cy="397933"/>
          </a:xfrm>
          <a:custGeom>
            <a:avLst/>
            <a:gdLst>
              <a:gd name="T0" fmla="*/ 152 w 152"/>
              <a:gd name="T1" fmla="*/ 44 h 141"/>
              <a:gd name="T2" fmla="*/ 103 w 152"/>
              <a:gd name="T3" fmla="*/ 82 h 141"/>
              <a:gd name="T4" fmla="*/ 94 w 152"/>
              <a:gd name="T5" fmla="*/ 91 h 141"/>
              <a:gd name="T6" fmla="*/ 88 w 152"/>
              <a:gd name="T7" fmla="*/ 106 h 141"/>
              <a:gd name="T8" fmla="*/ 99 w 152"/>
              <a:gd name="T9" fmla="*/ 117 h 141"/>
              <a:gd name="T10" fmla="*/ 117 w 152"/>
              <a:gd name="T11" fmla="*/ 132 h 141"/>
              <a:gd name="T12" fmla="*/ 117 w 152"/>
              <a:gd name="T13" fmla="*/ 138 h 141"/>
              <a:gd name="T14" fmla="*/ 114 w 152"/>
              <a:gd name="T15" fmla="*/ 141 h 141"/>
              <a:gd name="T16" fmla="*/ 38 w 152"/>
              <a:gd name="T17" fmla="*/ 141 h 141"/>
              <a:gd name="T18" fmla="*/ 35 w 152"/>
              <a:gd name="T19" fmla="*/ 138 h 141"/>
              <a:gd name="T20" fmla="*/ 35 w 152"/>
              <a:gd name="T21" fmla="*/ 132 h 141"/>
              <a:gd name="T22" fmla="*/ 53 w 152"/>
              <a:gd name="T23" fmla="*/ 117 h 141"/>
              <a:gd name="T24" fmla="*/ 64 w 152"/>
              <a:gd name="T25" fmla="*/ 106 h 141"/>
              <a:gd name="T26" fmla="*/ 58 w 152"/>
              <a:gd name="T27" fmla="*/ 91 h 141"/>
              <a:gd name="T28" fmla="*/ 49 w 152"/>
              <a:gd name="T29" fmla="*/ 82 h 141"/>
              <a:gd name="T30" fmla="*/ 0 w 152"/>
              <a:gd name="T31" fmla="*/ 44 h 141"/>
              <a:gd name="T32" fmla="*/ 0 w 152"/>
              <a:gd name="T33" fmla="*/ 32 h 141"/>
              <a:gd name="T34" fmla="*/ 9 w 152"/>
              <a:gd name="T35" fmla="*/ 24 h 141"/>
              <a:gd name="T36" fmla="*/ 35 w 152"/>
              <a:gd name="T37" fmla="*/ 24 h 141"/>
              <a:gd name="T38" fmla="*/ 35 w 152"/>
              <a:gd name="T39" fmla="*/ 15 h 141"/>
              <a:gd name="T40" fmla="*/ 50 w 152"/>
              <a:gd name="T41" fmla="*/ 0 h 141"/>
              <a:gd name="T42" fmla="*/ 102 w 152"/>
              <a:gd name="T43" fmla="*/ 0 h 141"/>
              <a:gd name="T44" fmla="*/ 117 w 152"/>
              <a:gd name="T45" fmla="*/ 15 h 141"/>
              <a:gd name="T46" fmla="*/ 117 w 152"/>
              <a:gd name="T47" fmla="*/ 24 h 141"/>
              <a:gd name="T48" fmla="*/ 143 w 152"/>
              <a:gd name="T49" fmla="*/ 24 h 141"/>
              <a:gd name="T50" fmla="*/ 152 w 152"/>
              <a:gd name="T51" fmla="*/ 32 h 141"/>
              <a:gd name="T52" fmla="*/ 152 w 152"/>
              <a:gd name="T53" fmla="*/ 44 h 141"/>
              <a:gd name="T54" fmla="*/ 35 w 152"/>
              <a:gd name="T55" fmla="*/ 35 h 141"/>
              <a:gd name="T56" fmla="*/ 12 w 152"/>
              <a:gd name="T57" fmla="*/ 35 h 141"/>
              <a:gd name="T58" fmla="*/ 12 w 152"/>
              <a:gd name="T59" fmla="*/ 44 h 141"/>
              <a:gd name="T60" fmla="*/ 42 w 152"/>
              <a:gd name="T61" fmla="*/ 69 h 141"/>
              <a:gd name="T62" fmla="*/ 35 w 152"/>
              <a:gd name="T63" fmla="*/ 35 h 141"/>
              <a:gd name="T64" fmla="*/ 140 w 152"/>
              <a:gd name="T65" fmla="*/ 35 h 141"/>
              <a:gd name="T66" fmla="*/ 117 w 152"/>
              <a:gd name="T67" fmla="*/ 35 h 141"/>
              <a:gd name="T68" fmla="*/ 110 w 152"/>
              <a:gd name="T69" fmla="*/ 69 h 141"/>
              <a:gd name="T70" fmla="*/ 140 w 152"/>
              <a:gd name="T71" fmla="*/ 44 h 141"/>
              <a:gd name="T72" fmla="*/ 140 w 152"/>
              <a:gd name="T73" fmla="*/ 3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106"/>
          <p:cNvSpPr/>
          <p:nvPr/>
        </p:nvSpPr>
        <p:spPr>
          <a:xfrm>
            <a:off x="7788590" y="2218168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7956995" y="2455536"/>
            <a:ext cx="448733" cy="364067"/>
          </a:xfrm>
          <a:custGeom>
            <a:avLst/>
            <a:gdLst>
              <a:gd name="T0" fmla="*/ 159 w 159"/>
              <a:gd name="T1" fmla="*/ 100 h 129"/>
              <a:gd name="T2" fmla="*/ 147 w 159"/>
              <a:gd name="T3" fmla="*/ 105 h 129"/>
              <a:gd name="T4" fmla="*/ 123 w 159"/>
              <a:gd name="T5" fmla="*/ 129 h 129"/>
              <a:gd name="T6" fmla="*/ 100 w 159"/>
              <a:gd name="T7" fmla="*/ 105 h 129"/>
              <a:gd name="T8" fmla="*/ 65 w 159"/>
              <a:gd name="T9" fmla="*/ 105 h 129"/>
              <a:gd name="T10" fmla="*/ 41 w 159"/>
              <a:gd name="T11" fmla="*/ 129 h 129"/>
              <a:gd name="T12" fmla="*/ 18 w 159"/>
              <a:gd name="T13" fmla="*/ 105 h 129"/>
              <a:gd name="T14" fmla="*/ 12 w 159"/>
              <a:gd name="T15" fmla="*/ 105 h 129"/>
              <a:gd name="T16" fmla="*/ 0 w 159"/>
              <a:gd name="T17" fmla="*/ 100 h 129"/>
              <a:gd name="T18" fmla="*/ 6 w 159"/>
              <a:gd name="T19" fmla="*/ 94 h 129"/>
              <a:gd name="T20" fmla="*/ 6 w 159"/>
              <a:gd name="T21" fmla="*/ 64 h 129"/>
              <a:gd name="T22" fmla="*/ 10 w 159"/>
              <a:gd name="T23" fmla="*/ 46 h 129"/>
              <a:gd name="T24" fmla="*/ 29 w 159"/>
              <a:gd name="T25" fmla="*/ 28 h 129"/>
              <a:gd name="T26" fmla="*/ 39 w 159"/>
              <a:gd name="T27" fmla="*/ 23 h 129"/>
              <a:gd name="T28" fmla="*/ 53 w 159"/>
              <a:gd name="T29" fmla="*/ 23 h 129"/>
              <a:gd name="T30" fmla="*/ 53 w 159"/>
              <a:gd name="T31" fmla="*/ 6 h 129"/>
              <a:gd name="T32" fmla="*/ 59 w 159"/>
              <a:gd name="T33" fmla="*/ 0 h 129"/>
              <a:gd name="T34" fmla="*/ 153 w 159"/>
              <a:gd name="T35" fmla="*/ 0 h 129"/>
              <a:gd name="T36" fmla="*/ 159 w 159"/>
              <a:gd name="T37" fmla="*/ 6 h 129"/>
              <a:gd name="T38" fmla="*/ 159 w 159"/>
              <a:gd name="T39" fmla="*/ 100 h 129"/>
              <a:gd name="T40" fmla="*/ 53 w 159"/>
              <a:gd name="T41" fmla="*/ 59 h 129"/>
              <a:gd name="T42" fmla="*/ 53 w 159"/>
              <a:gd name="T43" fmla="*/ 35 h 129"/>
              <a:gd name="T44" fmla="*/ 39 w 159"/>
              <a:gd name="T45" fmla="*/ 35 h 129"/>
              <a:gd name="T46" fmla="*/ 37 w 159"/>
              <a:gd name="T47" fmla="*/ 36 h 129"/>
              <a:gd name="T48" fmla="*/ 19 w 159"/>
              <a:gd name="T49" fmla="*/ 54 h 129"/>
              <a:gd name="T50" fmla="*/ 18 w 159"/>
              <a:gd name="T51" fmla="*/ 56 h 129"/>
              <a:gd name="T52" fmla="*/ 18 w 159"/>
              <a:gd name="T53" fmla="*/ 59 h 129"/>
              <a:gd name="T54" fmla="*/ 53 w 159"/>
              <a:gd name="T55" fmla="*/ 59 h 129"/>
              <a:gd name="T56" fmla="*/ 41 w 159"/>
              <a:gd name="T57" fmla="*/ 94 h 129"/>
              <a:gd name="T58" fmla="*/ 30 w 159"/>
              <a:gd name="T59" fmla="*/ 105 h 129"/>
              <a:gd name="T60" fmla="*/ 41 w 159"/>
              <a:gd name="T61" fmla="*/ 117 h 129"/>
              <a:gd name="T62" fmla="*/ 53 w 159"/>
              <a:gd name="T63" fmla="*/ 105 h 129"/>
              <a:gd name="T64" fmla="*/ 41 w 159"/>
              <a:gd name="T65" fmla="*/ 94 h 129"/>
              <a:gd name="T66" fmla="*/ 123 w 159"/>
              <a:gd name="T67" fmla="*/ 94 h 129"/>
              <a:gd name="T68" fmla="*/ 112 w 159"/>
              <a:gd name="T69" fmla="*/ 105 h 129"/>
              <a:gd name="T70" fmla="*/ 123 w 159"/>
              <a:gd name="T71" fmla="*/ 117 h 129"/>
              <a:gd name="T72" fmla="*/ 135 w 159"/>
              <a:gd name="T73" fmla="*/ 105 h 129"/>
              <a:gd name="T74" fmla="*/ 123 w 159"/>
              <a:gd name="T7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29">
                <a:moveTo>
                  <a:pt x="159" y="100"/>
                </a:moveTo>
                <a:cubicBezTo>
                  <a:pt x="159" y="106"/>
                  <a:pt x="151" y="105"/>
                  <a:pt x="147" y="105"/>
                </a:cubicBezTo>
                <a:cubicBezTo>
                  <a:pt x="147" y="118"/>
                  <a:pt x="136" y="129"/>
                  <a:pt x="123" y="129"/>
                </a:cubicBezTo>
                <a:cubicBezTo>
                  <a:pt x="111" y="129"/>
                  <a:pt x="100" y="118"/>
                  <a:pt x="100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18"/>
                  <a:pt x="54" y="129"/>
                  <a:pt x="41" y="129"/>
                </a:cubicBezTo>
                <a:cubicBezTo>
                  <a:pt x="29" y="129"/>
                  <a:pt x="18" y="118"/>
                  <a:pt x="18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8" y="105"/>
                  <a:pt x="0" y="106"/>
                  <a:pt x="0" y="100"/>
                </a:cubicBezTo>
                <a:cubicBezTo>
                  <a:pt x="0" y="96"/>
                  <a:pt x="3" y="94"/>
                  <a:pt x="6" y="9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58"/>
                  <a:pt x="5" y="51"/>
                  <a:pt x="10" y="46"/>
                </a:cubicBezTo>
                <a:cubicBezTo>
                  <a:pt x="29" y="28"/>
                  <a:pt x="29" y="28"/>
                  <a:pt x="29" y="28"/>
                </a:cubicBezTo>
                <a:cubicBezTo>
                  <a:pt x="31" y="25"/>
                  <a:pt x="35" y="23"/>
                  <a:pt x="39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6" y="0"/>
                  <a:pt x="159" y="3"/>
                  <a:pt x="159" y="6"/>
                </a:cubicBezTo>
                <a:lnTo>
                  <a:pt x="159" y="100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6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5"/>
                  <a:pt x="18" y="56"/>
                </a:cubicBezTo>
                <a:cubicBezTo>
                  <a:pt x="18" y="59"/>
                  <a:pt x="18" y="59"/>
                  <a:pt x="18" y="59"/>
                </a:cubicBezTo>
                <a:lnTo>
                  <a:pt x="53" y="59"/>
                </a:lnTo>
                <a:close/>
                <a:moveTo>
                  <a:pt x="41" y="94"/>
                </a:moveTo>
                <a:cubicBezTo>
                  <a:pt x="35" y="94"/>
                  <a:pt x="30" y="99"/>
                  <a:pt x="30" y="105"/>
                </a:cubicBezTo>
                <a:cubicBezTo>
                  <a:pt x="30" y="112"/>
                  <a:pt x="35" y="117"/>
                  <a:pt x="41" y="117"/>
                </a:cubicBezTo>
                <a:cubicBezTo>
                  <a:pt x="48" y="117"/>
                  <a:pt x="53" y="112"/>
                  <a:pt x="53" y="105"/>
                </a:cubicBezTo>
                <a:cubicBezTo>
                  <a:pt x="53" y="99"/>
                  <a:pt x="48" y="94"/>
                  <a:pt x="41" y="94"/>
                </a:cubicBezTo>
                <a:close/>
                <a:moveTo>
                  <a:pt x="123" y="94"/>
                </a:moveTo>
                <a:cubicBezTo>
                  <a:pt x="117" y="94"/>
                  <a:pt x="112" y="99"/>
                  <a:pt x="112" y="105"/>
                </a:cubicBezTo>
                <a:cubicBezTo>
                  <a:pt x="112" y="112"/>
                  <a:pt x="117" y="117"/>
                  <a:pt x="123" y="117"/>
                </a:cubicBezTo>
                <a:cubicBezTo>
                  <a:pt x="130" y="117"/>
                  <a:pt x="135" y="112"/>
                  <a:pt x="135" y="105"/>
                </a:cubicBezTo>
                <a:cubicBezTo>
                  <a:pt x="135" y="99"/>
                  <a:pt x="130" y="94"/>
                  <a:pt x="12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100"/>
          <p:cNvSpPr/>
          <p:nvPr/>
        </p:nvSpPr>
        <p:spPr>
          <a:xfrm>
            <a:off x="1571044" y="4580429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5"/>
          <p:cNvSpPr>
            <a:spLocks/>
          </p:cNvSpPr>
          <p:nvPr/>
        </p:nvSpPr>
        <p:spPr bwMode="auto">
          <a:xfrm>
            <a:off x="1759752" y="4845672"/>
            <a:ext cx="495300" cy="296333"/>
          </a:xfrm>
          <a:custGeom>
            <a:avLst/>
            <a:gdLst>
              <a:gd name="T0" fmla="*/ 150 w 176"/>
              <a:gd name="T1" fmla="*/ 61 h 105"/>
              <a:gd name="T2" fmla="*/ 118 w 176"/>
              <a:gd name="T3" fmla="*/ 64 h 105"/>
              <a:gd name="T4" fmla="*/ 97 w 176"/>
              <a:gd name="T5" fmla="*/ 70 h 105"/>
              <a:gd name="T6" fmla="*/ 91 w 176"/>
              <a:gd name="T7" fmla="*/ 70 h 105"/>
              <a:gd name="T8" fmla="*/ 64 w 176"/>
              <a:gd name="T9" fmla="*/ 102 h 105"/>
              <a:gd name="T10" fmla="*/ 71 w 176"/>
              <a:gd name="T11" fmla="*/ 102 h 105"/>
              <a:gd name="T12" fmla="*/ 77 w 176"/>
              <a:gd name="T13" fmla="*/ 104 h 105"/>
              <a:gd name="T14" fmla="*/ 71 w 176"/>
              <a:gd name="T15" fmla="*/ 105 h 105"/>
              <a:gd name="T16" fmla="*/ 62 w 176"/>
              <a:gd name="T17" fmla="*/ 105 h 105"/>
              <a:gd name="T18" fmla="*/ 47 w 176"/>
              <a:gd name="T19" fmla="*/ 105 h 105"/>
              <a:gd name="T20" fmla="*/ 41 w 176"/>
              <a:gd name="T21" fmla="*/ 105 h 105"/>
              <a:gd name="T22" fmla="*/ 41 w 176"/>
              <a:gd name="T23" fmla="*/ 102 h 105"/>
              <a:gd name="T24" fmla="*/ 47 w 176"/>
              <a:gd name="T25" fmla="*/ 102 h 105"/>
              <a:gd name="T26" fmla="*/ 47 w 176"/>
              <a:gd name="T27" fmla="*/ 64 h 105"/>
              <a:gd name="T28" fmla="*/ 33 w 176"/>
              <a:gd name="T29" fmla="*/ 64 h 105"/>
              <a:gd name="T30" fmla="*/ 15 w 176"/>
              <a:gd name="T31" fmla="*/ 85 h 105"/>
              <a:gd name="T32" fmla="*/ 6 w 176"/>
              <a:gd name="T33" fmla="*/ 85 h 105"/>
              <a:gd name="T34" fmla="*/ 3 w 176"/>
              <a:gd name="T35" fmla="*/ 82 h 105"/>
              <a:gd name="T36" fmla="*/ 3 w 176"/>
              <a:gd name="T37" fmla="*/ 64 h 105"/>
              <a:gd name="T38" fmla="*/ 6 w 176"/>
              <a:gd name="T39" fmla="*/ 64 h 105"/>
              <a:gd name="T40" fmla="*/ 6 w 176"/>
              <a:gd name="T41" fmla="*/ 61 h 105"/>
              <a:gd name="T42" fmla="*/ 18 w 176"/>
              <a:gd name="T43" fmla="*/ 61 h 105"/>
              <a:gd name="T44" fmla="*/ 18 w 176"/>
              <a:gd name="T45" fmla="*/ 60 h 105"/>
              <a:gd name="T46" fmla="*/ 0 w 176"/>
              <a:gd name="T47" fmla="*/ 58 h 105"/>
              <a:gd name="T48" fmla="*/ 0 w 176"/>
              <a:gd name="T49" fmla="*/ 47 h 105"/>
              <a:gd name="T50" fmla="*/ 18 w 176"/>
              <a:gd name="T51" fmla="*/ 44 h 105"/>
              <a:gd name="T52" fmla="*/ 18 w 176"/>
              <a:gd name="T53" fmla="*/ 44 h 105"/>
              <a:gd name="T54" fmla="*/ 6 w 176"/>
              <a:gd name="T55" fmla="*/ 44 h 105"/>
              <a:gd name="T56" fmla="*/ 6 w 176"/>
              <a:gd name="T57" fmla="*/ 41 h 105"/>
              <a:gd name="T58" fmla="*/ 3 w 176"/>
              <a:gd name="T59" fmla="*/ 41 h 105"/>
              <a:gd name="T60" fmla="*/ 3 w 176"/>
              <a:gd name="T61" fmla="*/ 23 h 105"/>
              <a:gd name="T62" fmla="*/ 6 w 176"/>
              <a:gd name="T63" fmla="*/ 20 h 105"/>
              <a:gd name="T64" fmla="*/ 15 w 176"/>
              <a:gd name="T65" fmla="*/ 20 h 105"/>
              <a:gd name="T66" fmla="*/ 33 w 176"/>
              <a:gd name="T67" fmla="*/ 41 h 105"/>
              <a:gd name="T68" fmla="*/ 47 w 176"/>
              <a:gd name="T69" fmla="*/ 41 h 105"/>
              <a:gd name="T70" fmla="*/ 47 w 176"/>
              <a:gd name="T71" fmla="*/ 3 h 105"/>
              <a:gd name="T72" fmla="*/ 41 w 176"/>
              <a:gd name="T73" fmla="*/ 3 h 105"/>
              <a:gd name="T74" fmla="*/ 41 w 176"/>
              <a:gd name="T75" fmla="*/ 0 h 105"/>
              <a:gd name="T76" fmla="*/ 47 w 176"/>
              <a:gd name="T77" fmla="*/ 0 h 105"/>
              <a:gd name="T78" fmla="*/ 62 w 176"/>
              <a:gd name="T79" fmla="*/ 0 h 105"/>
              <a:gd name="T80" fmla="*/ 71 w 176"/>
              <a:gd name="T81" fmla="*/ 0 h 105"/>
              <a:gd name="T82" fmla="*/ 77 w 176"/>
              <a:gd name="T83" fmla="*/ 1 h 105"/>
              <a:gd name="T84" fmla="*/ 71 w 176"/>
              <a:gd name="T85" fmla="*/ 3 h 105"/>
              <a:gd name="T86" fmla="*/ 64 w 176"/>
              <a:gd name="T87" fmla="*/ 3 h 105"/>
              <a:gd name="T88" fmla="*/ 91 w 176"/>
              <a:gd name="T89" fmla="*/ 35 h 105"/>
              <a:gd name="T90" fmla="*/ 97 w 176"/>
              <a:gd name="T91" fmla="*/ 35 h 105"/>
              <a:gd name="T92" fmla="*/ 118 w 176"/>
              <a:gd name="T93" fmla="*/ 41 h 105"/>
              <a:gd name="T94" fmla="*/ 150 w 176"/>
              <a:gd name="T95" fmla="*/ 44 h 105"/>
              <a:gd name="T96" fmla="*/ 176 w 176"/>
              <a:gd name="T97" fmla="*/ 52 h 105"/>
              <a:gd name="T98" fmla="*/ 150 w 176"/>
              <a:gd name="T99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05">
                <a:moveTo>
                  <a:pt x="150" y="61"/>
                </a:moveTo>
                <a:cubicBezTo>
                  <a:pt x="118" y="64"/>
                  <a:pt x="118" y="64"/>
                  <a:pt x="118" y="64"/>
                </a:cubicBezTo>
                <a:cubicBezTo>
                  <a:pt x="97" y="70"/>
                  <a:pt x="97" y="70"/>
                  <a:pt x="97" y="70"/>
                </a:cubicBezTo>
                <a:cubicBezTo>
                  <a:pt x="91" y="70"/>
                  <a:pt x="91" y="70"/>
                  <a:pt x="91" y="7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4" y="102"/>
                  <a:pt x="77" y="103"/>
                  <a:pt x="77" y="104"/>
                </a:cubicBezTo>
                <a:cubicBezTo>
                  <a:pt x="77" y="105"/>
                  <a:pt x="74" y="105"/>
                  <a:pt x="71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64"/>
                  <a:pt x="47" y="64"/>
                  <a:pt x="47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15" y="85"/>
                  <a:pt x="15" y="85"/>
                  <a:pt x="15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2"/>
                  <a:pt x="3" y="82"/>
                  <a:pt x="3" y="82"/>
                </a:cubicBez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0"/>
                  <a:pt x="6" y="20"/>
                  <a:pt x="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33" y="41"/>
                  <a:pt x="33" y="41"/>
                  <a:pt x="33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6" y="50"/>
                  <a:pt x="176" y="52"/>
                  <a:pt x="176" y="52"/>
                </a:cubicBezTo>
                <a:cubicBezTo>
                  <a:pt x="176" y="52"/>
                  <a:pt x="176" y="55"/>
                  <a:pt x="15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842668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2469125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4432471" y="2261573"/>
            <a:ext cx="13085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4524871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5969260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6595717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059738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686195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1842668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469125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3898414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524871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5969260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6595717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59738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686195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3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31"/>
          <p:cNvCxnSpPr/>
          <p:nvPr/>
        </p:nvCxnSpPr>
        <p:spPr>
          <a:xfrm flipV="1">
            <a:off x="3412716" y="2529226"/>
            <a:ext cx="1782451" cy="1849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4"/>
          <p:cNvCxnSpPr/>
          <p:nvPr/>
        </p:nvCxnSpPr>
        <p:spPr>
          <a:xfrm flipV="1">
            <a:off x="3502176" y="4222691"/>
            <a:ext cx="1066770" cy="1849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0"/>
          <p:cNvCxnSpPr/>
          <p:nvPr/>
        </p:nvCxnSpPr>
        <p:spPr>
          <a:xfrm>
            <a:off x="7296824" y="2192081"/>
            <a:ext cx="1341901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1"/>
          <p:cNvCxnSpPr/>
          <p:nvPr/>
        </p:nvCxnSpPr>
        <p:spPr>
          <a:xfrm>
            <a:off x="7560631" y="3643499"/>
            <a:ext cx="715681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3"/>
          <p:cNvCxnSpPr/>
          <p:nvPr/>
        </p:nvCxnSpPr>
        <p:spPr>
          <a:xfrm>
            <a:off x="7023871" y="5246753"/>
            <a:ext cx="1699742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2"/>
          <p:cNvSpPr>
            <a:spLocks noEditPoints="1"/>
          </p:cNvSpPr>
          <p:nvPr/>
        </p:nvSpPr>
        <p:spPr bwMode="auto">
          <a:xfrm>
            <a:off x="4297456" y="3341652"/>
            <a:ext cx="176577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"/>
          <p:cNvSpPr>
            <a:spLocks noEditPoints="1"/>
          </p:cNvSpPr>
          <p:nvPr/>
        </p:nvSpPr>
        <p:spPr bwMode="auto">
          <a:xfrm>
            <a:off x="6063234" y="2765295"/>
            <a:ext cx="176577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4"/>
          <p:cNvSpPr>
            <a:spLocks noEditPoints="1"/>
          </p:cNvSpPr>
          <p:nvPr/>
        </p:nvSpPr>
        <p:spPr bwMode="auto">
          <a:xfrm>
            <a:off x="5747003" y="4531073"/>
            <a:ext cx="1431361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4992546" y="1910290"/>
            <a:ext cx="1431361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423907" y="1723751"/>
            <a:ext cx="984061" cy="9840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>
            <a:off x="8186852" y="1830783"/>
            <a:ext cx="632971" cy="642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8256576" y="2014788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10%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186852" y="3322145"/>
            <a:ext cx="632971" cy="642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8256576" y="3506150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25%</a:t>
            </a:r>
            <a:endParaRPr lang="en-US" sz="105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8226328" y="4925399"/>
            <a:ext cx="632971" cy="64270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8296052" y="5109404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3137585" y="2209721"/>
            <a:ext cx="632971" cy="642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207308" y="2393726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3137585" y="3903186"/>
            <a:ext cx="632971" cy="642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3207308" y="4087191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25%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grpSp>
        <p:nvGrpSpPr>
          <p:cNvPr id="32" name="Group 39"/>
          <p:cNvGrpSpPr/>
          <p:nvPr/>
        </p:nvGrpSpPr>
        <p:grpSpPr>
          <a:xfrm>
            <a:off x="6193958" y="5005077"/>
            <a:ext cx="537451" cy="437338"/>
            <a:chOff x="1550139" y="1314466"/>
            <a:chExt cx="509139" cy="414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34"/>
          <p:cNvSpPr>
            <a:spLocks/>
          </p:cNvSpPr>
          <p:nvPr/>
        </p:nvSpPr>
        <p:spPr bwMode="auto">
          <a:xfrm>
            <a:off x="6731409" y="2037071"/>
            <a:ext cx="389524" cy="34433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5"/>
          <p:cNvSpPr>
            <a:spLocks noEditPoints="1"/>
          </p:cNvSpPr>
          <p:nvPr/>
        </p:nvSpPr>
        <p:spPr bwMode="auto">
          <a:xfrm>
            <a:off x="6639758" y="3373668"/>
            <a:ext cx="613019" cy="641533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45"/>
          <p:cNvGrpSpPr/>
          <p:nvPr/>
        </p:nvGrpSpPr>
        <p:grpSpPr>
          <a:xfrm>
            <a:off x="5406590" y="2329122"/>
            <a:ext cx="603273" cy="593698"/>
            <a:chOff x="1587575" y="2265358"/>
            <a:chExt cx="314468" cy="309477"/>
          </a:xfrm>
          <a:solidFill>
            <a:srgbClr val="B47730"/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8"/>
          <p:cNvGrpSpPr/>
          <p:nvPr/>
        </p:nvGrpSpPr>
        <p:grpSpPr>
          <a:xfrm>
            <a:off x="4945769" y="3991555"/>
            <a:ext cx="438873" cy="495010"/>
            <a:chOff x="5513440" y="1766202"/>
            <a:chExt cx="429274" cy="484183"/>
          </a:xfrm>
          <a:solidFill>
            <a:srgbClr val="B47730"/>
          </a:solidFill>
        </p:grpSpPr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3"/>
          <p:cNvSpPr txBox="1"/>
          <p:nvPr/>
        </p:nvSpPr>
        <p:spPr>
          <a:xfrm>
            <a:off x="8991147" y="183427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991147" y="2132470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706621" y="2190614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953832" y="251230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1706621" y="3903553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953832" y="422524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991147" y="32973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91147" y="3595520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91147" y="49439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991147" y="5242187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五边形 54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60" name="矩形 59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6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646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2950" y="2021228"/>
            <a:ext cx="8610600" cy="4843463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604922" y="2857838"/>
            <a:ext cx="40909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向天歌是集PPT模板开发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PPT设计定制、PPT培训于一体的专业PPT服务提供商。最专业的PPT设计团队，最用心的PPT作品、最实用的PPT培训，最有趣的PPT体验；200家培训机构战略合作，长期服务300多家企业机构，客户满意率100%，回头率85%。向天歌是集PPT模板开发、PPT设计定制、PPT培训于一体的专业PPT服务提供商。最专业的PPT设计团队，最用心的PPT作品、最实用的PPT培训，最有趣的PPT体验；200家培训机构战略合作，长期服务300多家企业机构，客户满意率100%，回头率85%。因为专业、愈逐极致，我们力求为客户提供兼顾商业价值体现与视觉艺术并重的作品。更多关于向天歌，请在百度搜索：</a:t>
            </a:r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向天歌PPT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010615" y="2284001"/>
            <a:ext cx="3279515" cy="468166"/>
            <a:chOff x="0" y="-677866"/>
            <a:chExt cx="2693194" cy="521033"/>
          </a:xfrm>
        </p:grpSpPr>
        <p:grpSp>
          <p:nvGrpSpPr>
            <p:cNvPr id="38" name="组合 37"/>
            <p:cNvGrpSpPr/>
            <p:nvPr/>
          </p:nvGrpSpPr>
          <p:grpSpPr>
            <a:xfrm>
              <a:off x="0" y="-677866"/>
              <a:ext cx="2693194" cy="521033"/>
              <a:chOff x="0" y="-677866"/>
              <a:chExt cx="2693194" cy="521033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0" y="-677866"/>
                <a:ext cx="2693194" cy="514350"/>
              </a:xfrm>
              <a:prstGeom prst="roundRect">
                <a:avLst/>
              </a:prstGeom>
              <a:solidFill>
                <a:srgbClr val="B477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0" y="-578452"/>
                <a:ext cx="2693194" cy="421619"/>
              </a:xfrm>
              <a:custGeom>
                <a:avLst/>
                <a:gdLst>
                  <a:gd name="connsiteX0" fmla="*/ 2693194 w 2693194"/>
                  <a:gd name="connsiteY0" fmla="*/ 0 h 421619"/>
                  <a:gd name="connsiteX1" fmla="*/ 2693194 w 2693194"/>
                  <a:gd name="connsiteY1" fmla="*/ 335892 h 421619"/>
                  <a:gd name="connsiteX2" fmla="*/ 2607467 w 2693194"/>
                  <a:gd name="connsiteY2" fmla="*/ 421619 h 421619"/>
                  <a:gd name="connsiteX3" fmla="*/ 85727 w 2693194"/>
                  <a:gd name="connsiteY3" fmla="*/ 421619 h 421619"/>
                  <a:gd name="connsiteX4" fmla="*/ 0 w 2693194"/>
                  <a:gd name="connsiteY4" fmla="*/ 335892 h 421619"/>
                  <a:gd name="connsiteX5" fmla="*/ 0 w 2693194"/>
                  <a:gd name="connsiteY5" fmla="*/ 271095 h 421619"/>
                  <a:gd name="connsiteX6" fmla="*/ 69019 w 2693194"/>
                  <a:gd name="connsiteY6" fmla="*/ 284656 h 421619"/>
                  <a:gd name="connsiteX7" fmla="*/ 1927036 w 2693194"/>
                  <a:gd name="connsiteY7" fmla="*/ 166649 h 421619"/>
                  <a:gd name="connsiteX8" fmla="*/ 2368274 w 2693194"/>
                  <a:gd name="connsiteY8" fmla="*/ 79277 h 42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95451" y="-613706"/>
              <a:ext cx="229774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厦门向天歌专业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2352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64691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446" y="-420223"/>
            <a:ext cx="11073068" cy="6288100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4900697" y="5641769"/>
            <a:ext cx="60340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向天歌是集PPT模板开发、PPT设计定制、PPT培训于一体的专业PPT服务提供商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。最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专业的PPT设计团队，最用心的PPT作品、最实用的PPT培训，最有趣的PPT体验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；200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家培训机构战略合作，长期服务300多家企业机构，客户满意率100%，回头率85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191640" y="5065178"/>
            <a:ext cx="3279515" cy="468166"/>
            <a:chOff x="0" y="-677866"/>
            <a:chExt cx="2693194" cy="521033"/>
          </a:xfrm>
        </p:grpSpPr>
        <p:grpSp>
          <p:nvGrpSpPr>
            <p:cNvPr id="64" name="组合 63"/>
            <p:cNvGrpSpPr/>
            <p:nvPr/>
          </p:nvGrpSpPr>
          <p:grpSpPr>
            <a:xfrm>
              <a:off x="0" y="-677866"/>
              <a:ext cx="2693194" cy="521033"/>
              <a:chOff x="0" y="-677866"/>
              <a:chExt cx="2693194" cy="521033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0" y="-677866"/>
                <a:ext cx="2693194" cy="514350"/>
              </a:xfrm>
              <a:prstGeom prst="roundRect">
                <a:avLst/>
              </a:prstGeom>
              <a:solidFill>
                <a:srgbClr val="B477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0" y="-578452"/>
                <a:ext cx="2693194" cy="421619"/>
              </a:xfrm>
              <a:custGeom>
                <a:avLst/>
                <a:gdLst>
                  <a:gd name="connsiteX0" fmla="*/ 2693194 w 2693194"/>
                  <a:gd name="connsiteY0" fmla="*/ 0 h 421619"/>
                  <a:gd name="connsiteX1" fmla="*/ 2693194 w 2693194"/>
                  <a:gd name="connsiteY1" fmla="*/ 335892 h 421619"/>
                  <a:gd name="connsiteX2" fmla="*/ 2607467 w 2693194"/>
                  <a:gd name="connsiteY2" fmla="*/ 421619 h 421619"/>
                  <a:gd name="connsiteX3" fmla="*/ 85727 w 2693194"/>
                  <a:gd name="connsiteY3" fmla="*/ 421619 h 421619"/>
                  <a:gd name="connsiteX4" fmla="*/ 0 w 2693194"/>
                  <a:gd name="connsiteY4" fmla="*/ 335892 h 421619"/>
                  <a:gd name="connsiteX5" fmla="*/ 0 w 2693194"/>
                  <a:gd name="connsiteY5" fmla="*/ 271095 h 421619"/>
                  <a:gd name="connsiteX6" fmla="*/ 69019 w 2693194"/>
                  <a:gd name="connsiteY6" fmla="*/ 284656 h 421619"/>
                  <a:gd name="connsiteX7" fmla="*/ 1927036 w 2693194"/>
                  <a:gd name="connsiteY7" fmla="*/ 166649 h 421619"/>
                  <a:gd name="connsiteX8" fmla="*/ 2368274 w 2693194"/>
                  <a:gd name="connsiteY8" fmla="*/ 79277 h 42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395451" y="-613706"/>
              <a:ext cx="229774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厦门向天歌专业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53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334000" y="2047419"/>
            <a:ext cx="1377950" cy="1976438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B47730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025900" y="3306307"/>
            <a:ext cx="1935163" cy="1417637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FCAF26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725988" y="4261982"/>
            <a:ext cx="1647825" cy="1806575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6065838" y="4184194"/>
            <a:ext cx="1357312" cy="1871663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6200775" y="3306307"/>
            <a:ext cx="1954213" cy="1239837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934500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06"/>
          <p:cNvSpPr>
            <a:spLocks noEditPoints="1"/>
          </p:cNvSpPr>
          <p:nvPr/>
        </p:nvSpPr>
        <p:spPr bwMode="auto">
          <a:xfrm>
            <a:off x="5843588" y="2807832"/>
            <a:ext cx="427037" cy="42703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7072313" y="3633332"/>
            <a:ext cx="417512" cy="352425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5224463" y="4963657"/>
            <a:ext cx="436562" cy="423862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6553200" y="4877932"/>
            <a:ext cx="490538" cy="531812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77"/>
          <p:cNvSpPr>
            <a:spLocks noEditPoints="1"/>
          </p:cNvSpPr>
          <p:nvPr/>
        </p:nvSpPr>
        <p:spPr bwMode="auto">
          <a:xfrm>
            <a:off x="4867275" y="3657144"/>
            <a:ext cx="439738" cy="463550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030413" y="5498644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320800" y="3657144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537325" y="1690232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389938" y="3499982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602538" y="5451019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411413" y="516368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701800" y="3304719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602538" y="5141457"/>
            <a:ext cx="195421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389938" y="318248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513513" y="142353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7" name="矩形 3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五边形 5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59" name="矩形 5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Rectangle 4"/>
          <p:cNvSpPr/>
          <p:nvPr/>
        </p:nvSpPr>
        <p:spPr bwMode="auto">
          <a:xfrm>
            <a:off x="4064000" y="2091238"/>
            <a:ext cx="2230834" cy="1014016"/>
          </a:xfrm>
          <a:prstGeom prst="rect">
            <a:avLst/>
          </a:prstGeom>
          <a:solidFill>
            <a:srgbClr val="934500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5"/>
          <p:cNvSpPr/>
          <p:nvPr/>
        </p:nvSpPr>
        <p:spPr bwMode="auto">
          <a:xfrm>
            <a:off x="6294834" y="2091238"/>
            <a:ext cx="2230834" cy="1014016"/>
          </a:xfrm>
          <a:prstGeom prst="rect">
            <a:avLst/>
          </a:prstGeom>
          <a:solidFill>
            <a:srgbClr val="B47730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Rectangle 6"/>
          <p:cNvSpPr/>
          <p:nvPr/>
        </p:nvSpPr>
        <p:spPr bwMode="auto">
          <a:xfrm>
            <a:off x="8525669" y="2091238"/>
            <a:ext cx="2230834" cy="1014016"/>
          </a:xfrm>
          <a:prstGeom prst="rect">
            <a:avLst/>
          </a:prstGeom>
          <a:solidFill>
            <a:srgbClr val="FCAF26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Rectangle 11"/>
          <p:cNvSpPr/>
          <p:nvPr/>
        </p:nvSpPr>
        <p:spPr bwMode="auto">
          <a:xfrm>
            <a:off x="4064000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12"/>
          <p:cNvSpPr/>
          <p:nvPr/>
        </p:nvSpPr>
        <p:spPr bwMode="auto">
          <a:xfrm>
            <a:off x="4064000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ectangle 13"/>
          <p:cNvSpPr/>
          <p:nvPr/>
        </p:nvSpPr>
        <p:spPr bwMode="auto">
          <a:xfrm>
            <a:off x="4064000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Rectangle 14"/>
          <p:cNvSpPr/>
          <p:nvPr/>
        </p:nvSpPr>
        <p:spPr bwMode="auto">
          <a:xfrm>
            <a:off x="4064000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15"/>
          <p:cNvSpPr/>
          <p:nvPr/>
        </p:nvSpPr>
        <p:spPr bwMode="auto">
          <a:xfrm>
            <a:off x="6294834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16"/>
          <p:cNvSpPr/>
          <p:nvPr/>
        </p:nvSpPr>
        <p:spPr bwMode="auto">
          <a:xfrm>
            <a:off x="6294834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17"/>
          <p:cNvSpPr/>
          <p:nvPr/>
        </p:nvSpPr>
        <p:spPr bwMode="auto">
          <a:xfrm>
            <a:off x="6294834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18"/>
          <p:cNvSpPr/>
          <p:nvPr/>
        </p:nvSpPr>
        <p:spPr bwMode="auto">
          <a:xfrm>
            <a:off x="6294834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19"/>
          <p:cNvSpPr/>
          <p:nvPr/>
        </p:nvSpPr>
        <p:spPr bwMode="auto">
          <a:xfrm>
            <a:off x="8525669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20"/>
          <p:cNvSpPr/>
          <p:nvPr/>
        </p:nvSpPr>
        <p:spPr bwMode="auto">
          <a:xfrm>
            <a:off x="8525669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Rectangle 21"/>
          <p:cNvSpPr/>
          <p:nvPr/>
        </p:nvSpPr>
        <p:spPr bwMode="auto">
          <a:xfrm>
            <a:off x="8525669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22"/>
          <p:cNvSpPr/>
          <p:nvPr/>
        </p:nvSpPr>
        <p:spPr bwMode="auto">
          <a:xfrm>
            <a:off x="8525669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47"/>
          <p:cNvSpPr>
            <a:spLocks noChangeAspect="1" noEditPoints="1"/>
          </p:cNvSpPr>
          <p:nvPr/>
        </p:nvSpPr>
        <p:spPr bwMode="auto">
          <a:xfrm>
            <a:off x="5012101" y="324213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162"/>
          <p:cNvSpPr>
            <a:spLocks noChangeAspect="1" noEditPoints="1"/>
          </p:cNvSpPr>
          <p:nvPr/>
        </p:nvSpPr>
        <p:spPr bwMode="auto">
          <a:xfrm>
            <a:off x="7242935" y="4461772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162"/>
          <p:cNvSpPr>
            <a:spLocks noChangeAspect="1" noEditPoints="1"/>
          </p:cNvSpPr>
          <p:nvPr/>
        </p:nvSpPr>
        <p:spPr bwMode="auto">
          <a:xfrm>
            <a:off x="5012101" y="5070181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162"/>
          <p:cNvSpPr>
            <a:spLocks noChangeAspect="1" noEditPoints="1"/>
          </p:cNvSpPr>
          <p:nvPr/>
        </p:nvSpPr>
        <p:spPr bwMode="auto">
          <a:xfrm>
            <a:off x="9473766" y="3244953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162"/>
          <p:cNvSpPr>
            <a:spLocks noChangeAspect="1" noEditPoints="1"/>
          </p:cNvSpPr>
          <p:nvPr/>
        </p:nvSpPr>
        <p:spPr bwMode="auto">
          <a:xfrm>
            <a:off x="9473766" y="5070181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47"/>
          <p:cNvSpPr>
            <a:spLocks noChangeAspect="1" noEditPoints="1"/>
          </p:cNvSpPr>
          <p:nvPr/>
        </p:nvSpPr>
        <p:spPr bwMode="auto">
          <a:xfrm>
            <a:off x="7242935" y="324213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47"/>
          <p:cNvSpPr>
            <a:spLocks noChangeAspect="1" noEditPoints="1"/>
          </p:cNvSpPr>
          <p:nvPr/>
        </p:nvSpPr>
        <p:spPr bwMode="auto">
          <a:xfrm>
            <a:off x="7242935" y="385054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47"/>
          <p:cNvSpPr>
            <a:spLocks noChangeAspect="1" noEditPoints="1"/>
          </p:cNvSpPr>
          <p:nvPr/>
        </p:nvSpPr>
        <p:spPr bwMode="auto">
          <a:xfrm>
            <a:off x="9473766" y="385054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47"/>
          <p:cNvSpPr>
            <a:spLocks noChangeAspect="1" noEditPoints="1"/>
          </p:cNvSpPr>
          <p:nvPr/>
        </p:nvSpPr>
        <p:spPr bwMode="auto">
          <a:xfrm>
            <a:off x="9473766" y="4458956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47"/>
          <p:cNvSpPr>
            <a:spLocks noChangeAspect="1" noEditPoints="1"/>
          </p:cNvSpPr>
          <p:nvPr/>
        </p:nvSpPr>
        <p:spPr bwMode="auto">
          <a:xfrm>
            <a:off x="7242935" y="5067366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47"/>
          <p:cNvSpPr>
            <a:spLocks noChangeAspect="1" noEditPoints="1"/>
          </p:cNvSpPr>
          <p:nvPr/>
        </p:nvSpPr>
        <p:spPr bwMode="auto">
          <a:xfrm>
            <a:off x="5012101" y="3851485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47"/>
          <p:cNvSpPr>
            <a:spLocks noChangeAspect="1" noEditPoints="1"/>
          </p:cNvSpPr>
          <p:nvPr/>
        </p:nvSpPr>
        <p:spPr bwMode="auto">
          <a:xfrm>
            <a:off x="5012101" y="4460832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120"/>
          <p:cNvSpPr>
            <a:spLocks noEditPoints="1"/>
          </p:cNvSpPr>
          <p:nvPr/>
        </p:nvSpPr>
        <p:spPr bwMode="auto">
          <a:xfrm>
            <a:off x="4954395" y="2181651"/>
            <a:ext cx="450054" cy="385760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121"/>
          <p:cNvSpPr>
            <a:spLocks noEditPoints="1"/>
          </p:cNvSpPr>
          <p:nvPr/>
        </p:nvSpPr>
        <p:spPr bwMode="auto">
          <a:xfrm>
            <a:off x="9429836" y="2181653"/>
            <a:ext cx="422499" cy="352083"/>
          </a:xfrm>
          <a:custGeom>
            <a:avLst/>
            <a:gdLst/>
            <a:ahLst/>
            <a:cxnLst>
              <a:cxn ang="0">
                <a:pos x="58" y="53"/>
              </a:cxn>
              <a:cxn ang="0">
                <a:pos x="0" y="47"/>
              </a:cxn>
              <a:cxn ang="0">
                <a:pos x="7" y="0"/>
              </a:cxn>
              <a:cxn ang="0">
                <a:pos x="64" y="6"/>
              </a:cxn>
              <a:cxn ang="0">
                <a:pos x="20" y="10"/>
              </a:cxn>
              <a:cxn ang="0">
                <a:pos x="7" y="9"/>
              </a:cxn>
              <a:cxn ang="0">
                <a:pos x="5" y="18"/>
              </a:cxn>
              <a:cxn ang="0">
                <a:pos x="19" y="19"/>
              </a:cxn>
              <a:cxn ang="0">
                <a:pos x="20" y="10"/>
              </a:cxn>
              <a:cxn ang="0">
                <a:pos x="19" y="24"/>
              </a:cxn>
              <a:cxn ang="0">
                <a:pos x="5" y="25"/>
              </a:cxn>
              <a:cxn ang="0">
                <a:pos x="7" y="34"/>
              </a:cxn>
              <a:cxn ang="0">
                <a:pos x="20" y="32"/>
              </a:cxn>
              <a:cxn ang="0">
                <a:pos x="20" y="40"/>
              </a:cxn>
              <a:cxn ang="0">
                <a:pos x="7" y="38"/>
              </a:cxn>
              <a:cxn ang="0">
                <a:pos x="5" y="47"/>
              </a:cxn>
              <a:cxn ang="0">
                <a:pos x="19" y="48"/>
              </a:cxn>
              <a:cxn ang="0">
                <a:pos x="20" y="40"/>
              </a:cxn>
              <a:cxn ang="0">
                <a:pos x="38" y="9"/>
              </a:cxn>
              <a:cxn ang="0">
                <a:pos x="25" y="10"/>
              </a:cxn>
              <a:cxn ang="0">
                <a:pos x="26" y="19"/>
              </a:cxn>
              <a:cxn ang="0">
                <a:pos x="39" y="18"/>
              </a:cxn>
              <a:cxn ang="0">
                <a:pos x="39" y="25"/>
              </a:cxn>
              <a:cxn ang="0">
                <a:pos x="26" y="24"/>
              </a:cxn>
              <a:cxn ang="0">
                <a:pos x="25" y="32"/>
              </a:cxn>
              <a:cxn ang="0">
                <a:pos x="38" y="34"/>
              </a:cxn>
              <a:cxn ang="0">
                <a:pos x="39" y="25"/>
              </a:cxn>
              <a:cxn ang="0">
                <a:pos x="38" y="38"/>
              </a:cxn>
              <a:cxn ang="0">
                <a:pos x="25" y="40"/>
              </a:cxn>
              <a:cxn ang="0">
                <a:pos x="26" y="48"/>
              </a:cxn>
              <a:cxn ang="0">
                <a:pos x="39" y="47"/>
              </a:cxn>
              <a:cxn ang="0">
                <a:pos x="59" y="10"/>
              </a:cxn>
              <a:cxn ang="0">
                <a:pos x="45" y="9"/>
              </a:cxn>
              <a:cxn ang="0">
                <a:pos x="44" y="18"/>
              </a:cxn>
              <a:cxn ang="0">
                <a:pos x="58" y="19"/>
              </a:cxn>
              <a:cxn ang="0">
                <a:pos x="59" y="10"/>
              </a:cxn>
              <a:cxn ang="0">
                <a:pos x="58" y="24"/>
              </a:cxn>
              <a:cxn ang="0">
                <a:pos x="44" y="25"/>
              </a:cxn>
              <a:cxn ang="0">
                <a:pos x="45" y="34"/>
              </a:cxn>
              <a:cxn ang="0">
                <a:pos x="59" y="32"/>
              </a:cxn>
              <a:cxn ang="0">
                <a:pos x="59" y="40"/>
              </a:cxn>
              <a:cxn ang="0">
                <a:pos x="45" y="38"/>
              </a:cxn>
              <a:cxn ang="0">
                <a:pos x="44" y="47"/>
              </a:cxn>
              <a:cxn ang="0">
                <a:pos x="58" y="48"/>
              </a:cxn>
              <a:cxn ang="0">
                <a:pos x="59" y="40"/>
              </a:cxn>
            </a:cxnLst>
            <a:rect l="0" t="0" r="r" b="b"/>
            <a:pathLst>
              <a:path w="64" h="53">
                <a:moveTo>
                  <a:pt x="64" y="47"/>
                </a:moveTo>
                <a:cubicBezTo>
                  <a:pt x="64" y="50"/>
                  <a:pt x="61" y="53"/>
                  <a:pt x="5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3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6"/>
                </a:cubicBezTo>
                <a:lnTo>
                  <a:pt x="64" y="47"/>
                </a:lnTo>
                <a:close/>
                <a:moveTo>
                  <a:pt x="20" y="10"/>
                </a:moveTo>
                <a:cubicBezTo>
                  <a:pt x="20" y="10"/>
                  <a:pt x="19" y="9"/>
                  <a:pt x="19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5" y="10"/>
                  <a:pt x="5" y="10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6" y="19"/>
                  <a:pt x="7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20" y="18"/>
                  <a:pt x="20" y="18"/>
                </a:cubicBezTo>
                <a:lnTo>
                  <a:pt x="20" y="10"/>
                </a:lnTo>
                <a:close/>
                <a:moveTo>
                  <a:pt x="20" y="25"/>
                </a:moveTo>
                <a:cubicBezTo>
                  <a:pt x="20" y="24"/>
                  <a:pt x="19" y="24"/>
                  <a:pt x="19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5" y="24"/>
                  <a:pt x="5" y="25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3"/>
                  <a:pt x="6" y="34"/>
                  <a:pt x="7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3"/>
                  <a:pt x="20" y="32"/>
                </a:cubicBezTo>
                <a:lnTo>
                  <a:pt x="20" y="25"/>
                </a:lnTo>
                <a:close/>
                <a:moveTo>
                  <a:pt x="20" y="40"/>
                </a:moveTo>
                <a:cubicBezTo>
                  <a:pt x="20" y="39"/>
                  <a:pt x="19" y="38"/>
                  <a:pt x="19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5" y="39"/>
                  <a:pt x="5" y="40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8"/>
                  <a:pt x="6" y="48"/>
                  <a:pt x="7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20" y="48"/>
                  <a:pt x="20" y="47"/>
                </a:cubicBezTo>
                <a:lnTo>
                  <a:pt x="20" y="40"/>
                </a:lnTo>
                <a:close/>
                <a:moveTo>
                  <a:pt x="39" y="10"/>
                </a:moveTo>
                <a:cubicBezTo>
                  <a:pt x="39" y="10"/>
                  <a:pt x="39" y="9"/>
                  <a:pt x="38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10"/>
                  <a:pt x="25" y="10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9"/>
                  <a:pt x="26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39" y="18"/>
                  <a:pt x="39" y="18"/>
                </a:cubicBezTo>
                <a:lnTo>
                  <a:pt x="39" y="10"/>
                </a:lnTo>
                <a:close/>
                <a:moveTo>
                  <a:pt x="39" y="25"/>
                </a:moveTo>
                <a:cubicBezTo>
                  <a:pt x="39" y="24"/>
                  <a:pt x="39" y="24"/>
                  <a:pt x="38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4"/>
                  <a:pt x="25" y="2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3"/>
                  <a:pt x="25" y="34"/>
                  <a:pt x="26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3"/>
                  <a:pt x="39" y="32"/>
                </a:cubicBezTo>
                <a:lnTo>
                  <a:pt x="39" y="25"/>
                </a:lnTo>
                <a:close/>
                <a:moveTo>
                  <a:pt x="39" y="40"/>
                </a:moveTo>
                <a:cubicBezTo>
                  <a:pt x="39" y="39"/>
                  <a:pt x="39" y="38"/>
                  <a:pt x="38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9"/>
                  <a:pt x="25" y="40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5" y="48"/>
                  <a:pt x="26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9" y="48"/>
                  <a:pt x="39" y="48"/>
                  <a:pt x="39" y="47"/>
                </a:cubicBezTo>
                <a:lnTo>
                  <a:pt x="39" y="40"/>
                </a:lnTo>
                <a:close/>
                <a:moveTo>
                  <a:pt x="59" y="10"/>
                </a:moveTo>
                <a:cubicBezTo>
                  <a:pt x="59" y="10"/>
                  <a:pt x="58" y="9"/>
                  <a:pt x="58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4" y="10"/>
                  <a:pt x="44" y="10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5" y="19"/>
                  <a:pt x="45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9" y="18"/>
                  <a:pt x="59" y="18"/>
                </a:cubicBezTo>
                <a:lnTo>
                  <a:pt x="59" y="10"/>
                </a:lnTo>
                <a:close/>
                <a:moveTo>
                  <a:pt x="59" y="25"/>
                </a:moveTo>
                <a:cubicBezTo>
                  <a:pt x="59" y="24"/>
                  <a:pt x="58" y="24"/>
                  <a:pt x="58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4" y="24"/>
                  <a:pt x="44" y="25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5" y="34"/>
                  <a:pt x="45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9" y="33"/>
                  <a:pt x="59" y="32"/>
                </a:cubicBezTo>
                <a:lnTo>
                  <a:pt x="59" y="25"/>
                </a:lnTo>
                <a:close/>
                <a:moveTo>
                  <a:pt x="59" y="40"/>
                </a:moveTo>
                <a:cubicBezTo>
                  <a:pt x="59" y="39"/>
                  <a:pt x="58" y="38"/>
                  <a:pt x="58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4" y="39"/>
                  <a:pt x="44" y="40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8"/>
                  <a:pt x="45" y="48"/>
                  <a:pt x="45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9" y="48"/>
                  <a:pt x="59" y="47"/>
                </a:cubicBezTo>
                <a:lnTo>
                  <a:pt x="59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122"/>
          <p:cNvSpPr>
            <a:spLocks noEditPoints="1"/>
          </p:cNvSpPr>
          <p:nvPr/>
        </p:nvSpPr>
        <p:spPr bwMode="auto">
          <a:xfrm>
            <a:off x="7168386" y="2199877"/>
            <a:ext cx="483731" cy="37963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Rectangle 7"/>
          <p:cNvSpPr/>
          <p:nvPr/>
        </p:nvSpPr>
        <p:spPr bwMode="auto">
          <a:xfrm>
            <a:off x="1833166" y="3105254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Rectangle 8"/>
          <p:cNvSpPr/>
          <p:nvPr/>
        </p:nvSpPr>
        <p:spPr bwMode="auto">
          <a:xfrm>
            <a:off x="1833166" y="3713663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Rectangle 9"/>
          <p:cNvSpPr/>
          <p:nvPr/>
        </p:nvSpPr>
        <p:spPr bwMode="auto">
          <a:xfrm>
            <a:off x="1833166" y="4322073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Rectangle 10"/>
          <p:cNvSpPr/>
          <p:nvPr/>
        </p:nvSpPr>
        <p:spPr bwMode="auto">
          <a:xfrm>
            <a:off x="1833166" y="4930482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Rectangle 3"/>
          <p:cNvSpPr/>
          <p:nvPr/>
        </p:nvSpPr>
        <p:spPr bwMode="auto">
          <a:xfrm>
            <a:off x="1833166" y="2091238"/>
            <a:ext cx="2230835" cy="1014016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TextBox 13"/>
          <p:cNvSpPr txBox="1"/>
          <p:nvPr/>
        </p:nvSpPr>
        <p:spPr>
          <a:xfrm>
            <a:off x="2143013" y="2413522"/>
            <a:ext cx="161114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TextBox 13"/>
          <p:cNvSpPr txBox="1"/>
          <p:nvPr/>
        </p:nvSpPr>
        <p:spPr>
          <a:xfrm>
            <a:off x="2260134" y="3273294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TextBox 13"/>
          <p:cNvSpPr txBox="1"/>
          <p:nvPr/>
        </p:nvSpPr>
        <p:spPr>
          <a:xfrm>
            <a:off x="2260134" y="388567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TextBox 13"/>
          <p:cNvSpPr txBox="1"/>
          <p:nvPr/>
        </p:nvSpPr>
        <p:spPr>
          <a:xfrm>
            <a:off x="2260134" y="449805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13"/>
          <p:cNvSpPr txBox="1"/>
          <p:nvPr/>
        </p:nvSpPr>
        <p:spPr>
          <a:xfrm>
            <a:off x="2260134" y="5110428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6723841" y="2719342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TextBox 13"/>
          <p:cNvSpPr txBox="1"/>
          <p:nvPr/>
        </p:nvSpPr>
        <p:spPr>
          <a:xfrm>
            <a:off x="8954675" y="2719341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Box 13"/>
          <p:cNvSpPr txBox="1"/>
          <p:nvPr/>
        </p:nvSpPr>
        <p:spPr>
          <a:xfrm>
            <a:off x="4493007" y="271934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231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55"/>
          <p:cNvCxnSpPr/>
          <p:nvPr/>
        </p:nvCxnSpPr>
        <p:spPr>
          <a:xfrm flipV="1">
            <a:off x="4246563" y="4232274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6"/>
          <p:cNvCxnSpPr/>
          <p:nvPr/>
        </p:nvCxnSpPr>
        <p:spPr>
          <a:xfrm>
            <a:off x="6130925" y="3802062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57"/>
          <p:cNvCxnSpPr/>
          <p:nvPr/>
        </p:nvCxnSpPr>
        <p:spPr>
          <a:xfrm flipV="1">
            <a:off x="8015288" y="3519487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0"/>
          <p:cNvCxnSpPr/>
          <p:nvPr/>
        </p:nvCxnSpPr>
        <p:spPr>
          <a:xfrm flipV="1">
            <a:off x="2338388" y="3732212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21"/>
          <p:cNvSpPr>
            <a:spLocks/>
          </p:cNvSpPr>
          <p:nvPr/>
        </p:nvSpPr>
        <p:spPr bwMode="auto">
          <a:xfrm>
            <a:off x="-7938" y="2646362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3733800" y="4660899"/>
            <a:ext cx="996950" cy="99377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632450" y="3305174"/>
            <a:ext cx="996950" cy="99377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AU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</a:t>
            </a:r>
            <a:endParaRPr lang="en-US" sz="2400" dirty="0">
              <a:solidFill>
                <a:srgbClr val="1C8EE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531100" y="3832224"/>
            <a:ext cx="995363" cy="9921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836738" y="4040187"/>
            <a:ext cx="995362" cy="993775"/>
          </a:xfrm>
          <a:prstGeom prst="ellipse">
            <a:avLst/>
          </a:prstGeom>
          <a:solidFill>
            <a:srgbClr val="934500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10085388" y="2498724"/>
            <a:ext cx="406400" cy="355600"/>
          </a:xfrm>
          <a:custGeom>
            <a:avLst/>
            <a:gdLst>
              <a:gd name="T0" fmla="*/ 71 w 71"/>
              <a:gd name="T1" fmla="*/ 3 h 62"/>
              <a:gd name="T2" fmla="*/ 0 w 71"/>
              <a:gd name="T3" fmla="*/ 62 h 62"/>
              <a:gd name="T4" fmla="*/ 14 w 71"/>
              <a:gd name="T5" fmla="*/ 0 h 62"/>
              <a:gd name="T6" fmla="*/ 71 w 71"/>
              <a:gd name="T7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9731375" y="2063749"/>
            <a:ext cx="1316038" cy="681038"/>
          </a:xfrm>
          <a:custGeom>
            <a:avLst/>
            <a:gdLst>
              <a:gd name="T0" fmla="*/ 230 w 230"/>
              <a:gd name="T1" fmla="*/ 0 h 119"/>
              <a:gd name="T2" fmla="*/ 0 w 230"/>
              <a:gd name="T3" fmla="*/ 26 h 119"/>
              <a:gd name="T4" fmla="*/ 140 w 230"/>
              <a:gd name="T5" fmla="*/ 119 h 119"/>
              <a:gd name="T6" fmla="*/ 230 w 230"/>
              <a:gd name="T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10017125" y="2109787"/>
            <a:ext cx="933450" cy="744537"/>
          </a:xfrm>
          <a:custGeom>
            <a:avLst/>
            <a:gdLst>
              <a:gd name="T0" fmla="*/ 163 w 163"/>
              <a:gd name="T1" fmla="*/ 0 h 130"/>
              <a:gd name="T2" fmla="*/ 0 w 163"/>
              <a:gd name="T3" fmla="*/ 52 h 130"/>
              <a:gd name="T4" fmla="*/ 12 w 163"/>
              <a:gd name="T5" fmla="*/ 130 h 130"/>
              <a:gd name="T6" fmla="*/ 26 w 163"/>
              <a:gd name="T7" fmla="*/ 68 h 130"/>
              <a:gd name="T8" fmla="*/ 163 w 163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72"/>
          <p:cNvSpPr txBox="1"/>
          <p:nvPr/>
        </p:nvSpPr>
        <p:spPr>
          <a:xfrm flipH="1">
            <a:off x="3473450" y="2516187"/>
            <a:ext cx="1573213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37%</a:t>
            </a:r>
          </a:p>
        </p:txBody>
      </p:sp>
      <p:sp>
        <p:nvSpPr>
          <p:cNvPr id="25" name="TextBox 73"/>
          <p:cNvSpPr txBox="1"/>
          <p:nvPr/>
        </p:nvSpPr>
        <p:spPr>
          <a:xfrm flipH="1">
            <a:off x="1552575" y="2035174"/>
            <a:ext cx="1573213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26" name="TextBox 76"/>
          <p:cNvSpPr txBox="1"/>
          <p:nvPr/>
        </p:nvSpPr>
        <p:spPr>
          <a:xfrm flipH="1">
            <a:off x="5357813" y="4862512"/>
            <a:ext cx="1573212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en-AU" sz="32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7" name="TextBox 79"/>
          <p:cNvSpPr txBox="1"/>
          <p:nvPr/>
        </p:nvSpPr>
        <p:spPr>
          <a:xfrm flipH="1">
            <a:off x="7227888" y="1984374"/>
            <a:ext cx="1573212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9%</a:t>
            </a:r>
          </a:p>
        </p:txBody>
      </p:sp>
      <p:sp>
        <p:nvSpPr>
          <p:cNvPr id="28" name="TextBox 13"/>
          <p:cNvSpPr txBox="1"/>
          <p:nvPr/>
        </p:nvSpPr>
        <p:spPr>
          <a:xfrm>
            <a:off x="1638300" y="2589212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43063" y="2874962"/>
            <a:ext cx="13811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508375" y="3030537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513138" y="3316287"/>
            <a:ext cx="13811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426075" y="5408612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430838" y="5694362"/>
            <a:ext cx="13811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326313" y="2516187"/>
            <a:ext cx="137636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331075" y="2801937"/>
            <a:ext cx="13811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70"/>
          <p:cNvSpPr>
            <a:spLocks noEditPoints="1"/>
          </p:cNvSpPr>
          <p:nvPr/>
        </p:nvSpPr>
        <p:spPr bwMode="auto">
          <a:xfrm>
            <a:off x="2152650" y="4279899"/>
            <a:ext cx="419100" cy="354013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5926138" y="3649662"/>
            <a:ext cx="436562" cy="423862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45"/>
          <p:cNvSpPr>
            <a:spLocks noEditPoints="1"/>
          </p:cNvSpPr>
          <p:nvPr/>
        </p:nvSpPr>
        <p:spPr bwMode="auto">
          <a:xfrm>
            <a:off x="4014788" y="4808537"/>
            <a:ext cx="490537" cy="531812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77"/>
          <p:cNvSpPr>
            <a:spLocks noEditPoints="1"/>
          </p:cNvSpPr>
          <p:nvPr/>
        </p:nvSpPr>
        <p:spPr bwMode="auto">
          <a:xfrm>
            <a:off x="7788275" y="4049712"/>
            <a:ext cx="439738" cy="463550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五边形 39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5" name="矩形 44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11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83"/>
          <a:stretch>
            <a:fillRect/>
          </a:stretch>
        </p:blipFill>
        <p:spPr bwMode="auto">
          <a:xfrm>
            <a:off x="6088063" y="3942212"/>
            <a:ext cx="464343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2"/>
          <a:stretch>
            <a:fillRect/>
          </a:stretch>
        </p:blipFill>
        <p:spPr bwMode="auto">
          <a:xfrm>
            <a:off x="1377950" y="1983237"/>
            <a:ext cx="463073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/>
          <p:nvPr/>
        </p:nvSpPr>
        <p:spPr>
          <a:xfrm>
            <a:off x="6065838" y="1983237"/>
            <a:ext cx="2298700" cy="1905000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>
              <a:solidFill>
                <a:prstClr val="white"/>
              </a:solidFill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8410575" y="1983237"/>
            <a:ext cx="2298700" cy="1905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5400" dirty="0">
              <a:solidFill>
                <a:prstClr val="white"/>
              </a:solidFill>
            </a:endParaRPr>
          </a:p>
        </p:txBody>
      </p:sp>
      <p:sp>
        <p:nvSpPr>
          <p:cNvPr id="16" name="Freeform 211"/>
          <p:cNvSpPr>
            <a:spLocks noEditPoints="1"/>
          </p:cNvSpPr>
          <p:nvPr/>
        </p:nvSpPr>
        <p:spPr bwMode="auto">
          <a:xfrm>
            <a:off x="6886575" y="2502350"/>
            <a:ext cx="658813" cy="866775"/>
          </a:xfrm>
          <a:custGeom>
            <a:avLst/>
            <a:gdLst>
              <a:gd name="T0" fmla="*/ 577043 w 218"/>
              <a:gd name="T1" fmla="*/ 108220 h 288"/>
              <a:gd name="T2" fmla="*/ 474323 w 218"/>
              <a:gd name="T3" fmla="*/ 0 h 288"/>
              <a:gd name="T4" fmla="*/ 184291 w 218"/>
              <a:gd name="T5" fmla="*/ 0 h 288"/>
              <a:gd name="T6" fmla="*/ 84593 w 218"/>
              <a:gd name="T7" fmla="*/ 108220 h 288"/>
              <a:gd name="T8" fmla="*/ 0 w 218"/>
              <a:gd name="T9" fmla="*/ 108220 h 288"/>
              <a:gd name="T10" fmla="*/ 0 w 218"/>
              <a:gd name="T11" fmla="*/ 865760 h 288"/>
              <a:gd name="T12" fmla="*/ 658614 w 218"/>
              <a:gd name="T13" fmla="*/ 865760 h 288"/>
              <a:gd name="T14" fmla="*/ 658614 w 218"/>
              <a:gd name="T15" fmla="*/ 108220 h 288"/>
              <a:gd name="T16" fmla="*/ 577043 w 218"/>
              <a:gd name="T17" fmla="*/ 108220 h 288"/>
              <a:gd name="T18" fmla="*/ 223566 w 218"/>
              <a:gd name="T19" fmla="*/ 48098 h 288"/>
              <a:gd name="T20" fmla="*/ 429005 w 218"/>
              <a:gd name="T21" fmla="*/ 48098 h 288"/>
              <a:gd name="T22" fmla="*/ 456196 w 218"/>
              <a:gd name="T23" fmla="*/ 72147 h 288"/>
              <a:gd name="T24" fmla="*/ 429005 w 218"/>
              <a:gd name="T25" fmla="*/ 99202 h 288"/>
              <a:gd name="T26" fmla="*/ 223566 w 218"/>
              <a:gd name="T27" fmla="*/ 99202 h 288"/>
              <a:gd name="T28" fmla="*/ 199397 w 218"/>
              <a:gd name="T29" fmla="*/ 72147 h 288"/>
              <a:gd name="T30" fmla="*/ 223566 w 218"/>
              <a:gd name="T31" fmla="*/ 48098 h 288"/>
              <a:gd name="T32" fmla="*/ 516619 w 218"/>
              <a:gd name="T33" fmla="*/ 709442 h 288"/>
              <a:gd name="T34" fmla="*/ 135952 w 218"/>
              <a:gd name="T35" fmla="*/ 709442 h 288"/>
              <a:gd name="T36" fmla="*/ 135952 w 218"/>
              <a:gd name="T37" fmla="*/ 652326 h 288"/>
              <a:gd name="T38" fmla="*/ 516619 w 218"/>
              <a:gd name="T39" fmla="*/ 652326 h 288"/>
              <a:gd name="T40" fmla="*/ 516619 w 218"/>
              <a:gd name="T41" fmla="*/ 709442 h 288"/>
              <a:gd name="T42" fmla="*/ 516619 w 218"/>
              <a:gd name="T43" fmla="*/ 580179 h 288"/>
              <a:gd name="T44" fmla="*/ 135952 w 218"/>
              <a:gd name="T45" fmla="*/ 580179 h 288"/>
              <a:gd name="T46" fmla="*/ 135952 w 218"/>
              <a:gd name="T47" fmla="*/ 523063 h 288"/>
              <a:gd name="T48" fmla="*/ 516619 w 218"/>
              <a:gd name="T49" fmla="*/ 523063 h 288"/>
              <a:gd name="T50" fmla="*/ 516619 w 218"/>
              <a:gd name="T51" fmla="*/ 580179 h 288"/>
              <a:gd name="T52" fmla="*/ 516619 w 218"/>
              <a:gd name="T53" fmla="*/ 450917 h 288"/>
              <a:gd name="T54" fmla="*/ 135952 w 218"/>
              <a:gd name="T55" fmla="*/ 450917 h 288"/>
              <a:gd name="T56" fmla="*/ 135952 w 218"/>
              <a:gd name="T57" fmla="*/ 393801 h 288"/>
              <a:gd name="T58" fmla="*/ 516619 w 218"/>
              <a:gd name="T59" fmla="*/ 393801 h 288"/>
              <a:gd name="T60" fmla="*/ 516619 w 218"/>
              <a:gd name="T61" fmla="*/ 450917 h 288"/>
              <a:gd name="T62" fmla="*/ 516619 w 218"/>
              <a:gd name="T63" fmla="*/ 321654 h 288"/>
              <a:gd name="T64" fmla="*/ 135952 w 218"/>
              <a:gd name="T65" fmla="*/ 321654 h 288"/>
              <a:gd name="T66" fmla="*/ 135952 w 218"/>
              <a:gd name="T67" fmla="*/ 264538 h 288"/>
              <a:gd name="T68" fmla="*/ 516619 w 218"/>
              <a:gd name="T69" fmla="*/ 264538 h 288"/>
              <a:gd name="T70" fmla="*/ 516619 w 218"/>
              <a:gd name="T71" fmla="*/ 321654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410575" y="25023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8763000" y="2845250"/>
            <a:ext cx="1633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24" name="矩形 23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31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AutoShape 2"/>
          <p:cNvSpPr>
            <a:spLocks/>
          </p:cNvSpPr>
          <p:nvPr/>
        </p:nvSpPr>
        <p:spPr bwMode="auto">
          <a:xfrm>
            <a:off x="4413250" y="1928810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3" name="AutoShape 3"/>
          <p:cNvSpPr>
            <a:spLocks/>
          </p:cNvSpPr>
          <p:nvPr/>
        </p:nvSpPr>
        <p:spPr bwMode="auto">
          <a:xfrm>
            <a:off x="7081838" y="2981322"/>
            <a:ext cx="965200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4" name="AutoShape 4"/>
          <p:cNvSpPr>
            <a:spLocks/>
          </p:cNvSpPr>
          <p:nvPr/>
        </p:nvSpPr>
        <p:spPr bwMode="auto">
          <a:xfrm>
            <a:off x="6156325" y="4470397"/>
            <a:ext cx="1604963" cy="1370013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5" name="AutoShape 5"/>
          <p:cNvSpPr>
            <a:spLocks/>
          </p:cNvSpPr>
          <p:nvPr/>
        </p:nvSpPr>
        <p:spPr bwMode="auto">
          <a:xfrm>
            <a:off x="6650038" y="4932360"/>
            <a:ext cx="474662" cy="501650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6" name="AutoShape 6"/>
          <p:cNvSpPr>
            <a:spLocks/>
          </p:cNvSpPr>
          <p:nvPr/>
        </p:nvSpPr>
        <p:spPr bwMode="auto">
          <a:xfrm>
            <a:off x="6145213" y="1928810"/>
            <a:ext cx="1604962" cy="1360487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7" name="AutoShape 7"/>
          <p:cNvSpPr>
            <a:spLocks/>
          </p:cNvSpPr>
          <p:nvPr/>
        </p:nvSpPr>
        <p:spPr bwMode="auto">
          <a:xfrm>
            <a:off x="4451350" y="4502147"/>
            <a:ext cx="1604963" cy="1344613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8" name="AutoShape 8"/>
          <p:cNvSpPr>
            <a:spLocks/>
          </p:cNvSpPr>
          <p:nvPr/>
        </p:nvSpPr>
        <p:spPr bwMode="auto">
          <a:xfrm>
            <a:off x="5065713" y="2351085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9" name="AutoShape 9"/>
          <p:cNvSpPr>
            <a:spLocks/>
          </p:cNvSpPr>
          <p:nvPr/>
        </p:nvSpPr>
        <p:spPr bwMode="auto">
          <a:xfrm>
            <a:off x="4122738" y="3001960"/>
            <a:ext cx="969962" cy="1808162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0" name="AutoShape 10"/>
          <p:cNvSpPr>
            <a:spLocks/>
          </p:cNvSpPr>
          <p:nvPr/>
        </p:nvSpPr>
        <p:spPr bwMode="auto">
          <a:xfrm>
            <a:off x="5068888" y="2870197"/>
            <a:ext cx="2033587" cy="2035175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1" name="AutoShape 11"/>
          <p:cNvSpPr>
            <a:spLocks/>
          </p:cNvSpPr>
          <p:nvPr/>
        </p:nvSpPr>
        <p:spPr bwMode="auto">
          <a:xfrm>
            <a:off x="4362450" y="3771897"/>
            <a:ext cx="357188" cy="298450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2" name="AutoShape 12"/>
          <p:cNvSpPr>
            <a:spLocks/>
          </p:cNvSpPr>
          <p:nvPr/>
        </p:nvSpPr>
        <p:spPr bwMode="auto">
          <a:xfrm>
            <a:off x="6726238" y="2451097"/>
            <a:ext cx="357187" cy="296863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3" name="AutoShape 13"/>
          <p:cNvSpPr>
            <a:spLocks/>
          </p:cNvSpPr>
          <p:nvPr/>
        </p:nvSpPr>
        <p:spPr bwMode="auto">
          <a:xfrm>
            <a:off x="7456488" y="3716335"/>
            <a:ext cx="357187" cy="358775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4" name="AutoShape 14"/>
          <p:cNvSpPr>
            <a:spLocks/>
          </p:cNvSpPr>
          <p:nvPr/>
        </p:nvSpPr>
        <p:spPr bwMode="auto">
          <a:xfrm>
            <a:off x="5202238" y="5060947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5" name="AutoShape 25"/>
          <p:cNvSpPr>
            <a:spLocks/>
          </p:cNvSpPr>
          <p:nvPr/>
        </p:nvSpPr>
        <p:spPr bwMode="auto">
          <a:xfrm>
            <a:off x="5715000" y="3581397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445469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6" name="组合 19"/>
          <p:cNvGrpSpPr>
            <a:grpSpLocks/>
          </p:cNvGrpSpPr>
          <p:nvPr/>
        </p:nvGrpSpPr>
        <p:grpSpPr bwMode="auto">
          <a:xfrm>
            <a:off x="7975600" y="2365372"/>
            <a:ext cx="2338388" cy="655638"/>
            <a:chOff x="8251485" y="2060817"/>
            <a:chExt cx="2338080" cy="655237"/>
          </a:xfrm>
        </p:grpSpPr>
        <p:sp>
          <p:nvSpPr>
            <p:cNvPr id="327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8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9" name="组合 22"/>
          <p:cNvGrpSpPr>
            <a:grpSpLocks/>
          </p:cNvGrpSpPr>
          <p:nvPr/>
        </p:nvGrpSpPr>
        <p:grpSpPr bwMode="auto">
          <a:xfrm>
            <a:off x="8669338" y="3636960"/>
            <a:ext cx="2338387" cy="654050"/>
            <a:chOff x="8251485" y="2060817"/>
            <a:chExt cx="2338080" cy="655237"/>
          </a:xfrm>
        </p:grpSpPr>
        <p:sp>
          <p:nvSpPr>
            <p:cNvPr id="330" name="TextBox 13@|17FFC:16777215|FBC:16777215|LFC:16777215|LBC:16777215"/>
            <p:cNvSpPr txBox="1"/>
            <p:nvPr/>
          </p:nvSpPr>
          <p:spPr>
            <a:xfrm>
              <a:off x="8251485" y="2060817"/>
              <a:ext cx="1952369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TextBox 13@|17FFC:16777215|FBC:16777215|LFC:16777215|LBC:16777215"/>
            <p:cNvSpPr txBox="1"/>
            <p:nvPr/>
          </p:nvSpPr>
          <p:spPr>
            <a:xfrm>
              <a:off x="8256246" y="2347086"/>
              <a:ext cx="2333319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2" name="组合 25"/>
          <p:cNvGrpSpPr>
            <a:grpSpLocks/>
          </p:cNvGrpSpPr>
          <p:nvPr/>
        </p:nvGrpSpPr>
        <p:grpSpPr bwMode="auto">
          <a:xfrm>
            <a:off x="7975600" y="4846635"/>
            <a:ext cx="2338388" cy="655637"/>
            <a:chOff x="8251485" y="2060817"/>
            <a:chExt cx="2338080" cy="655237"/>
          </a:xfrm>
        </p:grpSpPr>
        <p:sp>
          <p:nvSpPr>
            <p:cNvPr id="333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4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5" name="组合 28"/>
          <p:cNvGrpSpPr>
            <a:grpSpLocks/>
          </p:cNvGrpSpPr>
          <p:nvPr/>
        </p:nvGrpSpPr>
        <p:grpSpPr bwMode="auto">
          <a:xfrm>
            <a:off x="2054225" y="2365372"/>
            <a:ext cx="2338388" cy="655638"/>
            <a:chOff x="8251485" y="2060817"/>
            <a:chExt cx="2338080" cy="655237"/>
          </a:xfrm>
        </p:grpSpPr>
        <p:sp>
          <p:nvSpPr>
            <p:cNvPr id="336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7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1"/>
          <p:cNvGrpSpPr>
            <a:grpSpLocks/>
          </p:cNvGrpSpPr>
          <p:nvPr/>
        </p:nvGrpSpPr>
        <p:grpSpPr bwMode="auto">
          <a:xfrm>
            <a:off x="1511300" y="3636960"/>
            <a:ext cx="2338388" cy="654050"/>
            <a:chOff x="8251485" y="2060817"/>
            <a:chExt cx="2338080" cy="655237"/>
          </a:xfrm>
        </p:grpSpPr>
        <p:sp>
          <p:nvSpPr>
            <p:cNvPr id="339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0" name="TextBox 13@|17FFC:16777215|FBC:16777215|LFC:16777215|LBC:16777215"/>
            <p:cNvSpPr txBox="1"/>
            <p:nvPr/>
          </p:nvSpPr>
          <p:spPr>
            <a:xfrm>
              <a:off x="8256247" y="2347086"/>
              <a:ext cx="2333318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1" name="组合 34"/>
          <p:cNvGrpSpPr>
            <a:grpSpLocks/>
          </p:cNvGrpSpPr>
          <p:nvPr/>
        </p:nvGrpSpPr>
        <p:grpSpPr bwMode="auto">
          <a:xfrm>
            <a:off x="2054225" y="4846635"/>
            <a:ext cx="2338388" cy="655637"/>
            <a:chOff x="8251485" y="2060817"/>
            <a:chExt cx="2338080" cy="655237"/>
          </a:xfrm>
        </p:grpSpPr>
        <p:sp>
          <p:nvSpPr>
            <p:cNvPr id="342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3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15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049457" y="349150"/>
            <a:ext cx="2210596" cy="727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b="1" spc="300">
                <a:ln w="3175">
                  <a:noFill/>
                </a:ln>
                <a:gradFill flip="none" rotWithShape="1">
                  <a:gsLst>
                    <a:gs pos="35000">
                      <a:srgbClr val="986528"/>
                    </a:gs>
                    <a:gs pos="12000">
                      <a:srgbClr val="D7C088"/>
                    </a:gs>
                    <a:gs pos="73000">
                      <a:srgbClr val="D6B885"/>
                    </a:gs>
                    <a:gs pos="61000">
                      <a:srgbClr val="FCFDF6"/>
                    </a:gs>
                    <a:gs pos="48000">
                      <a:srgbClr val="FAE8A4"/>
                    </a:gs>
                    <a:gs pos="90000">
                      <a:srgbClr val="AF8D5D"/>
                    </a:gs>
                  </a:gsLst>
                  <a:lin ang="8100000" scaled="1"/>
                  <a:tileRect/>
                </a:gra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zh-CN" altLang="en-US" sz="3600" dirty="0" smtClean="0">
                <a:solidFill>
                  <a:srgbClr val="B47730"/>
                </a:solidFill>
              </a:rPr>
              <a:t>目录</a:t>
            </a:r>
            <a:endParaRPr lang="en-US" altLang="zh-CN" sz="3600" dirty="0" smtClean="0">
              <a:solidFill>
                <a:srgbClr val="B4773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3522" y="1013765"/>
            <a:ext cx="2526531" cy="710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spc="300" dirty="0">
                <a:ln w="3175">
                  <a:noFill/>
                </a:ln>
                <a:solidFill>
                  <a:srgbClr val="B47730"/>
                </a:soli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CONTENTS</a:t>
            </a:r>
            <a:endParaRPr lang="zh-CN" altLang="en-US" sz="2400" b="1" spc="300" dirty="0">
              <a:ln w="3175">
                <a:noFill/>
              </a:ln>
              <a:solidFill>
                <a:srgbClr val="B47730"/>
              </a:solidFill>
              <a:effectLst>
                <a:outerShdw blurRad="190500" dist="88900" dir="5400000" sx="102000" sy="102000" algn="t" rotWithShape="0">
                  <a:prstClr val="black">
                    <a:alpha val="3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8147301" y="2509399"/>
            <a:ext cx="16529" cy="19835"/>
          </a:xfrm>
          <a:custGeom>
            <a:avLst/>
            <a:gdLst>
              <a:gd name="T0" fmla="*/ 0 w 4"/>
              <a:gd name="T1" fmla="*/ 5 h 5"/>
              <a:gd name="T2" fmla="*/ 1 w 4"/>
              <a:gd name="T3" fmla="*/ 5 h 5"/>
              <a:gd name="T4" fmla="*/ 4 w 4"/>
              <a:gd name="T5" fmla="*/ 0 h 5"/>
              <a:gd name="T6" fmla="*/ 3 w 4"/>
              <a:gd name="T7" fmla="*/ 2 h 5"/>
              <a:gd name="T8" fmla="*/ 0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5"/>
                  <a:pt x="0" y="5"/>
                  <a:pt x="1" y="5"/>
                </a:cubicBezTo>
                <a:cubicBezTo>
                  <a:pt x="3" y="4"/>
                  <a:pt x="4" y="2"/>
                  <a:pt x="4" y="0"/>
                </a:cubicBezTo>
                <a:cubicBezTo>
                  <a:pt x="3" y="1"/>
                  <a:pt x="3" y="1"/>
                  <a:pt x="3" y="2"/>
                </a:cubicBezTo>
                <a:cubicBezTo>
                  <a:pt x="2" y="4"/>
                  <a:pt x="1" y="5"/>
                  <a:pt x="0" y="5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8375403" y="3413546"/>
            <a:ext cx="3306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8378709" y="3400323"/>
            <a:ext cx="21487" cy="13224"/>
          </a:xfrm>
          <a:custGeom>
            <a:avLst/>
            <a:gdLst>
              <a:gd name="T0" fmla="*/ 0 w 5"/>
              <a:gd name="T1" fmla="*/ 3 h 3"/>
              <a:gd name="T2" fmla="*/ 1 w 5"/>
              <a:gd name="T3" fmla="*/ 3 h 3"/>
              <a:gd name="T4" fmla="*/ 5 w 5"/>
              <a:gd name="T5" fmla="*/ 0 h 3"/>
              <a:gd name="T6" fmla="*/ 4 w 5"/>
              <a:gd name="T7" fmla="*/ 1 h 3"/>
              <a:gd name="T8" fmla="*/ 0 w 5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3" y="3"/>
                  <a:pt x="5" y="2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3"/>
                  <a:pt x="1" y="3"/>
                  <a:pt x="0" y="3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8110937" y="4160665"/>
            <a:ext cx="495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8115894" y="4157360"/>
            <a:ext cx="23140" cy="8265"/>
          </a:xfrm>
          <a:custGeom>
            <a:avLst/>
            <a:gdLst>
              <a:gd name="T0" fmla="*/ 0 w 6"/>
              <a:gd name="T1" fmla="*/ 1 h 2"/>
              <a:gd name="T2" fmla="*/ 0 w 6"/>
              <a:gd name="T3" fmla="*/ 1 h 2"/>
              <a:gd name="T4" fmla="*/ 6 w 6"/>
              <a:gd name="T5" fmla="*/ 0 h 2"/>
              <a:gd name="T6" fmla="*/ 4 w 6"/>
              <a:gd name="T7" fmla="*/ 1 h 2"/>
              <a:gd name="T8" fmla="*/ 0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1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1"/>
          <p:cNvSpPr>
            <a:spLocks/>
          </p:cNvSpPr>
          <p:nvPr/>
        </p:nvSpPr>
        <p:spPr bwMode="auto">
          <a:xfrm>
            <a:off x="6757195" y="3347430"/>
            <a:ext cx="8265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12"/>
          <p:cNvSpPr>
            <a:spLocks/>
          </p:cNvSpPr>
          <p:nvPr/>
        </p:nvSpPr>
        <p:spPr bwMode="auto">
          <a:xfrm>
            <a:off x="6456364" y="3063127"/>
            <a:ext cx="0" cy="8265"/>
          </a:xfrm>
          <a:custGeom>
            <a:avLst/>
            <a:gdLst>
              <a:gd name="T0" fmla="*/ 2 h 2"/>
              <a:gd name="T1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0"/>
                  <a:pt x="0" y="2"/>
                  <a:pt x="0" y="2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3"/>
          <p:cNvSpPr>
            <a:spLocks/>
          </p:cNvSpPr>
          <p:nvPr/>
        </p:nvSpPr>
        <p:spPr bwMode="auto">
          <a:xfrm>
            <a:off x="6514217" y="3140814"/>
            <a:ext cx="21487" cy="8265"/>
          </a:xfrm>
          <a:custGeom>
            <a:avLst/>
            <a:gdLst>
              <a:gd name="T0" fmla="*/ 5 w 5"/>
              <a:gd name="T1" fmla="*/ 1 h 2"/>
              <a:gd name="T2" fmla="*/ 5 w 5"/>
              <a:gd name="T3" fmla="*/ 0 h 2"/>
              <a:gd name="T4" fmla="*/ 0 w 5"/>
              <a:gd name="T5" fmla="*/ 2 h 2"/>
              <a:gd name="T6" fmla="*/ 5 w 5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5" y="1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ubicBezTo>
                  <a:pt x="2" y="2"/>
                  <a:pt x="4" y="2"/>
                  <a:pt x="5" y="1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4"/>
          <p:cNvSpPr>
            <a:spLocks/>
          </p:cNvSpPr>
          <p:nvPr/>
        </p:nvSpPr>
        <p:spPr bwMode="auto">
          <a:xfrm>
            <a:off x="6514217" y="3355693"/>
            <a:ext cx="4958" cy="3306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5"/>
          <p:cNvSpPr>
            <a:spLocks/>
          </p:cNvSpPr>
          <p:nvPr/>
        </p:nvSpPr>
        <p:spPr bwMode="auto">
          <a:xfrm>
            <a:off x="6535704" y="3137508"/>
            <a:ext cx="31405" cy="6611"/>
          </a:xfrm>
          <a:custGeom>
            <a:avLst/>
            <a:gdLst>
              <a:gd name="T0" fmla="*/ 3 w 8"/>
              <a:gd name="T1" fmla="*/ 1 h 2"/>
              <a:gd name="T2" fmla="*/ 8 w 8"/>
              <a:gd name="T3" fmla="*/ 0 h 2"/>
              <a:gd name="T4" fmla="*/ 0 w 8"/>
              <a:gd name="T5" fmla="*/ 1 h 2"/>
              <a:gd name="T6" fmla="*/ 0 w 8"/>
              <a:gd name="T7" fmla="*/ 2 h 2"/>
              <a:gd name="T8" fmla="*/ 3 w 8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3" y="1"/>
                </a:moveTo>
                <a:cubicBezTo>
                  <a:pt x="5" y="1"/>
                  <a:pt x="6" y="0"/>
                  <a:pt x="8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Line 17"/>
          <p:cNvSpPr>
            <a:spLocks noChangeShapeType="1"/>
          </p:cNvSpPr>
          <p:nvPr/>
        </p:nvSpPr>
        <p:spPr bwMode="auto">
          <a:xfrm>
            <a:off x="7471256" y="455405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>
            <a:off x="7471256" y="455405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27"/>
          <p:cNvSpPr>
            <a:spLocks/>
          </p:cNvSpPr>
          <p:nvPr/>
        </p:nvSpPr>
        <p:spPr bwMode="auto">
          <a:xfrm>
            <a:off x="8119200" y="4165623"/>
            <a:ext cx="3306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86941" y="1391172"/>
            <a:ext cx="3924836" cy="1769477"/>
            <a:chOff x="6386941" y="1391172"/>
            <a:chExt cx="3924836" cy="1769477"/>
          </a:xfrm>
        </p:grpSpPr>
        <p:grpSp>
          <p:nvGrpSpPr>
            <p:cNvPr id="3" name="组合 2"/>
            <p:cNvGrpSpPr/>
            <p:nvPr/>
          </p:nvGrpSpPr>
          <p:grpSpPr>
            <a:xfrm>
              <a:off x="6386941" y="1391172"/>
              <a:ext cx="3924836" cy="1769477"/>
              <a:chOff x="6386941" y="1391172"/>
              <a:chExt cx="3924836" cy="1769477"/>
            </a:xfrm>
          </p:grpSpPr>
          <p:sp>
            <p:nvSpPr>
              <p:cNvPr id="68" name="Freeform 24"/>
              <p:cNvSpPr>
                <a:spLocks noEditPoints="1"/>
              </p:cNvSpPr>
              <p:nvPr/>
            </p:nvSpPr>
            <p:spPr bwMode="auto">
              <a:xfrm>
                <a:off x="7817763" y="1391172"/>
                <a:ext cx="2494014" cy="1515564"/>
              </a:xfrm>
              <a:custGeom>
                <a:avLst/>
                <a:gdLst>
                  <a:gd name="T0" fmla="*/ 3 w 532"/>
                  <a:gd name="T1" fmla="*/ 173 h 323"/>
                  <a:gd name="T2" fmla="*/ 47 w 532"/>
                  <a:gd name="T3" fmla="*/ 307 h 323"/>
                  <a:gd name="T4" fmla="*/ 72 w 532"/>
                  <a:gd name="T5" fmla="*/ 320 h 323"/>
                  <a:gd name="T6" fmla="*/ 516 w 532"/>
                  <a:gd name="T7" fmla="*/ 175 h 323"/>
                  <a:gd name="T8" fmla="*/ 529 w 532"/>
                  <a:gd name="T9" fmla="*/ 150 h 323"/>
                  <a:gd name="T10" fmla="*/ 485 w 532"/>
                  <a:gd name="T11" fmla="*/ 16 h 323"/>
                  <a:gd name="T12" fmla="*/ 460 w 532"/>
                  <a:gd name="T13" fmla="*/ 3 h 323"/>
                  <a:gd name="T14" fmla="*/ 16 w 532"/>
                  <a:gd name="T15" fmla="*/ 149 h 323"/>
                  <a:gd name="T16" fmla="*/ 3 w 532"/>
                  <a:gd name="T17" fmla="*/ 173 h 323"/>
                  <a:gd name="T18" fmla="*/ 106 w 532"/>
                  <a:gd name="T19" fmla="*/ 214 h 323"/>
                  <a:gd name="T20" fmla="*/ 87 w 532"/>
                  <a:gd name="T21" fmla="*/ 252 h 323"/>
                  <a:gd name="T22" fmla="*/ 49 w 532"/>
                  <a:gd name="T23" fmla="*/ 233 h 323"/>
                  <a:gd name="T24" fmla="*/ 68 w 532"/>
                  <a:gd name="T25" fmla="*/ 195 h 323"/>
                  <a:gd name="T26" fmla="*/ 106 w 532"/>
                  <a:gd name="T27" fmla="*/ 21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2" h="323">
                    <a:moveTo>
                      <a:pt x="3" y="173"/>
                    </a:moveTo>
                    <a:cubicBezTo>
                      <a:pt x="47" y="307"/>
                      <a:pt x="47" y="307"/>
                      <a:pt x="47" y="307"/>
                    </a:cubicBezTo>
                    <a:cubicBezTo>
                      <a:pt x="50" y="318"/>
                      <a:pt x="61" y="323"/>
                      <a:pt x="72" y="320"/>
                    </a:cubicBezTo>
                    <a:cubicBezTo>
                      <a:pt x="516" y="175"/>
                      <a:pt x="516" y="175"/>
                      <a:pt x="516" y="175"/>
                    </a:cubicBezTo>
                    <a:cubicBezTo>
                      <a:pt x="526" y="171"/>
                      <a:pt x="532" y="160"/>
                      <a:pt x="529" y="150"/>
                    </a:cubicBezTo>
                    <a:cubicBezTo>
                      <a:pt x="485" y="16"/>
                      <a:pt x="485" y="16"/>
                      <a:pt x="485" y="16"/>
                    </a:cubicBezTo>
                    <a:cubicBezTo>
                      <a:pt x="481" y="6"/>
                      <a:pt x="470" y="0"/>
                      <a:pt x="460" y="3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5" y="152"/>
                      <a:pt x="0" y="163"/>
                      <a:pt x="3" y="173"/>
                    </a:cubicBezTo>
                    <a:close/>
                    <a:moveTo>
                      <a:pt x="106" y="214"/>
                    </a:moveTo>
                    <a:cubicBezTo>
                      <a:pt x="111" y="230"/>
                      <a:pt x="102" y="246"/>
                      <a:pt x="87" y="252"/>
                    </a:cubicBezTo>
                    <a:cubicBezTo>
                      <a:pt x="71" y="257"/>
                      <a:pt x="54" y="248"/>
                      <a:pt x="49" y="233"/>
                    </a:cubicBezTo>
                    <a:cubicBezTo>
                      <a:pt x="44" y="217"/>
                      <a:pt x="53" y="200"/>
                      <a:pt x="68" y="195"/>
                    </a:cubicBezTo>
                    <a:cubicBezTo>
                      <a:pt x="84" y="190"/>
                      <a:pt x="101" y="198"/>
                      <a:pt x="106" y="214"/>
                    </a:cubicBezTo>
                    <a:close/>
                  </a:path>
                </a:pathLst>
              </a:custGeom>
              <a:solidFill>
                <a:srgbClr val="FCAF2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3" name="Group 32"/>
              <p:cNvGrpSpPr/>
              <p:nvPr/>
            </p:nvGrpSpPr>
            <p:grpSpPr>
              <a:xfrm>
                <a:off x="6386941" y="2319314"/>
                <a:ext cx="1793416" cy="841335"/>
                <a:chOff x="6623050" y="2611438"/>
                <a:chExt cx="1722437" cy="808037"/>
              </a:xfrm>
              <a:solidFill>
                <a:srgbClr val="B47730"/>
              </a:solidFill>
            </p:grpSpPr>
            <p:sp>
              <p:nvSpPr>
                <p:cNvPr id="74" name="Freeform 28"/>
                <p:cNvSpPr>
                  <a:spLocks/>
                </p:cNvSpPr>
                <p:nvPr/>
              </p:nvSpPr>
              <p:spPr bwMode="auto">
                <a:xfrm>
                  <a:off x="6951663" y="2801938"/>
                  <a:ext cx="1196975" cy="534987"/>
                </a:xfrm>
                <a:custGeom>
                  <a:avLst/>
                  <a:gdLst>
                    <a:gd name="T0" fmla="*/ 301 w 302"/>
                    <a:gd name="T1" fmla="*/ 20 h 135"/>
                    <a:gd name="T2" fmla="*/ 295 w 302"/>
                    <a:gd name="T3" fmla="*/ 2 h 135"/>
                    <a:gd name="T4" fmla="*/ 66 w 302"/>
                    <a:gd name="T5" fmla="*/ 90 h 135"/>
                    <a:gd name="T6" fmla="*/ 0 w 302"/>
                    <a:gd name="T7" fmla="*/ 116 h 135"/>
                    <a:gd name="T8" fmla="*/ 5 w 302"/>
                    <a:gd name="T9" fmla="*/ 135 h 135"/>
                    <a:gd name="T10" fmla="*/ 171 w 302"/>
                    <a:gd name="T11" fmla="*/ 71 h 135"/>
                    <a:gd name="T12" fmla="*/ 301 w 302"/>
                    <a:gd name="T13" fmla="*/ 2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2" h="135">
                      <a:moveTo>
                        <a:pt x="301" y="20"/>
                      </a:moveTo>
                      <a:cubicBezTo>
                        <a:pt x="295" y="2"/>
                        <a:pt x="295" y="2"/>
                        <a:pt x="295" y="2"/>
                      </a:cubicBezTo>
                      <a:cubicBezTo>
                        <a:pt x="298" y="0"/>
                        <a:pt x="146" y="60"/>
                        <a:pt x="66" y="90"/>
                      </a:cubicBezTo>
                      <a:cubicBezTo>
                        <a:pt x="45" y="99"/>
                        <a:pt x="23" y="108"/>
                        <a:pt x="0" y="116"/>
                      </a:cubicBezTo>
                      <a:cubicBezTo>
                        <a:pt x="2" y="122"/>
                        <a:pt x="4" y="129"/>
                        <a:pt x="5" y="135"/>
                      </a:cubicBezTo>
                      <a:cubicBezTo>
                        <a:pt x="61" y="115"/>
                        <a:pt x="116" y="92"/>
                        <a:pt x="171" y="71"/>
                      </a:cubicBezTo>
                      <a:cubicBezTo>
                        <a:pt x="216" y="54"/>
                        <a:pt x="302" y="19"/>
                        <a:pt x="301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29"/>
                <p:cNvSpPr>
                  <a:spLocks/>
                </p:cNvSpPr>
                <p:nvPr/>
              </p:nvSpPr>
              <p:spPr bwMode="auto">
                <a:xfrm>
                  <a:off x="6623050" y="2611438"/>
                  <a:ext cx="1722437" cy="808037"/>
                </a:xfrm>
                <a:custGeom>
                  <a:avLst/>
                  <a:gdLst>
                    <a:gd name="T0" fmla="*/ 421 w 435"/>
                    <a:gd name="T1" fmla="*/ 11 h 204"/>
                    <a:gd name="T2" fmla="*/ 357 w 435"/>
                    <a:gd name="T3" fmla="*/ 22 h 204"/>
                    <a:gd name="T4" fmla="*/ 183 w 435"/>
                    <a:gd name="T5" fmla="*/ 88 h 204"/>
                    <a:gd name="T6" fmla="*/ 22 w 435"/>
                    <a:gd name="T7" fmla="*/ 156 h 204"/>
                    <a:gd name="T8" fmla="*/ 3 w 435"/>
                    <a:gd name="T9" fmla="*/ 186 h 204"/>
                    <a:gd name="T10" fmla="*/ 39 w 435"/>
                    <a:gd name="T11" fmla="*/ 199 h 204"/>
                    <a:gd name="T12" fmla="*/ 44 w 435"/>
                    <a:gd name="T13" fmla="*/ 198 h 204"/>
                    <a:gd name="T14" fmla="*/ 36 w 435"/>
                    <a:gd name="T15" fmla="*/ 199 h 204"/>
                    <a:gd name="T16" fmla="*/ 22 w 435"/>
                    <a:gd name="T17" fmla="*/ 184 h 204"/>
                    <a:gd name="T18" fmla="*/ 22 w 435"/>
                    <a:gd name="T19" fmla="*/ 184 h 204"/>
                    <a:gd name="T20" fmla="*/ 17 w 435"/>
                    <a:gd name="T21" fmla="*/ 184 h 204"/>
                    <a:gd name="T22" fmla="*/ 17 w 435"/>
                    <a:gd name="T23" fmla="*/ 182 h 204"/>
                    <a:gd name="T24" fmla="*/ 17 w 435"/>
                    <a:gd name="T25" fmla="*/ 182 h 204"/>
                    <a:gd name="T26" fmla="*/ 18 w 435"/>
                    <a:gd name="T27" fmla="*/ 181 h 204"/>
                    <a:gd name="T28" fmla="*/ 18 w 435"/>
                    <a:gd name="T29" fmla="*/ 181 h 204"/>
                    <a:gd name="T30" fmla="*/ 18 w 435"/>
                    <a:gd name="T31" fmla="*/ 181 h 204"/>
                    <a:gd name="T32" fmla="*/ 32 w 435"/>
                    <a:gd name="T33" fmla="*/ 173 h 204"/>
                    <a:gd name="T34" fmla="*/ 47 w 435"/>
                    <a:gd name="T35" fmla="*/ 165 h 204"/>
                    <a:gd name="T36" fmla="*/ 51 w 435"/>
                    <a:gd name="T37" fmla="*/ 163 h 204"/>
                    <a:gd name="T38" fmla="*/ 62 w 435"/>
                    <a:gd name="T39" fmla="*/ 158 h 204"/>
                    <a:gd name="T40" fmla="*/ 67 w 435"/>
                    <a:gd name="T41" fmla="*/ 156 h 204"/>
                    <a:gd name="T42" fmla="*/ 79 w 435"/>
                    <a:gd name="T43" fmla="*/ 151 h 204"/>
                    <a:gd name="T44" fmla="*/ 98 w 435"/>
                    <a:gd name="T45" fmla="*/ 143 h 204"/>
                    <a:gd name="T46" fmla="*/ 297 w 435"/>
                    <a:gd name="T47" fmla="*/ 64 h 204"/>
                    <a:gd name="T48" fmla="*/ 373 w 435"/>
                    <a:gd name="T49" fmla="*/ 36 h 204"/>
                    <a:gd name="T50" fmla="*/ 411 w 435"/>
                    <a:gd name="T51" fmla="*/ 25 h 204"/>
                    <a:gd name="T52" fmla="*/ 416 w 435"/>
                    <a:gd name="T53" fmla="*/ 35 h 204"/>
                    <a:gd name="T54" fmla="*/ 402 w 435"/>
                    <a:gd name="T55" fmla="*/ 40 h 204"/>
                    <a:gd name="T56" fmla="*/ 402 w 435"/>
                    <a:gd name="T57" fmla="*/ 42 h 204"/>
                    <a:gd name="T58" fmla="*/ 413 w 435"/>
                    <a:gd name="T59" fmla="*/ 57 h 204"/>
                    <a:gd name="T60" fmla="*/ 426 w 435"/>
                    <a:gd name="T61" fmla="*/ 51 h 204"/>
                    <a:gd name="T62" fmla="*/ 427 w 435"/>
                    <a:gd name="T63" fmla="*/ 51 h 204"/>
                    <a:gd name="T64" fmla="*/ 428 w 435"/>
                    <a:gd name="T65" fmla="*/ 51 h 204"/>
                    <a:gd name="T66" fmla="*/ 431 w 435"/>
                    <a:gd name="T67" fmla="*/ 46 h 204"/>
                    <a:gd name="T68" fmla="*/ 421 w 435"/>
                    <a:gd name="T69" fmla="*/ 11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35" h="204">
                      <a:moveTo>
                        <a:pt x="421" y="11"/>
                      </a:moveTo>
                      <a:cubicBezTo>
                        <a:pt x="402" y="0"/>
                        <a:pt x="375" y="15"/>
                        <a:pt x="357" y="22"/>
                      </a:cubicBezTo>
                      <a:cubicBezTo>
                        <a:pt x="298" y="43"/>
                        <a:pt x="240" y="65"/>
                        <a:pt x="183" y="88"/>
                      </a:cubicBezTo>
                      <a:cubicBezTo>
                        <a:pt x="129" y="109"/>
                        <a:pt x="74" y="129"/>
                        <a:pt x="22" y="156"/>
                      </a:cubicBezTo>
                      <a:cubicBezTo>
                        <a:pt x="8" y="163"/>
                        <a:pt x="0" y="168"/>
                        <a:pt x="3" y="186"/>
                      </a:cubicBezTo>
                      <a:cubicBezTo>
                        <a:pt x="6" y="204"/>
                        <a:pt x="26" y="203"/>
                        <a:pt x="39" y="199"/>
                      </a:cubicBezTo>
                      <a:cubicBezTo>
                        <a:pt x="41" y="199"/>
                        <a:pt x="42" y="198"/>
                        <a:pt x="44" y="198"/>
                      </a:cubicBezTo>
                      <a:cubicBezTo>
                        <a:pt x="41" y="198"/>
                        <a:pt x="38" y="199"/>
                        <a:pt x="36" y="199"/>
                      </a:cubicBezTo>
                      <a:cubicBezTo>
                        <a:pt x="32" y="193"/>
                        <a:pt x="28" y="188"/>
                        <a:pt x="22" y="184"/>
                      </a:cubicBezTo>
                      <a:cubicBezTo>
                        <a:pt x="22" y="184"/>
                        <a:pt x="22" y="184"/>
                        <a:pt x="22" y="184"/>
                      </a:cubicBezTo>
                      <a:cubicBezTo>
                        <a:pt x="18" y="184"/>
                        <a:pt x="17" y="182"/>
                        <a:pt x="17" y="184"/>
                      </a:cubicBezTo>
                      <a:cubicBezTo>
                        <a:pt x="17" y="183"/>
                        <a:pt x="17" y="182"/>
                        <a:pt x="17" y="182"/>
                      </a:cubicBezTo>
                      <a:cubicBezTo>
                        <a:pt x="17" y="182"/>
                        <a:pt x="17" y="182"/>
                        <a:pt x="17" y="182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21" y="178"/>
                        <a:pt x="28" y="175"/>
                        <a:pt x="32" y="173"/>
                      </a:cubicBezTo>
                      <a:cubicBezTo>
                        <a:pt x="37" y="170"/>
                        <a:pt x="42" y="168"/>
                        <a:pt x="47" y="165"/>
                      </a:cubicBezTo>
                      <a:cubicBezTo>
                        <a:pt x="48" y="165"/>
                        <a:pt x="50" y="164"/>
                        <a:pt x="51" y="163"/>
                      </a:cubicBezTo>
                      <a:cubicBezTo>
                        <a:pt x="55" y="162"/>
                        <a:pt x="58" y="160"/>
                        <a:pt x="62" y="158"/>
                      </a:cubicBezTo>
                      <a:cubicBezTo>
                        <a:pt x="63" y="158"/>
                        <a:pt x="65" y="157"/>
                        <a:pt x="67" y="156"/>
                      </a:cubicBezTo>
                      <a:cubicBezTo>
                        <a:pt x="71" y="154"/>
                        <a:pt x="75" y="152"/>
                        <a:pt x="79" y="151"/>
                      </a:cubicBezTo>
                      <a:cubicBezTo>
                        <a:pt x="86" y="148"/>
                        <a:pt x="92" y="145"/>
                        <a:pt x="98" y="143"/>
                      </a:cubicBezTo>
                      <a:cubicBezTo>
                        <a:pt x="164" y="115"/>
                        <a:pt x="231" y="89"/>
                        <a:pt x="297" y="64"/>
                      </a:cubicBezTo>
                      <a:cubicBezTo>
                        <a:pt x="323" y="55"/>
                        <a:pt x="348" y="45"/>
                        <a:pt x="373" y="36"/>
                      </a:cubicBezTo>
                      <a:cubicBezTo>
                        <a:pt x="385" y="31"/>
                        <a:pt x="398" y="27"/>
                        <a:pt x="411" y="25"/>
                      </a:cubicBezTo>
                      <a:cubicBezTo>
                        <a:pt x="419" y="25"/>
                        <a:pt x="419" y="29"/>
                        <a:pt x="416" y="35"/>
                      </a:cubicBezTo>
                      <a:cubicBezTo>
                        <a:pt x="412" y="37"/>
                        <a:pt x="407" y="38"/>
                        <a:pt x="402" y="40"/>
                      </a:cubicBezTo>
                      <a:cubicBezTo>
                        <a:pt x="402" y="41"/>
                        <a:pt x="402" y="41"/>
                        <a:pt x="402" y="42"/>
                      </a:cubicBezTo>
                      <a:cubicBezTo>
                        <a:pt x="404" y="48"/>
                        <a:pt x="408" y="53"/>
                        <a:pt x="413" y="57"/>
                      </a:cubicBezTo>
                      <a:cubicBezTo>
                        <a:pt x="409" y="58"/>
                        <a:pt x="418" y="55"/>
                        <a:pt x="426" y="51"/>
                      </a:cubicBezTo>
                      <a:cubicBezTo>
                        <a:pt x="427" y="51"/>
                        <a:pt x="427" y="51"/>
                        <a:pt x="427" y="51"/>
                      </a:cubicBezTo>
                      <a:cubicBezTo>
                        <a:pt x="427" y="51"/>
                        <a:pt x="427" y="51"/>
                        <a:pt x="428" y="51"/>
                      </a:cubicBezTo>
                      <a:cubicBezTo>
                        <a:pt x="430" y="50"/>
                        <a:pt x="431" y="48"/>
                        <a:pt x="431" y="46"/>
                      </a:cubicBezTo>
                      <a:cubicBezTo>
                        <a:pt x="435" y="34"/>
                        <a:pt x="434" y="18"/>
                        <a:pt x="4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6" name="TextBox 12"/>
            <p:cNvSpPr txBox="1"/>
            <p:nvPr/>
          </p:nvSpPr>
          <p:spPr>
            <a:xfrm rot="20490134">
              <a:off x="8258420" y="1884795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53058" y="2883923"/>
            <a:ext cx="4126288" cy="899572"/>
            <a:chOff x="6453058" y="2883923"/>
            <a:chExt cx="4126288" cy="899572"/>
          </a:xfrm>
        </p:grpSpPr>
        <p:grpSp>
          <p:nvGrpSpPr>
            <p:cNvPr id="4" name="组合 3"/>
            <p:cNvGrpSpPr/>
            <p:nvPr/>
          </p:nvGrpSpPr>
          <p:grpSpPr>
            <a:xfrm>
              <a:off x="6453058" y="2883923"/>
              <a:ext cx="4126288" cy="899572"/>
              <a:chOff x="6453058" y="2883923"/>
              <a:chExt cx="4126288" cy="899572"/>
            </a:xfrm>
          </p:grpSpPr>
          <p:sp>
            <p:nvSpPr>
              <p:cNvPr id="66" name="Freeform 22"/>
              <p:cNvSpPr>
                <a:spLocks noEditPoints="1"/>
              </p:cNvSpPr>
              <p:nvPr/>
            </p:nvSpPr>
            <p:spPr bwMode="auto">
              <a:xfrm>
                <a:off x="8188623" y="2883923"/>
                <a:ext cx="2390723" cy="899572"/>
              </a:xfrm>
              <a:custGeom>
                <a:avLst/>
                <a:gdLst>
                  <a:gd name="T0" fmla="*/ 4 w 510"/>
                  <a:gd name="T1" fmla="*/ 19 h 192"/>
                  <a:gd name="T2" fmla="*/ 0 w 510"/>
                  <a:gd name="T3" fmla="*/ 160 h 192"/>
                  <a:gd name="T4" fmla="*/ 19 w 510"/>
                  <a:gd name="T5" fmla="*/ 180 h 192"/>
                  <a:gd name="T6" fmla="*/ 487 w 510"/>
                  <a:gd name="T7" fmla="*/ 192 h 192"/>
                  <a:gd name="T8" fmla="*/ 507 w 510"/>
                  <a:gd name="T9" fmla="*/ 173 h 192"/>
                  <a:gd name="T10" fmla="*/ 510 w 510"/>
                  <a:gd name="T11" fmla="*/ 32 h 192"/>
                  <a:gd name="T12" fmla="*/ 491 w 510"/>
                  <a:gd name="T13" fmla="*/ 12 h 192"/>
                  <a:gd name="T14" fmla="*/ 24 w 510"/>
                  <a:gd name="T15" fmla="*/ 0 h 192"/>
                  <a:gd name="T16" fmla="*/ 4 w 510"/>
                  <a:gd name="T17" fmla="*/ 19 h 192"/>
                  <a:gd name="T18" fmla="*/ 87 w 510"/>
                  <a:gd name="T19" fmla="*/ 92 h 192"/>
                  <a:gd name="T20" fmla="*/ 56 w 510"/>
                  <a:gd name="T21" fmla="*/ 121 h 192"/>
                  <a:gd name="T22" fmla="*/ 27 w 510"/>
                  <a:gd name="T23" fmla="*/ 90 h 192"/>
                  <a:gd name="T24" fmla="*/ 58 w 510"/>
                  <a:gd name="T25" fmla="*/ 61 h 192"/>
                  <a:gd name="T26" fmla="*/ 87 w 510"/>
                  <a:gd name="T27" fmla="*/ 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0" h="192">
                    <a:moveTo>
                      <a:pt x="4" y="19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1"/>
                      <a:pt x="8" y="180"/>
                      <a:pt x="19" y="180"/>
                    </a:cubicBezTo>
                    <a:cubicBezTo>
                      <a:pt x="487" y="192"/>
                      <a:pt x="487" y="192"/>
                      <a:pt x="487" y="192"/>
                    </a:cubicBezTo>
                    <a:cubicBezTo>
                      <a:pt x="497" y="192"/>
                      <a:pt x="506" y="184"/>
                      <a:pt x="507" y="173"/>
                    </a:cubicBezTo>
                    <a:cubicBezTo>
                      <a:pt x="510" y="32"/>
                      <a:pt x="510" y="32"/>
                      <a:pt x="510" y="32"/>
                    </a:cubicBezTo>
                    <a:cubicBezTo>
                      <a:pt x="510" y="21"/>
                      <a:pt x="502" y="12"/>
                      <a:pt x="491" y="1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8"/>
                      <a:pt x="4" y="19"/>
                    </a:cubicBezTo>
                    <a:close/>
                    <a:moveTo>
                      <a:pt x="87" y="92"/>
                    </a:moveTo>
                    <a:cubicBezTo>
                      <a:pt x="86" y="108"/>
                      <a:pt x="73" y="121"/>
                      <a:pt x="56" y="121"/>
                    </a:cubicBezTo>
                    <a:cubicBezTo>
                      <a:pt x="40" y="120"/>
                      <a:pt x="27" y="107"/>
                      <a:pt x="27" y="90"/>
                    </a:cubicBezTo>
                    <a:cubicBezTo>
                      <a:pt x="28" y="74"/>
                      <a:pt x="41" y="61"/>
                      <a:pt x="58" y="61"/>
                    </a:cubicBezTo>
                    <a:cubicBezTo>
                      <a:pt x="74" y="62"/>
                      <a:pt x="87" y="75"/>
                      <a:pt x="87" y="92"/>
                    </a:cubicBezTo>
                    <a:close/>
                  </a:path>
                </a:pathLst>
              </a:custGeom>
              <a:solidFill>
                <a:srgbClr val="B477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23"/>
              <p:cNvSpPr>
                <a:spLocks/>
              </p:cNvSpPr>
              <p:nvPr/>
            </p:nvSpPr>
            <p:spPr bwMode="auto">
              <a:xfrm>
                <a:off x="6453058" y="3116020"/>
                <a:ext cx="2008295" cy="297525"/>
              </a:xfrm>
              <a:custGeom>
                <a:avLst/>
                <a:gdLst>
                  <a:gd name="T0" fmla="*/ 478 w 487"/>
                  <a:gd name="T1" fmla="*/ 31 h 72"/>
                  <a:gd name="T2" fmla="*/ 411 w 487"/>
                  <a:gd name="T3" fmla="*/ 15 h 72"/>
                  <a:gd name="T4" fmla="*/ 217 w 487"/>
                  <a:gd name="T5" fmla="*/ 6 h 72"/>
                  <a:gd name="T6" fmla="*/ 35 w 487"/>
                  <a:gd name="T7" fmla="*/ 4 h 72"/>
                  <a:gd name="T8" fmla="*/ 4 w 487"/>
                  <a:gd name="T9" fmla="*/ 25 h 72"/>
                  <a:gd name="T10" fmla="*/ 34 w 487"/>
                  <a:gd name="T11" fmla="*/ 52 h 72"/>
                  <a:gd name="T12" fmla="*/ 273 w 487"/>
                  <a:gd name="T13" fmla="*/ 65 h 72"/>
                  <a:gd name="T14" fmla="*/ 422 w 487"/>
                  <a:gd name="T15" fmla="*/ 71 h 72"/>
                  <a:gd name="T16" fmla="*/ 423 w 487"/>
                  <a:gd name="T17" fmla="*/ 51 h 72"/>
                  <a:gd name="T18" fmla="*/ 164 w 487"/>
                  <a:gd name="T19" fmla="*/ 40 h 72"/>
                  <a:gd name="T20" fmla="*/ 76 w 487"/>
                  <a:gd name="T21" fmla="*/ 37 h 72"/>
                  <a:gd name="T22" fmla="*/ 74 w 487"/>
                  <a:gd name="T23" fmla="*/ 56 h 72"/>
                  <a:gd name="T24" fmla="*/ 38 w 487"/>
                  <a:gd name="T25" fmla="*/ 44 h 72"/>
                  <a:gd name="T26" fmla="*/ 26 w 487"/>
                  <a:gd name="T27" fmla="*/ 41 h 72"/>
                  <a:gd name="T28" fmla="*/ 26 w 487"/>
                  <a:gd name="T29" fmla="*/ 32 h 72"/>
                  <a:gd name="T30" fmla="*/ 25 w 487"/>
                  <a:gd name="T31" fmla="*/ 31 h 72"/>
                  <a:gd name="T32" fmla="*/ 19 w 487"/>
                  <a:gd name="T33" fmla="*/ 29 h 72"/>
                  <a:gd name="T34" fmla="*/ 20 w 487"/>
                  <a:gd name="T35" fmla="*/ 27 h 72"/>
                  <a:gd name="T36" fmla="*/ 20 w 487"/>
                  <a:gd name="T37" fmla="*/ 27 h 72"/>
                  <a:gd name="T38" fmla="*/ 26 w 487"/>
                  <a:gd name="T39" fmla="*/ 25 h 72"/>
                  <a:gd name="T40" fmla="*/ 26 w 487"/>
                  <a:gd name="T41" fmla="*/ 25 h 72"/>
                  <a:gd name="T42" fmla="*/ 27 w 487"/>
                  <a:gd name="T43" fmla="*/ 25 h 72"/>
                  <a:gd name="T44" fmla="*/ 29 w 487"/>
                  <a:gd name="T45" fmla="*/ 25 h 72"/>
                  <a:gd name="T46" fmla="*/ 30 w 487"/>
                  <a:gd name="T47" fmla="*/ 25 h 72"/>
                  <a:gd name="T48" fmla="*/ 32 w 487"/>
                  <a:gd name="T49" fmla="*/ 25 h 72"/>
                  <a:gd name="T50" fmla="*/ 32 w 487"/>
                  <a:gd name="T51" fmla="*/ 25 h 72"/>
                  <a:gd name="T52" fmla="*/ 35 w 487"/>
                  <a:gd name="T53" fmla="*/ 24 h 72"/>
                  <a:gd name="T54" fmla="*/ 38 w 487"/>
                  <a:gd name="T55" fmla="*/ 24 h 72"/>
                  <a:gd name="T56" fmla="*/ 62 w 487"/>
                  <a:gd name="T57" fmla="*/ 23 h 72"/>
                  <a:gd name="T58" fmla="*/ 114 w 487"/>
                  <a:gd name="T59" fmla="*/ 23 h 72"/>
                  <a:gd name="T60" fmla="*/ 337 w 487"/>
                  <a:gd name="T61" fmla="*/ 31 h 72"/>
                  <a:gd name="T62" fmla="*/ 421 w 487"/>
                  <a:gd name="T63" fmla="*/ 36 h 72"/>
                  <a:gd name="T64" fmla="*/ 462 w 487"/>
                  <a:gd name="T65" fmla="*/ 41 h 72"/>
                  <a:gd name="T66" fmla="*/ 463 w 487"/>
                  <a:gd name="T67" fmla="*/ 52 h 72"/>
                  <a:gd name="T68" fmla="*/ 448 w 487"/>
                  <a:gd name="T69" fmla="*/ 52 h 72"/>
                  <a:gd name="T70" fmla="*/ 458 w 487"/>
                  <a:gd name="T71" fmla="*/ 72 h 72"/>
                  <a:gd name="T72" fmla="*/ 466 w 487"/>
                  <a:gd name="T73" fmla="*/ 72 h 72"/>
                  <a:gd name="T74" fmla="*/ 467 w 487"/>
                  <a:gd name="T75" fmla="*/ 72 h 72"/>
                  <a:gd name="T76" fmla="*/ 468 w 487"/>
                  <a:gd name="T77" fmla="*/ 72 h 72"/>
                  <a:gd name="T78" fmla="*/ 472 w 487"/>
                  <a:gd name="T79" fmla="*/ 69 h 72"/>
                  <a:gd name="T80" fmla="*/ 478 w 487"/>
                  <a:gd name="T81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7" h="72">
                    <a:moveTo>
                      <a:pt x="478" y="31"/>
                    </a:moveTo>
                    <a:cubicBezTo>
                      <a:pt x="464" y="13"/>
                      <a:pt x="432" y="16"/>
                      <a:pt x="411" y="15"/>
                    </a:cubicBezTo>
                    <a:cubicBezTo>
                      <a:pt x="346" y="11"/>
                      <a:pt x="282" y="8"/>
                      <a:pt x="217" y="6"/>
                    </a:cubicBezTo>
                    <a:cubicBezTo>
                      <a:pt x="156" y="4"/>
                      <a:pt x="95" y="0"/>
                      <a:pt x="35" y="4"/>
                    </a:cubicBezTo>
                    <a:cubicBezTo>
                      <a:pt x="18" y="5"/>
                      <a:pt x="9" y="7"/>
                      <a:pt x="4" y="25"/>
                    </a:cubicBezTo>
                    <a:cubicBezTo>
                      <a:pt x="0" y="43"/>
                      <a:pt x="19" y="51"/>
                      <a:pt x="34" y="52"/>
                    </a:cubicBezTo>
                    <a:cubicBezTo>
                      <a:pt x="113" y="61"/>
                      <a:pt x="193" y="62"/>
                      <a:pt x="273" y="65"/>
                    </a:cubicBezTo>
                    <a:cubicBezTo>
                      <a:pt x="323" y="67"/>
                      <a:pt x="373" y="69"/>
                      <a:pt x="422" y="71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337" y="48"/>
                      <a:pt x="251" y="44"/>
                      <a:pt x="164" y="40"/>
                    </a:cubicBezTo>
                    <a:cubicBezTo>
                      <a:pt x="135" y="39"/>
                      <a:pt x="105" y="38"/>
                      <a:pt x="76" y="37"/>
                    </a:cubicBezTo>
                    <a:cubicBezTo>
                      <a:pt x="75" y="43"/>
                      <a:pt x="75" y="49"/>
                      <a:pt x="74" y="56"/>
                    </a:cubicBezTo>
                    <a:cubicBezTo>
                      <a:pt x="62" y="51"/>
                      <a:pt x="50" y="47"/>
                      <a:pt x="38" y="44"/>
                    </a:cubicBezTo>
                    <a:cubicBezTo>
                      <a:pt x="33" y="42"/>
                      <a:pt x="29" y="41"/>
                      <a:pt x="26" y="41"/>
                    </a:cubicBezTo>
                    <a:cubicBezTo>
                      <a:pt x="26" y="38"/>
                      <a:pt x="26" y="35"/>
                      <a:pt x="26" y="32"/>
                    </a:cubicBezTo>
                    <a:cubicBezTo>
                      <a:pt x="26" y="32"/>
                      <a:pt x="26" y="31"/>
                      <a:pt x="25" y="31"/>
                    </a:cubicBezTo>
                    <a:cubicBezTo>
                      <a:pt x="20" y="30"/>
                      <a:pt x="20" y="26"/>
                      <a:pt x="19" y="29"/>
                    </a:cubicBezTo>
                    <a:cubicBezTo>
                      <a:pt x="19" y="28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2" y="26"/>
                      <a:pt x="24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7" y="25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46" y="24"/>
                      <a:pt x="54" y="23"/>
                      <a:pt x="62" y="23"/>
                    </a:cubicBezTo>
                    <a:cubicBezTo>
                      <a:pt x="80" y="23"/>
                      <a:pt x="97" y="23"/>
                      <a:pt x="114" y="23"/>
                    </a:cubicBezTo>
                    <a:cubicBezTo>
                      <a:pt x="188" y="24"/>
                      <a:pt x="262" y="27"/>
                      <a:pt x="337" y="31"/>
                    </a:cubicBezTo>
                    <a:cubicBezTo>
                      <a:pt x="365" y="32"/>
                      <a:pt x="393" y="34"/>
                      <a:pt x="421" y="36"/>
                    </a:cubicBezTo>
                    <a:cubicBezTo>
                      <a:pt x="435" y="36"/>
                      <a:pt x="449" y="37"/>
                      <a:pt x="462" y="41"/>
                    </a:cubicBezTo>
                    <a:cubicBezTo>
                      <a:pt x="470" y="44"/>
                      <a:pt x="468" y="47"/>
                      <a:pt x="463" y="52"/>
                    </a:cubicBezTo>
                    <a:cubicBezTo>
                      <a:pt x="454" y="52"/>
                      <a:pt x="444" y="51"/>
                      <a:pt x="448" y="52"/>
                    </a:cubicBezTo>
                    <a:cubicBezTo>
                      <a:pt x="449" y="60"/>
                      <a:pt x="452" y="67"/>
                      <a:pt x="458" y="72"/>
                    </a:cubicBezTo>
                    <a:cubicBezTo>
                      <a:pt x="460" y="72"/>
                      <a:pt x="463" y="72"/>
                      <a:pt x="466" y="72"/>
                    </a:cubicBezTo>
                    <a:cubicBezTo>
                      <a:pt x="466" y="72"/>
                      <a:pt x="467" y="72"/>
                      <a:pt x="467" y="72"/>
                    </a:cubicBezTo>
                    <a:cubicBezTo>
                      <a:pt x="467" y="72"/>
                      <a:pt x="467" y="72"/>
                      <a:pt x="468" y="72"/>
                    </a:cubicBezTo>
                    <a:cubicBezTo>
                      <a:pt x="470" y="72"/>
                      <a:pt x="472" y="71"/>
                      <a:pt x="472" y="69"/>
                    </a:cubicBezTo>
                    <a:cubicBezTo>
                      <a:pt x="482" y="59"/>
                      <a:pt x="487" y="43"/>
                      <a:pt x="478" y="31"/>
                    </a:cubicBezTo>
                    <a:close/>
                  </a:path>
                </a:pathLst>
              </a:custGeom>
              <a:solidFill>
                <a:srgbClr val="FCAF2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TextBox 12"/>
            <p:cNvSpPr txBox="1"/>
            <p:nvPr/>
          </p:nvSpPr>
          <p:spPr>
            <a:xfrm rot="164884">
              <a:off x="8633837" y="3130703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9834" y="3268089"/>
            <a:ext cx="3942873" cy="1610119"/>
            <a:chOff x="6439834" y="3268089"/>
            <a:chExt cx="3942873" cy="1610119"/>
          </a:xfrm>
        </p:grpSpPr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7913108" y="3644348"/>
              <a:ext cx="2469599" cy="1233860"/>
            </a:xfrm>
            <a:custGeom>
              <a:avLst/>
              <a:gdLst>
                <a:gd name="T0" fmla="*/ 26 w 527"/>
                <a:gd name="T1" fmla="*/ 18 h 263"/>
                <a:gd name="T2" fmla="*/ 1 w 527"/>
                <a:gd name="T3" fmla="*/ 157 h 263"/>
                <a:gd name="T4" fmla="*/ 17 w 527"/>
                <a:gd name="T5" fmla="*/ 180 h 263"/>
                <a:gd name="T6" fmla="*/ 478 w 527"/>
                <a:gd name="T7" fmla="*/ 261 h 263"/>
                <a:gd name="T8" fmla="*/ 500 w 527"/>
                <a:gd name="T9" fmla="*/ 245 h 263"/>
                <a:gd name="T10" fmla="*/ 525 w 527"/>
                <a:gd name="T11" fmla="*/ 106 h 263"/>
                <a:gd name="T12" fmla="*/ 509 w 527"/>
                <a:gd name="T13" fmla="*/ 84 h 263"/>
                <a:gd name="T14" fmla="*/ 49 w 527"/>
                <a:gd name="T15" fmla="*/ 2 h 263"/>
                <a:gd name="T16" fmla="*/ 26 w 527"/>
                <a:gd name="T17" fmla="*/ 18 h 263"/>
                <a:gd name="T18" fmla="*/ 97 w 527"/>
                <a:gd name="T19" fmla="*/ 102 h 263"/>
                <a:gd name="T20" fmla="*/ 63 w 527"/>
                <a:gd name="T21" fmla="*/ 126 h 263"/>
                <a:gd name="T22" fmla="*/ 39 w 527"/>
                <a:gd name="T23" fmla="*/ 92 h 263"/>
                <a:gd name="T24" fmla="*/ 73 w 527"/>
                <a:gd name="T25" fmla="*/ 68 h 263"/>
                <a:gd name="T26" fmla="*/ 97 w 527"/>
                <a:gd name="T27" fmla="*/ 1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7" h="263">
                  <a:moveTo>
                    <a:pt x="26" y="18"/>
                  </a:moveTo>
                  <a:cubicBezTo>
                    <a:pt x="1" y="157"/>
                    <a:pt x="1" y="157"/>
                    <a:pt x="1" y="157"/>
                  </a:cubicBezTo>
                  <a:cubicBezTo>
                    <a:pt x="0" y="168"/>
                    <a:pt x="7" y="178"/>
                    <a:pt x="17" y="18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88" y="263"/>
                    <a:pt x="498" y="256"/>
                    <a:pt x="500" y="245"/>
                  </a:cubicBezTo>
                  <a:cubicBezTo>
                    <a:pt x="525" y="106"/>
                    <a:pt x="525" y="106"/>
                    <a:pt x="525" y="106"/>
                  </a:cubicBezTo>
                  <a:cubicBezTo>
                    <a:pt x="527" y="96"/>
                    <a:pt x="520" y="86"/>
                    <a:pt x="509" y="84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38" y="0"/>
                    <a:pt x="28" y="7"/>
                    <a:pt x="26" y="18"/>
                  </a:cubicBezTo>
                  <a:close/>
                  <a:moveTo>
                    <a:pt x="97" y="102"/>
                  </a:moveTo>
                  <a:cubicBezTo>
                    <a:pt x="94" y="119"/>
                    <a:pt x="79" y="129"/>
                    <a:pt x="63" y="126"/>
                  </a:cubicBezTo>
                  <a:cubicBezTo>
                    <a:pt x="47" y="124"/>
                    <a:pt x="36" y="108"/>
                    <a:pt x="39" y="92"/>
                  </a:cubicBezTo>
                  <a:cubicBezTo>
                    <a:pt x="41" y="76"/>
                    <a:pt x="57" y="65"/>
                    <a:pt x="73" y="68"/>
                  </a:cubicBezTo>
                  <a:cubicBezTo>
                    <a:pt x="89" y="71"/>
                    <a:pt x="100" y="86"/>
                    <a:pt x="97" y="102"/>
                  </a:cubicBezTo>
                  <a:close/>
                </a:path>
              </a:pathLst>
            </a:custGeom>
            <a:solidFill>
              <a:srgbClr val="FCA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31"/>
            <p:cNvGrpSpPr/>
            <p:nvPr/>
          </p:nvGrpSpPr>
          <p:grpSpPr>
            <a:xfrm>
              <a:off x="6439834" y="3268089"/>
              <a:ext cx="1795070" cy="897535"/>
              <a:chOff x="6673850" y="3522663"/>
              <a:chExt cx="1724025" cy="862012"/>
            </a:xfrm>
            <a:solidFill>
              <a:srgbClr val="B47730"/>
            </a:solidFill>
          </p:grpSpPr>
          <p:sp>
            <p:nvSpPr>
              <p:cNvPr id="70" name="Freeform 25"/>
              <p:cNvSpPr>
                <a:spLocks/>
              </p:cNvSpPr>
              <p:nvPr/>
            </p:nvSpPr>
            <p:spPr bwMode="auto">
              <a:xfrm>
                <a:off x="6931025" y="3733800"/>
                <a:ext cx="1236662" cy="587375"/>
              </a:xfrm>
              <a:custGeom>
                <a:avLst/>
                <a:gdLst>
                  <a:gd name="T0" fmla="*/ 79 w 312"/>
                  <a:gd name="T1" fmla="*/ 31 h 148"/>
                  <a:gd name="T2" fmla="*/ 6 w 312"/>
                  <a:gd name="T3" fmla="*/ 0 h 148"/>
                  <a:gd name="T4" fmla="*/ 0 w 312"/>
                  <a:gd name="T5" fmla="*/ 18 h 148"/>
                  <a:gd name="T6" fmla="*/ 168 w 312"/>
                  <a:gd name="T7" fmla="*/ 90 h 148"/>
                  <a:gd name="T8" fmla="*/ 306 w 312"/>
                  <a:gd name="T9" fmla="*/ 148 h 148"/>
                  <a:gd name="T10" fmla="*/ 309 w 312"/>
                  <a:gd name="T11" fmla="*/ 129 h 148"/>
                  <a:gd name="T12" fmla="*/ 79 w 312"/>
                  <a:gd name="T13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48">
                    <a:moveTo>
                      <a:pt x="79" y="31"/>
                    </a:moveTo>
                    <a:cubicBezTo>
                      <a:pt x="55" y="20"/>
                      <a:pt x="30" y="10"/>
                      <a:pt x="6" y="0"/>
                    </a:cubicBezTo>
                    <a:cubicBezTo>
                      <a:pt x="4" y="6"/>
                      <a:pt x="2" y="12"/>
                      <a:pt x="0" y="18"/>
                    </a:cubicBezTo>
                    <a:cubicBezTo>
                      <a:pt x="55" y="44"/>
                      <a:pt x="112" y="67"/>
                      <a:pt x="168" y="90"/>
                    </a:cubicBezTo>
                    <a:cubicBezTo>
                      <a:pt x="214" y="110"/>
                      <a:pt x="260" y="129"/>
                      <a:pt x="306" y="148"/>
                    </a:cubicBezTo>
                    <a:cubicBezTo>
                      <a:pt x="309" y="129"/>
                      <a:pt x="309" y="129"/>
                      <a:pt x="309" y="129"/>
                    </a:cubicBezTo>
                    <a:cubicBezTo>
                      <a:pt x="312" y="130"/>
                      <a:pt x="158" y="65"/>
                      <a:pt x="7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26"/>
              <p:cNvSpPr>
                <a:spLocks/>
              </p:cNvSpPr>
              <p:nvPr/>
            </p:nvSpPr>
            <p:spPr bwMode="auto">
              <a:xfrm>
                <a:off x="6673850" y="3522663"/>
                <a:ext cx="1724025" cy="862012"/>
              </a:xfrm>
              <a:custGeom>
                <a:avLst/>
                <a:gdLst>
                  <a:gd name="T0" fmla="*/ 431 w 435"/>
                  <a:gd name="T1" fmla="*/ 182 h 217"/>
                  <a:gd name="T2" fmla="*/ 377 w 435"/>
                  <a:gd name="T3" fmla="*/ 145 h 217"/>
                  <a:gd name="T4" fmla="*/ 205 w 435"/>
                  <a:gd name="T5" fmla="*/ 70 h 217"/>
                  <a:gd name="T6" fmla="*/ 41 w 435"/>
                  <a:gd name="T7" fmla="*/ 7 h 217"/>
                  <a:gd name="T8" fmla="*/ 5 w 435"/>
                  <a:gd name="T9" fmla="*/ 15 h 217"/>
                  <a:gd name="T10" fmla="*/ 5 w 435"/>
                  <a:gd name="T11" fmla="*/ 36 h 217"/>
                  <a:gd name="T12" fmla="*/ 19 w 435"/>
                  <a:gd name="T13" fmla="*/ 25 h 217"/>
                  <a:gd name="T14" fmla="*/ 17 w 435"/>
                  <a:gd name="T15" fmla="*/ 24 h 217"/>
                  <a:gd name="T16" fmla="*/ 19 w 435"/>
                  <a:gd name="T17" fmla="*/ 22 h 217"/>
                  <a:gd name="T18" fmla="*/ 19 w 435"/>
                  <a:gd name="T19" fmla="*/ 22 h 217"/>
                  <a:gd name="T20" fmla="*/ 21 w 435"/>
                  <a:gd name="T21" fmla="*/ 22 h 217"/>
                  <a:gd name="T22" fmla="*/ 21 w 435"/>
                  <a:gd name="T23" fmla="*/ 22 h 217"/>
                  <a:gd name="T24" fmla="*/ 21 w 435"/>
                  <a:gd name="T25" fmla="*/ 22 h 217"/>
                  <a:gd name="T26" fmla="*/ 24 w 435"/>
                  <a:gd name="T27" fmla="*/ 22 h 217"/>
                  <a:gd name="T28" fmla="*/ 25 w 435"/>
                  <a:gd name="T29" fmla="*/ 23 h 217"/>
                  <a:gd name="T30" fmla="*/ 28 w 435"/>
                  <a:gd name="T31" fmla="*/ 24 h 217"/>
                  <a:gd name="T32" fmla="*/ 29 w 435"/>
                  <a:gd name="T33" fmla="*/ 24 h 217"/>
                  <a:gd name="T34" fmla="*/ 32 w 435"/>
                  <a:gd name="T35" fmla="*/ 25 h 217"/>
                  <a:gd name="T36" fmla="*/ 36 w 435"/>
                  <a:gd name="T37" fmla="*/ 26 h 217"/>
                  <a:gd name="T38" fmla="*/ 51 w 435"/>
                  <a:gd name="T39" fmla="*/ 31 h 217"/>
                  <a:gd name="T40" fmla="*/ 54 w 435"/>
                  <a:gd name="T41" fmla="*/ 32 h 217"/>
                  <a:gd name="T42" fmla="*/ 67 w 435"/>
                  <a:gd name="T43" fmla="*/ 37 h 217"/>
                  <a:gd name="T44" fmla="*/ 74 w 435"/>
                  <a:gd name="T45" fmla="*/ 39 h 217"/>
                  <a:gd name="T46" fmla="*/ 74 w 435"/>
                  <a:gd name="T47" fmla="*/ 39 h 217"/>
                  <a:gd name="T48" fmla="*/ 105 w 435"/>
                  <a:gd name="T49" fmla="*/ 51 h 217"/>
                  <a:gd name="T50" fmla="*/ 303 w 435"/>
                  <a:gd name="T51" fmla="*/ 134 h 217"/>
                  <a:gd name="T52" fmla="*/ 378 w 435"/>
                  <a:gd name="T53" fmla="*/ 167 h 217"/>
                  <a:gd name="T54" fmla="*/ 413 w 435"/>
                  <a:gd name="T55" fmla="*/ 186 h 217"/>
                  <a:gd name="T56" fmla="*/ 410 w 435"/>
                  <a:gd name="T57" fmla="*/ 196 h 217"/>
                  <a:gd name="T58" fmla="*/ 398 w 435"/>
                  <a:gd name="T59" fmla="*/ 192 h 217"/>
                  <a:gd name="T60" fmla="*/ 408 w 435"/>
                  <a:gd name="T61" fmla="*/ 217 h 217"/>
                  <a:gd name="T62" fmla="*/ 412 w 435"/>
                  <a:gd name="T63" fmla="*/ 215 h 217"/>
                  <a:gd name="T64" fmla="*/ 431 w 435"/>
                  <a:gd name="T65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5" h="217">
                    <a:moveTo>
                      <a:pt x="431" y="182"/>
                    </a:moveTo>
                    <a:cubicBezTo>
                      <a:pt x="425" y="161"/>
                      <a:pt x="395" y="153"/>
                      <a:pt x="377" y="145"/>
                    </a:cubicBezTo>
                    <a:cubicBezTo>
                      <a:pt x="320" y="119"/>
                      <a:pt x="262" y="94"/>
                      <a:pt x="205" y="70"/>
                    </a:cubicBezTo>
                    <a:cubicBezTo>
                      <a:pt x="151" y="48"/>
                      <a:pt x="97" y="23"/>
                      <a:pt x="41" y="7"/>
                    </a:cubicBezTo>
                    <a:cubicBezTo>
                      <a:pt x="25" y="2"/>
                      <a:pt x="16" y="0"/>
                      <a:pt x="5" y="15"/>
                    </a:cubicBezTo>
                    <a:cubicBezTo>
                      <a:pt x="0" y="23"/>
                      <a:pt x="1" y="30"/>
                      <a:pt x="5" y="36"/>
                    </a:cubicBezTo>
                    <a:cubicBezTo>
                      <a:pt x="10" y="33"/>
                      <a:pt x="15" y="29"/>
                      <a:pt x="19" y="25"/>
                    </a:cubicBezTo>
                    <a:cubicBezTo>
                      <a:pt x="18" y="23"/>
                      <a:pt x="18" y="23"/>
                      <a:pt x="17" y="24"/>
                    </a:cubicBezTo>
                    <a:cubicBezTo>
                      <a:pt x="18" y="23"/>
                      <a:pt x="18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20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3" y="22"/>
                      <a:pt x="24" y="22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6" y="23"/>
                      <a:pt x="27" y="23"/>
                      <a:pt x="28" y="24"/>
                    </a:cubicBezTo>
                    <a:cubicBezTo>
                      <a:pt x="28" y="24"/>
                      <a:pt x="28" y="24"/>
                      <a:pt x="29" y="24"/>
                    </a:cubicBezTo>
                    <a:cubicBezTo>
                      <a:pt x="30" y="24"/>
                      <a:pt x="31" y="24"/>
                      <a:pt x="32" y="25"/>
                    </a:cubicBezTo>
                    <a:cubicBezTo>
                      <a:pt x="33" y="25"/>
                      <a:pt x="34" y="26"/>
                      <a:pt x="36" y="26"/>
                    </a:cubicBezTo>
                    <a:cubicBezTo>
                      <a:pt x="41" y="27"/>
                      <a:pt x="46" y="29"/>
                      <a:pt x="51" y="31"/>
                    </a:cubicBezTo>
                    <a:cubicBezTo>
                      <a:pt x="52" y="31"/>
                      <a:pt x="53" y="32"/>
                      <a:pt x="54" y="32"/>
                    </a:cubicBezTo>
                    <a:cubicBezTo>
                      <a:pt x="59" y="33"/>
                      <a:pt x="63" y="35"/>
                      <a:pt x="67" y="37"/>
                    </a:cubicBezTo>
                    <a:cubicBezTo>
                      <a:pt x="70" y="37"/>
                      <a:pt x="72" y="38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84" y="43"/>
                      <a:pt x="95" y="47"/>
                      <a:pt x="105" y="51"/>
                    </a:cubicBezTo>
                    <a:cubicBezTo>
                      <a:pt x="172" y="77"/>
                      <a:pt x="238" y="105"/>
                      <a:pt x="303" y="134"/>
                    </a:cubicBezTo>
                    <a:cubicBezTo>
                      <a:pt x="328" y="145"/>
                      <a:pt x="353" y="156"/>
                      <a:pt x="378" y="167"/>
                    </a:cubicBezTo>
                    <a:cubicBezTo>
                      <a:pt x="390" y="172"/>
                      <a:pt x="402" y="177"/>
                      <a:pt x="413" y="186"/>
                    </a:cubicBezTo>
                    <a:cubicBezTo>
                      <a:pt x="419" y="191"/>
                      <a:pt x="416" y="194"/>
                      <a:pt x="410" y="196"/>
                    </a:cubicBezTo>
                    <a:cubicBezTo>
                      <a:pt x="407" y="195"/>
                      <a:pt x="402" y="193"/>
                      <a:pt x="398" y="192"/>
                    </a:cubicBezTo>
                    <a:cubicBezTo>
                      <a:pt x="397" y="201"/>
                      <a:pt x="401" y="211"/>
                      <a:pt x="408" y="217"/>
                    </a:cubicBezTo>
                    <a:cubicBezTo>
                      <a:pt x="410" y="216"/>
                      <a:pt x="411" y="216"/>
                      <a:pt x="412" y="215"/>
                    </a:cubicBezTo>
                    <a:cubicBezTo>
                      <a:pt x="424" y="209"/>
                      <a:pt x="435" y="196"/>
                      <a:pt x="431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TextBox 12"/>
            <p:cNvSpPr txBox="1"/>
            <p:nvPr/>
          </p:nvSpPr>
          <p:spPr>
            <a:xfrm rot="533412">
              <a:off x="8208480" y="4019542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91072" y="3339164"/>
            <a:ext cx="3218096" cy="3086298"/>
            <a:chOff x="6291072" y="3339164"/>
            <a:chExt cx="3218096" cy="3086298"/>
          </a:xfrm>
        </p:grpSpPr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7291223" y="4207517"/>
              <a:ext cx="2217945" cy="2217945"/>
            </a:xfrm>
            <a:custGeom>
              <a:avLst/>
              <a:gdLst>
                <a:gd name="T0" fmla="*/ 107 w 473"/>
                <a:gd name="T1" fmla="*/ 7 h 473"/>
                <a:gd name="T2" fmla="*/ 7 w 473"/>
                <a:gd name="T3" fmla="*/ 107 h 473"/>
                <a:gd name="T4" fmla="*/ 7 w 473"/>
                <a:gd name="T5" fmla="*/ 135 h 473"/>
                <a:gd name="T6" fmla="*/ 338 w 473"/>
                <a:gd name="T7" fmla="*/ 465 h 473"/>
                <a:gd name="T8" fmla="*/ 366 w 473"/>
                <a:gd name="T9" fmla="*/ 465 h 473"/>
                <a:gd name="T10" fmla="*/ 466 w 473"/>
                <a:gd name="T11" fmla="*/ 366 h 473"/>
                <a:gd name="T12" fmla="*/ 466 w 473"/>
                <a:gd name="T13" fmla="*/ 338 h 473"/>
                <a:gd name="T14" fmla="*/ 135 w 473"/>
                <a:gd name="T15" fmla="*/ 7 h 473"/>
                <a:gd name="T16" fmla="*/ 107 w 473"/>
                <a:gd name="T17" fmla="*/ 7 h 473"/>
                <a:gd name="T18" fmla="*/ 117 w 473"/>
                <a:gd name="T19" fmla="*/ 117 h 473"/>
                <a:gd name="T20" fmla="*/ 75 w 473"/>
                <a:gd name="T21" fmla="*/ 117 h 473"/>
                <a:gd name="T22" fmla="*/ 75 w 473"/>
                <a:gd name="T23" fmla="*/ 75 h 473"/>
                <a:gd name="T24" fmla="*/ 117 w 473"/>
                <a:gd name="T25" fmla="*/ 75 h 473"/>
                <a:gd name="T26" fmla="*/ 117 w 473"/>
                <a:gd name="T27" fmla="*/ 11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3" h="473">
                  <a:moveTo>
                    <a:pt x="107" y="7"/>
                  </a:moveTo>
                  <a:cubicBezTo>
                    <a:pt x="7" y="107"/>
                    <a:pt x="7" y="107"/>
                    <a:pt x="7" y="107"/>
                  </a:cubicBezTo>
                  <a:cubicBezTo>
                    <a:pt x="0" y="115"/>
                    <a:pt x="0" y="127"/>
                    <a:pt x="7" y="135"/>
                  </a:cubicBezTo>
                  <a:cubicBezTo>
                    <a:pt x="338" y="465"/>
                    <a:pt x="338" y="465"/>
                    <a:pt x="338" y="465"/>
                  </a:cubicBezTo>
                  <a:cubicBezTo>
                    <a:pt x="346" y="473"/>
                    <a:pt x="358" y="473"/>
                    <a:pt x="366" y="465"/>
                  </a:cubicBezTo>
                  <a:cubicBezTo>
                    <a:pt x="466" y="366"/>
                    <a:pt x="466" y="366"/>
                    <a:pt x="466" y="366"/>
                  </a:cubicBezTo>
                  <a:cubicBezTo>
                    <a:pt x="473" y="358"/>
                    <a:pt x="473" y="346"/>
                    <a:pt x="466" y="338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27" y="0"/>
                    <a:pt x="115" y="0"/>
                    <a:pt x="107" y="7"/>
                  </a:cubicBezTo>
                  <a:close/>
                  <a:moveTo>
                    <a:pt x="117" y="117"/>
                  </a:moveTo>
                  <a:cubicBezTo>
                    <a:pt x="106" y="129"/>
                    <a:pt x="87" y="129"/>
                    <a:pt x="75" y="117"/>
                  </a:cubicBezTo>
                  <a:cubicBezTo>
                    <a:pt x="64" y="106"/>
                    <a:pt x="64" y="87"/>
                    <a:pt x="75" y="75"/>
                  </a:cubicBezTo>
                  <a:cubicBezTo>
                    <a:pt x="87" y="63"/>
                    <a:pt x="106" y="63"/>
                    <a:pt x="117" y="75"/>
                  </a:cubicBezTo>
                  <a:cubicBezTo>
                    <a:pt x="129" y="87"/>
                    <a:pt x="129" y="106"/>
                    <a:pt x="117" y="117"/>
                  </a:cubicBezTo>
                  <a:close/>
                </a:path>
              </a:pathLst>
            </a:custGeom>
            <a:solidFill>
              <a:srgbClr val="B477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2" name="Group 30"/>
            <p:cNvGrpSpPr/>
            <p:nvPr/>
          </p:nvGrpSpPr>
          <p:grpSpPr>
            <a:xfrm>
              <a:off x="6291072" y="3339164"/>
              <a:ext cx="1485973" cy="1362005"/>
              <a:chOff x="6530975" y="3590925"/>
              <a:chExt cx="1427162" cy="1308100"/>
            </a:xfrm>
            <a:solidFill>
              <a:srgbClr val="FCAF26"/>
            </a:solidFill>
          </p:grpSpPr>
          <p:sp>
            <p:nvSpPr>
              <p:cNvPr id="63" name="Freeform 19"/>
              <p:cNvSpPr>
                <a:spLocks/>
              </p:cNvSpPr>
              <p:nvPr/>
            </p:nvSpPr>
            <p:spPr bwMode="auto">
              <a:xfrm>
                <a:off x="6816725" y="3948113"/>
                <a:ext cx="908050" cy="809625"/>
              </a:xfrm>
              <a:custGeom>
                <a:avLst/>
                <a:gdLst>
                  <a:gd name="T0" fmla="*/ 229 w 229"/>
                  <a:gd name="T1" fmla="*/ 190 h 204"/>
                  <a:gd name="T2" fmla="*/ 46 w 229"/>
                  <a:gd name="T3" fmla="*/ 30 h 204"/>
                  <a:gd name="T4" fmla="*/ 11 w 229"/>
                  <a:gd name="T5" fmla="*/ 0 h 204"/>
                  <a:gd name="T6" fmla="*/ 12 w 229"/>
                  <a:gd name="T7" fmla="*/ 0 h 204"/>
                  <a:gd name="T8" fmla="*/ 0 w 229"/>
                  <a:gd name="T9" fmla="*/ 17 h 204"/>
                  <a:gd name="T10" fmla="*/ 112 w 229"/>
                  <a:gd name="T11" fmla="*/ 114 h 204"/>
                  <a:gd name="T12" fmla="*/ 214 w 229"/>
                  <a:gd name="T13" fmla="*/ 204 h 204"/>
                  <a:gd name="T14" fmla="*/ 228 w 229"/>
                  <a:gd name="T15" fmla="*/ 190 h 204"/>
                  <a:gd name="T16" fmla="*/ 229 w 229"/>
                  <a:gd name="T17" fmla="*/ 1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9" h="204">
                    <a:moveTo>
                      <a:pt x="229" y="190"/>
                    </a:moveTo>
                    <a:cubicBezTo>
                      <a:pt x="168" y="137"/>
                      <a:pt x="107" y="84"/>
                      <a:pt x="46" y="30"/>
                    </a:cubicBezTo>
                    <a:cubicBezTo>
                      <a:pt x="35" y="20"/>
                      <a:pt x="23" y="1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8" y="6"/>
                      <a:pt x="4" y="11"/>
                      <a:pt x="0" y="17"/>
                    </a:cubicBezTo>
                    <a:cubicBezTo>
                      <a:pt x="37" y="50"/>
                      <a:pt x="75" y="82"/>
                      <a:pt x="112" y="114"/>
                    </a:cubicBezTo>
                    <a:cubicBezTo>
                      <a:pt x="146" y="144"/>
                      <a:pt x="180" y="174"/>
                      <a:pt x="214" y="204"/>
                    </a:cubicBezTo>
                    <a:cubicBezTo>
                      <a:pt x="228" y="190"/>
                      <a:pt x="228" y="190"/>
                      <a:pt x="228" y="190"/>
                    </a:cubicBezTo>
                    <a:cubicBezTo>
                      <a:pt x="229" y="190"/>
                      <a:pt x="229" y="190"/>
                      <a:pt x="229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20"/>
              <p:cNvSpPr>
                <a:spLocks/>
              </p:cNvSpPr>
              <p:nvPr/>
            </p:nvSpPr>
            <p:spPr bwMode="auto">
              <a:xfrm>
                <a:off x="6530975" y="3590925"/>
                <a:ext cx="1427162" cy="1308100"/>
              </a:xfrm>
              <a:custGeom>
                <a:avLst/>
                <a:gdLst>
                  <a:gd name="T0" fmla="*/ 320 w 360"/>
                  <a:gd name="T1" fmla="*/ 251 h 330"/>
                  <a:gd name="T2" fmla="*/ 180 w 360"/>
                  <a:gd name="T3" fmla="*/ 126 h 330"/>
                  <a:gd name="T4" fmla="*/ 44 w 360"/>
                  <a:gd name="T5" fmla="*/ 14 h 330"/>
                  <a:gd name="T6" fmla="*/ 8 w 360"/>
                  <a:gd name="T7" fmla="*/ 11 h 330"/>
                  <a:gd name="T8" fmla="*/ 0 w 360"/>
                  <a:gd name="T9" fmla="*/ 23 h 330"/>
                  <a:gd name="T10" fmla="*/ 16 w 360"/>
                  <a:gd name="T11" fmla="*/ 26 h 330"/>
                  <a:gd name="T12" fmla="*/ 18 w 360"/>
                  <a:gd name="T13" fmla="*/ 26 h 330"/>
                  <a:gd name="T14" fmla="*/ 16 w 360"/>
                  <a:gd name="T15" fmla="*/ 23 h 330"/>
                  <a:gd name="T16" fmla="*/ 18 w 360"/>
                  <a:gd name="T17" fmla="*/ 22 h 330"/>
                  <a:gd name="T18" fmla="*/ 18 w 360"/>
                  <a:gd name="T19" fmla="*/ 22 h 330"/>
                  <a:gd name="T20" fmla="*/ 33 w 360"/>
                  <a:gd name="T21" fmla="*/ 31 h 330"/>
                  <a:gd name="T22" fmla="*/ 91 w 360"/>
                  <a:gd name="T23" fmla="*/ 76 h 330"/>
                  <a:gd name="T24" fmla="*/ 254 w 360"/>
                  <a:gd name="T25" fmla="*/ 218 h 330"/>
                  <a:gd name="T26" fmla="*/ 314 w 360"/>
                  <a:gd name="T27" fmla="*/ 272 h 330"/>
                  <a:gd name="T28" fmla="*/ 341 w 360"/>
                  <a:gd name="T29" fmla="*/ 301 h 330"/>
                  <a:gd name="T30" fmla="*/ 335 w 360"/>
                  <a:gd name="T31" fmla="*/ 310 h 330"/>
                  <a:gd name="T32" fmla="*/ 320 w 360"/>
                  <a:gd name="T33" fmla="*/ 297 h 330"/>
                  <a:gd name="T34" fmla="*/ 315 w 360"/>
                  <a:gd name="T35" fmla="*/ 319 h 330"/>
                  <a:gd name="T36" fmla="*/ 324 w 360"/>
                  <a:gd name="T37" fmla="*/ 327 h 330"/>
                  <a:gd name="T38" fmla="*/ 325 w 360"/>
                  <a:gd name="T39" fmla="*/ 328 h 330"/>
                  <a:gd name="T40" fmla="*/ 325 w 360"/>
                  <a:gd name="T41" fmla="*/ 328 h 330"/>
                  <a:gd name="T42" fmla="*/ 331 w 360"/>
                  <a:gd name="T43" fmla="*/ 328 h 330"/>
                  <a:gd name="T44" fmla="*/ 359 w 360"/>
                  <a:gd name="T45" fmla="*/ 303 h 330"/>
                  <a:gd name="T46" fmla="*/ 320 w 360"/>
                  <a:gd name="T47" fmla="*/ 25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0" h="330">
                    <a:moveTo>
                      <a:pt x="320" y="251"/>
                    </a:moveTo>
                    <a:cubicBezTo>
                      <a:pt x="274" y="209"/>
                      <a:pt x="227" y="167"/>
                      <a:pt x="180" y="126"/>
                    </a:cubicBezTo>
                    <a:cubicBezTo>
                      <a:pt x="136" y="88"/>
                      <a:pt x="92" y="48"/>
                      <a:pt x="44" y="14"/>
                    </a:cubicBezTo>
                    <a:cubicBezTo>
                      <a:pt x="31" y="5"/>
                      <a:pt x="23" y="0"/>
                      <a:pt x="8" y="11"/>
                    </a:cubicBezTo>
                    <a:cubicBezTo>
                      <a:pt x="3" y="15"/>
                      <a:pt x="1" y="19"/>
                      <a:pt x="0" y="23"/>
                    </a:cubicBezTo>
                    <a:cubicBezTo>
                      <a:pt x="5" y="25"/>
                      <a:pt x="11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7" y="23"/>
                      <a:pt x="18" y="22"/>
                      <a:pt x="16" y="23"/>
                    </a:cubicBezTo>
                    <a:cubicBezTo>
                      <a:pt x="17" y="23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3"/>
                      <a:pt x="29" y="28"/>
                      <a:pt x="33" y="31"/>
                    </a:cubicBezTo>
                    <a:cubicBezTo>
                      <a:pt x="53" y="45"/>
                      <a:pt x="72" y="61"/>
                      <a:pt x="91" y="76"/>
                    </a:cubicBezTo>
                    <a:cubicBezTo>
                      <a:pt x="146" y="122"/>
                      <a:pt x="200" y="170"/>
                      <a:pt x="254" y="218"/>
                    </a:cubicBezTo>
                    <a:cubicBezTo>
                      <a:pt x="274" y="236"/>
                      <a:pt x="294" y="254"/>
                      <a:pt x="314" y="272"/>
                    </a:cubicBezTo>
                    <a:cubicBezTo>
                      <a:pt x="324" y="281"/>
                      <a:pt x="334" y="290"/>
                      <a:pt x="341" y="301"/>
                    </a:cubicBezTo>
                    <a:cubicBezTo>
                      <a:pt x="346" y="308"/>
                      <a:pt x="342" y="310"/>
                      <a:pt x="335" y="310"/>
                    </a:cubicBezTo>
                    <a:cubicBezTo>
                      <a:pt x="327" y="303"/>
                      <a:pt x="317" y="294"/>
                      <a:pt x="320" y="297"/>
                    </a:cubicBezTo>
                    <a:cubicBezTo>
                      <a:pt x="315" y="304"/>
                      <a:pt x="314" y="311"/>
                      <a:pt x="315" y="319"/>
                    </a:cubicBezTo>
                    <a:cubicBezTo>
                      <a:pt x="312" y="316"/>
                      <a:pt x="318" y="322"/>
                      <a:pt x="324" y="327"/>
                    </a:cubicBezTo>
                    <a:cubicBezTo>
                      <a:pt x="324" y="327"/>
                      <a:pt x="325" y="327"/>
                      <a:pt x="325" y="328"/>
                    </a:cubicBezTo>
                    <a:cubicBezTo>
                      <a:pt x="325" y="328"/>
                      <a:pt x="325" y="328"/>
                      <a:pt x="325" y="328"/>
                    </a:cubicBezTo>
                    <a:cubicBezTo>
                      <a:pt x="327" y="330"/>
                      <a:pt x="329" y="329"/>
                      <a:pt x="331" y="328"/>
                    </a:cubicBezTo>
                    <a:cubicBezTo>
                      <a:pt x="345" y="327"/>
                      <a:pt x="359" y="318"/>
                      <a:pt x="359" y="303"/>
                    </a:cubicBezTo>
                    <a:cubicBezTo>
                      <a:pt x="360" y="281"/>
                      <a:pt x="335" y="264"/>
                      <a:pt x="320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TextBox 12"/>
            <p:cNvSpPr txBox="1"/>
            <p:nvPr/>
          </p:nvSpPr>
          <p:spPr>
            <a:xfrm rot="2636807">
              <a:off x="7546708" y="5208244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3398" y="2335843"/>
            <a:ext cx="4962062" cy="1816558"/>
            <a:chOff x="1803398" y="2335843"/>
            <a:chExt cx="4962062" cy="1816558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1803398" y="2335843"/>
              <a:ext cx="4962062" cy="1816558"/>
            </a:xfrm>
            <a:custGeom>
              <a:avLst/>
              <a:gdLst>
                <a:gd name="T0" fmla="*/ 983 w 1203"/>
                <a:gd name="T1" fmla="*/ 0 h 440"/>
                <a:gd name="T2" fmla="*/ 784 w 1203"/>
                <a:gd name="T3" fmla="*/ 125 h 440"/>
                <a:gd name="T4" fmla="*/ 784 w 1203"/>
                <a:gd name="T5" fmla="*/ 125 h 440"/>
                <a:gd name="T6" fmla="*/ 740 w 1203"/>
                <a:gd name="T7" fmla="*/ 125 h 440"/>
                <a:gd name="T8" fmla="*/ 740 w 1203"/>
                <a:gd name="T9" fmla="*/ 144 h 440"/>
                <a:gd name="T10" fmla="*/ 699 w 1203"/>
                <a:gd name="T11" fmla="*/ 144 h 440"/>
                <a:gd name="T12" fmla="*/ 699 w 1203"/>
                <a:gd name="T13" fmla="*/ 158 h 440"/>
                <a:gd name="T14" fmla="*/ 334 w 1203"/>
                <a:gd name="T15" fmla="*/ 158 h 440"/>
                <a:gd name="T16" fmla="*/ 309 w 1203"/>
                <a:gd name="T17" fmla="*/ 182 h 440"/>
                <a:gd name="T18" fmla="*/ 282 w 1203"/>
                <a:gd name="T19" fmla="*/ 160 h 440"/>
                <a:gd name="T20" fmla="*/ 56 w 1203"/>
                <a:gd name="T21" fmla="*/ 160 h 440"/>
                <a:gd name="T22" fmla="*/ 31 w 1203"/>
                <a:gd name="T23" fmla="*/ 185 h 440"/>
                <a:gd name="T24" fmla="*/ 698 w 1203"/>
                <a:gd name="T25" fmla="*/ 185 h 440"/>
                <a:gd name="T26" fmla="*/ 698 w 1203"/>
                <a:gd name="T27" fmla="*/ 198 h 440"/>
                <a:gd name="T28" fmla="*/ 18 w 1203"/>
                <a:gd name="T29" fmla="*/ 198 h 440"/>
                <a:gd name="T30" fmla="*/ 0 w 1203"/>
                <a:gd name="T31" fmla="*/ 217 h 440"/>
                <a:gd name="T32" fmla="*/ 0 w 1203"/>
                <a:gd name="T33" fmla="*/ 232 h 440"/>
                <a:gd name="T34" fmla="*/ 40 w 1203"/>
                <a:gd name="T35" fmla="*/ 272 h 440"/>
                <a:gd name="T36" fmla="*/ 86 w 1203"/>
                <a:gd name="T37" fmla="*/ 272 h 440"/>
                <a:gd name="T38" fmla="*/ 110 w 1203"/>
                <a:gd name="T39" fmla="*/ 247 h 440"/>
                <a:gd name="T40" fmla="*/ 142 w 1203"/>
                <a:gd name="T41" fmla="*/ 278 h 440"/>
                <a:gd name="T42" fmla="*/ 173 w 1203"/>
                <a:gd name="T43" fmla="*/ 278 h 440"/>
                <a:gd name="T44" fmla="*/ 188 w 1203"/>
                <a:gd name="T45" fmla="*/ 262 h 440"/>
                <a:gd name="T46" fmla="*/ 205 w 1203"/>
                <a:gd name="T47" fmla="*/ 278 h 440"/>
                <a:gd name="T48" fmla="*/ 247 w 1203"/>
                <a:gd name="T49" fmla="*/ 278 h 440"/>
                <a:gd name="T50" fmla="*/ 275 w 1203"/>
                <a:gd name="T51" fmla="*/ 244 h 440"/>
                <a:gd name="T52" fmla="*/ 300 w 1203"/>
                <a:gd name="T53" fmla="*/ 244 h 440"/>
                <a:gd name="T54" fmla="*/ 326 w 1203"/>
                <a:gd name="T55" fmla="*/ 282 h 440"/>
                <a:gd name="T56" fmla="*/ 699 w 1203"/>
                <a:gd name="T57" fmla="*/ 282 h 440"/>
                <a:gd name="T58" fmla="*/ 699 w 1203"/>
                <a:gd name="T59" fmla="*/ 295 h 440"/>
                <a:gd name="T60" fmla="*/ 740 w 1203"/>
                <a:gd name="T61" fmla="*/ 295 h 440"/>
                <a:gd name="T62" fmla="*/ 740 w 1203"/>
                <a:gd name="T63" fmla="*/ 314 h 440"/>
                <a:gd name="T64" fmla="*/ 784 w 1203"/>
                <a:gd name="T65" fmla="*/ 314 h 440"/>
                <a:gd name="T66" fmla="*/ 784 w 1203"/>
                <a:gd name="T67" fmla="*/ 314 h 440"/>
                <a:gd name="T68" fmla="*/ 983 w 1203"/>
                <a:gd name="T69" fmla="*/ 440 h 440"/>
                <a:gd name="T70" fmla="*/ 1203 w 1203"/>
                <a:gd name="T71" fmla="*/ 220 h 440"/>
                <a:gd name="T72" fmla="*/ 983 w 1203"/>
                <a:gd name="T73" fmla="*/ 0 h 440"/>
                <a:gd name="T74" fmla="*/ 1104 w 1203"/>
                <a:gd name="T75" fmla="*/ 269 h 440"/>
                <a:gd name="T76" fmla="*/ 1055 w 1203"/>
                <a:gd name="T77" fmla="*/ 220 h 440"/>
                <a:gd name="T78" fmla="*/ 1104 w 1203"/>
                <a:gd name="T79" fmla="*/ 171 h 440"/>
                <a:gd name="T80" fmla="*/ 1154 w 1203"/>
                <a:gd name="T81" fmla="*/ 220 h 440"/>
                <a:gd name="T82" fmla="*/ 1104 w 1203"/>
                <a:gd name="T83" fmla="*/ 26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3" h="440">
                  <a:moveTo>
                    <a:pt x="983" y="0"/>
                  </a:moveTo>
                  <a:cubicBezTo>
                    <a:pt x="895" y="0"/>
                    <a:pt x="819" y="51"/>
                    <a:pt x="784" y="125"/>
                  </a:cubicBezTo>
                  <a:cubicBezTo>
                    <a:pt x="784" y="125"/>
                    <a:pt x="784" y="125"/>
                    <a:pt x="784" y="125"/>
                  </a:cubicBezTo>
                  <a:cubicBezTo>
                    <a:pt x="740" y="125"/>
                    <a:pt x="740" y="125"/>
                    <a:pt x="740" y="125"/>
                  </a:cubicBezTo>
                  <a:cubicBezTo>
                    <a:pt x="740" y="144"/>
                    <a:pt x="740" y="144"/>
                    <a:pt x="740" y="144"/>
                  </a:cubicBezTo>
                  <a:cubicBezTo>
                    <a:pt x="699" y="144"/>
                    <a:pt x="699" y="144"/>
                    <a:pt x="699" y="144"/>
                  </a:cubicBezTo>
                  <a:cubicBezTo>
                    <a:pt x="699" y="158"/>
                    <a:pt x="699" y="158"/>
                    <a:pt x="699" y="158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09" y="182"/>
                    <a:pt x="309" y="182"/>
                    <a:pt x="309" y="182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698" y="185"/>
                    <a:pt x="698" y="185"/>
                    <a:pt x="698" y="185"/>
                  </a:cubicBezTo>
                  <a:cubicBezTo>
                    <a:pt x="698" y="198"/>
                    <a:pt x="698" y="198"/>
                    <a:pt x="698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42" y="278"/>
                    <a:pt x="142" y="278"/>
                    <a:pt x="142" y="278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205" y="278"/>
                    <a:pt x="205" y="278"/>
                    <a:pt x="205" y="278"/>
                  </a:cubicBezTo>
                  <a:cubicBezTo>
                    <a:pt x="247" y="278"/>
                    <a:pt x="247" y="278"/>
                    <a:pt x="247" y="278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300" y="244"/>
                    <a:pt x="300" y="244"/>
                    <a:pt x="300" y="244"/>
                  </a:cubicBezTo>
                  <a:cubicBezTo>
                    <a:pt x="326" y="282"/>
                    <a:pt x="326" y="282"/>
                    <a:pt x="326" y="282"/>
                  </a:cubicBezTo>
                  <a:cubicBezTo>
                    <a:pt x="699" y="282"/>
                    <a:pt x="699" y="282"/>
                    <a:pt x="699" y="282"/>
                  </a:cubicBezTo>
                  <a:cubicBezTo>
                    <a:pt x="699" y="295"/>
                    <a:pt x="699" y="295"/>
                    <a:pt x="699" y="295"/>
                  </a:cubicBezTo>
                  <a:cubicBezTo>
                    <a:pt x="740" y="295"/>
                    <a:pt x="740" y="295"/>
                    <a:pt x="740" y="295"/>
                  </a:cubicBezTo>
                  <a:cubicBezTo>
                    <a:pt x="740" y="314"/>
                    <a:pt x="740" y="314"/>
                    <a:pt x="740" y="314"/>
                  </a:cubicBezTo>
                  <a:cubicBezTo>
                    <a:pt x="784" y="314"/>
                    <a:pt x="784" y="314"/>
                    <a:pt x="784" y="314"/>
                  </a:cubicBezTo>
                  <a:cubicBezTo>
                    <a:pt x="784" y="314"/>
                    <a:pt x="784" y="314"/>
                    <a:pt x="784" y="314"/>
                  </a:cubicBezTo>
                  <a:cubicBezTo>
                    <a:pt x="819" y="389"/>
                    <a:pt x="895" y="440"/>
                    <a:pt x="983" y="440"/>
                  </a:cubicBezTo>
                  <a:cubicBezTo>
                    <a:pt x="1104" y="440"/>
                    <a:pt x="1203" y="341"/>
                    <a:pt x="1203" y="220"/>
                  </a:cubicBezTo>
                  <a:cubicBezTo>
                    <a:pt x="1203" y="98"/>
                    <a:pt x="1104" y="0"/>
                    <a:pt x="983" y="0"/>
                  </a:cubicBezTo>
                  <a:close/>
                  <a:moveTo>
                    <a:pt x="1104" y="269"/>
                  </a:moveTo>
                  <a:cubicBezTo>
                    <a:pt x="1077" y="269"/>
                    <a:pt x="1055" y="247"/>
                    <a:pt x="1055" y="220"/>
                  </a:cubicBezTo>
                  <a:cubicBezTo>
                    <a:pt x="1055" y="193"/>
                    <a:pt x="1077" y="171"/>
                    <a:pt x="1104" y="171"/>
                  </a:cubicBezTo>
                  <a:cubicBezTo>
                    <a:pt x="1131" y="171"/>
                    <a:pt x="1154" y="193"/>
                    <a:pt x="1154" y="220"/>
                  </a:cubicBezTo>
                  <a:cubicBezTo>
                    <a:pt x="1154" y="247"/>
                    <a:pt x="1131" y="269"/>
                    <a:pt x="1104" y="269"/>
                  </a:cubicBezTo>
                  <a:close/>
                </a:path>
              </a:pathLst>
            </a:custGeom>
            <a:solidFill>
              <a:srgbClr val="4342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87091" y="2952372"/>
              <a:ext cx="11816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8684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AutoShape 1"/>
          <p:cNvSpPr>
            <a:spLocks/>
          </p:cNvSpPr>
          <p:nvPr/>
        </p:nvSpPr>
        <p:spPr bwMode="auto">
          <a:xfrm>
            <a:off x="1958964" y="2281400"/>
            <a:ext cx="773187" cy="773187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AutoShape 2"/>
          <p:cNvSpPr>
            <a:spLocks/>
          </p:cNvSpPr>
          <p:nvPr/>
        </p:nvSpPr>
        <p:spPr bwMode="auto">
          <a:xfrm>
            <a:off x="2170218" y="2503214"/>
            <a:ext cx="357017" cy="295755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3"/>
          <p:cNvSpPr>
            <a:spLocks/>
          </p:cNvSpPr>
          <p:nvPr/>
        </p:nvSpPr>
        <p:spPr bwMode="auto">
          <a:xfrm>
            <a:off x="1958964" y="3346191"/>
            <a:ext cx="773187" cy="773187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>
            <a:off x="1958964" y="4415132"/>
            <a:ext cx="773187" cy="775299"/>
          </a:xfrm>
          <a:custGeom>
            <a:avLst/>
            <a:gdLst>
              <a:gd name="T0" fmla="*/ 290498 w 19679"/>
              <a:gd name="T1" fmla="*/ 319742 h 19679"/>
              <a:gd name="T2" fmla="*/ 290498 w 19679"/>
              <a:gd name="T3" fmla="*/ 319742 h 19679"/>
              <a:gd name="T4" fmla="*/ 290498 w 19679"/>
              <a:gd name="T5" fmla="*/ 319742 h 19679"/>
              <a:gd name="T6" fmla="*/ 290498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AutoShape 5"/>
          <p:cNvSpPr>
            <a:spLocks/>
          </p:cNvSpPr>
          <p:nvPr/>
        </p:nvSpPr>
        <p:spPr bwMode="auto">
          <a:xfrm>
            <a:off x="2176554" y="3599694"/>
            <a:ext cx="357019" cy="295755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AutoShape 6"/>
          <p:cNvSpPr>
            <a:spLocks/>
          </p:cNvSpPr>
          <p:nvPr/>
        </p:nvSpPr>
        <p:spPr bwMode="auto">
          <a:xfrm>
            <a:off x="2172329" y="4620047"/>
            <a:ext cx="354905" cy="354905"/>
          </a:xfrm>
          <a:custGeom>
            <a:avLst/>
            <a:gdLst>
              <a:gd name="T0" fmla="*/ 133350 w 21600"/>
              <a:gd name="T1" fmla="*/ 133350 h 21600"/>
              <a:gd name="T2" fmla="*/ 133350 w 21600"/>
              <a:gd name="T3" fmla="*/ 133350 h 21600"/>
              <a:gd name="T4" fmla="*/ 133350 w 21600"/>
              <a:gd name="T5" fmla="*/ 133350 h 21600"/>
              <a:gd name="T6" fmla="*/ 133350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599" y="1962"/>
                  <a:pt x="21599" y="2711"/>
                </a:cubicBezTo>
                <a:lnTo>
                  <a:pt x="21599" y="18883"/>
                </a:lnTo>
                <a:cubicBezTo>
                  <a:pt x="21599" y="19268"/>
                  <a:pt x="21526" y="19623"/>
                  <a:pt x="21383" y="19951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5" y="21042"/>
                  <a:pt x="20278" y="21232"/>
                  <a:pt x="19940" y="21377"/>
                </a:cubicBezTo>
                <a:cubicBezTo>
                  <a:pt x="19603" y="21523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6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6" y="9444"/>
                </a:cubicBezTo>
                <a:cubicBezTo>
                  <a:pt x="14883" y="9349"/>
                  <a:pt x="14774" y="9303"/>
                  <a:pt x="14653" y="9303"/>
                </a:cubicBezTo>
                <a:lnTo>
                  <a:pt x="12066" y="9303"/>
                </a:lnTo>
                <a:lnTo>
                  <a:pt x="12066" y="8262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2" y="7370"/>
                  <a:pt x="12565" y="7309"/>
                  <a:pt x="12965" y="7309"/>
                </a:cubicBezTo>
                <a:cubicBezTo>
                  <a:pt x="13203" y="7309"/>
                  <a:pt x="13457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29" y="7485"/>
                  <a:pt x="14883" y="7458"/>
                  <a:pt x="14921" y="7423"/>
                </a:cubicBezTo>
                <a:cubicBezTo>
                  <a:pt x="15014" y="7367"/>
                  <a:pt x="15079" y="7264"/>
                  <a:pt x="15118" y="7115"/>
                </a:cubicBezTo>
                <a:lnTo>
                  <a:pt x="15437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8"/>
                  <a:pt x="6317" y="9757"/>
                </a:cubicBezTo>
                <a:lnTo>
                  <a:pt x="6317" y="12120"/>
                </a:lnTo>
                <a:cubicBezTo>
                  <a:pt x="6317" y="12234"/>
                  <a:pt x="6356" y="12334"/>
                  <a:pt x="6444" y="12426"/>
                </a:cubicBezTo>
                <a:cubicBezTo>
                  <a:pt x="6526" y="12514"/>
                  <a:pt x="6632" y="12557"/>
                  <a:pt x="6764" y="12557"/>
                </a:cubicBezTo>
                <a:lnTo>
                  <a:pt x="8212" y="12557"/>
                </a:lnTo>
                <a:lnTo>
                  <a:pt x="8212" y="21599"/>
                </a:lnTo>
                <a:lnTo>
                  <a:pt x="2685" y="21599"/>
                </a:lnTo>
                <a:cubicBezTo>
                  <a:pt x="2320" y="21599"/>
                  <a:pt x="1974" y="21530"/>
                  <a:pt x="1648" y="21383"/>
                </a:cubicBezTo>
                <a:cubicBezTo>
                  <a:pt x="1322" y="21239"/>
                  <a:pt x="1034" y="21047"/>
                  <a:pt x="796" y="20810"/>
                </a:cubicBezTo>
                <a:cubicBezTo>
                  <a:pt x="558" y="20568"/>
                  <a:pt x="364" y="20287"/>
                  <a:pt x="220" y="19958"/>
                </a:cubicBezTo>
                <a:cubicBezTo>
                  <a:pt x="76" y="19628"/>
                  <a:pt x="0" y="19273"/>
                  <a:pt x="0" y="18888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AutoShape 10"/>
          <p:cNvSpPr>
            <a:spLocks/>
          </p:cNvSpPr>
          <p:nvPr/>
        </p:nvSpPr>
        <p:spPr bwMode="auto">
          <a:xfrm>
            <a:off x="6817788" y="2281400"/>
            <a:ext cx="775299" cy="773187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/>
          </p:cNvSpPr>
          <p:nvPr/>
        </p:nvSpPr>
        <p:spPr bwMode="auto">
          <a:xfrm>
            <a:off x="6817788" y="3346191"/>
            <a:ext cx="775299" cy="773187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AutoShape 12"/>
          <p:cNvSpPr>
            <a:spLocks/>
          </p:cNvSpPr>
          <p:nvPr/>
        </p:nvSpPr>
        <p:spPr bwMode="auto">
          <a:xfrm>
            <a:off x="6817788" y="4415132"/>
            <a:ext cx="775299" cy="775299"/>
          </a:xfrm>
          <a:custGeom>
            <a:avLst/>
            <a:gdLst>
              <a:gd name="T0" fmla="*/ 291291 w 19679"/>
              <a:gd name="T1" fmla="*/ 319742 h 19679"/>
              <a:gd name="T2" fmla="*/ 291291 w 19679"/>
              <a:gd name="T3" fmla="*/ 319742 h 19679"/>
              <a:gd name="T4" fmla="*/ 291291 w 19679"/>
              <a:gd name="T5" fmla="*/ 319742 h 19679"/>
              <a:gd name="T6" fmla="*/ 291291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AutoShape 19"/>
          <p:cNvSpPr>
            <a:spLocks/>
          </p:cNvSpPr>
          <p:nvPr/>
        </p:nvSpPr>
        <p:spPr bwMode="auto">
          <a:xfrm>
            <a:off x="7043829" y="2501104"/>
            <a:ext cx="357019" cy="297866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20"/>
          <p:cNvSpPr>
            <a:spLocks/>
          </p:cNvSpPr>
          <p:nvPr/>
        </p:nvSpPr>
        <p:spPr bwMode="auto">
          <a:xfrm>
            <a:off x="7043829" y="3555330"/>
            <a:ext cx="357019" cy="357019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AutoShape 21"/>
          <p:cNvSpPr>
            <a:spLocks/>
          </p:cNvSpPr>
          <p:nvPr/>
        </p:nvSpPr>
        <p:spPr bwMode="auto">
          <a:xfrm>
            <a:off x="7039603" y="4615822"/>
            <a:ext cx="357019" cy="354905"/>
          </a:xfrm>
          <a:custGeom>
            <a:avLst/>
            <a:gdLst>
              <a:gd name="T0" fmla="*/ 134144 w 21600"/>
              <a:gd name="T1" fmla="*/ 133350 h 21600"/>
              <a:gd name="T2" fmla="*/ 134144 w 21600"/>
              <a:gd name="T3" fmla="*/ 133350 h 21600"/>
              <a:gd name="T4" fmla="*/ 134144 w 21600"/>
              <a:gd name="T5" fmla="*/ 133350 h 21600"/>
              <a:gd name="T6" fmla="*/ 1341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1"/>
                  <a:pt x="6680" y="20181"/>
                </a:cubicBezTo>
                <a:lnTo>
                  <a:pt x="1607" y="20181"/>
                </a:lnTo>
                <a:cubicBezTo>
                  <a:pt x="1166" y="20181"/>
                  <a:pt x="785" y="20030"/>
                  <a:pt x="471" y="19714"/>
                </a:cubicBezTo>
                <a:cubicBezTo>
                  <a:pt x="157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7" y="9065"/>
                  <a:pt x="471" y="8754"/>
                </a:cubicBezTo>
                <a:cubicBezTo>
                  <a:pt x="785" y="8441"/>
                  <a:pt x="1166" y="8285"/>
                  <a:pt x="1607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69" y="5998"/>
                  <a:pt x="8918" y="5690"/>
                  <a:pt x="9301" y="5384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5"/>
                  <a:pt x="10506" y="3507"/>
                </a:cubicBezTo>
                <a:cubicBezTo>
                  <a:pt x="10565" y="3188"/>
                  <a:pt x="10628" y="2865"/>
                  <a:pt x="10676" y="2539"/>
                </a:cubicBezTo>
                <a:cubicBezTo>
                  <a:pt x="10727" y="2217"/>
                  <a:pt x="10780" y="1899"/>
                  <a:pt x="10845" y="1592"/>
                </a:cubicBezTo>
                <a:cubicBezTo>
                  <a:pt x="10907" y="1287"/>
                  <a:pt x="11015" y="1016"/>
                  <a:pt x="11162" y="776"/>
                </a:cubicBezTo>
                <a:cubicBezTo>
                  <a:pt x="11311" y="536"/>
                  <a:pt x="11523" y="349"/>
                  <a:pt x="11800" y="208"/>
                </a:cubicBezTo>
                <a:cubicBezTo>
                  <a:pt x="12074" y="67"/>
                  <a:pt x="12442" y="0"/>
                  <a:pt x="12902" y="0"/>
                </a:cubicBezTo>
                <a:cubicBezTo>
                  <a:pt x="13451" y="0"/>
                  <a:pt x="13956" y="112"/>
                  <a:pt x="14411" y="344"/>
                </a:cubicBezTo>
                <a:cubicBezTo>
                  <a:pt x="14869" y="572"/>
                  <a:pt x="15251" y="880"/>
                  <a:pt x="15567" y="1270"/>
                </a:cubicBezTo>
                <a:cubicBezTo>
                  <a:pt x="15881" y="1657"/>
                  <a:pt x="16127" y="2100"/>
                  <a:pt x="16305" y="2601"/>
                </a:cubicBezTo>
                <a:cubicBezTo>
                  <a:pt x="16480" y="3104"/>
                  <a:pt x="16570" y="3608"/>
                  <a:pt x="16570" y="4123"/>
                </a:cubicBezTo>
                <a:cubicBezTo>
                  <a:pt x="16570" y="4653"/>
                  <a:pt x="16491" y="5162"/>
                  <a:pt x="16333" y="5645"/>
                </a:cubicBezTo>
                <a:cubicBezTo>
                  <a:pt x="16175" y="6124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29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7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7" y="18519"/>
                </a:moveTo>
                <a:cubicBezTo>
                  <a:pt x="4555" y="18519"/>
                  <a:pt x="4809" y="18417"/>
                  <a:pt x="5023" y="18214"/>
                </a:cubicBezTo>
                <a:cubicBezTo>
                  <a:pt x="5233" y="18014"/>
                  <a:pt x="5340" y="17759"/>
                  <a:pt x="5340" y="17454"/>
                </a:cubicBezTo>
                <a:cubicBezTo>
                  <a:pt x="5340" y="17154"/>
                  <a:pt x="5233" y="16901"/>
                  <a:pt x="5023" y="16686"/>
                </a:cubicBezTo>
                <a:cubicBezTo>
                  <a:pt x="4812" y="16477"/>
                  <a:pt x="4558" y="16373"/>
                  <a:pt x="4257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4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7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0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4"/>
                  <a:pt x="13575" y="8474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0"/>
                </a:cubicBezTo>
                <a:cubicBezTo>
                  <a:pt x="14886" y="4983"/>
                  <a:pt x="14954" y="4574"/>
                  <a:pt x="14954" y="4123"/>
                </a:cubicBezTo>
                <a:cubicBezTo>
                  <a:pt x="14954" y="3823"/>
                  <a:pt x="14906" y="3530"/>
                  <a:pt x="14813" y="3235"/>
                </a:cubicBezTo>
                <a:cubicBezTo>
                  <a:pt x="14717" y="2945"/>
                  <a:pt x="14584" y="2676"/>
                  <a:pt x="14411" y="2439"/>
                </a:cubicBezTo>
                <a:cubicBezTo>
                  <a:pt x="14239" y="2200"/>
                  <a:pt x="14027" y="2001"/>
                  <a:pt x="13776" y="1843"/>
                </a:cubicBezTo>
                <a:cubicBezTo>
                  <a:pt x="13521" y="1688"/>
                  <a:pt x="13230" y="1606"/>
                  <a:pt x="12894" y="1606"/>
                </a:cubicBezTo>
                <a:lnTo>
                  <a:pt x="12744" y="1606"/>
                </a:lnTo>
                <a:cubicBezTo>
                  <a:pt x="12682" y="1606"/>
                  <a:pt x="12631" y="1617"/>
                  <a:pt x="12594" y="1634"/>
                </a:cubicBezTo>
                <a:cubicBezTo>
                  <a:pt x="12524" y="1671"/>
                  <a:pt x="12481" y="1705"/>
                  <a:pt x="12473" y="1741"/>
                </a:cubicBezTo>
                <a:cubicBezTo>
                  <a:pt x="12464" y="1778"/>
                  <a:pt x="12450" y="1837"/>
                  <a:pt x="12430" y="1920"/>
                </a:cubicBezTo>
                <a:cubicBezTo>
                  <a:pt x="12323" y="2450"/>
                  <a:pt x="12221" y="3006"/>
                  <a:pt x="12128" y="3585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2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8"/>
                  <a:pt x="8485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7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1"/>
                  <a:pt x="18489" y="17070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996292" y="2372398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2996292" y="2694086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2996292" y="335347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2996292" y="3675161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2996292" y="4465262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96292" y="4786950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7937418" y="2372398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7937418" y="2694086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7937418" y="335347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937418" y="3675161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7937418" y="4465262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937418" y="4786950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51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1230072" y="1805559"/>
            <a:ext cx="4917808" cy="1906905"/>
          </a:xfrm>
          <a:prstGeom prst="rect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1230072" y="3712464"/>
            <a:ext cx="4917808" cy="1906905"/>
          </a:xfrm>
          <a:prstGeom prst="rect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4"/>
          <p:cNvSpPr/>
          <p:nvPr/>
        </p:nvSpPr>
        <p:spPr>
          <a:xfrm>
            <a:off x="6147880" y="1805559"/>
            <a:ext cx="4917808" cy="1906905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5"/>
          <p:cNvSpPr/>
          <p:nvPr/>
        </p:nvSpPr>
        <p:spPr>
          <a:xfrm>
            <a:off x="6147880" y="3712464"/>
            <a:ext cx="4917808" cy="19069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6"/>
          <p:cNvSpPr/>
          <p:nvPr/>
        </p:nvSpPr>
        <p:spPr>
          <a:xfrm>
            <a:off x="5746426" y="3330866"/>
            <a:ext cx="758842" cy="76319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3"/>
          <p:cNvGrpSpPr/>
          <p:nvPr/>
        </p:nvGrpSpPr>
        <p:grpSpPr>
          <a:xfrm>
            <a:off x="10062053" y="2333907"/>
            <a:ext cx="702544" cy="850211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8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7"/>
          <p:cNvGrpSpPr/>
          <p:nvPr/>
        </p:nvGrpSpPr>
        <p:grpSpPr>
          <a:xfrm>
            <a:off x="10016278" y="4245365"/>
            <a:ext cx="777058" cy="841103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22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Freeform 103"/>
          <p:cNvSpPr>
            <a:spLocks noEditPoints="1"/>
          </p:cNvSpPr>
          <p:nvPr/>
        </p:nvSpPr>
        <p:spPr bwMode="auto">
          <a:xfrm>
            <a:off x="1521642" y="2375013"/>
            <a:ext cx="778305" cy="767996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Group 21"/>
          <p:cNvGrpSpPr/>
          <p:nvPr/>
        </p:nvGrpSpPr>
        <p:grpSpPr>
          <a:xfrm>
            <a:off x="1531322" y="4222966"/>
            <a:ext cx="855873" cy="885902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40067" y="3536349"/>
            <a:ext cx="371559" cy="352230"/>
            <a:chOff x="7556501" y="1998664"/>
            <a:chExt cx="274637" cy="260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247"/>
            <p:cNvSpPr>
              <a:spLocks noEditPoints="1"/>
            </p:cNvSpPr>
            <p:nvPr/>
          </p:nvSpPr>
          <p:spPr bwMode="auto">
            <a:xfrm>
              <a:off x="7710488" y="2149476"/>
              <a:ext cx="106363" cy="109538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48"/>
            <p:cNvSpPr>
              <a:spLocks/>
            </p:cNvSpPr>
            <p:nvPr/>
          </p:nvSpPr>
          <p:spPr bwMode="auto">
            <a:xfrm>
              <a:off x="7556501" y="1998664"/>
              <a:ext cx="136525" cy="1349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49"/>
            <p:cNvSpPr>
              <a:spLocks/>
            </p:cNvSpPr>
            <p:nvPr/>
          </p:nvSpPr>
          <p:spPr bwMode="auto">
            <a:xfrm>
              <a:off x="7573963" y="1998664"/>
              <a:ext cx="257175" cy="26035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743802" y="2367412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743802" y="2068186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43802" y="440978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743802" y="411055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00193" y="440978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449593" y="411055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00193" y="2440664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449593" y="214143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5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Picture 45" descr="iMa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35" y="1367874"/>
            <a:ext cx="5908184" cy="5177675"/>
          </a:xfrm>
          <a:prstGeom prst="rect">
            <a:avLst/>
          </a:prstGeom>
        </p:spPr>
      </p:pic>
      <p:sp>
        <p:nvSpPr>
          <p:cNvPr id="13" name="Oval 20"/>
          <p:cNvSpPr/>
          <p:nvPr/>
        </p:nvSpPr>
        <p:spPr>
          <a:xfrm>
            <a:off x="1040843" y="1995290"/>
            <a:ext cx="923827" cy="923707"/>
          </a:xfrm>
          <a:prstGeom prst="ellips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r>
              <a:rPr lang="en-US" sz="215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25"/>
          <p:cNvSpPr/>
          <p:nvPr/>
        </p:nvSpPr>
        <p:spPr>
          <a:xfrm>
            <a:off x="1040843" y="3302757"/>
            <a:ext cx="923827" cy="923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1040843" y="4608928"/>
            <a:ext cx="923827" cy="923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7"/>
          <p:cNvSpPr>
            <a:spLocks noChangeArrowheads="1"/>
          </p:cNvSpPr>
          <p:nvPr/>
        </p:nvSpPr>
        <p:spPr bwMode="auto">
          <a:xfrm>
            <a:off x="1293534" y="2144036"/>
            <a:ext cx="481169" cy="56525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82"/>
          <p:cNvSpPr>
            <a:spLocks noChangeArrowheads="1"/>
          </p:cNvSpPr>
          <p:nvPr/>
        </p:nvSpPr>
        <p:spPr bwMode="auto">
          <a:xfrm>
            <a:off x="1247142" y="4848784"/>
            <a:ext cx="527880" cy="471826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02"/>
          <p:cNvSpPr>
            <a:spLocks noChangeArrowheads="1"/>
          </p:cNvSpPr>
          <p:nvPr/>
        </p:nvSpPr>
        <p:spPr bwMode="auto">
          <a:xfrm>
            <a:off x="1241692" y="3538870"/>
            <a:ext cx="527884" cy="47182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6" b="6079"/>
          <a:stretch/>
        </p:blipFill>
        <p:spPr>
          <a:xfrm>
            <a:off x="6611389" y="2069191"/>
            <a:ext cx="4344075" cy="2533185"/>
          </a:xfrm>
          <a:prstGeom prst="rect">
            <a:avLst/>
          </a:prstGeom>
        </p:spPr>
      </p:pic>
      <p:sp>
        <p:nvSpPr>
          <p:cNvPr id="20" name="TextBox 13"/>
          <p:cNvSpPr txBox="1"/>
          <p:nvPr/>
        </p:nvSpPr>
        <p:spPr>
          <a:xfrm>
            <a:off x="2217361" y="219832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221442" y="248423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217361" y="351802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221442" y="380392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217361" y="487739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221442" y="516330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28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Rectangle 12"/>
          <p:cNvSpPr/>
          <p:nvPr/>
        </p:nvSpPr>
        <p:spPr bwMode="auto">
          <a:xfrm>
            <a:off x="4789559" y="2411998"/>
            <a:ext cx="2487542" cy="2922737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934500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35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42" name="Rectangle 13"/>
          <p:cNvSpPr/>
          <p:nvPr/>
        </p:nvSpPr>
        <p:spPr bwMode="auto">
          <a:xfrm>
            <a:off x="4789557" y="1738985"/>
            <a:ext cx="2509797" cy="673013"/>
          </a:xfrm>
          <a:prstGeom prst="rect">
            <a:avLst/>
          </a:prstGeom>
          <a:solidFill>
            <a:srgbClr val="93450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609370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43" name="Rectangle 14"/>
          <p:cNvSpPr/>
          <p:nvPr/>
        </p:nvSpPr>
        <p:spPr bwMode="auto">
          <a:xfrm>
            <a:off x="4789557" y="5334735"/>
            <a:ext cx="2509797" cy="416928"/>
          </a:xfrm>
          <a:prstGeom prst="rect">
            <a:avLst/>
          </a:prstGeom>
          <a:solidFill>
            <a:srgbClr val="934500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6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4" name="Rectangle 16"/>
          <p:cNvSpPr/>
          <p:nvPr/>
        </p:nvSpPr>
        <p:spPr bwMode="auto">
          <a:xfrm>
            <a:off x="2226273" y="2627870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B47730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5" name="Rectangle 17"/>
          <p:cNvSpPr/>
          <p:nvPr/>
        </p:nvSpPr>
        <p:spPr bwMode="auto">
          <a:xfrm>
            <a:off x="2217807" y="2064910"/>
            <a:ext cx="2099733" cy="562960"/>
          </a:xfrm>
          <a:prstGeom prst="rect">
            <a:avLst/>
          </a:prstGeom>
          <a:solidFill>
            <a:srgbClr val="B4773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457200">
              <a:spcBef>
                <a:spcPct val="0"/>
              </a:spcBef>
              <a:defRPr/>
            </a:pP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56" name="Rectangle 18"/>
          <p:cNvSpPr/>
          <p:nvPr/>
        </p:nvSpPr>
        <p:spPr bwMode="auto">
          <a:xfrm>
            <a:off x="2217807" y="5076535"/>
            <a:ext cx="2099733" cy="349204"/>
          </a:xfrm>
          <a:prstGeom prst="rect">
            <a:avLst/>
          </a:prstGeom>
          <a:solidFill>
            <a:srgbClr val="B47730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7" name="Rectangle 20"/>
          <p:cNvSpPr/>
          <p:nvPr/>
        </p:nvSpPr>
        <p:spPr bwMode="auto">
          <a:xfrm>
            <a:off x="7791450" y="2615171"/>
            <a:ext cx="2076451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FCAF26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8" name="Rectangle 21"/>
          <p:cNvSpPr/>
          <p:nvPr/>
        </p:nvSpPr>
        <p:spPr bwMode="auto">
          <a:xfrm>
            <a:off x="7795224" y="2052211"/>
            <a:ext cx="2099733" cy="562960"/>
          </a:xfrm>
          <a:prstGeom prst="rect">
            <a:avLst/>
          </a:prstGeom>
          <a:solidFill>
            <a:srgbClr val="FCAF26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609370">
              <a:defRPr/>
            </a:pPr>
            <a:endParaRPr lang="en-US" sz="2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9" name="Rectangle 22"/>
          <p:cNvSpPr/>
          <p:nvPr/>
        </p:nvSpPr>
        <p:spPr bwMode="auto">
          <a:xfrm>
            <a:off x="7795224" y="5063836"/>
            <a:ext cx="2099733" cy="349204"/>
          </a:xfrm>
          <a:prstGeom prst="rect">
            <a:avLst/>
          </a:prstGeom>
          <a:solidFill>
            <a:srgbClr val="FCAF26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657663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82276" y="18908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91092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50296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0495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13773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9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3" r="5728"/>
          <a:stretch/>
        </p:blipFill>
        <p:spPr>
          <a:xfrm>
            <a:off x="933450" y="1518141"/>
            <a:ext cx="2457450" cy="4195487"/>
          </a:xfrm>
          <a:prstGeom prst="rect">
            <a:avLst/>
          </a:prstGeom>
        </p:spPr>
      </p:pic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Down Arrow Callout 26"/>
          <p:cNvSpPr/>
          <p:nvPr/>
        </p:nvSpPr>
        <p:spPr>
          <a:xfrm>
            <a:off x="6250401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Down Arrow Callout 33"/>
          <p:cNvSpPr/>
          <p:nvPr/>
        </p:nvSpPr>
        <p:spPr>
          <a:xfrm>
            <a:off x="3596810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lowchart: Off-page Connector 40"/>
          <p:cNvSpPr/>
          <p:nvPr/>
        </p:nvSpPr>
        <p:spPr>
          <a:xfrm>
            <a:off x="4310357" y="189603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6" name="Flowchart: Off-page Connector 42"/>
          <p:cNvSpPr/>
          <p:nvPr/>
        </p:nvSpPr>
        <p:spPr>
          <a:xfrm>
            <a:off x="6942401" y="189603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40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Down Arrow Callout 15"/>
          <p:cNvSpPr/>
          <p:nvPr/>
        </p:nvSpPr>
        <p:spPr>
          <a:xfrm>
            <a:off x="8903993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Flowchart: Off-page Connector 17"/>
          <p:cNvSpPr/>
          <p:nvPr/>
        </p:nvSpPr>
        <p:spPr>
          <a:xfrm>
            <a:off x="9595993" y="190900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FCA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4000" b="1" dirty="0">
              <a:solidFill>
                <a:srgbClr val="FCAF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3372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55418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30556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4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lowchart: Manual Input 10"/>
          <p:cNvSpPr/>
          <p:nvPr/>
        </p:nvSpPr>
        <p:spPr>
          <a:xfrm>
            <a:off x="1098615" y="2150664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lowchart: Manual Input 11"/>
          <p:cNvSpPr/>
          <p:nvPr/>
        </p:nvSpPr>
        <p:spPr>
          <a:xfrm flipH="1">
            <a:off x="3612414" y="2150664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lowchart: Manual Input 12"/>
          <p:cNvSpPr/>
          <p:nvPr/>
        </p:nvSpPr>
        <p:spPr>
          <a:xfrm>
            <a:off x="6126213" y="2150664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lowchart: Manual Input 13"/>
          <p:cNvSpPr/>
          <p:nvPr/>
        </p:nvSpPr>
        <p:spPr>
          <a:xfrm flipH="1">
            <a:off x="8640012" y="2150664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lowchart: Manual Input 14"/>
          <p:cNvSpPr/>
          <p:nvPr/>
        </p:nvSpPr>
        <p:spPr>
          <a:xfrm flipV="1">
            <a:off x="1098616" y="3728196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lowchart: Manual Input 15"/>
          <p:cNvSpPr/>
          <p:nvPr/>
        </p:nvSpPr>
        <p:spPr>
          <a:xfrm flipH="1" flipV="1">
            <a:off x="3612415" y="3728196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lowchart: Manual Input 16"/>
          <p:cNvSpPr/>
          <p:nvPr/>
        </p:nvSpPr>
        <p:spPr>
          <a:xfrm flipV="1">
            <a:off x="6126214" y="3728196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lowchart: Manual Input 17"/>
          <p:cNvSpPr/>
          <p:nvPr/>
        </p:nvSpPr>
        <p:spPr>
          <a:xfrm flipH="1" flipV="1">
            <a:off x="8640013" y="3728196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68228" y="3851453"/>
            <a:ext cx="316082" cy="348382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77019" y="2406556"/>
            <a:ext cx="273400" cy="347229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5956" y="3838079"/>
            <a:ext cx="343768" cy="344922"/>
            <a:chOff x="3995738" y="1244600"/>
            <a:chExt cx="473075" cy="474663"/>
          </a:xfrm>
          <a:solidFill>
            <a:schemeClr val="bg1"/>
          </a:solidFill>
        </p:grpSpPr>
        <p:sp>
          <p:nvSpPr>
            <p:cNvPr id="27" name="Freeform 53"/>
            <p:cNvSpPr>
              <a:spLocks/>
            </p:cNvSpPr>
            <p:nvPr/>
          </p:nvSpPr>
          <p:spPr bwMode="auto">
            <a:xfrm>
              <a:off x="4156075" y="1244600"/>
              <a:ext cx="117475" cy="115888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>
              <a:off x="3995738" y="1306513"/>
              <a:ext cx="412750" cy="41275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4352925" y="1439863"/>
              <a:ext cx="115888" cy="119062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Freeform 69"/>
          <p:cNvSpPr>
            <a:spLocks noEditPoints="1"/>
          </p:cNvSpPr>
          <p:nvPr/>
        </p:nvSpPr>
        <p:spPr bwMode="auto">
          <a:xfrm>
            <a:off x="7218885" y="3858249"/>
            <a:ext cx="201877" cy="344922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9799" y="2418612"/>
            <a:ext cx="317236" cy="344922"/>
            <a:chOff x="5130800" y="1241425"/>
            <a:chExt cx="436563" cy="474663"/>
          </a:xfrm>
          <a:solidFill>
            <a:schemeClr val="bg1"/>
          </a:solidFill>
        </p:grpSpPr>
        <p:sp>
          <p:nvSpPr>
            <p:cNvPr id="32" name="Freeform 70"/>
            <p:cNvSpPr>
              <a:spLocks noEditPoints="1"/>
            </p:cNvSpPr>
            <p:nvPr/>
          </p:nvSpPr>
          <p:spPr bwMode="auto">
            <a:xfrm>
              <a:off x="5130800" y="1241425"/>
              <a:ext cx="338138" cy="455613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71"/>
            <p:cNvSpPr>
              <a:spLocks noEditPoints="1"/>
            </p:cNvSpPr>
            <p:nvPr/>
          </p:nvSpPr>
          <p:spPr bwMode="auto">
            <a:xfrm>
              <a:off x="5348288" y="1360488"/>
              <a:ext cx="219075" cy="355600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72"/>
          <p:cNvSpPr>
            <a:spLocks noEditPoints="1"/>
          </p:cNvSpPr>
          <p:nvPr/>
        </p:nvSpPr>
        <p:spPr bwMode="auto">
          <a:xfrm>
            <a:off x="7152680" y="2464627"/>
            <a:ext cx="346075" cy="258403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736920" y="3840073"/>
            <a:ext cx="259556" cy="344922"/>
            <a:chOff x="8672513" y="1241425"/>
            <a:chExt cx="357187" cy="474663"/>
          </a:xfrm>
          <a:solidFill>
            <a:schemeClr val="bg1"/>
          </a:solidFill>
        </p:grpSpPr>
        <p:sp>
          <p:nvSpPr>
            <p:cNvPr id="36" name="Freeform 73"/>
            <p:cNvSpPr>
              <a:spLocks/>
            </p:cNvSpPr>
            <p:nvPr/>
          </p:nvSpPr>
          <p:spPr bwMode="auto">
            <a:xfrm>
              <a:off x="8742363" y="1641475"/>
              <a:ext cx="217487" cy="74613"/>
            </a:xfrm>
            <a:custGeom>
              <a:avLst/>
              <a:gdLst>
                <a:gd name="T0" fmla="*/ 73 w 88"/>
                <a:gd name="T1" fmla="*/ 0 h 30"/>
                <a:gd name="T2" fmla="*/ 64 w 88"/>
                <a:gd name="T3" fmla="*/ 3 h 30"/>
                <a:gd name="T4" fmla="*/ 64 w 88"/>
                <a:gd name="T5" fmla="*/ 3 h 30"/>
                <a:gd name="T6" fmla="*/ 44 w 88"/>
                <a:gd name="T7" fmla="*/ 6 h 30"/>
                <a:gd name="T8" fmla="*/ 24 w 88"/>
                <a:gd name="T9" fmla="*/ 3 h 30"/>
                <a:gd name="T10" fmla="*/ 24 w 88"/>
                <a:gd name="T11" fmla="*/ 3 h 30"/>
                <a:gd name="T12" fmla="*/ 16 w 88"/>
                <a:gd name="T13" fmla="*/ 0 h 30"/>
                <a:gd name="T14" fmla="*/ 1 w 88"/>
                <a:gd name="T15" fmla="*/ 15 h 30"/>
                <a:gd name="T16" fmla="*/ 0 w 88"/>
                <a:gd name="T17" fmla="*/ 18 h 30"/>
                <a:gd name="T18" fmla="*/ 0 w 88"/>
                <a:gd name="T19" fmla="*/ 18 h 30"/>
                <a:gd name="T20" fmla="*/ 44 w 88"/>
                <a:gd name="T21" fmla="*/ 30 h 30"/>
                <a:gd name="T22" fmla="*/ 88 w 88"/>
                <a:gd name="T23" fmla="*/ 19 h 30"/>
                <a:gd name="T24" fmla="*/ 88 w 88"/>
                <a:gd name="T25" fmla="*/ 18 h 30"/>
                <a:gd name="T26" fmla="*/ 87 w 88"/>
                <a:gd name="T27" fmla="*/ 15 h 30"/>
                <a:gd name="T28" fmla="*/ 73 w 88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0">
                  <a:moveTo>
                    <a:pt x="73" y="0"/>
                  </a:moveTo>
                  <a:cubicBezTo>
                    <a:pt x="70" y="1"/>
                    <a:pt x="67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58" y="5"/>
                    <a:pt x="51" y="6"/>
                    <a:pt x="44" y="6"/>
                  </a:cubicBezTo>
                  <a:cubicBezTo>
                    <a:pt x="37" y="6"/>
                    <a:pt x="31" y="5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2"/>
                    <a:pt x="19" y="1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34" y="30"/>
                    <a:pt x="44" y="30"/>
                  </a:cubicBezTo>
                  <a:cubicBezTo>
                    <a:pt x="54" y="30"/>
                    <a:pt x="87" y="29"/>
                    <a:pt x="88" y="1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8" y="16"/>
                    <a:pt x="87" y="15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4"/>
            <p:cNvSpPr>
              <a:spLocks noEditPoints="1"/>
            </p:cNvSpPr>
            <p:nvPr/>
          </p:nvSpPr>
          <p:spPr bwMode="auto">
            <a:xfrm>
              <a:off x="8672513" y="1241425"/>
              <a:ext cx="357187" cy="396875"/>
            </a:xfrm>
            <a:custGeom>
              <a:avLst/>
              <a:gdLst>
                <a:gd name="T0" fmla="*/ 88 w 144"/>
                <a:gd name="T1" fmla="*/ 17 h 160"/>
                <a:gd name="T2" fmla="*/ 88 w 144"/>
                <a:gd name="T3" fmla="*/ 16 h 160"/>
                <a:gd name="T4" fmla="*/ 72 w 144"/>
                <a:gd name="T5" fmla="*/ 0 h 160"/>
                <a:gd name="T6" fmla="*/ 56 w 144"/>
                <a:gd name="T7" fmla="*/ 16 h 160"/>
                <a:gd name="T8" fmla="*/ 57 w 144"/>
                <a:gd name="T9" fmla="*/ 17 h 160"/>
                <a:gd name="T10" fmla="*/ 0 w 144"/>
                <a:gd name="T11" fmla="*/ 88 h 160"/>
                <a:gd name="T12" fmla="*/ 72 w 144"/>
                <a:gd name="T13" fmla="*/ 160 h 160"/>
                <a:gd name="T14" fmla="*/ 144 w 144"/>
                <a:gd name="T15" fmla="*/ 88 h 160"/>
                <a:gd name="T16" fmla="*/ 88 w 144"/>
                <a:gd name="T17" fmla="*/ 17 h 160"/>
                <a:gd name="T18" fmla="*/ 64 w 144"/>
                <a:gd name="T19" fmla="*/ 16 h 160"/>
                <a:gd name="T20" fmla="*/ 72 w 144"/>
                <a:gd name="T21" fmla="*/ 8 h 160"/>
                <a:gd name="T22" fmla="*/ 80 w 144"/>
                <a:gd name="T23" fmla="*/ 16 h 160"/>
                <a:gd name="T24" fmla="*/ 80 w 144"/>
                <a:gd name="T25" fmla="*/ 16 h 160"/>
                <a:gd name="T26" fmla="*/ 72 w 144"/>
                <a:gd name="T27" fmla="*/ 16 h 160"/>
                <a:gd name="T28" fmla="*/ 64 w 144"/>
                <a:gd name="T29" fmla="*/ 16 h 160"/>
                <a:gd name="T30" fmla="*/ 64 w 144"/>
                <a:gd name="T31" fmla="*/ 16 h 160"/>
                <a:gd name="T32" fmla="*/ 72 w 144"/>
                <a:gd name="T33" fmla="*/ 128 h 160"/>
                <a:gd name="T34" fmla="*/ 32 w 144"/>
                <a:gd name="T35" fmla="*/ 88 h 160"/>
                <a:gd name="T36" fmla="*/ 72 w 144"/>
                <a:gd name="T37" fmla="*/ 48 h 160"/>
                <a:gd name="T38" fmla="*/ 112 w 144"/>
                <a:gd name="T39" fmla="*/ 88 h 160"/>
                <a:gd name="T40" fmla="*/ 72 w 144"/>
                <a:gd name="T41" fmla="*/ 12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60">
                  <a:moveTo>
                    <a:pt x="88" y="17"/>
                  </a:moveTo>
                  <a:cubicBezTo>
                    <a:pt x="88" y="17"/>
                    <a:pt x="88" y="16"/>
                    <a:pt x="88" y="16"/>
                  </a:cubicBezTo>
                  <a:cubicBezTo>
                    <a:pt x="88" y="7"/>
                    <a:pt x="81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56" y="16"/>
                    <a:pt x="56" y="17"/>
                    <a:pt x="57" y="17"/>
                  </a:cubicBezTo>
                  <a:cubicBezTo>
                    <a:pt x="24" y="25"/>
                    <a:pt x="0" y="53"/>
                    <a:pt x="0" y="88"/>
                  </a:cubicBezTo>
                  <a:cubicBezTo>
                    <a:pt x="0" y="127"/>
                    <a:pt x="32" y="160"/>
                    <a:pt x="72" y="160"/>
                  </a:cubicBezTo>
                  <a:cubicBezTo>
                    <a:pt x="112" y="160"/>
                    <a:pt x="144" y="127"/>
                    <a:pt x="144" y="88"/>
                  </a:cubicBezTo>
                  <a:cubicBezTo>
                    <a:pt x="144" y="53"/>
                    <a:pt x="120" y="25"/>
                    <a:pt x="88" y="17"/>
                  </a:cubicBezTo>
                  <a:close/>
                  <a:moveTo>
                    <a:pt x="64" y="16"/>
                  </a:moveTo>
                  <a:cubicBezTo>
                    <a:pt x="64" y="11"/>
                    <a:pt x="68" y="8"/>
                    <a:pt x="72" y="8"/>
                  </a:cubicBezTo>
                  <a:cubicBezTo>
                    <a:pt x="77" y="8"/>
                    <a:pt x="80" y="11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8" y="16"/>
                    <a:pt x="75" y="16"/>
                    <a:pt x="72" y="16"/>
                  </a:cubicBezTo>
                  <a:cubicBezTo>
                    <a:pt x="69" y="16"/>
                    <a:pt x="67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72" y="128"/>
                  </a:moveTo>
                  <a:cubicBezTo>
                    <a:pt x="50" y="128"/>
                    <a:pt x="32" y="110"/>
                    <a:pt x="32" y="88"/>
                  </a:cubicBezTo>
                  <a:cubicBezTo>
                    <a:pt x="32" y="66"/>
                    <a:pt x="50" y="48"/>
                    <a:pt x="72" y="48"/>
                  </a:cubicBezTo>
                  <a:cubicBezTo>
                    <a:pt x="94" y="48"/>
                    <a:pt x="112" y="66"/>
                    <a:pt x="112" y="88"/>
                  </a:cubicBezTo>
                  <a:cubicBezTo>
                    <a:pt x="112" y="110"/>
                    <a:pt x="94" y="128"/>
                    <a:pt x="72" y="1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75"/>
            <p:cNvSpPr>
              <a:spLocks noEditPoints="1"/>
            </p:cNvSpPr>
            <p:nvPr/>
          </p:nvSpPr>
          <p:spPr bwMode="auto">
            <a:xfrm>
              <a:off x="8770938" y="1379538"/>
              <a:ext cx="158750" cy="1587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24 h 64"/>
                <a:gd name="T12" fmla="*/ 24 w 64"/>
                <a:gd name="T13" fmla="*/ 32 h 64"/>
                <a:gd name="T14" fmla="*/ 20 w 64"/>
                <a:gd name="T15" fmla="*/ 36 h 64"/>
                <a:gd name="T16" fmla="*/ 16 w 64"/>
                <a:gd name="T17" fmla="*/ 32 h 64"/>
                <a:gd name="T18" fmla="*/ 32 w 64"/>
                <a:gd name="T19" fmla="*/ 16 h 64"/>
                <a:gd name="T20" fmla="*/ 36 w 64"/>
                <a:gd name="T21" fmla="*/ 20 h 64"/>
                <a:gd name="T22" fmla="*/ 32 w 64"/>
                <a:gd name="T23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24"/>
                  </a:moveTo>
                  <a:cubicBezTo>
                    <a:pt x="28" y="24"/>
                    <a:pt x="24" y="27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8" y="36"/>
                    <a:pt x="16" y="34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4" y="16"/>
                    <a:pt x="36" y="17"/>
                    <a:pt x="36" y="20"/>
                  </a:cubicBezTo>
                  <a:cubicBezTo>
                    <a:pt x="36" y="22"/>
                    <a:pt x="34" y="24"/>
                    <a:pt x="32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01336" y="2417459"/>
            <a:ext cx="321850" cy="346075"/>
            <a:chOff x="9807575" y="1241425"/>
            <a:chExt cx="442913" cy="476250"/>
          </a:xfrm>
          <a:solidFill>
            <a:schemeClr val="bg1"/>
          </a:solidFill>
        </p:grpSpPr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9807575" y="1241425"/>
              <a:ext cx="361950" cy="476250"/>
            </a:xfrm>
            <a:custGeom>
              <a:avLst/>
              <a:gdLst>
                <a:gd name="T0" fmla="*/ 88 w 144"/>
                <a:gd name="T1" fmla="*/ 152 h 192"/>
                <a:gd name="T2" fmla="*/ 136 w 144"/>
                <a:gd name="T3" fmla="*/ 104 h 192"/>
                <a:gd name="T4" fmla="*/ 144 w 144"/>
                <a:gd name="T5" fmla="*/ 105 h 192"/>
                <a:gd name="T6" fmla="*/ 144 w 144"/>
                <a:gd name="T7" fmla="*/ 48 h 192"/>
                <a:gd name="T8" fmla="*/ 100 w 144"/>
                <a:gd name="T9" fmla="*/ 48 h 192"/>
                <a:gd name="T10" fmla="*/ 96 w 144"/>
                <a:gd name="T11" fmla="*/ 44 h 192"/>
                <a:gd name="T12" fmla="*/ 96 w 144"/>
                <a:gd name="T13" fmla="*/ 0 h 192"/>
                <a:gd name="T14" fmla="*/ 4 w 144"/>
                <a:gd name="T15" fmla="*/ 0 h 192"/>
                <a:gd name="T16" fmla="*/ 0 w 144"/>
                <a:gd name="T17" fmla="*/ 4 h 192"/>
                <a:gd name="T18" fmla="*/ 0 w 144"/>
                <a:gd name="T19" fmla="*/ 188 h 192"/>
                <a:gd name="T20" fmla="*/ 4 w 144"/>
                <a:gd name="T21" fmla="*/ 192 h 192"/>
                <a:gd name="T22" fmla="*/ 110 w 144"/>
                <a:gd name="T23" fmla="*/ 192 h 192"/>
                <a:gd name="T24" fmla="*/ 88 w 144"/>
                <a:gd name="T25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92">
                  <a:moveTo>
                    <a:pt x="88" y="152"/>
                  </a:moveTo>
                  <a:cubicBezTo>
                    <a:pt x="88" y="125"/>
                    <a:pt x="110" y="104"/>
                    <a:pt x="136" y="104"/>
                  </a:cubicBezTo>
                  <a:cubicBezTo>
                    <a:pt x="139" y="104"/>
                    <a:pt x="142" y="104"/>
                    <a:pt x="144" y="105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97" y="183"/>
                    <a:pt x="88" y="169"/>
                    <a:pt x="88" y="1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10069513" y="1247775"/>
              <a:ext cx="93662" cy="93663"/>
            </a:xfrm>
            <a:custGeom>
              <a:avLst/>
              <a:gdLst>
                <a:gd name="T0" fmla="*/ 0 w 68"/>
                <a:gd name="T1" fmla="*/ 0 h 67"/>
                <a:gd name="T2" fmla="*/ 0 w 68"/>
                <a:gd name="T3" fmla="*/ 67 h 67"/>
                <a:gd name="T4" fmla="*/ 68 w 68"/>
                <a:gd name="T5" fmla="*/ 67 h 67"/>
                <a:gd name="T6" fmla="*/ 0 w 68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7">
                  <a:moveTo>
                    <a:pt x="0" y="0"/>
                  </a:moveTo>
                  <a:lnTo>
                    <a:pt x="0" y="67"/>
                  </a:lnTo>
                  <a:lnTo>
                    <a:pt x="68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04"/>
            <p:cNvSpPr>
              <a:spLocks noEditPoints="1"/>
            </p:cNvSpPr>
            <p:nvPr/>
          </p:nvSpPr>
          <p:spPr bwMode="auto">
            <a:xfrm>
              <a:off x="10048875" y="1519238"/>
              <a:ext cx="201613" cy="198437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9 h 80"/>
                <a:gd name="T12" fmla="*/ 55 w 80"/>
                <a:gd name="T13" fmla="*/ 55 h 80"/>
                <a:gd name="T14" fmla="*/ 52 w 80"/>
                <a:gd name="T15" fmla="*/ 56 h 80"/>
                <a:gd name="T16" fmla="*/ 49 w 80"/>
                <a:gd name="T17" fmla="*/ 55 h 80"/>
                <a:gd name="T18" fmla="*/ 40 w 80"/>
                <a:gd name="T19" fmla="*/ 46 h 80"/>
                <a:gd name="T20" fmla="*/ 31 w 80"/>
                <a:gd name="T21" fmla="*/ 55 h 80"/>
                <a:gd name="T22" fmla="*/ 28 w 80"/>
                <a:gd name="T23" fmla="*/ 56 h 80"/>
                <a:gd name="T24" fmla="*/ 25 w 80"/>
                <a:gd name="T25" fmla="*/ 55 h 80"/>
                <a:gd name="T26" fmla="*/ 25 w 80"/>
                <a:gd name="T27" fmla="*/ 49 h 80"/>
                <a:gd name="T28" fmla="*/ 34 w 80"/>
                <a:gd name="T29" fmla="*/ 40 h 80"/>
                <a:gd name="T30" fmla="*/ 25 w 80"/>
                <a:gd name="T31" fmla="*/ 31 h 80"/>
                <a:gd name="T32" fmla="*/ 25 w 80"/>
                <a:gd name="T33" fmla="*/ 25 h 80"/>
                <a:gd name="T34" fmla="*/ 31 w 80"/>
                <a:gd name="T35" fmla="*/ 25 h 80"/>
                <a:gd name="T36" fmla="*/ 40 w 80"/>
                <a:gd name="T37" fmla="*/ 34 h 80"/>
                <a:gd name="T38" fmla="*/ 49 w 80"/>
                <a:gd name="T39" fmla="*/ 25 h 80"/>
                <a:gd name="T40" fmla="*/ 55 w 80"/>
                <a:gd name="T41" fmla="*/ 25 h 80"/>
                <a:gd name="T42" fmla="*/ 55 w 80"/>
                <a:gd name="T43" fmla="*/ 31 h 80"/>
                <a:gd name="T44" fmla="*/ 46 w 80"/>
                <a:gd name="T45" fmla="*/ 40 h 80"/>
                <a:gd name="T46" fmla="*/ 55 w 80"/>
                <a:gd name="T47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9"/>
                  </a:moveTo>
                  <a:cubicBezTo>
                    <a:pt x="57" y="51"/>
                    <a:pt x="57" y="53"/>
                    <a:pt x="55" y="55"/>
                  </a:cubicBezTo>
                  <a:cubicBezTo>
                    <a:pt x="54" y="55"/>
                    <a:pt x="53" y="56"/>
                    <a:pt x="52" y="56"/>
                  </a:cubicBezTo>
                  <a:cubicBezTo>
                    <a:pt x="51" y="56"/>
                    <a:pt x="50" y="55"/>
                    <a:pt x="49" y="5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0" y="55"/>
                    <a:pt x="29" y="56"/>
                    <a:pt x="28" y="56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4" y="53"/>
                    <a:pt x="24" y="51"/>
                    <a:pt x="25" y="49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29"/>
                    <a:pt x="24" y="27"/>
                    <a:pt x="25" y="25"/>
                  </a:cubicBezTo>
                  <a:cubicBezTo>
                    <a:pt x="27" y="23"/>
                    <a:pt x="29" y="23"/>
                    <a:pt x="31" y="2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1" y="23"/>
                    <a:pt x="53" y="23"/>
                    <a:pt x="55" y="25"/>
                  </a:cubicBezTo>
                  <a:cubicBezTo>
                    <a:pt x="57" y="27"/>
                    <a:pt x="57" y="29"/>
                    <a:pt x="55" y="31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5943" y="2864238"/>
            <a:ext cx="2338080" cy="709573"/>
            <a:chOff x="1733640" y="4500244"/>
            <a:chExt cx="2338080" cy="709573"/>
          </a:xfrm>
        </p:grpSpPr>
        <p:sp>
          <p:nvSpPr>
            <p:cNvPr id="54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6882" y="2864238"/>
            <a:ext cx="2338080" cy="709573"/>
            <a:chOff x="1733640" y="4500244"/>
            <a:chExt cx="2338080" cy="709573"/>
          </a:xfrm>
        </p:grpSpPr>
        <p:sp>
          <p:nvSpPr>
            <p:cNvPr id="57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83859" y="2864238"/>
            <a:ext cx="2338080" cy="709573"/>
            <a:chOff x="1733640" y="4500244"/>
            <a:chExt cx="2338080" cy="709573"/>
          </a:xfrm>
        </p:grpSpPr>
        <p:sp>
          <p:nvSpPr>
            <p:cNvPr id="60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97081" y="2864238"/>
            <a:ext cx="2338080" cy="709573"/>
            <a:chOff x="1733640" y="4500244"/>
            <a:chExt cx="2338080" cy="709573"/>
          </a:xfrm>
        </p:grpSpPr>
        <p:sp>
          <p:nvSpPr>
            <p:cNvPr id="63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35943" y="4247865"/>
            <a:ext cx="2338080" cy="709573"/>
            <a:chOff x="1733640" y="4500244"/>
            <a:chExt cx="2338080" cy="709573"/>
          </a:xfrm>
        </p:grpSpPr>
        <p:sp>
          <p:nvSpPr>
            <p:cNvPr id="66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56882" y="4247865"/>
            <a:ext cx="2338080" cy="709573"/>
            <a:chOff x="1733640" y="4500244"/>
            <a:chExt cx="2338080" cy="709573"/>
          </a:xfrm>
        </p:grpSpPr>
        <p:sp>
          <p:nvSpPr>
            <p:cNvPr id="69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83859" y="4247865"/>
            <a:ext cx="2338080" cy="709573"/>
            <a:chOff x="1733640" y="4500244"/>
            <a:chExt cx="2338080" cy="709573"/>
          </a:xfrm>
        </p:grpSpPr>
        <p:sp>
          <p:nvSpPr>
            <p:cNvPr id="72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697081" y="4247865"/>
            <a:ext cx="2338080" cy="709573"/>
            <a:chOff x="1733640" y="4500244"/>
            <a:chExt cx="2338080" cy="709573"/>
          </a:xfrm>
        </p:grpSpPr>
        <p:sp>
          <p:nvSpPr>
            <p:cNvPr id="75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111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22" y="2183734"/>
            <a:ext cx="5486876" cy="363353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991237" y="2861177"/>
            <a:ext cx="5392318" cy="258836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rtlCol="0" anchor="ctr"/>
          <a:lstStyle/>
          <a:p>
            <a:pPr algn="ctr" defTabSz="1217586"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7083" y="3246826"/>
            <a:ext cx="50387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极致无岸，向天而歌。向天歌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服务提供商。向天歌由多位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作品、最实用的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培训和最贴心的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服务。我们拥有全国领先的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设计团队，并在商务展示领域为您提供领先行业的呈现方式与创意构成。因为专业、愈逐极致，我们力求为客户提供兼顾商业价值体现与视觉艺术并重的作品。更多关于向天歌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，请访问：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www.topppt.cn</a:t>
            </a:r>
          </a:p>
        </p:txBody>
      </p:sp>
      <p:sp>
        <p:nvSpPr>
          <p:cNvPr id="15" name="矩形 14"/>
          <p:cNvSpPr/>
          <p:nvPr/>
        </p:nvSpPr>
        <p:spPr>
          <a:xfrm>
            <a:off x="7155375" y="2572738"/>
            <a:ext cx="3064042" cy="481263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0806" y="2628703"/>
            <a:ext cx="2189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10567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Shape 4096"/>
          <p:cNvSpPr/>
          <p:nvPr/>
        </p:nvSpPr>
        <p:spPr>
          <a:xfrm>
            <a:off x="4131729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4773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4113"/>
          <p:cNvSpPr/>
          <p:nvPr/>
        </p:nvSpPr>
        <p:spPr>
          <a:xfrm>
            <a:off x="1851155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CAF26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4114"/>
          <p:cNvSpPr/>
          <p:nvPr/>
        </p:nvSpPr>
        <p:spPr>
          <a:xfrm>
            <a:off x="8634524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4773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4115"/>
          <p:cNvSpPr/>
          <p:nvPr/>
        </p:nvSpPr>
        <p:spPr>
          <a:xfrm>
            <a:off x="6369554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CAF26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224608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7" name="TextBox 25"/>
          <p:cNvSpPr txBox="1"/>
          <p:nvPr/>
        </p:nvSpPr>
        <p:spPr>
          <a:xfrm>
            <a:off x="452662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6"/>
          <p:cNvSpPr txBox="1"/>
          <p:nvPr/>
        </p:nvSpPr>
        <p:spPr>
          <a:xfrm>
            <a:off x="675666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9037208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1498291" y="46443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741715" y="5063379"/>
            <a:ext cx="180094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865384" y="463523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143830" y="5034139"/>
            <a:ext cx="178118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46932" y="46443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413531" y="5075786"/>
            <a:ext cx="179570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353103" y="45828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657394" y="5032602"/>
            <a:ext cx="172949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018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25"/>
          <p:cNvSpPr/>
          <p:nvPr/>
        </p:nvSpPr>
        <p:spPr>
          <a:xfrm>
            <a:off x="2" y="2064843"/>
            <a:ext cx="6096002" cy="293786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3"/>
          <p:cNvSpPr/>
          <p:nvPr/>
        </p:nvSpPr>
        <p:spPr>
          <a:xfrm flipH="1">
            <a:off x="6096000" y="2064843"/>
            <a:ext cx="6096000" cy="293786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34"/>
          <p:cNvSpPr/>
          <p:nvPr/>
        </p:nvSpPr>
        <p:spPr>
          <a:xfrm>
            <a:off x="5105404" y="2543176"/>
            <a:ext cx="1981198" cy="19811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Chord 2"/>
          <p:cNvSpPr/>
          <p:nvPr/>
        </p:nvSpPr>
        <p:spPr>
          <a:xfrm flipH="1">
            <a:off x="5193323" y="2633728"/>
            <a:ext cx="1805354" cy="1805354"/>
          </a:xfrm>
          <a:prstGeom prst="chord">
            <a:avLst>
              <a:gd name="adj1" fmla="val 5382770"/>
              <a:gd name="adj2" fmla="val 16200000"/>
            </a:avLst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hord 17"/>
          <p:cNvSpPr/>
          <p:nvPr/>
        </p:nvSpPr>
        <p:spPr>
          <a:xfrm>
            <a:off x="5193323" y="2633728"/>
            <a:ext cx="1805354" cy="1805354"/>
          </a:xfrm>
          <a:prstGeom prst="chord">
            <a:avLst>
              <a:gd name="adj1" fmla="val 5382770"/>
              <a:gd name="adj2" fmla="val 16200000"/>
            </a:avLst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23"/>
          <p:cNvGrpSpPr/>
          <p:nvPr/>
        </p:nvGrpSpPr>
        <p:grpSpPr>
          <a:xfrm>
            <a:off x="5479894" y="3257169"/>
            <a:ext cx="380334" cy="553212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18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7"/>
          <p:cNvGrpSpPr/>
          <p:nvPr/>
        </p:nvGrpSpPr>
        <p:grpSpPr>
          <a:xfrm>
            <a:off x="6316910" y="3258807"/>
            <a:ext cx="547432" cy="528055"/>
            <a:chOff x="1677988" y="384175"/>
            <a:chExt cx="358775" cy="346075"/>
          </a:xfrm>
          <a:solidFill>
            <a:schemeClr val="bg1"/>
          </a:solidFill>
          <a:effectLst/>
        </p:grpSpPr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1677988" y="384175"/>
              <a:ext cx="358775" cy="346075"/>
            </a:xfrm>
            <a:custGeom>
              <a:avLst/>
              <a:gdLst>
                <a:gd name="T0" fmla="*/ 1106 w 1129"/>
                <a:gd name="T1" fmla="*/ 0 h 1089"/>
                <a:gd name="T2" fmla="*/ 885 w 1129"/>
                <a:gd name="T3" fmla="*/ 56 h 1089"/>
                <a:gd name="T4" fmla="*/ 12 w 1129"/>
                <a:gd name="T5" fmla="*/ 289 h 1089"/>
                <a:gd name="T6" fmla="*/ 34 w 1129"/>
                <a:gd name="T7" fmla="*/ 667 h 1089"/>
                <a:gd name="T8" fmla="*/ 56 w 1129"/>
                <a:gd name="T9" fmla="*/ 695 h 1089"/>
                <a:gd name="T10" fmla="*/ 673 w 1129"/>
                <a:gd name="T11" fmla="*/ 756 h 1089"/>
                <a:gd name="T12" fmla="*/ 751 w 1129"/>
                <a:gd name="T13" fmla="*/ 845 h 1089"/>
                <a:gd name="T14" fmla="*/ 723 w 1129"/>
                <a:gd name="T15" fmla="*/ 906 h 1089"/>
                <a:gd name="T16" fmla="*/ 0 w 1129"/>
                <a:gd name="T17" fmla="*/ 923 h 1089"/>
                <a:gd name="T18" fmla="*/ 17 w 1129"/>
                <a:gd name="T19" fmla="*/ 961 h 1089"/>
                <a:gd name="T20" fmla="*/ 67 w 1129"/>
                <a:gd name="T21" fmla="*/ 984 h 1089"/>
                <a:gd name="T22" fmla="*/ 73 w 1129"/>
                <a:gd name="T23" fmla="*/ 1068 h 1089"/>
                <a:gd name="T24" fmla="*/ 162 w 1129"/>
                <a:gd name="T25" fmla="*/ 1068 h 1089"/>
                <a:gd name="T26" fmla="*/ 173 w 1129"/>
                <a:gd name="T27" fmla="*/ 984 h 1089"/>
                <a:gd name="T28" fmla="*/ 562 w 1129"/>
                <a:gd name="T29" fmla="*/ 973 h 1089"/>
                <a:gd name="T30" fmla="*/ 540 w 1129"/>
                <a:gd name="T31" fmla="*/ 1051 h 1089"/>
                <a:gd name="T32" fmla="*/ 623 w 1129"/>
                <a:gd name="T33" fmla="*/ 1083 h 1089"/>
                <a:gd name="T34" fmla="*/ 662 w 1129"/>
                <a:gd name="T35" fmla="*/ 1007 h 1089"/>
                <a:gd name="T36" fmla="*/ 729 w 1129"/>
                <a:gd name="T37" fmla="*/ 961 h 1089"/>
                <a:gd name="T38" fmla="*/ 795 w 1129"/>
                <a:gd name="T39" fmla="*/ 917 h 1089"/>
                <a:gd name="T40" fmla="*/ 807 w 1129"/>
                <a:gd name="T41" fmla="*/ 828 h 1089"/>
                <a:gd name="T42" fmla="*/ 712 w 1129"/>
                <a:gd name="T43" fmla="*/ 717 h 1089"/>
                <a:gd name="T44" fmla="*/ 1117 w 1129"/>
                <a:gd name="T45" fmla="*/ 50 h 1089"/>
                <a:gd name="T46" fmla="*/ 162 w 1129"/>
                <a:gd name="T47" fmla="*/ 1022 h 1089"/>
                <a:gd name="T48" fmla="*/ 118 w 1129"/>
                <a:gd name="T49" fmla="*/ 1068 h 1089"/>
                <a:gd name="T50" fmla="*/ 78 w 1129"/>
                <a:gd name="T51" fmla="*/ 1022 h 1089"/>
                <a:gd name="T52" fmla="*/ 118 w 1129"/>
                <a:gd name="T53" fmla="*/ 978 h 1089"/>
                <a:gd name="T54" fmla="*/ 162 w 1129"/>
                <a:gd name="T55" fmla="*/ 1022 h 1089"/>
                <a:gd name="T56" fmla="*/ 617 w 1129"/>
                <a:gd name="T57" fmla="*/ 1062 h 1089"/>
                <a:gd name="T58" fmla="*/ 562 w 1129"/>
                <a:gd name="T59" fmla="*/ 1039 h 1089"/>
                <a:gd name="T60" fmla="*/ 584 w 1129"/>
                <a:gd name="T61" fmla="*/ 984 h 1089"/>
                <a:gd name="T62" fmla="*/ 640 w 1129"/>
                <a:gd name="T63" fmla="*/ 1007 h 1089"/>
                <a:gd name="T64" fmla="*/ 723 w 1129"/>
                <a:gd name="T65" fmla="*/ 450 h 1089"/>
                <a:gd name="T66" fmla="*/ 668 w 1129"/>
                <a:gd name="T67" fmla="*/ 584 h 1089"/>
                <a:gd name="T68" fmla="*/ 139 w 1129"/>
                <a:gd name="T69" fmla="*/ 450 h 1089"/>
                <a:gd name="T70" fmla="*/ 423 w 1129"/>
                <a:gd name="T71" fmla="*/ 450 h 1089"/>
                <a:gd name="T72" fmla="*/ 423 w 1129"/>
                <a:gd name="T73" fmla="*/ 450 h 1089"/>
                <a:gd name="T74" fmla="*/ 401 w 1129"/>
                <a:gd name="T75" fmla="*/ 434 h 1089"/>
                <a:gd name="T76" fmla="*/ 295 w 1129"/>
                <a:gd name="T77" fmla="*/ 556 h 1089"/>
                <a:gd name="T78" fmla="*/ 162 w 1129"/>
                <a:gd name="T79" fmla="*/ 339 h 1089"/>
                <a:gd name="T80" fmla="*/ 273 w 1129"/>
                <a:gd name="T81" fmla="*/ 450 h 1089"/>
                <a:gd name="T82" fmla="*/ 273 w 1129"/>
                <a:gd name="T83" fmla="*/ 450 h 1089"/>
                <a:gd name="T84" fmla="*/ 162 w 1129"/>
                <a:gd name="T85" fmla="*/ 579 h 1089"/>
                <a:gd name="T86" fmla="*/ 401 w 1129"/>
                <a:gd name="T87" fmla="*/ 667 h 1089"/>
                <a:gd name="T88" fmla="*/ 529 w 1129"/>
                <a:gd name="T89" fmla="*/ 579 h 1089"/>
                <a:gd name="T90" fmla="*/ 423 w 1129"/>
                <a:gd name="T91" fmla="*/ 434 h 1089"/>
                <a:gd name="T92" fmla="*/ 423 w 1129"/>
                <a:gd name="T93" fmla="*/ 434 h 1089"/>
                <a:gd name="T94" fmla="*/ 545 w 1129"/>
                <a:gd name="T95" fmla="*/ 556 h 1089"/>
                <a:gd name="T96" fmla="*/ 651 w 1129"/>
                <a:gd name="T97" fmla="*/ 322 h 1089"/>
                <a:gd name="T98" fmla="*/ 139 w 1129"/>
                <a:gd name="T99" fmla="*/ 339 h 1089"/>
                <a:gd name="T100" fmla="*/ 56 w 1129"/>
                <a:gd name="T101" fmla="*/ 339 h 1089"/>
                <a:gd name="T102" fmla="*/ 84 w 1129"/>
                <a:gd name="T103" fmla="*/ 640 h 1089"/>
                <a:gd name="T104" fmla="*/ 651 w 1129"/>
                <a:gd name="T105" fmla="*/ 579 h 1089"/>
                <a:gd name="T106" fmla="*/ 734 w 1129"/>
                <a:gd name="T107" fmla="*/ 434 h 1089"/>
                <a:gd name="T108" fmla="*/ 734 w 1129"/>
                <a:gd name="T109" fmla="*/ 434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29" h="1089">
                  <a:moveTo>
                    <a:pt x="1129" y="23"/>
                  </a:moveTo>
                  <a:lnTo>
                    <a:pt x="1123" y="12"/>
                  </a:lnTo>
                  <a:lnTo>
                    <a:pt x="1117" y="6"/>
                  </a:lnTo>
                  <a:lnTo>
                    <a:pt x="1106" y="0"/>
                  </a:lnTo>
                  <a:lnTo>
                    <a:pt x="1096" y="0"/>
                  </a:lnTo>
                  <a:lnTo>
                    <a:pt x="906" y="39"/>
                  </a:lnTo>
                  <a:lnTo>
                    <a:pt x="895" y="44"/>
                  </a:lnTo>
                  <a:lnTo>
                    <a:pt x="885" y="56"/>
                  </a:lnTo>
                  <a:lnTo>
                    <a:pt x="801" y="261"/>
                  </a:lnTo>
                  <a:lnTo>
                    <a:pt x="795" y="261"/>
                  </a:lnTo>
                  <a:lnTo>
                    <a:pt x="23" y="289"/>
                  </a:lnTo>
                  <a:lnTo>
                    <a:pt x="12" y="289"/>
                  </a:lnTo>
                  <a:lnTo>
                    <a:pt x="6" y="295"/>
                  </a:lnTo>
                  <a:lnTo>
                    <a:pt x="0" y="305"/>
                  </a:lnTo>
                  <a:lnTo>
                    <a:pt x="0" y="317"/>
                  </a:lnTo>
                  <a:lnTo>
                    <a:pt x="34" y="667"/>
                  </a:lnTo>
                  <a:lnTo>
                    <a:pt x="34" y="678"/>
                  </a:lnTo>
                  <a:lnTo>
                    <a:pt x="40" y="684"/>
                  </a:lnTo>
                  <a:lnTo>
                    <a:pt x="46" y="689"/>
                  </a:lnTo>
                  <a:lnTo>
                    <a:pt x="56" y="695"/>
                  </a:lnTo>
                  <a:lnTo>
                    <a:pt x="640" y="745"/>
                  </a:lnTo>
                  <a:lnTo>
                    <a:pt x="645" y="745"/>
                  </a:lnTo>
                  <a:lnTo>
                    <a:pt x="651" y="745"/>
                  </a:lnTo>
                  <a:lnTo>
                    <a:pt x="673" y="756"/>
                  </a:lnTo>
                  <a:lnTo>
                    <a:pt x="701" y="778"/>
                  </a:lnTo>
                  <a:lnTo>
                    <a:pt x="734" y="806"/>
                  </a:lnTo>
                  <a:lnTo>
                    <a:pt x="746" y="822"/>
                  </a:lnTo>
                  <a:lnTo>
                    <a:pt x="751" y="845"/>
                  </a:lnTo>
                  <a:lnTo>
                    <a:pt x="756" y="872"/>
                  </a:lnTo>
                  <a:lnTo>
                    <a:pt x="746" y="889"/>
                  </a:lnTo>
                  <a:lnTo>
                    <a:pt x="734" y="900"/>
                  </a:lnTo>
                  <a:lnTo>
                    <a:pt x="723" y="906"/>
                  </a:lnTo>
                  <a:lnTo>
                    <a:pt x="23" y="906"/>
                  </a:lnTo>
                  <a:lnTo>
                    <a:pt x="17" y="912"/>
                  </a:lnTo>
                  <a:lnTo>
                    <a:pt x="6" y="917"/>
                  </a:lnTo>
                  <a:lnTo>
                    <a:pt x="0" y="923"/>
                  </a:lnTo>
                  <a:lnTo>
                    <a:pt x="0" y="934"/>
                  </a:lnTo>
                  <a:lnTo>
                    <a:pt x="0" y="944"/>
                  </a:lnTo>
                  <a:lnTo>
                    <a:pt x="6" y="956"/>
                  </a:lnTo>
                  <a:lnTo>
                    <a:pt x="17" y="961"/>
                  </a:lnTo>
                  <a:lnTo>
                    <a:pt x="23" y="961"/>
                  </a:lnTo>
                  <a:lnTo>
                    <a:pt x="101" y="961"/>
                  </a:lnTo>
                  <a:lnTo>
                    <a:pt x="84" y="973"/>
                  </a:lnTo>
                  <a:lnTo>
                    <a:pt x="67" y="984"/>
                  </a:lnTo>
                  <a:lnTo>
                    <a:pt x="61" y="1007"/>
                  </a:lnTo>
                  <a:lnTo>
                    <a:pt x="56" y="1022"/>
                  </a:lnTo>
                  <a:lnTo>
                    <a:pt x="61" y="1051"/>
                  </a:lnTo>
                  <a:lnTo>
                    <a:pt x="73" y="1068"/>
                  </a:lnTo>
                  <a:lnTo>
                    <a:pt x="95" y="1083"/>
                  </a:lnTo>
                  <a:lnTo>
                    <a:pt x="118" y="1089"/>
                  </a:lnTo>
                  <a:lnTo>
                    <a:pt x="145" y="1083"/>
                  </a:lnTo>
                  <a:lnTo>
                    <a:pt x="162" y="1068"/>
                  </a:lnTo>
                  <a:lnTo>
                    <a:pt x="179" y="1051"/>
                  </a:lnTo>
                  <a:lnTo>
                    <a:pt x="185" y="1022"/>
                  </a:lnTo>
                  <a:lnTo>
                    <a:pt x="179" y="1007"/>
                  </a:lnTo>
                  <a:lnTo>
                    <a:pt x="173" y="984"/>
                  </a:lnTo>
                  <a:lnTo>
                    <a:pt x="156" y="973"/>
                  </a:lnTo>
                  <a:lnTo>
                    <a:pt x="139" y="961"/>
                  </a:lnTo>
                  <a:lnTo>
                    <a:pt x="579" y="961"/>
                  </a:lnTo>
                  <a:lnTo>
                    <a:pt x="562" y="973"/>
                  </a:lnTo>
                  <a:lnTo>
                    <a:pt x="550" y="984"/>
                  </a:lnTo>
                  <a:lnTo>
                    <a:pt x="540" y="1007"/>
                  </a:lnTo>
                  <a:lnTo>
                    <a:pt x="535" y="1022"/>
                  </a:lnTo>
                  <a:lnTo>
                    <a:pt x="540" y="1051"/>
                  </a:lnTo>
                  <a:lnTo>
                    <a:pt x="556" y="1068"/>
                  </a:lnTo>
                  <a:lnTo>
                    <a:pt x="573" y="1083"/>
                  </a:lnTo>
                  <a:lnTo>
                    <a:pt x="601" y="1089"/>
                  </a:lnTo>
                  <a:lnTo>
                    <a:pt x="623" y="1083"/>
                  </a:lnTo>
                  <a:lnTo>
                    <a:pt x="645" y="1068"/>
                  </a:lnTo>
                  <a:lnTo>
                    <a:pt x="657" y="1051"/>
                  </a:lnTo>
                  <a:lnTo>
                    <a:pt x="662" y="1022"/>
                  </a:lnTo>
                  <a:lnTo>
                    <a:pt x="662" y="1007"/>
                  </a:lnTo>
                  <a:lnTo>
                    <a:pt x="651" y="984"/>
                  </a:lnTo>
                  <a:lnTo>
                    <a:pt x="640" y="973"/>
                  </a:lnTo>
                  <a:lnTo>
                    <a:pt x="617" y="961"/>
                  </a:lnTo>
                  <a:lnTo>
                    <a:pt x="729" y="961"/>
                  </a:lnTo>
                  <a:lnTo>
                    <a:pt x="734" y="961"/>
                  </a:lnTo>
                  <a:lnTo>
                    <a:pt x="767" y="944"/>
                  </a:lnTo>
                  <a:lnTo>
                    <a:pt x="784" y="934"/>
                  </a:lnTo>
                  <a:lnTo>
                    <a:pt x="795" y="917"/>
                  </a:lnTo>
                  <a:lnTo>
                    <a:pt x="807" y="900"/>
                  </a:lnTo>
                  <a:lnTo>
                    <a:pt x="812" y="878"/>
                  </a:lnTo>
                  <a:lnTo>
                    <a:pt x="812" y="856"/>
                  </a:lnTo>
                  <a:lnTo>
                    <a:pt x="807" y="828"/>
                  </a:lnTo>
                  <a:lnTo>
                    <a:pt x="795" y="800"/>
                  </a:lnTo>
                  <a:lnTo>
                    <a:pt x="779" y="778"/>
                  </a:lnTo>
                  <a:lnTo>
                    <a:pt x="746" y="745"/>
                  </a:lnTo>
                  <a:lnTo>
                    <a:pt x="712" y="717"/>
                  </a:lnTo>
                  <a:lnTo>
                    <a:pt x="684" y="695"/>
                  </a:lnTo>
                  <a:lnTo>
                    <a:pt x="934" y="94"/>
                  </a:lnTo>
                  <a:lnTo>
                    <a:pt x="1106" y="56"/>
                  </a:lnTo>
                  <a:lnTo>
                    <a:pt x="1117" y="50"/>
                  </a:lnTo>
                  <a:lnTo>
                    <a:pt x="1123" y="44"/>
                  </a:lnTo>
                  <a:lnTo>
                    <a:pt x="1129" y="33"/>
                  </a:lnTo>
                  <a:lnTo>
                    <a:pt x="1129" y="23"/>
                  </a:lnTo>
                  <a:close/>
                  <a:moveTo>
                    <a:pt x="162" y="1022"/>
                  </a:moveTo>
                  <a:lnTo>
                    <a:pt x="156" y="1039"/>
                  </a:lnTo>
                  <a:lnTo>
                    <a:pt x="151" y="1056"/>
                  </a:lnTo>
                  <a:lnTo>
                    <a:pt x="134" y="1062"/>
                  </a:lnTo>
                  <a:lnTo>
                    <a:pt x="118" y="1068"/>
                  </a:lnTo>
                  <a:lnTo>
                    <a:pt x="101" y="1062"/>
                  </a:lnTo>
                  <a:lnTo>
                    <a:pt x="90" y="1056"/>
                  </a:lnTo>
                  <a:lnTo>
                    <a:pt x="78" y="1039"/>
                  </a:lnTo>
                  <a:lnTo>
                    <a:pt x="78" y="1022"/>
                  </a:lnTo>
                  <a:lnTo>
                    <a:pt x="78" y="1007"/>
                  </a:lnTo>
                  <a:lnTo>
                    <a:pt x="90" y="995"/>
                  </a:lnTo>
                  <a:lnTo>
                    <a:pt x="101" y="984"/>
                  </a:lnTo>
                  <a:lnTo>
                    <a:pt x="118" y="978"/>
                  </a:lnTo>
                  <a:lnTo>
                    <a:pt x="134" y="984"/>
                  </a:lnTo>
                  <a:lnTo>
                    <a:pt x="151" y="995"/>
                  </a:lnTo>
                  <a:lnTo>
                    <a:pt x="156" y="1007"/>
                  </a:lnTo>
                  <a:lnTo>
                    <a:pt x="162" y="1022"/>
                  </a:lnTo>
                  <a:close/>
                  <a:moveTo>
                    <a:pt x="645" y="1022"/>
                  </a:moveTo>
                  <a:lnTo>
                    <a:pt x="640" y="1039"/>
                  </a:lnTo>
                  <a:lnTo>
                    <a:pt x="628" y="1056"/>
                  </a:lnTo>
                  <a:lnTo>
                    <a:pt x="617" y="1062"/>
                  </a:lnTo>
                  <a:lnTo>
                    <a:pt x="601" y="1068"/>
                  </a:lnTo>
                  <a:lnTo>
                    <a:pt x="584" y="1062"/>
                  </a:lnTo>
                  <a:lnTo>
                    <a:pt x="567" y="1056"/>
                  </a:lnTo>
                  <a:lnTo>
                    <a:pt x="562" y="1039"/>
                  </a:lnTo>
                  <a:lnTo>
                    <a:pt x="556" y="1022"/>
                  </a:lnTo>
                  <a:lnTo>
                    <a:pt x="562" y="1007"/>
                  </a:lnTo>
                  <a:lnTo>
                    <a:pt x="567" y="995"/>
                  </a:lnTo>
                  <a:lnTo>
                    <a:pt x="584" y="984"/>
                  </a:lnTo>
                  <a:lnTo>
                    <a:pt x="601" y="978"/>
                  </a:lnTo>
                  <a:lnTo>
                    <a:pt x="617" y="984"/>
                  </a:lnTo>
                  <a:lnTo>
                    <a:pt x="628" y="995"/>
                  </a:lnTo>
                  <a:lnTo>
                    <a:pt x="640" y="1007"/>
                  </a:lnTo>
                  <a:lnTo>
                    <a:pt x="645" y="1022"/>
                  </a:lnTo>
                  <a:close/>
                  <a:moveTo>
                    <a:pt x="668" y="556"/>
                  </a:moveTo>
                  <a:lnTo>
                    <a:pt x="668" y="450"/>
                  </a:lnTo>
                  <a:lnTo>
                    <a:pt x="723" y="450"/>
                  </a:lnTo>
                  <a:lnTo>
                    <a:pt x="684" y="556"/>
                  </a:lnTo>
                  <a:lnTo>
                    <a:pt x="668" y="556"/>
                  </a:lnTo>
                  <a:close/>
                  <a:moveTo>
                    <a:pt x="673" y="579"/>
                  </a:moveTo>
                  <a:lnTo>
                    <a:pt x="668" y="584"/>
                  </a:lnTo>
                  <a:lnTo>
                    <a:pt x="668" y="579"/>
                  </a:lnTo>
                  <a:lnTo>
                    <a:pt x="673" y="579"/>
                  </a:lnTo>
                  <a:close/>
                  <a:moveTo>
                    <a:pt x="67" y="450"/>
                  </a:moveTo>
                  <a:lnTo>
                    <a:pt x="139" y="450"/>
                  </a:lnTo>
                  <a:lnTo>
                    <a:pt x="139" y="556"/>
                  </a:lnTo>
                  <a:lnTo>
                    <a:pt x="78" y="556"/>
                  </a:lnTo>
                  <a:lnTo>
                    <a:pt x="67" y="450"/>
                  </a:lnTo>
                  <a:close/>
                  <a:moveTo>
                    <a:pt x="423" y="450"/>
                  </a:moveTo>
                  <a:lnTo>
                    <a:pt x="529" y="450"/>
                  </a:lnTo>
                  <a:lnTo>
                    <a:pt x="529" y="556"/>
                  </a:lnTo>
                  <a:lnTo>
                    <a:pt x="423" y="556"/>
                  </a:lnTo>
                  <a:lnTo>
                    <a:pt x="423" y="450"/>
                  </a:lnTo>
                  <a:close/>
                  <a:moveTo>
                    <a:pt x="295" y="434"/>
                  </a:moveTo>
                  <a:lnTo>
                    <a:pt x="295" y="333"/>
                  </a:lnTo>
                  <a:lnTo>
                    <a:pt x="401" y="328"/>
                  </a:lnTo>
                  <a:lnTo>
                    <a:pt x="401" y="434"/>
                  </a:lnTo>
                  <a:lnTo>
                    <a:pt x="295" y="434"/>
                  </a:lnTo>
                  <a:close/>
                  <a:moveTo>
                    <a:pt x="401" y="450"/>
                  </a:moveTo>
                  <a:lnTo>
                    <a:pt x="401" y="556"/>
                  </a:lnTo>
                  <a:lnTo>
                    <a:pt x="295" y="556"/>
                  </a:lnTo>
                  <a:lnTo>
                    <a:pt x="295" y="450"/>
                  </a:lnTo>
                  <a:lnTo>
                    <a:pt x="401" y="450"/>
                  </a:lnTo>
                  <a:close/>
                  <a:moveTo>
                    <a:pt x="162" y="434"/>
                  </a:moveTo>
                  <a:lnTo>
                    <a:pt x="162" y="339"/>
                  </a:lnTo>
                  <a:lnTo>
                    <a:pt x="273" y="333"/>
                  </a:lnTo>
                  <a:lnTo>
                    <a:pt x="273" y="434"/>
                  </a:lnTo>
                  <a:lnTo>
                    <a:pt x="162" y="434"/>
                  </a:lnTo>
                  <a:close/>
                  <a:moveTo>
                    <a:pt x="273" y="450"/>
                  </a:moveTo>
                  <a:lnTo>
                    <a:pt x="273" y="556"/>
                  </a:lnTo>
                  <a:lnTo>
                    <a:pt x="162" y="556"/>
                  </a:lnTo>
                  <a:lnTo>
                    <a:pt x="162" y="450"/>
                  </a:lnTo>
                  <a:lnTo>
                    <a:pt x="273" y="450"/>
                  </a:lnTo>
                  <a:close/>
                  <a:moveTo>
                    <a:pt x="273" y="579"/>
                  </a:moveTo>
                  <a:lnTo>
                    <a:pt x="273" y="655"/>
                  </a:lnTo>
                  <a:lnTo>
                    <a:pt x="162" y="645"/>
                  </a:lnTo>
                  <a:lnTo>
                    <a:pt x="162" y="579"/>
                  </a:lnTo>
                  <a:lnTo>
                    <a:pt x="273" y="579"/>
                  </a:lnTo>
                  <a:close/>
                  <a:moveTo>
                    <a:pt x="295" y="579"/>
                  </a:moveTo>
                  <a:lnTo>
                    <a:pt x="401" y="579"/>
                  </a:lnTo>
                  <a:lnTo>
                    <a:pt x="401" y="667"/>
                  </a:lnTo>
                  <a:lnTo>
                    <a:pt x="295" y="655"/>
                  </a:lnTo>
                  <a:lnTo>
                    <a:pt x="295" y="579"/>
                  </a:lnTo>
                  <a:close/>
                  <a:moveTo>
                    <a:pt x="423" y="579"/>
                  </a:moveTo>
                  <a:lnTo>
                    <a:pt x="529" y="579"/>
                  </a:lnTo>
                  <a:lnTo>
                    <a:pt x="529" y="678"/>
                  </a:lnTo>
                  <a:lnTo>
                    <a:pt x="423" y="667"/>
                  </a:lnTo>
                  <a:lnTo>
                    <a:pt x="423" y="579"/>
                  </a:lnTo>
                  <a:close/>
                  <a:moveTo>
                    <a:pt x="423" y="434"/>
                  </a:moveTo>
                  <a:lnTo>
                    <a:pt x="423" y="328"/>
                  </a:lnTo>
                  <a:lnTo>
                    <a:pt x="529" y="322"/>
                  </a:lnTo>
                  <a:lnTo>
                    <a:pt x="529" y="434"/>
                  </a:lnTo>
                  <a:lnTo>
                    <a:pt x="423" y="434"/>
                  </a:lnTo>
                  <a:close/>
                  <a:moveTo>
                    <a:pt x="545" y="450"/>
                  </a:moveTo>
                  <a:lnTo>
                    <a:pt x="651" y="450"/>
                  </a:lnTo>
                  <a:lnTo>
                    <a:pt x="651" y="556"/>
                  </a:lnTo>
                  <a:lnTo>
                    <a:pt x="545" y="556"/>
                  </a:lnTo>
                  <a:lnTo>
                    <a:pt x="545" y="450"/>
                  </a:lnTo>
                  <a:close/>
                  <a:moveTo>
                    <a:pt x="545" y="434"/>
                  </a:moveTo>
                  <a:lnTo>
                    <a:pt x="545" y="322"/>
                  </a:lnTo>
                  <a:lnTo>
                    <a:pt x="651" y="322"/>
                  </a:lnTo>
                  <a:lnTo>
                    <a:pt x="651" y="434"/>
                  </a:lnTo>
                  <a:lnTo>
                    <a:pt x="545" y="434"/>
                  </a:lnTo>
                  <a:close/>
                  <a:moveTo>
                    <a:pt x="56" y="339"/>
                  </a:moveTo>
                  <a:lnTo>
                    <a:pt x="139" y="339"/>
                  </a:lnTo>
                  <a:lnTo>
                    <a:pt x="139" y="434"/>
                  </a:lnTo>
                  <a:lnTo>
                    <a:pt x="67" y="434"/>
                  </a:lnTo>
                  <a:lnTo>
                    <a:pt x="67" y="450"/>
                  </a:lnTo>
                  <a:lnTo>
                    <a:pt x="56" y="339"/>
                  </a:lnTo>
                  <a:close/>
                  <a:moveTo>
                    <a:pt x="78" y="579"/>
                  </a:moveTo>
                  <a:lnTo>
                    <a:pt x="139" y="579"/>
                  </a:lnTo>
                  <a:lnTo>
                    <a:pt x="139" y="645"/>
                  </a:lnTo>
                  <a:lnTo>
                    <a:pt x="84" y="640"/>
                  </a:lnTo>
                  <a:lnTo>
                    <a:pt x="78" y="579"/>
                  </a:lnTo>
                  <a:close/>
                  <a:moveTo>
                    <a:pt x="545" y="678"/>
                  </a:moveTo>
                  <a:lnTo>
                    <a:pt x="545" y="579"/>
                  </a:lnTo>
                  <a:lnTo>
                    <a:pt x="651" y="579"/>
                  </a:lnTo>
                  <a:lnTo>
                    <a:pt x="651" y="634"/>
                  </a:lnTo>
                  <a:lnTo>
                    <a:pt x="628" y="689"/>
                  </a:lnTo>
                  <a:lnTo>
                    <a:pt x="545" y="678"/>
                  </a:lnTo>
                  <a:close/>
                  <a:moveTo>
                    <a:pt x="734" y="434"/>
                  </a:moveTo>
                  <a:lnTo>
                    <a:pt x="668" y="434"/>
                  </a:lnTo>
                  <a:lnTo>
                    <a:pt x="668" y="322"/>
                  </a:lnTo>
                  <a:lnTo>
                    <a:pt x="779" y="317"/>
                  </a:lnTo>
                  <a:lnTo>
                    <a:pt x="73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1709738" y="704850"/>
              <a:ext cx="12700" cy="11113"/>
            </a:xfrm>
            <a:custGeom>
              <a:avLst/>
              <a:gdLst>
                <a:gd name="T0" fmla="*/ 0 w 38"/>
                <a:gd name="T1" fmla="*/ 15 h 38"/>
                <a:gd name="T2" fmla="*/ 6 w 38"/>
                <a:gd name="T3" fmla="*/ 32 h 38"/>
                <a:gd name="T4" fmla="*/ 17 w 38"/>
                <a:gd name="T5" fmla="*/ 38 h 38"/>
                <a:gd name="T6" fmla="*/ 33 w 38"/>
                <a:gd name="T7" fmla="*/ 32 h 38"/>
                <a:gd name="T8" fmla="*/ 38 w 38"/>
                <a:gd name="T9" fmla="*/ 15 h 38"/>
                <a:gd name="T10" fmla="*/ 33 w 38"/>
                <a:gd name="T11" fmla="*/ 4 h 38"/>
                <a:gd name="T12" fmla="*/ 17 w 38"/>
                <a:gd name="T13" fmla="*/ 0 h 38"/>
                <a:gd name="T14" fmla="*/ 6 w 38"/>
                <a:gd name="T15" fmla="*/ 4 h 38"/>
                <a:gd name="T16" fmla="*/ 0 w 38"/>
                <a:gd name="T1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0" y="15"/>
                  </a:moveTo>
                  <a:lnTo>
                    <a:pt x="6" y="32"/>
                  </a:lnTo>
                  <a:lnTo>
                    <a:pt x="17" y="38"/>
                  </a:lnTo>
                  <a:lnTo>
                    <a:pt x="33" y="32"/>
                  </a:lnTo>
                  <a:lnTo>
                    <a:pt x="38" y="15"/>
                  </a:lnTo>
                  <a:lnTo>
                    <a:pt x="33" y="4"/>
                  </a:lnTo>
                  <a:lnTo>
                    <a:pt x="17" y="0"/>
                  </a:lnTo>
                  <a:lnTo>
                    <a:pt x="6" y="4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70"/>
            <p:cNvSpPr>
              <a:spLocks/>
            </p:cNvSpPr>
            <p:nvPr/>
          </p:nvSpPr>
          <p:spPr bwMode="auto">
            <a:xfrm>
              <a:off x="1862138" y="704850"/>
              <a:ext cx="11113" cy="11113"/>
            </a:xfrm>
            <a:custGeom>
              <a:avLst/>
              <a:gdLst>
                <a:gd name="T0" fmla="*/ 0 w 38"/>
                <a:gd name="T1" fmla="*/ 15 h 38"/>
                <a:gd name="T2" fmla="*/ 5 w 38"/>
                <a:gd name="T3" fmla="*/ 32 h 38"/>
                <a:gd name="T4" fmla="*/ 22 w 38"/>
                <a:gd name="T5" fmla="*/ 38 h 38"/>
                <a:gd name="T6" fmla="*/ 34 w 38"/>
                <a:gd name="T7" fmla="*/ 32 h 38"/>
                <a:gd name="T8" fmla="*/ 38 w 38"/>
                <a:gd name="T9" fmla="*/ 15 h 38"/>
                <a:gd name="T10" fmla="*/ 34 w 38"/>
                <a:gd name="T11" fmla="*/ 4 h 38"/>
                <a:gd name="T12" fmla="*/ 22 w 38"/>
                <a:gd name="T13" fmla="*/ 0 h 38"/>
                <a:gd name="T14" fmla="*/ 5 w 38"/>
                <a:gd name="T15" fmla="*/ 4 h 38"/>
                <a:gd name="T16" fmla="*/ 0 w 38"/>
                <a:gd name="T1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0" y="15"/>
                  </a:moveTo>
                  <a:lnTo>
                    <a:pt x="5" y="32"/>
                  </a:lnTo>
                  <a:lnTo>
                    <a:pt x="22" y="38"/>
                  </a:lnTo>
                  <a:lnTo>
                    <a:pt x="34" y="32"/>
                  </a:lnTo>
                  <a:lnTo>
                    <a:pt x="38" y="15"/>
                  </a:lnTo>
                  <a:lnTo>
                    <a:pt x="34" y="4"/>
                  </a:lnTo>
                  <a:lnTo>
                    <a:pt x="22" y="0"/>
                  </a:lnTo>
                  <a:lnTo>
                    <a:pt x="5" y="4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11866" y="3146390"/>
            <a:ext cx="2619239" cy="752888"/>
            <a:chOff x="821162" y="2441043"/>
            <a:chExt cx="2333999" cy="752888"/>
          </a:xfrm>
        </p:grpSpPr>
        <p:sp>
          <p:nvSpPr>
            <p:cNvPr id="25" name="TextBox 13"/>
            <p:cNvSpPr txBox="1"/>
            <p:nvPr/>
          </p:nvSpPr>
          <p:spPr>
            <a:xfrm>
              <a:off x="1859874" y="2441043"/>
              <a:ext cx="129528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821162" y="2763044"/>
              <a:ext cx="2333999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99494" y="3157331"/>
            <a:ext cx="2773116" cy="752888"/>
            <a:chOff x="8051913" y="2267550"/>
            <a:chExt cx="2338080" cy="752888"/>
          </a:xfrm>
        </p:grpSpPr>
        <p:sp>
          <p:nvSpPr>
            <p:cNvPr id="28" name="TextBox 13"/>
            <p:cNvSpPr txBox="1"/>
            <p:nvPr/>
          </p:nvSpPr>
          <p:spPr>
            <a:xfrm>
              <a:off x="8051913" y="2267550"/>
              <a:ext cx="129528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8055994" y="2589551"/>
              <a:ext cx="2333999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04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810228" y="1289058"/>
            <a:ext cx="5457702" cy="4537746"/>
            <a:chOff x="5810228" y="1289058"/>
            <a:chExt cx="5457702" cy="4537746"/>
          </a:xfrm>
        </p:grpSpPr>
        <p:sp>
          <p:nvSpPr>
            <p:cNvPr id="43" name="Freeform 182"/>
            <p:cNvSpPr>
              <a:spLocks/>
            </p:cNvSpPr>
            <p:nvPr/>
          </p:nvSpPr>
          <p:spPr bwMode="auto">
            <a:xfrm>
              <a:off x="7458338" y="1703048"/>
              <a:ext cx="184974" cy="149742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84"/>
            <p:cNvSpPr>
              <a:spLocks noEditPoints="1"/>
            </p:cNvSpPr>
            <p:nvPr/>
          </p:nvSpPr>
          <p:spPr bwMode="auto">
            <a:xfrm>
              <a:off x="7634504" y="2277055"/>
              <a:ext cx="184974" cy="184974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87"/>
            <p:cNvSpPr>
              <a:spLocks noEditPoints="1"/>
            </p:cNvSpPr>
            <p:nvPr/>
          </p:nvSpPr>
          <p:spPr bwMode="auto">
            <a:xfrm>
              <a:off x="7161792" y="2428265"/>
              <a:ext cx="158549" cy="129189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97"/>
            <p:cNvSpPr>
              <a:spLocks noEditPoints="1"/>
            </p:cNvSpPr>
            <p:nvPr/>
          </p:nvSpPr>
          <p:spPr bwMode="auto">
            <a:xfrm>
              <a:off x="6881394" y="1939404"/>
              <a:ext cx="158549" cy="137997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01"/>
            <p:cNvSpPr>
              <a:spLocks/>
            </p:cNvSpPr>
            <p:nvPr/>
          </p:nvSpPr>
          <p:spPr bwMode="auto">
            <a:xfrm>
              <a:off x="6554245" y="1853510"/>
              <a:ext cx="148274" cy="143869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24"/>
            <p:cNvSpPr>
              <a:spLocks noEditPoints="1"/>
            </p:cNvSpPr>
            <p:nvPr/>
          </p:nvSpPr>
          <p:spPr bwMode="auto">
            <a:xfrm>
              <a:off x="7278022" y="2026019"/>
              <a:ext cx="113040" cy="113040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65"/>
            <p:cNvSpPr>
              <a:spLocks noEditPoints="1"/>
            </p:cNvSpPr>
            <p:nvPr/>
          </p:nvSpPr>
          <p:spPr bwMode="auto">
            <a:xfrm>
              <a:off x="8343573" y="2682238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70"/>
            <p:cNvSpPr>
              <a:spLocks noEditPoints="1"/>
            </p:cNvSpPr>
            <p:nvPr/>
          </p:nvSpPr>
          <p:spPr bwMode="auto">
            <a:xfrm>
              <a:off x="8262830" y="2246227"/>
              <a:ext cx="227549" cy="19818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173"/>
            <p:cNvSpPr>
              <a:spLocks/>
            </p:cNvSpPr>
            <p:nvPr/>
          </p:nvSpPr>
          <p:spPr bwMode="auto">
            <a:xfrm>
              <a:off x="8013261" y="2550113"/>
              <a:ext cx="177634" cy="177634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76"/>
            <p:cNvSpPr>
              <a:spLocks noEditPoints="1"/>
            </p:cNvSpPr>
            <p:nvPr/>
          </p:nvSpPr>
          <p:spPr bwMode="auto">
            <a:xfrm>
              <a:off x="7616888" y="3699598"/>
              <a:ext cx="154146" cy="114508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80"/>
            <p:cNvSpPr>
              <a:spLocks noEditPoints="1"/>
            </p:cNvSpPr>
            <p:nvPr/>
          </p:nvSpPr>
          <p:spPr bwMode="auto">
            <a:xfrm>
              <a:off x="8240809" y="1736813"/>
              <a:ext cx="184974" cy="184974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81"/>
            <p:cNvSpPr>
              <a:spLocks noEditPoints="1"/>
            </p:cNvSpPr>
            <p:nvPr/>
          </p:nvSpPr>
          <p:spPr bwMode="auto">
            <a:xfrm>
              <a:off x="7892881" y="2011339"/>
              <a:ext cx="189379" cy="143869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83"/>
            <p:cNvSpPr>
              <a:spLocks noEditPoints="1"/>
            </p:cNvSpPr>
            <p:nvPr/>
          </p:nvSpPr>
          <p:spPr bwMode="auto">
            <a:xfrm>
              <a:off x="7700566" y="2745365"/>
              <a:ext cx="164422" cy="16295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88"/>
            <p:cNvSpPr>
              <a:spLocks noEditPoints="1"/>
            </p:cNvSpPr>
            <p:nvPr/>
          </p:nvSpPr>
          <p:spPr bwMode="auto">
            <a:xfrm>
              <a:off x="7130962" y="3413328"/>
              <a:ext cx="171762" cy="173230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189"/>
            <p:cNvSpPr>
              <a:spLocks noEditPoints="1"/>
            </p:cNvSpPr>
            <p:nvPr/>
          </p:nvSpPr>
          <p:spPr bwMode="auto">
            <a:xfrm>
              <a:off x="6582423" y="2883055"/>
              <a:ext cx="113040" cy="113040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90"/>
            <p:cNvSpPr>
              <a:spLocks noEditPoints="1"/>
            </p:cNvSpPr>
            <p:nvPr/>
          </p:nvSpPr>
          <p:spPr bwMode="auto">
            <a:xfrm>
              <a:off x="6624997" y="2292898"/>
              <a:ext cx="161485" cy="149742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91"/>
            <p:cNvSpPr>
              <a:spLocks noEditPoints="1"/>
            </p:cNvSpPr>
            <p:nvPr/>
          </p:nvSpPr>
          <p:spPr bwMode="auto">
            <a:xfrm>
              <a:off x="6934244" y="2881893"/>
              <a:ext cx="155614" cy="152677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95"/>
            <p:cNvSpPr>
              <a:spLocks noEditPoints="1"/>
            </p:cNvSpPr>
            <p:nvPr/>
          </p:nvSpPr>
          <p:spPr bwMode="auto">
            <a:xfrm>
              <a:off x="6067137" y="2322259"/>
              <a:ext cx="196719" cy="211399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05"/>
            <p:cNvSpPr>
              <a:spLocks noEditPoints="1"/>
            </p:cNvSpPr>
            <p:nvPr/>
          </p:nvSpPr>
          <p:spPr bwMode="auto">
            <a:xfrm>
              <a:off x="5810228" y="2934436"/>
              <a:ext cx="102764" cy="114508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223"/>
            <p:cNvSpPr>
              <a:spLocks noEditPoints="1"/>
            </p:cNvSpPr>
            <p:nvPr/>
          </p:nvSpPr>
          <p:spPr bwMode="auto">
            <a:xfrm>
              <a:off x="6434241" y="3197739"/>
              <a:ext cx="170294" cy="149742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55"/>
            <p:cNvSpPr>
              <a:spLocks noEditPoints="1"/>
            </p:cNvSpPr>
            <p:nvPr/>
          </p:nvSpPr>
          <p:spPr bwMode="auto">
            <a:xfrm>
              <a:off x="11003681" y="3774469"/>
              <a:ext cx="256909" cy="239292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0826047" y="3905125"/>
              <a:ext cx="161485" cy="16148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11102040" y="3464710"/>
              <a:ext cx="139465" cy="136528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11078552" y="3635004"/>
              <a:ext cx="110104" cy="110103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10878897" y="3657024"/>
              <a:ext cx="177634" cy="179102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60"/>
            <p:cNvSpPr>
              <a:spLocks noEditPoints="1"/>
            </p:cNvSpPr>
            <p:nvPr/>
          </p:nvSpPr>
          <p:spPr bwMode="auto">
            <a:xfrm>
              <a:off x="11085891" y="3260651"/>
              <a:ext cx="148274" cy="148273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10937619" y="3483794"/>
              <a:ext cx="140933" cy="124784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10632264" y="3726023"/>
              <a:ext cx="227549" cy="199655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18"/>
            <p:cNvSpPr>
              <a:spLocks noEditPoints="1"/>
            </p:cNvSpPr>
            <p:nvPr/>
          </p:nvSpPr>
          <p:spPr bwMode="auto">
            <a:xfrm>
              <a:off x="11025702" y="3416263"/>
              <a:ext cx="120380" cy="48445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19"/>
            <p:cNvSpPr>
              <a:spLocks noEditPoints="1"/>
            </p:cNvSpPr>
            <p:nvPr/>
          </p:nvSpPr>
          <p:spPr bwMode="auto">
            <a:xfrm>
              <a:off x="11138741" y="2900978"/>
              <a:ext cx="129189" cy="126252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20"/>
            <p:cNvSpPr>
              <a:spLocks noEditPoints="1"/>
            </p:cNvSpPr>
            <p:nvPr/>
          </p:nvSpPr>
          <p:spPr bwMode="auto">
            <a:xfrm>
              <a:off x="11121125" y="3041911"/>
              <a:ext cx="113040" cy="91019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21"/>
            <p:cNvSpPr>
              <a:spLocks noEditPoints="1"/>
            </p:cNvSpPr>
            <p:nvPr/>
          </p:nvSpPr>
          <p:spPr bwMode="auto">
            <a:xfrm>
              <a:off x="10930278" y="3219545"/>
              <a:ext cx="133593" cy="177634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10439950" y="3430945"/>
              <a:ext cx="456564" cy="256909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0924406" y="2758577"/>
              <a:ext cx="218740" cy="237824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24"/>
            <p:cNvSpPr>
              <a:spLocks noEditPoints="1"/>
            </p:cNvSpPr>
            <p:nvPr/>
          </p:nvSpPr>
          <p:spPr bwMode="auto">
            <a:xfrm>
              <a:off x="10795217" y="3329649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10889173" y="3025762"/>
              <a:ext cx="167357" cy="170294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11094700" y="3135866"/>
              <a:ext cx="58722" cy="107167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0639604" y="3106506"/>
              <a:ext cx="220207" cy="221675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28"/>
            <p:cNvSpPr>
              <a:spLocks noEditPoints="1"/>
            </p:cNvSpPr>
            <p:nvPr/>
          </p:nvSpPr>
          <p:spPr bwMode="auto">
            <a:xfrm>
              <a:off x="10817239" y="2622048"/>
              <a:ext cx="155614" cy="218739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29"/>
            <p:cNvSpPr>
              <a:spLocks noEditPoints="1"/>
            </p:cNvSpPr>
            <p:nvPr/>
          </p:nvSpPr>
          <p:spPr bwMode="auto">
            <a:xfrm>
              <a:off x="10759984" y="2856937"/>
              <a:ext cx="151209" cy="151209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10564734" y="3941826"/>
              <a:ext cx="245165" cy="208464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0655754" y="2423861"/>
              <a:ext cx="221676" cy="229016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32"/>
            <p:cNvSpPr>
              <a:spLocks noEditPoints="1"/>
            </p:cNvSpPr>
            <p:nvPr/>
          </p:nvSpPr>
          <p:spPr bwMode="auto">
            <a:xfrm>
              <a:off x="10591159" y="2598560"/>
              <a:ext cx="206996" cy="146805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33"/>
            <p:cNvSpPr>
              <a:spLocks noEditPoints="1"/>
            </p:cNvSpPr>
            <p:nvPr/>
          </p:nvSpPr>
          <p:spPr bwMode="auto">
            <a:xfrm>
              <a:off x="10447290" y="3814106"/>
              <a:ext cx="165890" cy="143869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34"/>
            <p:cNvSpPr>
              <a:spLocks noEditPoints="1"/>
            </p:cNvSpPr>
            <p:nvPr/>
          </p:nvSpPr>
          <p:spPr bwMode="auto">
            <a:xfrm>
              <a:off x="10677774" y="2219802"/>
              <a:ext cx="136529" cy="186442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35"/>
            <p:cNvSpPr>
              <a:spLocks noEditPoints="1"/>
            </p:cNvSpPr>
            <p:nvPr/>
          </p:nvSpPr>
          <p:spPr bwMode="auto">
            <a:xfrm>
              <a:off x="10530968" y="2084742"/>
              <a:ext cx="214335" cy="204059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36"/>
            <p:cNvSpPr>
              <a:spLocks noEditPoints="1"/>
            </p:cNvSpPr>
            <p:nvPr/>
          </p:nvSpPr>
          <p:spPr bwMode="auto">
            <a:xfrm>
              <a:off x="10447290" y="1967298"/>
              <a:ext cx="162954" cy="165890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37"/>
            <p:cNvSpPr>
              <a:spLocks noEditPoints="1"/>
            </p:cNvSpPr>
            <p:nvPr/>
          </p:nvSpPr>
          <p:spPr bwMode="auto">
            <a:xfrm>
              <a:off x="10522160" y="2318162"/>
              <a:ext cx="129189" cy="148273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38"/>
            <p:cNvSpPr>
              <a:spLocks noEditPoints="1"/>
            </p:cNvSpPr>
            <p:nvPr/>
          </p:nvSpPr>
          <p:spPr bwMode="auto">
            <a:xfrm>
              <a:off x="10511884" y="2764449"/>
              <a:ext cx="209932" cy="22314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39"/>
            <p:cNvSpPr>
              <a:spLocks noEditPoints="1"/>
            </p:cNvSpPr>
            <p:nvPr/>
          </p:nvSpPr>
          <p:spPr bwMode="auto">
            <a:xfrm>
              <a:off x="10473715" y="3030167"/>
              <a:ext cx="196719" cy="148273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40"/>
            <p:cNvSpPr>
              <a:spLocks noEditPoints="1"/>
            </p:cNvSpPr>
            <p:nvPr/>
          </p:nvSpPr>
          <p:spPr bwMode="auto">
            <a:xfrm>
              <a:off x="10699794" y="2987592"/>
              <a:ext cx="117444" cy="110103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41"/>
            <p:cNvSpPr>
              <a:spLocks noEditPoints="1"/>
            </p:cNvSpPr>
            <p:nvPr/>
          </p:nvSpPr>
          <p:spPr bwMode="auto">
            <a:xfrm>
              <a:off x="10313697" y="1861598"/>
              <a:ext cx="143869" cy="155614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42"/>
            <p:cNvSpPr>
              <a:spLocks noEditPoints="1"/>
            </p:cNvSpPr>
            <p:nvPr/>
          </p:nvSpPr>
          <p:spPr bwMode="auto">
            <a:xfrm>
              <a:off x="10131659" y="1785259"/>
              <a:ext cx="152677" cy="155614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43"/>
            <p:cNvSpPr>
              <a:spLocks noEditPoints="1"/>
            </p:cNvSpPr>
            <p:nvPr/>
          </p:nvSpPr>
          <p:spPr bwMode="auto">
            <a:xfrm>
              <a:off x="10432610" y="3212205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44"/>
            <p:cNvSpPr>
              <a:spLocks noEditPoints="1"/>
            </p:cNvSpPr>
            <p:nvPr/>
          </p:nvSpPr>
          <p:spPr bwMode="auto">
            <a:xfrm>
              <a:off x="10379760" y="4112120"/>
              <a:ext cx="184974" cy="151209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10190381" y="2141995"/>
              <a:ext cx="300951" cy="300950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46"/>
            <p:cNvSpPr>
              <a:spLocks noEditPoints="1"/>
            </p:cNvSpPr>
            <p:nvPr/>
          </p:nvSpPr>
          <p:spPr bwMode="auto">
            <a:xfrm>
              <a:off x="10133127" y="1984914"/>
              <a:ext cx="142401" cy="140933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47"/>
            <p:cNvSpPr>
              <a:spLocks noEditPoints="1"/>
            </p:cNvSpPr>
            <p:nvPr/>
          </p:nvSpPr>
          <p:spPr bwMode="auto">
            <a:xfrm>
              <a:off x="10294613" y="2015743"/>
              <a:ext cx="132125" cy="102764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10291677" y="4270670"/>
              <a:ext cx="189379" cy="193782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10431141" y="3982931"/>
              <a:ext cx="113040" cy="114508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10181572" y="3596834"/>
              <a:ext cx="284802" cy="277461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10071469" y="3888976"/>
              <a:ext cx="344993" cy="302419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97"/>
            <p:cNvSpPr>
              <a:spLocks noEditPoints="1"/>
            </p:cNvSpPr>
            <p:nvPr/>
          </p:nvSpPr>
          <p:spPr bwMode="auto">
            <a:xfrm>
              <a:off x="10118446" y="4214884"/>
              <a:ext cx="146805" cy="146805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10155147" y="4460049"/>
              <a:ext cx="224612" cy="226080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99"/>
            <p:cNvSpPr>
              <a:spLocks noEditPoints="1"/>
            </p:cNvSpPr>
            <p:nvPr/>
          </p:nvSpPr>
          <p:spPr bwMode="auto">
            <a:xfrm>
              <a:off x="10294613" y="3438285"/>
              <a:ext cx="126252" cy="126252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0"/>
            <p:cNvSpPr>
              <a:spLocks noEditPoints="1"/>
            </p:cNvSpPr>
            <p:nvPr/>
          </p:nvSpPr>
          <p:spPr bwMode="auto">
            <a:xfrm>
              <a:off x="10184509" y="3263586"/>
              <a:ext cx="231952" cy="145337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10382695" y="2492860"/>
              <a:ext cx="240760" cy="242228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10136063" y="2463499"/>
              <a:ext cx="296546" cy="287738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03"/>
            <p:cNvSpPr>
              <a:spLocks noEditPoints="1"/>
            </p:cNvSpPr>
            <p:nvPr/>
          </p:nvSpPr>
          <p:spPr bwMode="auto">
            <a:xfrm>
              <a:off x="10193316" y="4694937"/>
              <a:ext cx="98360" cy="155614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10086149" y="4862295"/>
              <a:ext cx="152677" cy="206995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10052384" y="3445625"/>
              <a:ext cx="205527" cy="155614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10272591" y="2792342"/>
              <a:ext cx="192315" cy="192314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10234422" y="3027231"/>
              <a:ext cx="204059" cy="204059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10049448" y="2785002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09"/>
            <p:cNvSpPr>
              <a:spLocks noEditPoints="1"/>
            </p:cNvSpPr>
            <p:nvPr/>
          </p:nvSpPr>
          <p:spPr bwMode="auto">
            <a:xfrm>
              <a:off x="10046512" y="3003742"/>
              <a:ext cx="173230" cy="139465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110"/>
            <p:cNvSpPr>
              <a:spLocks noEditPoints="1"/>
            </p:cNvSpPr>
            <p:nvPr/>
          </p:nvSpPr>
          <p:spPr bwMode="auto">
            <a:xfrm>
              <a:off x="9977514" y="3196056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111"/>
            <p:cNvSpPr>
              <a:spLocks noEditPoints="1"/>
            </p:cNvSpPr>
            <p:nvPr/>
          </p:nvSpPr>
          <p:spPr bwMode="auto">
            <a:xfrm>
              <a:off x="9927600" y="2476711"/>
              <a:ext cx="246632" cy="183506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9908515" y="3662897"/>
              <a:ext cx="275994" cy="275994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9863006" y="3999081"/>
              <a:ext cx="202591" cy="234889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9886494" y="3447093"/>
              <a:ext cx="110104" cy="192314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15"/>
            <p:cNvSpPr>
              <a:spLocks noEditPoints="1"/>
            </p:cNvSpPr>
            <p:nvPr/>
          </p:nvSpPr>
          <p:spPr bwMode="auto">
            <a:xfrm>
              <a:off x="9817495" y="2705727"/>
              <a:ext cx="209932" cy="187911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9823368" y="2931807"/>
              <a:ext cx="183507" cy="193782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9987790" y="2257972"/>
              <a:ext cx="186443" cy="186442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9905579" y="1742685"/>
              <a:ext cx="184974" cy="124784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9860070" y="2053913"/>
              <a:ext cx="287738" cy="273057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9921728" y="1883618"/>
              <a:ext cx="180571" cy="189378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9738221" y="3176972"/>
              <a:ext cx="227549" cy="227547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22"/>
            <p:cNvSpPr>
              <a:spLocks noEditPoints="1"/>
            </p:cNvSpPr>
            <p:nvPr/>
          </p:nvSpPr>
          <p:spPr bwMode="auto">
            <a:xfrm>
              <a:off x="9633990" y="2425329"/>
              <a:ext cx="249569" cy="252505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9613437" y="3401583"/>
              <a:ext cx="230484" cy="242228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24"/>
            <p:cNvSpPr>
              <a:spLocks/>
            </p:cNvSpPr>
            <p:nvPr/>
          </p:nvSpPr>
          <p:spPr bwMode="auto">
            <a:xfrm>
              <a:off x="9522418" y="2726280"/>
              <a:ext cx="255441" cy="255441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9606096" y="2122911"/>
              <a:ext cx="243697" cy="26424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9673627" y="1917384"/>
              <a:ext cx="205527" cy="201122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9761710" y="1742685"/>
              <a:ext cx="114508" cy="149742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28"/>
            <p:cNvSpPr>
              <a:spLocks noEditPoints="1"/>
            </p:cNvSpPr>
            <p:nvPr/>
          </p:nvSpPr>
          <p:spPr bwMode="auto">
            <a:xfrm>
              <a:off x="9425526" y="2968509"/>
              <a:ext cx="312696" cy="314163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29"/>
            <p:cNvSpPr>
              <a:spLocks noEditPoints="1"/>
            </p:cNvSpPr>
            <p:nvPr/>
          </p:nvSpPr>
          <p:spPr bwMode="auto">
            <a:xfrm>
              <a:off x="9197978" y="1656071"/>
              <a:ext cx="518223" cy="224612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9296338" y="1924724"/>
              <a:ext cx="287738" cy="256909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9325699" y="2209525"/>
              <a:ext cx="253973" cy="252505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9341847" y="2514881"/>
              <a:ext cx="237824" cy="251037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33"/>
            <p:cNvSpPr>
              <a:spLocks noEditPoints="1"/>
            </p:cNvSpPr>
            <p:nvPr/>
          </p:nvSpPr>
          <p:spPr bwMode="auto">
            <a:xfrm>
              <a:off x="9719137" y="3676109"/>
              <a:ext cx="201124" cy="201122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9425526" y="3646749"/>
              <a:ext cx="350865" cy="350864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9886494" y="4275074"/>
              <a:ext cx="204059" cy="206995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9576736" y="4024037"/>
              <a:ext cx="249569" cy="2481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9651607" y="4324988"/>
              <a:ext cx="287738" cy="290674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9269913" y="3375158"/>
              <a:ext cx="299482" cy="248100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39"/>
            <p:cNvSpPr>
              <a:spLocks noEditPoints="1"/>
            </p:cNvSpPr>
            <p:nvPr/>
          </p:nvSpPr>
          <p:spPr bwMode="auto">
            <a:xfrm>
              <a:off x="9137789" y="3087420"/>
              <a:ext cx="252505" cy="252505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9155405" y="2798215"/>
              <a:ext cx="321504" cy="261313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9299274" y="4135609"/>
              <a:ext cx="311227" cy="293610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9284594" y="4452708"/>
              <a:ext cx="237824" cy="180570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9228808" y="3866956"/>
              <a:ext cx="252505" cy="255441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44"/>
            <p:cNvSpPr>
              <a:spLocks noEditPoints="1"/>
            </p:cNvSpPr>
            <p:nvPr/>
          </p:nvSpPr>
          <p:spPr bwMode="auto">
            <a:xfrm>
              <a:off x="9149533" y="3642344"/>
              <a:ext cx="245165" cy="208464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45"/>
            <p:cNvSpPr>
              <a:spLocks noEditPoints="1"/>
            </p:cNvSpPr>
            <p:nvPr/>
          </p:nvSpPr>
          <p:spPr bwMode="auto">
            <a:xfrm>
              <a:off x="8939601" y="3375158"/>
              <a:ext cx="277462" cy="245164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008600" y="2459094"/>
              <a:ext cx="303887" cy="306822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47"/>
            <p:cNvSpPr>
              <a:spLocks noEditPoints="1"/>
            </p:cNvSpPr>
            <p:nvPr/>
          </p:nvSpPr>
          <p:spPr bwMode="auto">
            <a:xfrm>
              <a:off x="9893834" y="4608321"/>
              <a:ext cx="230484" cy="230484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48"/>
            <p:cNvSpPr>
              <a:spLocks noEditPoints="1"/>
            </p:cNvSpPr>
            <p:nvPr/>
          </p:nvSpPr>
          <p:spPr bwMode="auto">
            <a:xfrm>
              <a:off x="9641330" y="4558408"/>
              <a:ext cx="204059" cy="204059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9893834" y="4932762"/>
              <a:ext cx="273057" cy="270121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9070259" y="4672916"/>
              <a:ext cx="268654" cy="412522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51"/>
            <p:cNvSpPr>
              <a:spLocks noEditPoints="1"/>
            </p:cNvSpPr>
            <p:nvPr/>
          </p:nvSpPr>
          <p:spPr bwMode="auto">
            <a:xfrm>
              <a:off x="9391761" y="4687596"/>
              <a:ext cx="229016" cy="261313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8971898" y="2175761"/>
              <a:ext cx="300951" cy="22314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8600482" y="3987336"/>
              <a:ext cx="155614" cy="158549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54"/>
            <p:cNvSpPr>
              <a:spLocks/>
            </p:cNvSpPr>
            <p:nvPr/>
          </p:nvSpPr>
          <p:spPr bwMode="auto">
            <a:xfrm>
              <a:off x="8867667" y="3802361"/>
              <a:ext cx="209932" cy="201122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55"/>
            <p:cNvSpPr>
              <a:spLocks noEditPoints="1"/>
            </p:cNvSpPr>
            <p:nvPr/>
          </p:nvSpPr>
          <p:spPr bwMode="auto">
            <a:xfrm>
              <a:off x="8229065" y="4153225"/>
              <a:ext cx="196719" cy="196719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56"/>
            <p:cNvSpPr>
              <a:spLocks noEditPoints="1"/>
            </p:cNvSpPr>
            <p:nvPr/>
          </p:nvSpPr>
          <p:spPr bwMode="auto">
            <a:xfrm>
              <a:off x="8814818" y="2915659"/>
              <a:ext cx="164422" cy="174697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57"/>
            <p:cNvSpPr>
              <a:spLocks noEditPoints="1"/>
            </p:cNvSpPr>
            <p:nvPr/>
          </p:nvSpPr>
          <p:spPr bwMode="auto">
            <a:xfrm>
              <a:off x="8948410" y="1868938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8713521" y="3241566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59"/>
            <p:cNvSpPr>
              <a:spLocks noEditPoints="1"/>
            </p:cNvSpPr>
            <p:nvPr/>
          </p:nvSpPr>
          <p:spPr bwMode="auto">
            <a:xfrm>
              <a:off x="8394955" y="3740704"/>
              <a:ext cx="171762" cy="148273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0"/>
            <p:cNvSpPr>
              <a:spLocks noEditPoints="1"/>
            </p:cNvSpPr>
            <p:nvPr/>
          </p:nvSpPr>
          <p:spPr bwMode="auto">
            <a:xfrm>
              <a:off x="8657736" y="3598302"/>
              <a:ext cx="173230" cy="173230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61"/>
            <p:cNvSpPr>
              <a:spLocks noEditPoints="1"/>
            </p:cNvSpPr>
            <p:nvPr/>
          </p:nvSpPr>
          <p:spPr bwMode="auto">
            <a:xfrm>
              <a:off x="9008600" y="1528350"/>
              <a:ext cx="165890" cy="165890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62"/>
            <p:cNvSpPr>
              <a:spLocks/>
            </p:cNvSpPr>
            <p:nvPr/>
          </p:nvSpPr>
          <p:spPr bwMode="auto">
            <a:xfrm>
              <a:off x="8456613" y="3033103"/>
              <a:ext cx="182039" cy="189378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63"/>
            <p:cNvSpPr>
              <a:spLocks noEditPoints="1"/>
            </p:cNvSpPr>
            <p:nvPr/>
          </p:nvSpPr>
          <p:spPr bwMode="auto">
            <a:xfrm>
              <a:off x="8631311" y="2371011"/>
              <a:ext cx="192315" cy="190847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64"/>
            <p:cNvSpPr>
              <a:spLocks noEditPoints="1"/>
            </p:cNvSpPr>
            <p:nvPr/>
          </p:nvSpPr>
          <p:spPr bwMode="auto">
            <a:xfrm>
              <a:off x="8716458" y="2693983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66"/>
            <p:cNvSpPr>
              <a:spLocks noEditPoints="1"/>
            </p:cNvSpPr>
            <p:nvPr/>
          </p:nvSpPr>
          <p:spPr bwMode="auto">
            <a:xfrm>
              <a:off x="8478634" y="3392775"/>
              <a:ext cx="80743" cy="155614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8535888" y="1898299"/>
              <a:ext cx="220207" cy="220207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68"/>
            <p:cNvSpPr>
              <a:spLocks noEditPoints="1"/>
            </p:cNvSpPr>
            <p:nvPr/>
          </p:nvSpPr>
          <p:spPr bwMode="auto">
            <a:xfrm>
              <a:off x="8022070" y="3797957"/>
              <a:ext cx="170294" cy="151209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8160067" y="3476455"/>
              <a:ext cx="155614" cy="155614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71"/>
            <p:cNvSpPr>
              <a:spLocks noEditPoints="1"/>
            </p:cNvSpPr>
            <p:nvPr/>
          </p:nvSpPr>
          <p:spPr bwMode="auto">
            <a:xfrm>
              <a:off x="8728202" y="1600285"/>
              <a:ext cx="129189" cy="12772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7816543" y="3336989"/>
              <a:ext cx="151209" cy="149742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75"/>
            <p:cNvSpPr>
              <a:spLocks noEditPoints="1"/>
            </p:cNvSpPr>
            <p:nvPr/>
          </p:nvSpPr>
          <p:spPr bwMode="auto">
            <a:xfrm>
              <a:off x="7768097" y="4134142"/>
              <a:ext cx="155614" cy="136528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77"/>
            <p:cNvSpPr>
              <a:spLocks noEditPoints="1"/>
            </p:cNvSpPr>
            <p:nvPr/>
          </p:nvSpPr>
          <p:spPr bwMode="auto">
            <a:xfrm>
              <a:off x="7994176" y="4445368"/>
              <a:ext cx="113040" cy="115975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78"/>
            <p:cNvSpPr>
              <a:spLocks noEditPoints="1"/>
            </p:cNvSpPr>
            <p:nvPr/>
          </p:nvSpPr>
          <p:spPr bwMode="auto">
            <a:xfrm>
              <a:off x="7365851" y="4411602"/>
              <a:ext cx="186443" cy="187911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79"/>
            <p:cNvSpPr>
              <a:spLocks noEditPoints="1"/>
            </p:cNvSpPr>
            <p:nvPr/>
          </p:nvSpPr>
          <p:spPr bwMode="auto">
            <a:xfrm>
              <a:off x="7351170" y="3982931"/>
              <a:ext cx="136529" cy="139465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85"/>
            <p:cNvSpPr>
              <a:spLocks noEditPoints="1"/>
            </p:cNvSpPr>
            <p:nvPr/>
          </p:nvSpPr>
          <p:spPr bwMode="auto">
            <a:xfrm>
              <a:off x="7418701" y="3162291"/>
              <a:ext cx="215804" cy="120380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86"/>
            <p:cNvSpPr>
              <a:spLocks noEditPoints="1"/>
            </p:cNvSpPr>
            <p:nvPr/>
          </p:nvSpPr>
          <p:spPr bwMode="auto">
            <a:xfrm>
              <a:off x="7972156" y="1343375"/>
              <a:ext cx="155614" cy="154145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94"/>
            <p:cNvSpPr>
              <a:spLocks noEditPoints="1"/>
            </p:cNvSpPr>
            <p:nvPr/>
          </p:nvSpPr>
          <p:spPr bwMode="auto">
            <a:xfrm>
              <a:off x="8362658" y="4502622"/>
              <a:ext cx="143869" cy="146805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96"/>
            <p:cNvSpPr>
              <a:spLocks noEditPoints="1"/>
            </p:cNvSpPr>
            <p:nvPr/>
          </p:nvSpPr>
          <p:spPr bwMode="auto">
            <a:xfrm>
              <a:off x="7514125" y="4822657"/>
              <a:ext cx="165890" cy="164422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Freeform 206"/>
            <p:cNvSpPr>
              <a:spLocks noEditPoints="1"/>
            </p:cNvSpPr>
            <p:nvPr/>
          </p:nvSpPr>
          <p:spPr bwMode="auto">
            <a:xfrm>
              <a:off x="9849793" y="5205819"/>
              <a:ext cx="286271" cy="253972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07"/>
            <p:cNvSpPr>
              <a:spLocks noEditPoints="1"/>
            </p:cNvSpPr>
            <p:nvPr/>
          </p:nvSpPr>
          <p:spPr bwMode="auto">
            <a:xfrm>
              <a:off x="9682435" y="4835870"/>
              <a:ext cx="167357" cy="168825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08"/>
            <p:cNvSpPr>
              <a:spLocks noEditPoints="1"/>
            </p:cNvSpPr>
            <p:nvPr/>
          </p:nvSpPr>
          <p:spPr bwMode="auto">
            <a:xfrm>
              <a:off x="8869135" y="5114799"/>
              <a:ext cx="206996" cy="234889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09"/>
            <p:cNvSpPr>
              <a:spLocks/>
            </p:cNvSpPr>
            <p:nvPr/>
          </p:nvSpPr>
          <p:spPr bwMode="auto">
            <a:xfrm>
              <a:off x="8612226" y="5357028"/>
              <a:ext cx="278929" cy="233420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10"/>
            <p:cNvSpPr>
              <a:spLocks noEditPoints="1"/>
            </p:cNvSpPr>
            <p:nvPr/>
          </p:nvSpPr>
          <p:spPr bwMode="auto">
            <a:xfrm>
              <a:off x="9234680" y="5013504"/>
              <a:ext cx="239293" cy="256909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11"/>
            <p:cNvSpPr>
              <a:spLocks/>
            </p:cNvSpPr>
            <p:nvPr/>
          </p:nvSpPr>
          <p:spPr bwMode="auto">
            <a:xfrm>
              <a:off x="9535630" y="5045801"/>
              <a:ext cx="274526" cy="273057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Freeform 212"/>
            <p:cNvSpPr>
              <a:spLocks/>
            </p:cNvSpPr>
            <p:nvPr/>
          </p:nvSpPr>
          <p:spPr bwMode="auto">
            <a:xfrm>
              <a:off x="9553246" y="5383453"/>
              <a:ext cx="258377" cy="211399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213"/>
            <p:cNvSpPr>
              <a:spLocks/>
            </p:cNvSpPr>
            <p:nvPr/>
          </p:nvSpPr>
          <p:spPr bwMode="auto">
            <a:xfrm>
              <a:off x="9936409" y="5515577"/>
              <a:ext cx="182039" cy="189378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14"/>
            <p:cNvSpPr>
              <a:spLocks noEditPoints="1"/>
            </p:cNvSpPr>
            <p:nvPr/>
          </p:nvSpPr>
          <p:spPr bwMode="auto">
            <a:xfrm>
              <a:off x="9607565" y="5553747"/>
              <a:ext cx="274526" cy="273057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215"/>
            <p:cNvSpPr>
              <a:spLocks noEditPoints="1"/>
            </p:cNvSpPr>
            <p:nvPr/>
          </p:nvSpPr>
          <p:spPr bwMode="auto">
            <a:xfrm>
              <a:off x="8939601" y="5327666"/>
              <a:ext cx="274526" cy="268653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216"/>
            <p:cNvSpPr>
              <a:spLocks noEditPoints="1"/>
            </p:cNvSpPr>
            <p:nvPr/>
          </p:nvSpPr>
          <p:spPr bwMode="auto">
            <a:xfrm>
              <a:off x="9265509" y="5335008"/>
              <a:ext cx="251037" cy="252505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217"/>
            <p:cNvSpPr>
              <a:spLocks/>
            </p:cNvSpPr>
            <p:nvPr/>
          </p:nvSpPr>
          <p:spPr bwMode="auto">
            <a:xfrm>
              <a:off x="9228808" y="5637426"/>
              <a:ext cx="306823" cy="173230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18"/>
            <p:cNvSpPr>
              <a:spLocks noEditPoints="1"/>
            </p:cNvSpPr>
            <p:nvPr/>
          </p:nvSpPr>
          <p:spPr bwMode="auto">
            <a:xfrm>
              <a:off x="8944006" y="5637426"/>
              <a:ext cx="211399" cy="173230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219"/>
            <p:cNvSpPr>
              <a:spLocks noEditPoints="1"/>
            </p:cNvSpPr>
            <p:nvPr/>
          </p:nvSpPr>
          <p:spPr bwMode="auto">
            <a:xfrm>
              <a:off x="8637183" y="5596320"/>
              <a:ext cx="204059" cy="206995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227"/>
            <p:cNvSpPr>
              <a:spLocks noEditPoints="1"/>
            </p:cNvSpPr>
            <p:nvPr/>
          </p:nvSpPr>
          <p:spPr bwMode="auto">
            <a:xfrm>
              <a:off x="8036359" y="3018418"/>
              <a:ext cx="173230" cy="170294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229"/>
            <p:cNvSpPr>
              <a:spLocks noEditPoints="1"/>
            </p:cNvSpPr>
            <p:nvPr/>
          </p:nvSpPr>
          <p:spPr bwMode="auto">
            <a:xfrm>
              <a:off x="8506527" y="1289058"/>
              <a:ext cx="142401" cy="140933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3" name="Isosceles Triangle 336"/>
          <p:cNvSpPr/>
          <p:nvPr/>
        </p:nvSpPr>
        <p:spPr>
          <a:xfrm rot="5400000">
            <a:off x="1849352" y="2287081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" name="Isosceles Triangle 340"/>
          <p:cNvSpPr/>
          <p:nvPr/>
        </p:nvSpPr>
        <p:spPr>
          <a:xfrm rot="5400000">
            <a:off x="1849352" y="3142350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Isosceles Triangle 344"/>
          <p:cNvSpPr/>
          <p:nvPr/>
        </p:nvSpPr>
        <p:spPr>
          <a:xfrm rot="5400000">
            <a:off x="1849352" y="3939086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Isosceles Triangle 348"/>
          <p:cNvSpPr/>
          <p:nvPr/>
        </p:nvSpPr>
        <p:spPr>
          <a:xfrm rot="5400000">
            <a:off x="1852500" y="4844359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Rectangle 350"/>
          <p:cNvSpPr/>
          <p:nvPr/>
        </p:nvSpPr>
        <p:spPr>
          <a:xfrm>
            <a:off x="0" y="5814523"/>
            <a:ext cx="12192000" cy="1040617"/>
          </a:xfrm>
          <a:prstGeom prst="rect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TextBox 13"/>
          <p:cNvSpPr txBox="1"/>
          <p:nvPr/>
        </p:nvSpPr>
        <p:spPr>
          <a:xfrm>
            <a:off x="2186492" y="210512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TextBox 13"/>
          <p:cNvSpPr txBox="1"/>
          <p:nvPr/>
        </p:nvSpPr>
        <p:spPr>
          <a:xfrm>
            <a:off x="2190573" y="2391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TextBox 13"/>
          <p:cNvSpPr txBox="1"/>
          <p:nvPr/>
        </p:nvSpPr>
        <p:spPr>
          <a:xfrm>
            <a:off x="2186492" y="290345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TextBox 13"/>
          <p:cNvSpPr txBox="1"/>
          <p:nvPr/>
        </p:nvSpPr>
        <p:spPr>
          <a:xfrm>
            <a:off x="2190573" y="318935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TextBox 13"/>
          <p:cNvSpPr txBox="1"/>
          <p:nvPr/>
        </p:nvSpPr>
        <p:spPr>
          <a:xfrm>
            <a:off x="2186492" y="37166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TextBox 13"/>
          <p:cNvSpPr txBox="1"/>
          <p:nvPr/>
        </p:nvSpPr>
        <p:spPr>
          <a:xfrm>
            <a:off x="2190573" y="40025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4" name="TextBox 13"/>
          <p:cNvSpPr txBox="1"/>
          <p:nvPr/>
        </p:nvSpPr>
        <p:spPr>
          <a:xfrm>
            <a:off x="2186492" y="457357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" name="TextBox 13"/>
          <p:cNvSpPr txBox="1"/>
          <p:nvPr/>
        </p:nvSpPr>
        <p:spPr>
          <a:xfrm>
            <a:off x="2190573" y="48594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1164374" y="6079552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99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23886"/>
            <a:ext cx="12192000" cy="2362142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78"/>
          <p:cNvSpPr txBox="1">
            <a:spLocks noChangeArrowheads="1"/>
          </p:cNvSpPr>
          <p:nvPr/>
        </p:nvSpPr>
        <p:spPr bwMode="auto">
          <a:xfrm>
            <a:off x="510424" y="342233"/>
            <a:ext cx="5156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B477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过渡页</a:t>
            </a:r>
            <a:endParaRPr lang="zh-CN" altLang="en-US" sz="2800" b="1" dirty="0">
              <a:solidFill>
                <a:srgbClr val="B4773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4887883" y="2846614"/>
            <a:ext cx="3098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单击编辑标题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979957" y="3437164"/>
            <a:ext cx="5695753" cy="7755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64174" y="1053197"/>
            <a:ext cx="3120268" cy="4438651"/>
            <a:chOff x="4404356" y="1022599"/>
            <a:chExt cx="3383287" cy="4812802"/>
          </a:xfrm>
          <a:effectLst>
            <a:reflection blurRad="6350" stA="52000" endA="300" endPos="20000" dir="5400000" sy="-100000" algn="bl" rotWithShape="0"/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459" y="2770630"/>
              <a:ext cx="1021082" cy="131673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4356" y="1022599"/>
              <a:ext cx="3383287" cy="481280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8206" y="3742882"/>
              <a:ext cx="1097282" cy="14081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7259" y="3761230"/>
              <a:ext cx="1021082" cy="13167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381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880296" y="1688039"/>
            <a:ext cx="971313" cy="849788"/>
          </a:xfrm>
          <a:custGeom>
            <a:avLst/>
            <a:gdLst>
              <a:gd name="connsiteX0" fmla="*/ 0 w 971313"/>
              <a:gd name="connsiteY0" fmla="*/ 884769 h 884769"/>
              <a:gd name="connsiteX1" fmla="*/ 485657 w 971313"/>
              <a:gd name="connsiteY1" fmla="*/ 0 h 884769"/>
              <a:gd name="connsiteX2" fmla="*/ 485657 w 971313"/>
              <a:gd name="connsiteY2" fmla="*/ 0 h 884769"/>
              <a:gd name="connsiteX3" fmla="*/ 971313 w 971313"/>
              <a:gd name="connsiteY3" fmla="*/ 884769 h 884769"/>
              <a:gd name="connsiteX4" fmla="*/ 0 w 971313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313" h="884769">
                <a:moveTo>
                  <a:pt x="0" y="884769"/>
                </a:moveTo>
                <a:lnTo>
                  <a:pt x="485657" y="0"/>
                </a:lnTo>
                <a:lnTo>
                  <a:pt x="485657" y="0"/>
                </a:lnTo>
                <a:lnTo>
                  <a:pt x="971313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B4773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394639" y="2537827"/>
            <a:ext cx="1942627" cy="849788"/>
          </a:xfrm>
          <a:custGeom>
            <a:avLst/>
            <a:gdLst>
              <a:gd name="connsiteX0" fmla="*/ 0 w 1942627"/>
              <a:gd name="connsiteY0" fmla="*/ 884769 h 884769"/>
              <a:gd name="connsiteX1" fmla="*/ 485659 w 1942627"/>
              <a:gd name="connsiteY1" fmla="*/ 0 h 884769"/>
              <a:gd name="connsiteX2" fmla="*/ 1456968 w 1942627"/>
              <a:gd name="connsiteY2" fmla="*/ 0 h 884769"/>
              <a:gd name="connsiteX3" fmla="*/ 1942627 w 1942627"/>
              <a:gd name="connsiteY3" fmla="*/ 884769 h 884769"/>
              <a:gd name="connsiteX4" fmla="*/ 0 w 1942627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2627" h="884769">
                <a:moveTo>
                  <a:pt x="0" y="884769"/>
                </a:moveTo>
                <a:lnTo>
                  <a:pt x="485659" y="0"/>
                </a:lnTo>
                <a:lnTo>
                  <a:pt x="1456968" y="0"/>
                </a:lnTo>
                <a:lnTo>
                  <a:pt x="1942627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CAF2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280" tIns="20320" rIns="36028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908982" y="3387616"/>
            <a:ext cx="2913941" cy="849788"/>
          </a:xfrm>
          <a:custGeom>
            <a:avLst/>
            <a:gdLst>
              <a:gd name="connsiteX0" fmla="*/ 0 w 2913941"/>
              <a:gd name="connsiteY0" fmla="*/ 884769 h 884769"/>
              <a:gd name="connsiteX1" fmla="*/ 485659 w 2913941"/>
              <a:gd name="connsiteY1" fmla="*/ 0 h 884769"/>
              <a:gd name="connsiteX2" fmla="*/ 2428282 w 2913941"/>
              <a:gd name="connsiteY2" fmla="*/ 0 h 884769"/>
              <a:gd name="connsiteX3" fmla="*/ 2913941 w 2913941"/>
              <a:gd name="connsiteY3" fmla="*/ 884769 h 884769"/>
              <a:gd name="connsiteX4" fmla="*/ 0 w 2913941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941" h="884769">
                <a:moveTo>
                  <a:pt x="0" y="884769"/>
                </a:moveTo>
                <a:lnTo>
                  <a:pt x="485659" y="0"/>
                </a:lnTo>
                <a:lnTo>
                  <a:pt x="2428282" y="0"/>
                </a:lnTo>
                <a:lnTo>
                  <a:pt x="2913941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B4773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0260" tIns="20320" rIns="53026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423325" y="4237405"/>
            <a:ext cx="3885255" cy="849788"/>
          </a:xfrm>
          <a:custGeom>
            <a:avLst/>
            <a:gdLst>
              <a:gd name="connsiteX0" fmla="*/ 0 w 3885255"/>
              <a:gd name="connsiteY0" fmla="*/ 884769 h 884769"/>
              <a:gd name="connsiteX1" fmla="*/ 485659 w 3885255"/>
              <a:gd name="connsiteY1" fmla="*/ 0 h 884769"/>
              <a:gd name="connsiteX2" fmla="*/ 3399596 w 3885255"/>
              <a:gd name="connsiteY2" fmla="*/ 0 h 884769"/>
              <a:gd name="connsiteX3" fmla="*/ 3885255 w 3885255"/>
              <a:gd name="connsiteY3" fmla="*/ 884769 h 884769"/>
              <a:gd name="connsiteX4" fmla="*/ 0 w 3885255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5255" h="884769">
                <a:moveTo>
                  <a:pt x="0" y="884769"/>
                </a:moveTo>
                <a:lnTo>
                  <a:pt x="485659" y="0"/>
                </a:lnTo>
                <a:lnTo>
                  <a:pt x="3399596" y="0"/>
                </a:lnTo>
                <a:lnTo>
                  <a:pt x="3885255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CAF2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240" tIns="20320" rIns="70024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937669" y="5087194"/>
            <a:ext cx="4856568" cy="849788"/>
          </a:xfrm>
          <a:custGeom>
            <a:avLst/>
            <a:gdLst>
              <a:gd name="connsiteX0" fmla="*/ 0 w 4856568"/>
              <a:gd name="connsiteY0" fmla="*/ 884769 h 884769"/>
              <a:gd name="connsiteX1" fmla="*/ 485659 w 4856568"/>
              <a:gd name="connsiteY1" fmla="*/ 0 h 884769"/>
              <a:gd name="connsiteX2" fmla="*/ 4370909 w 4856568"/>
              <a:gd name="connsiteY2" fmla="*/ 0 h 884769"/>
              <a:gd name="connsiteX3" fmla="*/ 4856568 w 4856568"/>
              <a:gd name="connsiteY3" fmla="*/ 884769 h 884769"/>
              <a:gd name="connsiteX4" fmla="*/ 0 w 4856568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6568" h="884769">
                <a:moveTo>
                  <a:pt x="0" y="884769"/>
                </a:moveTo>
                <a:lnTo>
                  <a:pt x="485659" y="0"/>
                </a:lnTo>
                <a:lnTo>
                  <a:pt x="4370909" y="0"/>
                </a:lnTo>
                <a:lnTo>
                  <a:pt x="4856568" y="884769"/>
                </a:lnTo>
                <a:lnTo>
                  <a:pt x="0" y="8847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0219" tIns="20320" rIns="87022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Straight Connector 5"/>
          <p:cNvCxnSpPr/>
          <p:nvPr/>
        </p:nvCxnSpPr>
        <p:spPr>
          <a:xfrm>
            <a:off x="5054684" y="1877919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/>
        </p:nvCxnSpPr>
        <p:spPr>
          <a:xfrm>
            <a:off x="5558684" y="2804763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3"/>
          <p:cNvCxnSpPr/>
          <p:nvPr/>
        </p:nvCxnSpPr>
        <p:spPr>
          <a:xfrm>
            <a:off x="6029422" y="3612963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4"/>
          <p:cNvCxnSpPr/>
          <p:nvPr/>
        </p:nvCxnSpPr>
        <p:spPr>
          <a:xfrm>
            <a:off x="6542237" y="4546105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6"/>
          <p:cNvCxnSpPr/>
          <p:nvPr/>
        </p:nvCxnSpPr>
        <p:spPr>
          <a:xfrm>
            <a:off x="7046237" y="5429679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735416" y="2885484"/>
            <a:ext cx="1261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55707" y="3719592"/>
            <a:ext cx="1620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94640" y="4612625"/>
            <a:ext cx="194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138092" y="5316118"/>
            <a:ext cx="2455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35416" y="2118958"/>
            <a:ext cx="1261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822923" y="171911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281422" y="26026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739921" y="342829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279894" y="436143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02237" y="524501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7" name="矩形 3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4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8" b="-31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 rot="16200000">
            <a:off x="5010150" y="-1030287"/>
            <a:ext cx="2212975" cy="12192000"/>
          </a:xfrm>
          <a:prstGeom prst="rect">
            <a:avLst/>
          </a:prstGeom>
          <a:solidFill>
            <a:srgbClr val="B4773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1658938" y="-457200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文本框 92"/>
          <p:cNvSpPr txBox="1">
            <a:spLocks noChangeArrowheads="1"/>
          </p:cNvSpPr>
          <p:nvPr/>
        </p:nvSpPr>
        <p:spPr bwMode="auto">
          <a:xfrm>
            <a:off x="3857625" y="4403993"/>
            <a:ext cx="5308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祝您</a:t>
            </a:r>
            <a:r>
              <a:rPr lang="zh-CN" altLang="en-US" sz="8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成功！</a:t>
            </a:r>
            <a:endParaRPr lang="zh-CN" altLang="en-US" sz="8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064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271588" y="2743200"/>
            <a:ext cx="366712" cy="1066800"/>
          </a:xfrm>
          <a:prstGeom prst="roundRect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0" y="444500"/>
            <a:ext cx="2743200" cy="530225"/>
          </a:xfrm>
          <a:custGeom>
            <a:avLst/>
            <a:gdLst>
              <a:gd name="connsiteX0" fmla="*/ 0 w 2743200"/>
              <a:gd name="connsiteY0" fmla="*/ 0 h 530225"/>
              <a:gd name="connsiteX1" fmla="*/ 2743200 w 2743200"/>
              <a:gd name="connsiteY1" fmla="*/ 0 h 530225"/>
              <a:gd name="connsiteX2" fmla="*/ 2743200 w 2743200"/>
              <a:gd name="connsiteY2" fmla="*/ 17283 h 530225"/>
              <a:gd name="connsiteX3" fmla="*/ 2480444 w 2743200"/>
              <a:gd name="connsiteY3" fmla="*/ 262759 h 530225"/>
              <a:gd name="connsiteX4" fmla="*/ 2743200 w 2743200"/>
              <a:gd name="connsiteY4" fmla="*/ 508235 h 530225"/>
              <a:gd name="connsiteX5" fmla="*/ 2743200 w 2743200"/>
              <a:gd name="connsiteY5" fmla="*/ 530225 h 530225"/>
              <a:gd name="connsiteX6" fmla="*/ 0 w 2743200"/>
              <a:gd name="connsiteY6" fmla="*/ 530225 h 53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3200" h="530225">
                <a:moveTo>
                  <a:pt x="0" y="0"/>
                </a:moveTo>
                <a:lnTo>
                  <a:pt x="2743200" y="0"/>
                </a:lnTo>
                <a:lnTo>
                  <a:pt x="2743200" y="17283"/>
                </a:lnTo>
                <a:lnTo>
                  <a:pt x="2480444" y="262759"/>
                </a:lnTo>
                <a:lnTo>
                  <a:pt x="2743200" y="508235"/>
                </a:lnTo>
                <a:lnTo>
                  <a:pt x="2743200" y="530225"/>
                </a:lnTo>
                <a:lnTo>
                  <a:pt x="0" y="530225"/>
                </a:lnTo>
                <a:close/>
              </a:path>
            </a:pathLst>
          </a:cu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660" name="TextBox 35"/>
          <p:cNvSpPr txBox="1">
            <a:spLocks noChangeArrowheads="1"/>
          </p:cNvSpPr>
          <p:nvPr/>
        </p:nvSpPr>
        <p:spPr bwMode="auto">
          <a:xfrm>
            <a:off x="1238250" y="1760538"/>
            <a:ext cx="2647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下载字体及注意事项：</a:t>
            </a:r>
            <a:endParaRPr lang="en-US" altLang="zh-CN" sz="1600" b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61" name="TextBox 35"/>
          <p:cNvSpPr txBox="1">
            <a:spLocks noChangeArrowheads="1"/>
          </p:cNvSpPr>
          <p:nvPr/>
        </p:nvSpPr>
        <p:spPr bwMode="auto">
          <a:xfrm>
            <a:off x="738188" y="501650"/>
            <a:ext cx="1674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尊敬的用户：</a:t>
            </a:r>
            <a:endParaRPr lang="en-US" altLang="zh-CN" sz="2000" b="1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62" name="TextBox 35"/>
          <p:cNvSpPr txBox="1">
            <a:spLocks noChangeArrowheads="1"/>
          </p:cNvSpPr>
          <p:nvPr/>
        </p:nvSpPr>
        <p:spPr bwMode="auto">
          <a:xfrm>
            <a:off x="1204913" y="1095375"/>
            <a:ext cx="95646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展信开颜，欢迎您购买我们的</a:t>
            </a:r>
            <a:r>
              <a:rPr lang="en-US" altLang="zh-CN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作品，在使用过程中，如果您按照我们下列要点操作，那您的演示可能将会上升到另一个不一样的高度哦：</a:t>
            </a:r>
            <a:endParaRPr lang="en-US" altLang="zh-CN" sz="16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19150" y="1746250"/>
            <a:ext cx="361950" cy="361950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1228725" y="2114550"/>
            <a:ext cx="10163175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1200" spc="0" dirty="0" smtClean="0">
                <a:solidFill>
                  <a:prstClr val="black"/>
                </a:solidFill>
              </a:rPr>
              <a:t>如何下载特殊字体</a:t>
            </a:r>
            <a:r>
              <a:rPr lang="zh-CN" altLang="en-US" kern="1200" spc="0" dirty="0">
                <a:solidFill>
                  <a:prstClr val="black"/>
                </a:solidFill>
              </a:rPr>
              <a:t>：</a:t>
            </a:r>
            <a:r>
              <a:rPr lang="en-US" altLang="zh-CN" kern="1200" spc="0" dirty="0">
                <a:solidFill>
                  <a:srgbClr val="009EFF"/>
                </a:solidFill>
              </a:rPr>
              <a:t>http://</a:t>
            </a:r>
            <a:r>
              <a:rPr lang="en-US" altLang="zh-CN" kern="1200" spc="0" dirty="0" smtClean="0">
                <a:solidFill>
                  <a:srgbClr val="009EFF"/>
                </a:solidFill>
              </a:rPr>
              <a:t>font.knowsky.com</a:t>
            </a:r>
          </a:p>
        </p:txBody>
      </p:sp>
      <p:sp>
        <p:nvSpPr>
          <p:cNvPr id="12" name="TextBox 35"/>
          <p:cNvSpPr txBox="1"/>
          <p:nvPr/>
        </p:nvSpPr>
        <p:spPr>
          <a:xfrm>
            <a:off x="1247775" y="2768600"/>
            <a:ext cx="374650" cy="954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b="1" i="1" kern="1200" spc="0" dirty="0" smtClean="0">
                <a:solidFill>
                  <a:prstClr val="white"/>
                </a:solidFill>
              </a:rPr>
              <a:t>温馨</a:t>
            </a:r>
            <a:endParaRPr lang="en-US" altLang="zh-CN" b="1" i="1" kern="1200" spc="0" dirty="0" smtClean="0">
              <a:solidFill>
                <a:prstClr val="white"/>
              </a:solidFill>
            </a:endParaRPr>
          </a:p>
          <a:p>
            <a:pPr>
              <a:defRPr/>
            </a:pPr>
            <a:r>
              <a:rPr lang="zh-CN" altLang="en-US" b="1" i="1" kern="1200" spc="0" dirty="0" smtClean="0">
                <a:solidFill>
                  <a:prstClr val="white"/>
                </a:solidFill>
              </a:rPr>
              <a:t>提示</a:t>
            </a:r>
            <a:endParaRPr lang="en-US" altLang="zh-CN" sz="1200" b="1" i="1" kern="1200" spc="0" dirty="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9150" y="4213225"/>
            <a:ext cx="361950" cy="361950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667" name="TextBox 35"/>
          <p:cNvSpPr txBox="1">
            <a:spLocks noChangeArrowheads="1"/>
          </p:cNvSpPr>
          <p:nvPr/>
        </p:nvSpPr>
        <p:spPr bwMode="auto">
          <a:xfrm>
            <a:off x="1238250" y="4208463"/>
            <a:ext cx="2647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下载更多图标：</a:t>
            </a:r>
            <a:endParaRPr lang="en-US" altLang="zh-CN" sz="1600" b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1247775" y="4467225"/>
            <a:ext cx="8943975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1200" spc="0" dirty="0" smtClean="0">
                <a:solidFill>
                  <a:prstClr val="black"/>
                </a:solidFill>
              </a:rPr>
              <a:t>请访问：</a:t>
            </a:r>
            <a:r>
              <a:rPr lang="en-US" altLang="zh-CN" kern="1200" spc="0" dirty="0">
                <a:solidFill>
                  <a:srgbClr val="009EFF"/>
                </a:solidFill>
              </a:rPr>
              <a:t>http://</a:t>
            </a:r>
            <a:r>
              <a:rPr lang="en-US" altLang="zh-CN" kern="1200" spc="0" dirty="0" smtClean="0">
                <a:solidFill>
                  <a:srgbClr val="009EFF"/>
                </a:solidFill>
              </a:rPr>
              <a:t>www.pptfx.com/list/png</a:t>
            </a:r>
            <a:endParaRPr lang="zh-CN" altLang="en-US" kern="1200" spc="0" dirty="0">
              <a:solidFill>
                <a:prstClr val="black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19150" y="5099050"/>
            <a:ext cx="361950" cy="361950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670" name="TextBox 35"/>
          <p:cNvSpPr txBox="1">
            <a:spLocks noChangeArrowheads="1"/>
          </p:cNvSpPr>
          <p:nvPr/>
        </p:nvSpPr>
        <p:spPr bwMode="auto">
          <a:xfrm>
            <a:off x="1238250" y="5113338"/>
            <a:ext cx="26479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下载更多素材：</a:t>
            </a:r>
            <a:endParaRPr lang="en-US" altLang="zh-CN" sz="1600" b="1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1247775" y="5429250"/>
            <a:ext cx="8943975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1200" spc="0" dirty="0" smtClean="0">
                <a:solidFill>
                  <a:prstClr val="black"/>
                </a:solidFill>
              </a:rPr>
              <a:t>请访问：</a:t>
            </a:r>
            <a:r>
              <a:rPr lang="en-US" altLang="zh-CN" kern="1200" spc="0" dirty="0" smtClean="0">
                <a:solidFill>
                  <a:srgbClr val="009EFF"/>
                </a:solidFill>
              </a:rPr>
              <a:t>http://www.pptfx.com</a:t>
            </a:r>
            <a:endParaRPr lang="zh-CN" altLang="en-US" kern="1200" spc="0" dirty="0">
              <a:solidFill>
                <a:prstClr val="black"/>
              </a:solidFill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1238250" y="5888038"/>
            <a:ext cx="10077450" cy="33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600" b="1" kern="1200" spc="0" dirty="0">
                <a:solidFill>
                  <a:prstClr val="black"/>
                </a:solidFill>
              </a:rPr>
              <a:t>更多向天歌作品和灵感</a:t>
            </a:r>
            <a:r>
              <a:rPr lang="zh-CN" altLang="en-US" sz="1600" b="1" kern="1200" spc="0">
                <a:solidFill>
                  <a:prstClr val="black"/>
                </a:solidFill>
              </a:rPr>
              <a:t>：</a:t>
            </a:r>
            <a:r>
              <a:rPr lang="en-US" altLang="zh-CN" sz="1600" b="1" kern="1200" spc="0">
                <a:solidFill>
                  <a:prstClr val="black"/>
                </a:solidFill>
              </a:rPr>
              <a:t> </a:t>
            </a:r>
            <a:r>
              <a:rPr lang="en-US" altLang="zh-CN" kern="1200" spc="0">
                <a:solidFill>
                  <a:srgbClr val="009EFF"/>
                </a:solidFill>
              </a:rPr>
              <a:t>http://www.ppt20.com/u/250895</a:t>
            </a:r>
            <a:endParaRPr lang="en-US" altLang="zh-CN" kern="1200" spc="0" dirty="0">
              <a:solidFill>
                <a:srgbClr val="009EFF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19150" y="5842000"/>
            <a:ext cx="361950" cy="361950"/>
          </a:xfrm>
          <a:prstGeom prst="ellipse">
            <a:avLst/>
          </a:prstGeom>
          <a:solidFill>
            <a:srgbClr val="009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70674" name="TextBox 35"/>
          <p:cNvSpPr txBox="1">
            <a:spLocks noChangeArrowheads="1"/>
          </p:cNvSpPr>
          <p:nvPr/>
        </p:nvSpPr>
        <p:spPr bwMode="auto">
          <a:xfrm>
            <a:off x="1228725" y="2381250"/>
            <a:ext cx="4105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如何安装字体：</a:t>
            </a:r>
            <a:r>
              <a:rPr lang="en-US" altLang="zh-CN" sz="1400" smtClean="0">
                <a:solidFill>
                  <a:srgbClr val="009E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http://dwz.cn/O1TPK</a:t>
            </a:r>
          </a:p>
        </p:txBody>
      </p:sp>
      <p:sp>
        <p:nvSpPr>
          <p:cNvPr id="27" name="TextBox 35"/>
          <p:cNvSpPr txBox="1"/>
          <p:nvPr/>
        </p:nvSpPr>
        <p:spPr>
          <a:xfrm>
            <a:off x="1651000" y="2698750"/>
            <a:ext cx="9067800" cy="1200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just">
              <a:defRPr sz="1400" kern="10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indent="-228600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CN" altLang="en-US" sz="1200" i="1" dirty="0" smtClean="0">
                <a:solidFill>
                  <a:prstClr val="black"/>
                </a:solidFill>
              </a:rPr>
              <a:t>字体</a:t>
            </a:r>
            <a:r>
              <a:rPr lang="zh-CN" altLang="en-US" sz="1200" i="1" dirty="0">
                <a:solidFill>
                  <a:prstClr val="black"/>
                </a:solidFill>
              </a:rPr>
              <a:t>选择上不要选择宋体，一般情况下请选择：</a:t>
            </a:r>
            <a:r>
              <a:rPr lang="zh-CN" altLang="en-US" sz="1200" b="1" i="1" dirty="0">
                <a:solidFill>
                  <a:prstClr val="black"/>
                </a:solidFill>
              </a:rPr>
              <a:t>微软雅</a:t>
            </a:r>
            <a:r>
              <a:rPr lang="zh-CN" altLang="en-US" sz="1200" b="1" i="1" dirty="0" smtClean="0">
                <a:solidFill>
                  <a:prstClr val="black"/>
                </a:solidFill>
              </a:rPr>
              <a:t>黑</a:t>
            </a:r>
            <a:endParaRPr lang="en-US" altLang="zh-CN" sz="1200" b="1" i="1" kern="1200" spc="0" dirty="0" smtClean="0">
              <a:solidFill>
                <a:prstClr val="black"/>
              </a:solidFill>
            </a:endParaRPr>
          </a:p>
          <a:p>
            <a:pPr marL="228600" indent="-228600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CN" altLang="en-US" sz="1200" i="1" kern="1200" spc="0" dirty="0" smtClean="0">
                <a:solidFill>
                  <a:prstClr val="black"/>
                </a:solidFill>
              </a:rPr>
              <a:t>有时候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安装了</a:t>
            </a:r>
            <a:r>
              <a:rPr lang="en-US" altLang="zh-CN" sz="1200" i="1" kern="1200" spc="0" dirty="0">
                <a:solidFill>
                  <a:prstClr val="black"/>
                </a:solidFill>
              </a:rPr>
              <a:t>PPT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可能</a:t>
            </a:r>
            <a:r>
              <a:rPr lang="zh-CN" altLang="en-US" sz="1200" b="1" i="1" kern="1200" spc="0" dirty="0">
                <a:solidFill>
                  <a:prstClr val="black"/>
                </a:solidFill>
              </a:rPr>
              <a:t>找不到字体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、您重启电脑就行了</a:t>
            </a:r>
            <a:r>
              <a:rPr lang="zh-CN" altLang="en-US" sz="1200" i="1" kern="1200" spc="0" dirty="0" smtClean="0">
                <a:solidFill>
                  <a:prstClr val="black"/>
                </a:solidFill>
              </a:rPr>
              <a:t>。</a:t>
            </a:r>
            <a:endParaRPr lang="en-US" altLang="zh-CN" sz="1200" i="1" kern="1200" spc="0" dirty="0" smtClean="0">
              <a:solidFill>
                <a:prstClr val="black"/>
              </a:solidFill>
            </a:endParaRPr>
          </a:p>
          <a:p>
            <a:pPr marL="228600" indent="-228600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CN" altLang="en-US" sz="1200" i="1" kern="1200" spc="0" dirty="0" smtClean="0">
                <a:solidFill>
                  <a:prstClr val="black"/>
                </a:solidFill>
              </a:rPr>
              <a:t>一些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字体由于版权限制，很多字体不能嵌入</a:t>
            </a:r>
            <a:r>
              <a:rPr lang="en-US" altLang="zh-CN" sz="1200" i="1" kern="1200" spc="0" dirty="0">
                <a:solidFill>
                  <a:prstClr val="black"/>
                </a:solidFill>
              </a:rPr>
              <a:t>PPT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。（意思就是：你电脑有该字体，别人电脑没有，那播放出来就很尴尬，</a:t>
            </a:r>
            <a:r>
              <a:rPr lang="zh-CN" altLang="en-US" sz="1200" i="1" kern="1200" spc="0" dirty="0" smtClean="0">
                <a:solidFill>
                  <a:prstClr val="black"/>
                </a:solidFill>
              </a:rPr>
              <a:t>而用</a:t>
            </a:r>
            <a:r>
              <a:rPr lang="en-US" altLang="zh-CN" sz="1200" i="1" kern="1200" spc="0" dirty="0">
                <a:solidFill>
                  <a:prstClr val="black"/>
                </a:solidFill>
              </a:rPr>
              <a:t>PPT2013</a:t>
            </a:r>
            <a:r>
              <a:rPr lang="zh-CN" altLang="en-US" sz="1200" b="1" i="1" kern="1200" spc="0" dirty="0">
                <a:solidFill>
                  <a:prstClr val="black"/>
                </a:solidFill>
              </a:rPr>
              <a:t>将文字直接做成透明体的图片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就可以避免，但是您用自己</a:t>
            </a:r>
            <a:r>
              <a:rPr lang="en-US" altLang="zh-CN" sz="1200" i="1" kern="1200" spc="0" dirty="0">
                <a:solidFill>
                  <a:prstClr val="black"/>
                </a:solidFill>
              </a:rPr>
              <a:t>PPT</a:t>
            </a:r>
            <a:r>
              <a:rPr lang="zh-CN" altLang="en-US" sz="1200" i="1" kern="1200" spc="0" dirty="0">
                <a:solidFill>
                  <a:prstClr val="black"/>
                </a:solidFill>
              </a:rPr>
              <a:t>播放的时候，只要装了字体，就一切正常</a:t>
            </a:r>
            <a:r>
              <a:rPr lang="zh-CN" altLang="en-US" sz="1200" i="1" kern="1200" spc="0" dirty="0" smtClean="0">
                <a:solidFill>
                  <a:prstClr val="black"/>
                </a:solidFill>
              </a:rPr>
              <a:t>）</a:t>
            </a:r>
            <a:endParaRPr lang="en-US" altLang="zh-CN" sz="1200" i="1" kern="1200" spc="0" dirty="0">
              <a:solidFill>
                <a:prstClr val="black"/>
              </a:solidFill>
            </a:endParaRPr>
          </a:p>
          <a:p>
            <a:pPr marL="228600" indent="-228600">
              <a:lnSpc>
                <a:spcPct val="120000"/>
              </a:lnSpc>
              <a:buFont typeface="+mj-lt"/>
              <a:buAutoNum type="arabicPeriod"/>
              <a:defRPr/>
            </a:pPr>
            <a:r>
              <a:rPr lang="zh-CN" altLang="en-US" sz="1200" i="1" dirty="0" smtClean="0">
                <a:solidFill>
                  <a:prstClr val="black"/>
                </a:solidFill>
              </a:rPr>
              <a:t> </a:t>
            </a:r>
            <a:r>
              <a:rPr lang="zh-CN" altLang="en-US" sz="1200" b="1" i="1" dirty="0" smtClean="0">
                <a:solidFill>
                  <a:prstClr val="black"/>
                </a:solidFill>
              </a:rPr>
              <a:t>不要</a:t>
            </a:r>
            <a:r>
              <a:rPr lang="zh-CN" altLang="en-US" sz="1200" b="1" i="1" dirty="0">
                <a:solidFill>
                  <a:prstClr val="black"/>
                </a:solidFill>
              </a:rPr>
              <a:t>用艺术字哦</a:t>
            </a:r>
            <a:r>
              <a:rPr lang="zh-CN" altLang="en-US" sz="1200" i="1" dirty="0">
                <a:solidFill>
                  <a:prstClr val="black"/>
                </a:solidFill>
              </a:rPr>
              <a:t>，另外动画效果切记不要过于花哨晃眼</a:t>
            </a:r>
            <a:r>
              <a:rPr lang="zh-CN" altLang="en-US" sz="1200" i="1" dirty="0" smtClean="0">
                <a:solidFill>
                  <a:prstClr val="black"/>
                </a:solidFill>
              </a:rPr>
              <a:t>。</a:t>
            </a:r>
            <a:endParaRPr lang="en-US" altLang="zh-CN" sz="12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425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组合 2"/>
          <p:cNvGrpSpPr>
            <a:grpSpLocks/>
          </p:cNvGrpSpPr>
          <p:nvPr/>
        </p:nvGrpSpPr>
        <p:grpSpPr bwMode="auto">
          <a:xfrm>
            <a:off x="5097463" y="1285875"/>
            <a:ext cx="1811337" cy="2109788"/>
            <a:chOff x="5081588" y="1098549"/>
            <a:chExt cx="1811337" cy="2109789"/>
          </a:xfrm>
        </p:grpSpPr>
        <p:sp>
          <p:nvSpPr>
            <p:cNvPr id="71689" name="Freeform 6"/>
            <p:cNvSpPr>
              <a:spLocks/>
            </p:cNvSpPr>
            <p:nvPr/>
          </p:nvSpPr>
          <p:spPr bwMode="auto">
            <a:xfrm>
              <a:off x="5676900" y="2813050"/>
              <a:ext cx="12700" cy="30163"/>
            </a:xfrm>
            <a:custGeom>
              <a:avLst/>
              <a:gdLst>
                <a:gd name="T0" fmla="*/ 4233 w 3"/>
                <a:gd name="T1" fmla="*/ 0 h 8"/>
                <a:gd name="T2" fmla="*/ 4233 w 3"/>
                <a:gd name="T3" fmla="*/ 11311 h 8"/>
                <a:gd name="T4" fmla="*/ 0 w 3"/>
                <a:gd name="T5" fmla="*/ 26393 h 8"/>
                <a:gd name="T6" fmla="*/ 0 w 3"/>
                <a:gd name="T7" fmla="*/ 30163 h 8"/>
                <a:gd name="T8" fmla="*/ 4233 w 3"/>
                <a:gd name="T9" fmla="*/ 30163 h 8"/>
                <a:gd name="T10" fmla="*/ 8467 w 3"/>
                <a:gd name="T11" fmla="*/ 26393 h 8"/>
                <a:gd name="T12" fmla="*/ 8467 w 3"/>
                <a:gd name="T13" fmla="*/ 22622 h 8"/>
                <a:gd name="T14" fmla="*/ 12700 w 3"/>
                <a:gd name="T15" fmla="*/ 18852 h 8"/>
                <a:gd name="T16" fmla="*/ 4233 w 3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1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0" name="Freeform 7"/>
            <p:cNvSpPr>
              <a:spLocks/>
            </p:cNvSpPr>
            <p:nvPr/>
          </p:nvSpPr>
          <p:spPr bwMode="auto">
            <a:xfrm>
              <a:off x="5676900" y="2843213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1" name="Freeform 8"/>
            <p:cNvSpPr>
              <a:spLocks/>
            </p:cNvSpPr>
            <p:nvPr/>
          </p:nvSpPr>
          <p:spPr bwMode="auto">
            <a:xfrm>
              <a:off x="5246688" y="1803400"/>
              <a:ext cx="4762" cy="22225"/>
            </a:xfrm>
            <a:custGeom>
              <a:avLst/>
              <a:gdLst>
                <a:gd name="T0" fmla="*/ 4762 w 1"/>
                <a:gd name="T1" fmla="*/ 22225 h 6"/>
                <a:gd name="T2" fmla="*/ 4762 w 1"/>
                <a:gd name="T3" fmla="*/ 22225 h 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" h="6">
                  <a:moveTo>
                    <a:pt x="1" y="6"/>
                  </a:moveTo>
                  <a:cubicBezTo>
                    <a:pt x="1" y="4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2" name="Freeform 10"/>
            <p:cNvSpPr>
              <a:spLocks noEditPoints="1"/>
            </p:cNvSpPr>
            <p:nvPr/>
          </p:nvSpPr>
          <p:spPr bwMode="auto">
            <a:xfrm>
              <a:off x="6764338" y="2955925"/>
              <a:ext cx="128587" cy="177800"/>
            </a:xfrm>
            <a:custGeom>
              <a:avLst/>
              <a:gdLst>
                <a:gd name="T0" fmla="*/ 121023 w 34"/>
                <a:gd name="T1" fmla="*/ 147536 h 47"/>
                <a:gd name="T2" fmla="*/ 124805 w 34"/>
                <a:gd name="T3" fmla="*/ 139970 h 47"/>
                <a:gd name="T4" fmla="*/ 128587 w 34"/>
                <a:gd name="T5" fmla="*/ 124838 h 47"/>
                <a:gd name="T6" fmla="*/ 124805 w 34"/>
                <a:gd name="T7" fmla="*/ 109706 h 47"/>
                <a:gd name="T8" fmla="*/ 128587 w 34"/>
                <a:gd name="T9" fmla="*/ 102140 h 47"/>
                <a:gd name="T10" fmla="*/ 124805 w 34"/>
                <a:gd name="T11" fmla="*/ 87009 h 47"/>
                <a:gd name="T12" fmla="*/ 113459 w 34"/>
                <a:gd name="T13" fmla="*/ 68094 h 47"/>
                <a:gd name="T14" fmla="*/ 98331 w 34"/>
                <a:gd name="T15" fmla="*/ 56745 h 47"/>
                <a:gd name="T16" fmla="*/ 79421 w 34"/>
                <a:gd name="T17" fmla="*/ 37830 h 47"/>
                <a:gd name="T18" fmla="*/ 75639 w 34"/>
                <a:gd name="T19" fmla="*/ 26481 h 47"/>
                <a:gd name="T20" fmla="*/ 71857 w 34"/>
                <a:gd name="T21" fmla="*/ 18915 h 47"/>
                <a:gd name="T22" fmla="*/ 68075 w 34"/>
                <a:gd name="T23" fmla="*/ 7566 h 47"/>
                <a:gd name="T24" fmla="*/ 41602 w 34"/>
                <a:gd name="T25" fmla="*/ 3783 h 47"/>
                <a:gd name="T26" fmla="*/ 15128 w 34"/>
                <a:gd name="T27" fmla="*/ 18915 h 47"/>
                <a:gd name="T28" fmla="*/ 3782 w 34"/>
                <a:gd name="T29" fmla="*/ 26481 h 47"/>
                <a:gd name="T30" fmla="*/ 30256 w 34"/>
                <a:gd name="T31" fmla="*/ 45396 h 47"/>
                <a:gd name="T32" fmla="*/ 37820 w 34"/>
                <a:gd name="T33" fmla="*/ 49179 h 47"/>
                <a:gd name="T34" fmla="*/ 18910 w 34"/>
                <a:gd name="T35" fmla="*/ 56745 h 47"/>
                <a:gd name="T36" fmla="*/ 22692 w 34"/>
                <a:gd name="T37" fmla="*/ 56745 h 47"/>
                <a:gd name="T38" fmla="*/ 26474 w 34"/>
                <a:gd name="T39" fmla="*/ 60528 h 47"/>
                <a:gd name="T40" fmla="*/ 15128 w 34"/>
                <a:gd name="T41" fmla="*/ 64311 h 47"/>
                <a:gd name="T42" fmla="*/ 22692 w 34"/>
                <a:gd name="T43" fmla="*/ 68094 h 47"/>
                <a:gd name="T44" fmla="*/ 26474 w 34"/>
                <a:gd name="T45" fmla="*/ 68094 h 47"/>
                <a:gd name="T46" fmla="*/ 37820 w 34"/>
                <a:gd name="T47" fmla="*/ 71877 h 47"/>
                <a:gd name="T48" fmla="*/ 30256 w 34"/>
                <a:gd name="T49" fmla="*/ 79443 h 47"/>
                <a:gd name="T50" fmla="*/ 18910 w 34"/>
                <a:gd name="T51" fmla="*/ 83226 h 47"/>
                <a:gd name="T52" fmla="*/ 34038 w 34"/>
                <a:gd name="T53" fmla="*/ 87009 h 47"/>
                <a:gd name="T54" fmla="*/ 49166 w 34"/>
                <a:gd name="T55" fmla="*/ 98357 h 47"/>
                <a:gd name="T56" fmla="*/ 52948 w 34"/>
                <a:gd name="T57" fmla="*/ 109706 h 47"/>
                <a:gd name="T58" fmla="*/ 45384 w 34"/>
                <a:gd name="T59" fmla="*/ 113489 h 47"/>
                <a:gd name="T60" fmla="*/ 52948 w 34"/>
                <a:gd name="T61" fmla="*/ 121055 h 47"/>
                <a:gd name="T62" fmla="*/ 52948 w 34"/>
                <a:gd name="T63" fmla="*/ 124838 h 47"/>
                <a:gd name="T64" fmla="*/ 68075 w 34"/>
                <a:gd name="T65" fmla="*/ 139970 h 47"/>
                <a:gd name="T66" fmla="*/ 71857 w 34"/>
                <a:gd name="T67" fmla="*/ 143753 h 47"/>
                <a:gd name="T68" fmla="*/ 68075 w 34"/>
                <a:gd name="T69" fmla="*/ 151319 h 47"/>
                <a:gd name="T70" fmla="*/ 64294 w 34"/>
                <a:gd name="T71" fmla="*/ 158885 h 47"/>
                <a:gd name="T72" fmla="*/ 60512 w 34"/>
                <a:gd name="T73" fmla="*/ 162668 h 47"/>
                <a:gd name="T74" fmla="*/ 60512 w 34"/>
                <a:gd name="T75" fmla="*/ 166451 h 47"/>
                <a:gd name="T76" fmla="*/ 75639 w 34"/>
                <a:gd name="T77" fmla="*/ 177800 h 47"/>
                <a:gd name="T78" fmla="*/ 86985 w 34"/>
                <a:gd name="T79" fmla="*/ 170234 h 47"/>
                <a:gd name="T80" fmla="*/ 90767 w 34"/>
                <a:gd name="T81" fmla="*/ 162668 h 47"/>
                <a:gd name="T82" fmla="*/ 94549 w 34"/>
                <a:gd name="T83" fmla="*/ 158885 h 47"/>
                <a:gd name="T84" fmla="*/ 102113 w 34"/>
                <a:gd name="T85" fmla="*/ 147536 h 47"/>
                <a:gd name="T86" fmla="*/ 109677 w 34"/>
                <a:gd name="T87" fmla="*/ 155102 h 47"/>
                <a:gd name="T88" fmla="*/ 117241 w 34"/>
                <a:gd name="T89" fmla="*/ 166451 h 47"/>
                <a:gd name="T90" fmla="*/ 128587 w 34"/>
                <a:gd name="T91" fmla="*/ 147536 h 47"/>
                <a:gd name="T92" fmla="*/ 121023 w 34"/>
                <a:gd name="T93" fmla="*/ 151319 h 47"/>
                <a:gd name="T94" fmla="*/ 124805 w 34"/>
                <a:gd name="T95" fmla="*/ 139970 h 47"/>
                <a:gd name="T96" fmla="*/ 41602 w 34"/>
                <a:gd name="T97" fmla="*/ 75660 h 47"/>
                <a:gd name="T98" fmla="*/ 41602 w 34"/>
                <a:gd name="T99" fmla="*/ 68094 h 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4" h="47">
                  <a:moveTo>
                    <a:pt x="32" y="40"/>
                  </a:moveTo>
                  <a:cubicBezTo>
                    <a:pt x="32" y="40"/>
                    <a:pt x="32" y="39"/>
                    <a:pt x="32" y="39"/>
                  </a:cubicBezTo>
                  <a:cubicBezTo>
                    <a:pt x="33" y="38"/>
                    <a:pt x="33" y="38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5"/>
                    <a:pt x="34" y="33"/>
                  </a:cubicBezTo>
                  <a:cubicBezTo>
                    <a:pt x="34" y="33"/>
                    <a:pt x="33" y="33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9"/>
                    <a:pt x="34" y="28"/>
                    <a:pt x="34" y="27"/>
                  </a:cubicBezTo>
                  <a:cubicBezTo>
                    <a:pt x="34" y="27"/>
                    <a:pt x="33" y="26"/>
                    <a:pt x="33" y="26"/>
                  </a:cubicBezTo>
                  <a:cubicBezTo>
                    <a:pt x="34" y="25"/>
                    <a:pt x="34" y="24"/>
                    <a:pt x="33" y="23"/>
                  </a:cubicBezTo>
                  <a:cubicBezTo>
                    <a:pt x="33" y="22"/>
                    <a:pt x="32" y="21"/>
                    <a:pt x="31" y="20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29" y="17"/>
                    <a:pt x="28" y="17"/>
                    <a:pt x="27" y="16"/>
                  </a:cubicBezTo>
                  <a:cubicBezTo>
                    <a:pt x="27" y="16"/>
                    <a:pt x="26" y="15"/>
                    <a:pt x="26" y="15"/>
                  </a:cubicBezTo>
                  <a:cubicBezTo>
                    <a:pt x="26" y="14"/>
                    <a:pt x="25" y="13"/>
                    <a:pt x="24" y="13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20" y="10"/>
                    <a:pt x="20" y="9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1"/>
                    <a:pt x="13" y="0"/>
                    <a:pt x="11" y="1"/>
                  </a:cubicBezTo>
                  <a:cubicBezTo>
                    <a:pt x="9" y="2"/>
                    <a:pt x="8" y="3"/>
                    <a:pt x="6" y="4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3" y="8"/>
                    <a:pt x="4" y="9"/>
                    <a:pt x="6" y="10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5"/>
                    <a:pt x="7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4" y="18"/>
                    <a:pt x="5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9" y="21"/>
                    <a:pt x="9" y="20"/>
                    <a:pt x="10" y="21"/>
                  </a:cubicBezTo>
                  <a:cubicBezTo>
                    <a:pt x="8" y="21"/>
                    <a:pt x="7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2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0" y="24"/>
                    <a:pt x="12" y="24"/>
                    <a:pt x="13" y="26"/>
                  </a:cubicBezTo>
                  <a:cubicBezTo>
                    <a:pt x="13" y="26"/>
                    <a:pt x="14" y="27"/>
                    <a:pt x="13" y="28"/>
                  </a:cubicBezTo>
                  <a:cubicBezTo>
                    <a:pt x="14" y="28"/>
                    <a:pt x="14" y="28"/>
                    <a:pt x="14" y="29"/>
                  </a:cubicBezTo>
                  <a:cubicBezTo>
                    <a:pt x="14" y="29"/>
                    <a:pt x="14" y="30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30"/>
                    <a:pt x="13" y="31"/>
                    <a:pt x="13" y="31"/>
                  </a:cubicBezTo>
                  <a:cubicBezTo>
                    <a:pt x="13" y="31"/>
                    <a:pt x="13" y="31"/>
                    <a:pt x="14" y="32"/>
                  </a:cubicBezTo>
                  <a:cubicBezTo>
                    <a:pt x="14" y="32"/>
                    <a:pt x="14" y="32"/>
                    <a:pt x="14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5" y="34"/>
                    <a:pt x="15" y="35"/>
                    <a:pt x="15" y="36"/>
                  </a:cubicBezTo>
                  <a:cubicBezTo>
                    <a:pt x="16" y="36"/>
                    <a:pt x="17" y="36"/>
                    <a:pt x="18" y="37"/>
                  </a:cubicBezTo>
                  <a:cubicBezTo>
                    <a:pt x="18" y="37"/>
                    <a:pt x="17" y="37"/>
                    <a:pt x="17" y="38"/>
                  </a:cubicBezTo>
                  <a:cubicBezTo>
                    <a:pt x="18" y="38"/>
                    <a:pt x="18" y="38"/>
                    <a:pt x="19" y="38"/>
                  </a:cubicBezTo>
                  <a:cubicBezTo>
                    <a:pt x="19" y="39"/>
                    <a:pt x="19" y="39"/>
                    <a:pt x="19" y="40"/>
                  </a:cubicBezTo>
                  <a:cubicBezTo>
                    <a:pt x="19" y="40"/>
                    <a:pt x="18" y="40"/>
                    <a:pt x="18" y="40"/>
                  </a:cubicBezTo>
                  <a:cubicBezTo>
                    <a:pt x="18" y="40"/>
                    <a:pt x="18" y="41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7" y="43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8" y="44"/>
                    <a:pt x="19" y="45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3" y="47"/>
                    <a:pt x="23" y="47"/>
                    <a:pt x="23" y="45"/>
                  </a:cubicBezTo>
                  <a:cubicBezTo>
                    <a:pt x="23" y="45"/>
                    <a:pt x="23" y="45"/>
                    <a:pt x="23" y="44"/>
                  </a:cubicBezTo>
                  <a:cubicBezTo>
                    <a:pt x="23" y="44"/>
                    <a:pt x="24" y="44"/>
                    <a:pt x="24" y="43"/>
                  </a:cubicBezTo>
                  <a:cubicBezTo>
                    <a:pt x="24" y="43"/>
                    <a:pt x="25" y="43"/>
                    <a:pt x="24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0"/>
                  </a:cubicBezTo>
                  <a:cubicBezTo>
                    <a:pt x="26" y="39"/>
                    <a:pt x="26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28" y="40"/>
                    <a:pt x="29" y="40"/>
                    <a:pt x="29" y="41"/>
                  </a:cubicBezTo>
                  <a:cubicBezTo>
                    <a:pt x="29" y="41"/>
                    <a:pt x="30" y="41"/>
                    <a:pt x="30" y="41"/>
                  </a:cubicBezTo>
                  <a:cubicBezTo>
                    <a:pt x="31" y="42"/>
                    <a:pt x="31" y="43"/>
                    <a:pt x="31" y="44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41"/>
                    <a:pt x="34" y="40"/>
                    <a:pt x="34" y="39"/>
                  </a:cubicBezTo>
                  <a:cubicBezTo>
                    <a:pt x="34" y="39"/>
                    <a:pt x="34" y="38"/>
                    <a:pt x="34" y="37"/>
                  </a:cubicBezTo>
                  <a:cubicBezTo>
                    <a:pt x="33" y="38"/>
                    <a:pt x="33" y="39"/>
                    <a:pt x="32" y="40"/>
                  </a:cubicBezTo>
                  <a:close/>
                  <a:moveTo>
                    <a:pt x="33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3" y="37"/>
                  </a:cubicBezTo>
                  <a:close/>
                  <a:moveTo>
                    <a:pt x="11" y="20"/>
                  </a:moveTo>
                  <a:cubicBezTo>
                    <a:pt x="10" y="19"/>
                    <a:pt x="10" y="19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1" y="19"/>
                    <a:pt x="11" y="2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3" name="Freeform 12"/>
            <p:cNvSpPr>
              <a:spLocks noEditPoints="1"/>
            </p:cNvSpPr>
            <p:nvPr/>
          </p:nvSpPr>
          <p:spPr bwMode="auto">
            <a:xfrm>
              <a:off x="5081588" y="2617788"/>
              <a:ext cx="600075" cy="546100"/>
            </a:xfrm>
            <a:custGeom>
              <a:avLst/>
              <a:gdLst>
                <a:gd name="T0" fmla="*/ 539690 w 159"/>
                <a:gd name="T1" fmla="*/ 350257 h 145"/>
                <a:gd name="T2" fmla="*/ 554786 w 159"/>
                <a:gd name="T3" fmla="*/ 320128 h 145"/>
                <a:gd name="T4" fmla="*/ 562334 w 159"/>
                <a:gd name="T5" fmla="*/ 244803 h 145"/>
                <a:gd name="T6" fmla="*/ 588753 w 159"/>
                <a:gd name="T7" fmla="*/ 218440 h 145"/>
                <a:gd name="T8" fmla="*/ 581205 w 159"/>
                <a:gd name="T9" fmla="*/ 154414 h 145"/>
                <a:gd name="T10" fmla="*/ 505724 w 159"/>
                <a:gd name="T11" fmla="*/ 128051 h 145"/>
                <a:gd name="T12" fmla="*/ 328343 w 159"/>
                <a:gd name="T13" fmla="*/ 146882 h 145"/>
                <a:gd name="T14" fmla="*/ 290602 w 159"/>
                <a:gd name="T15" fmla="*/ 97921 h 145"/>
                <a:gd name="T16" fmla="*/ 298150 w 159"/>
                <a:gd name="T17" fmla="*/ 37662 h 145"/>
                <a:gd name="T18" fmla="*/ 200025 w 159"/>
                <a:gd name="T19" fmla="*/ 3766 h 145"/>
                <a:gd name="T20" fmla="*/ 200025 w 159"/>
                <a:gd name="T21" fmla="*/ 33896 h 145"/>
                <a:gd name="T22" fmla="*/ 203799 w 159"/>
                <a:gd name="T23" fmla="*/ 128051 h 145"/>
                <a:gd name="T24" fmla="*/ 162284 w 159"/>
                <a:gd name="T25" fmla="*/ 188310 h 145"/>
                <a:gd name="T26" fmla="*/ 90577 w 159"/>
                <a:gd name="T27" fmla="*/ 207141 h 145"/>
                <a:gd name="T28" fmla="*/ 30192 w 159"/>
                <a:gd name="T29" fmla="*/ 199609 h 145"/>
                <a:gd name="T30" fmla="*/ 7548 w 159"/>
                <a:gd name="T31" fmla="*/ 252336 h 145"/>
                <a:gd name="T32" fmla="*/ 79255 w 159"/>
                <a:gd name="T33" fmla="*/ 354023 h 145"/>
                <a:gd name="T34" fmla="*/ 86803 w 159"/>
                <a:gd name="T35" fmla="*/ 436880 h 145"/>
                <a:gd name="T36" fmla="*/ 139640 w 159"/>
                <a:gd name="T37" fmla="*/ 467010 h 145"/>
                <a:gd name="T38" fmla="*/ 158510 w 159"/>
                <a:gd name="T39" fmla="*/ 459477 h 145"/>
                <a:gd name="T40" fmla="*/ 188703 w 159"/>
                <a:gd name="T41" fmla="*/ 448179 h 145"/>
                <a:gd name="T42" fmla="*/ 177381 w 159"/>
                <a:gd name="T43" fmla="*/ 395452 h 145"/>
                <a:gd name="T44" fmla="*/ 158510 w 159"/>
                <a:gd name="T45" fmla="*/ 357790 h 145"/>
                <a:gd name="T46" fmla="*/ 154736 w 159"/>
                <a:gd name="T47" fmla="*/ 305063 h 145"/>
                <a:gd name="T48" fmla="*/ 162284 w 159"/>
                <a:gd name="T49" fmla="*/ 252336 h 145"/>
                <a:gd name="T50" fmla="*/ 215121 w 159"/>
                <a:gd name="T51" fmla="*/ 192077 h 145"/>
                <a:gd name="T52" fmla="*/ 245314 w 159"/>
                <a:gd name="T53" fmla="*/ 154414 h 145"/>
                <a:gd name="T54" fmla="*/ 373632 w 159"/>
                <a:gd name="T55" fmla="*/ 161947 h 145"/>
                <a:gd name="T56" fmla="*/ 479305 w 159"/>
                <a:gd name="T57" fmla="*/ 154414 h 145"/>
                <a:gd name="T58" fmla="*/ 513272 w 159"/>
                <a:gd name="T59" fmla="*/ 237271 h 145"/>
                <a:gd name="T60" fmla="*/ 490627 w 159"/>
                <a:gd name="T61" fmla="*/ 331426 h 145"/>
                <a:gd name="T62" fmla="*/ 449113 w 159"/>
                <a:gd name="T63" fmla="*/ 421815 h 145"/>
                <a:gd name="T64" fmla="*/ 415146 w 159"/>
                <a:gd name="T65" fmla="*/ 455711 h 145"/>
                <a:gd name="T66" fmla="*/ 335891 w 159"/>
                <a:gd name="T67" fmla="*/ 418049 h 145"/>
                <a:gd name="T68" fmla="*/ 305699 w 159"/>
                <a:gd name="T69" fmla="*/ 361556 h 145"/>
                <a:gd name="T70" fmla="*/ 343439 w 159"/>
                <a:gd name="T71" fmla="*/ 342725 h 145"/>
                <a:gd name="T72" fmla="*/ 339665 w 159"/>
                <a:gd name="T73" fmla="*/ 308829 h 145"/>
                <a:gd name="T74" fmla="*/ 384954 w 159"/>
                <a:gd name="T75" fmla="*/ 256102 h 145"/>
                <a:gd name="T76" fmla="*/ 407598 w 159"/>
                <a:gd name="T77" fmla="*/ 222206 h 145"/>
                <a:gd name="T78" fmla="*/ 335891 w 159"/>
                <a:gd name="T79" fmla="*/ 207141 h 145"/>
                <a:gd name="T80" fmla="*/ 290602 w 159"/>
                <a:gd name="T81" fmla="*/ 222206 h 145"/>
                <a:gd name="T82" fmla="*/ 211347 w 159"/>
                <a:gd name="T83" fmla="*/ 244803 h 145"/>
                <a:gd name="T84" fmla="*/ 192477 w 159"/>
                <a:gd name="T85" fmla="*/ 293764 h 145"/>
                <a:gd name="T86" fmla="*/ 226443 w 159"/>
                <a:gd name="T87" fmla="*/ 361556 h 145"/>
                <a:gd name="T88" fmla="*/ 286828 w 159"/>
                <a:gd name="T89" fmla="*/ 399218 h 145"/>
                <a:gd name="T90" fmla="*/ 354761 w 159"/>
                <a:gd name="T91" fmla="*/ 474542 h 145"/>
                <a:gd name="T92" fmla="*/ 403824 w 159"/>
                <a:gd name="T93" fmla="*/ 523503 h 145"/>
                <a:gd name="T94" fmla="*/ 430242 w 159"/>
                <a:gd name="T95" fmla="*/ 531035 h 145"/>
                <a:gd name="T96" fmla="*/ 460435 w 159"/>
                <a:gd name="T97" fmla="*/ 489607 h 145"/>
                <a:gd name="T98" fmla="*/ 498175 w 159"/>
                <a:gd name="T99" fmla="*/ 433114 h 145"/>
                <a:gd name="T100" fmla="*/ 513272 w 159"/>
                <a:gd name="T101" fmla="*/ 410517 h 145"/>
                <a:gd name="T102" fmla="*/ 275506 w 159"/>
                <a:gd name="T103" fmla="*/ 293764 h 145"/>
                <a:gd name="T104" fmla="*/ 230217 w 159"/>
                <a:gd name="T105" fmla="*/ 259868 h 145"/>
                <a:gd name="T106" fmla="*/ 264184 w 159"/>
                <a:gd name="T107" fmla="*/ 252336 h 145"/>
                <a:gd name="T108" fmla="*/ 294376 w 159"/>
                <a:gd name="T109" fmla="*/ 274933 h 14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59" h="145">
                  <a:moveTo>
                    <a:pt x="139" y="105"/>
                  </a:moveTo>
                  <a:cubicBezTo>
                    <a:pt x="139" y="104"/>
                    <a:pt x="139" y="103"/>
                    <a:pt x="140" y="102"/>
                  </a:cubicBezTo>
                  <a:cubicBezTo>
                    <a:pt x="141" y="102"/>
                    <a:pt x="141" y="102"/>
                    <a:pt x="141" y="101"/>
                  </a:cubicBezTo>
                  <a:cubicBezTo>
                    <a:pt x="141" y="101"/>
                    <a:pt x="141" y="100"/>
                    <a:pt x="141" y="100"/>
                  </a:cubicBezTo>
                  <a:cubicBezTo>
                    <a:pt x="142" y="99"/>
                    <a:pt x="142" y="99"/>
                    <a:pt x="142" y="98"/>
                  </a:cubicBezTo>
                  <a:cubicBezTo>
                    <a:pt x="142" y="96"/>
                    <a:pt x="143" y="95"/>
                    <a:pt x="143" y="93"/>
                  </a:cubicBezTo>
                  <a:cubicBezTo>
                    <a:pt x="143" y="93"/>
                    <a:pt x="143" y="93"/>
                    <a:pt x="143" y="92"/>
                  </a:cubicBezTo>
                  <a:cubicBezTo>
                    <a:pt x="144" y="91"/>
                    <a:pt x="145" y="89"/>
                    <a:pt x="146" y="88"/>
                  </a:cubicBezTo>
                  <a:cubicBezTo>
                    <a:pt x="146" y="88"/>
                    <a:pt x="146" y="88"/>
                    <a:pt x="145" y="87"/>
                  </a:cubicBezTo>
                  <a:cubicBezTo>
                    <a:pt x="145" y="87"/>
                    <a:pt x="145" y="87"/>
                    <a:pt x="145" y="87"/>
                  </a:cubicBezTo>
                  <a:cubicBezTo>
                    <a:pt x="145" y="86"/>
                    <a:pt x="146" y="86"/>
                    <a:pt x="146" y="86"/>
                  </a:cubicBezTo>
                  <a:cubicBezTo>
                    <a:pt x="146" y="85"/>
                    <a:pt x="147" y="85"/>
                    <a:pt x="147" y="85"/>
                  </a:cubicBezTo>
                  <a:cubicBezTo>
                    <a:pt x="147" y="84"/>
                    <a:pt x="147" y="83"/>
                    <a:pt x="148" y="82"/>
                  </a:cubicBezTo>
                  <a:cubicBezTo>
                    <a:pt x="148" y="79"/>
                    <a:pt x="148" y="77"/>
                    <a:pt x="148" y="75"/>
                  </a:cubicBezTo>
                  <a:cubicBezTo>
                    <a:pt x="148" y="74"/>
                    <a:pt x="149" y="73"/>
                    <a:pt x="149" y="73"/>
                  </a:cubicBezTo>
                  <a:cubicBezTo>
                    <a:pt x="149" y="72"/>
                    <a:pt x="149" y="71"/>
                    <a:pt x="149" y="69"/>
                  </a:cubicBezTo>
                  <a:cubicBezTo>
                    <a:pt x="149" y="69"/>
                    <a:pt x="149" y="68"/>
                    <a:pt x="149" y="68"/>
                  </a:cubicBezTo>
                  <a:cubicBezTo>
                    <a:pt x="149" y="67"/>
                    <a:pt x="150" y="66"/>
                    <a:pt x="149" y="65"/>
                  </a:cubicBezTo>
                  <a:cubicBezTo>
                    <a:pt x="150" y="63"/>
                    <a:pt x="151" y="62"/>
                    <a:pt x="151" y="61"/>
                  </a:cubicBezTo>
                  <a:cubicBezTo>
                    <a:pt x="151" y="61"/>
                    <a:pt x="151" y="61"/>
                    <a:pt x="151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2" y="61"/>
                    <a:pt x="153" y="61"/>
                  </a:cubicBezTo>
                  <a:cubicBezTo>
                    <a:pt x="154" y="62"/>
                    <a:pt x="155" y="61"/>
                    <a:pt x="155" y="60"/>
                  </a:cubicBezTo>
                  <a:cubicBezTo>
                    <a:pt x="155" y="59"/>
                    <a:pt x="155" y="59"/>
                    <a:pt x="156" y="58"/>
                  </a:cubicBezTo>
                  <a:cubicBezTo>
                    <a:pt x="156" y="57"/>
                    <a:pt x="157" y="56"/>
                    <a:pt x="157" y="55"/>
                  </a:cubicBezTo>
                  <a:cubicBezTo>
                    <a:pt x="158" y="53"/>
                    <a:pt x="158" y="52"/>
                    <a:pt x="159" y="50"/>
                  </a:cubicBezTo>
                  <a:cubicBezTo>
                    <a:pt x="159" y="50"/>
                    <a:pt x="159" y="49"/>
                    <a:pt x="159" y="49"/>
                  </a:cubicBezTo>
                  <a:cubicBezTo>
                    <a:pt x="159" y="47"/>
                    <a:pt x="158" y="47"/>
                    <a:pt x="157" y="45"/>
                  </a:cubicBezTo>
                  <a:cubicBezTo>
                    <a:pt x="156" y="44"/>
                    <a:pt x="156" y="44"/>
                    <a:pt x="156" y="43"/>
                  </a:cubicBezTo>
                  <a:cubicBezTo>
                    <a:pt x="155" y="42"/>
                    <a:pt x="155" y="41"/>
                    <a:pt x="154" y="41"/>
                  </a:cubicBezTo>
                  <a:cubicBezTo>
                    <a:pt x="153" y="40"/>
                    <a:pt x="152" y="40"/>
                    <a:pt x="151" y="39"/>
                  </a:cubicBezTo>
                  <a:cubicBezTo>
                    <a:pt x="150" y="39"/>
                    <a:pt x="149" y="38"/>
                    <a:pt x="148" y="37"/>
                  </a:cubicBezTo>
                  <a:cubicBezTo>
                    <a:pt x="148" y="37"/>
                    <a:pt x="147" y="37"/>
                    <a:pt x="146" y="36"/>
                  </a:cubicBezTo>
                  <a:cubicBezTo>
                    <a:pt x="145" y="35"/>
                    <a:pt x="144" y="34"/>
                    <a:pt x="142" y="34"/>
                  </a:cubicBezTo>
                  <a:cubicBezTo>
                    <a:pt x="141" y="34"/>
                    <a:pt x="139" y="33"/>
                    <a:pt x="137" y="34"/>
                  </a:cubicBezTo>
                  <a:cubicBezTo>
                    <a:pt x="137" y="34"/>
                    <a:pt x="135" y="34"/>
                    <a:pt x="134" y="34"/>
                  </a:cubicBezTo>
                  <a:cubicBezTo>
                    <a:pt x="133" y="34"/>
                    <a:pt x="131" y="34"/>
                    <a:pt x="130" y="34"/>
                  </a:cubicBezTo>
                  <a:cubicBezTo>
                    <a:pt x="127" y="34"/>
                    <a:pt x="125" y="33"/>
                    <a:pt x="123" y="33"/>
                  </a:cubicBezTo>
                  <a:cubicBezTo>
                    <a:pt x="120" y="33"/>
                    <a:pt x="117" y="33"/>
                    <a:pt x="114" y="34"/>
                  </a:cubicBezTo>
                  <a:cubicBezTo>
                    <a:pt x="110" y="34"/>
                    <a:pt x="107" y="35"/>
                    <a:pt x="103" y="36"/>
                  </a:cubicBezTo>
                  <a:cubicBezTo>
                    <a:pt x="100" y="37"/>
                    <a:pt x="97" y="38"/>
                    <a:pt x="94" y="39"/>
                  </a:cubicBezTo>
                  <a:cubicBezTo>
                    <a:pt x="92" y="39"/>
                    <a:pt x="89" y="39"/>
                    <a:pt x="87" y="39"/>
                  </a:cubicBezTo>
                  <a:cubicBezTo>
                    <a:pt x="84" y="38"/>
                    <a:pt x="82" y="37"/>
                    <a:pt x="79" y="36"/>
                  </a:cubicBezTo>
                  <a:cubicBezTo>
                    <a:pt x="78" y="36"/>
                    <a:pt x="77" y="35"/>
                    <a:pt x="76" y="35"/>
                  </a:cubicBezTo>
                  <a:cubicBezTo>
                    <a:pt x="75" y="34"/>
                    <a:pt x="74" y="33"/>
                    <a:pt x="72" y="34"/>
                  </a:cubicBezTo>
                  <a:cubicBezTo>
                    <a:pt x="72" y="34"/>
                    <a:pt x="71" y="33"/>
                    <a:pt x="71" y="33"/>
                  </a:cubicBezTo>
                  <a:cubicBezTo>
                    <a:pt x="72" y="31"/>
                    <a:pt x="74" y="28"/>
                    <a:pt x="76" y="26"/>
                  </a:cubicBezTo>
                  <a:cubicBezTo>
                    <a:pt x="76" y="26"/>
                    <a:pt x="77" y="26"/>
                    <a:pt x="77" y="26"/>
                  </a:cubicBezTo>
                  <a:cubicBezTo>
                    <a:pt x="77" y="25"/>
                    <a:pt x="78" y="24"/>
                    <a:pt x="78" y="23"/>
                  </a:cubicBezTo>
                  <a:cubicBezTo>
                    <a:pt x="79" y="21"/>
                    <a:pt x="80" y="20"/>
                    <a:pt x="80" y="19"/>
                  </a:cubicBezTo>
                  <a:cubicBezTo>
                    <a:pt x="80" y="18"/>
                    <a:pt x="81" y="18"/>
                    <a:pt x="81" y="17"/>
                  </a:cubicBezTo>
                  <a:cubicBezTo>
                    <a:pt x="81" y="15"/>
                    <a:pt x="81" y="14"/>
                    <a:pt x="81" y="13"/>
                  </a:cubicBezTo>
                  <a:cubicBezTo>
                    <a:pt x="81" y="13"/>
                    <a:pt x="81" y="12"/>
                    <a:pt x="81" y="12"/>
                  </a:cubicBezTo>
                  <a:cubicBezTo>
                    <a:pt x="80" y="11"/>
                    <a:pt x="80" y="11"/>
                    <a:pt x="79" y="10"/>
                  </a:cubicBezTo>
                  <a:cubicBezTo>
                    <a:pt x="79" y="9"/>
                    <a:pt x="78" y="9"/>
                    <a:pt x="77" y="9"/>
                  </a:cubicBezTo>
                  <a:cubicBezTo>
                    <a:pt x="74" y="8"/>
                    <a:pt x="72" y="7"/>
                    <a:pt x="69" y="6"/>
                  </a:cubicBezTo>
                  <a:cubicBezTo>
                    <a:pt x="67" y="6"/>
                    <a:pt x="66" y="6"/>
                    <a:pt x="64" y="5"/>
                  </a:cubicBezTo>
                  <a:cubicBezTo>
                    <a:pt x="62" y="4"/>
                    <a:pt x="59" y="4"/>
                    <a:pt x="57" y="2"/>
                  </a:cubicBezTo>
                  <a:cubicBezTo>
                    <a:pt x="56" y="3"/>
                    <a:pt x="55" y="2"/>
                    <a:pt x="54" y="1"/>
                  </a:cubicBezTo>
                  <a:cubicBezTo>
                    <a:pt x="54" y="1"/>
                    <a:pt x="53" y="1"/>
                    <a:pt x="53" y="1"/>
                  </a:cubicBezTo>
                  <a:cubicBezTo>
                    <a:pt x="52" y="2"/>
                    <a:pt x="52" y="1"/>
                    <a:pt x="51" y="1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50" y="0"/>
                    <a:pt x="50" y="1"/>
                    <a:pt x="50" y="1"/>
                  </a:cubicBezTo>
                  <a:cubicBezTo>
                    <a:pt x="50" y="3"/>
                    <a:pt x="51" y="4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7"/>
                    <a:pt x="53" y="8"/>
                    <a:pt x="53" y="9"/>
                  </a:cubicBezTo>
                  <a:cubicBezTo>
                    <a:pt x="55" y="12"/>
                    <a:pt x="57" y="14"/>
                    <a:pt x="59" y="16"/>
                  </a:cubicBezTo>
                  <a:cubicBezTo>
                    <a:pt x="61" y="17"/>
                    <a:pt x="60" y="18"/>
                    <a:pt x="61" y="20"/>
                  </a:cubicBezTo>
                  <a:cubicBezTo>
                    <a:pt x="60" y="23"/>
                    <a:pt x="59" y="26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1"/>
                    <a:pt x="56" y="32"/>
                    <a:pt x="55" y="33"/>
                  </a:cubicBezTo>
                  <a:cubicBezTo>
                    <a:pt x="55" y="33"/>
                    <a:pt x="55" y="33"/>
                    <a:pt x="54" y="34"/>
                  </a:cubicBezTo>
                  <a:cubicBezTo>
                    <a:pt x="53" y="36"/>
                    <a:pt x="52" y="37"/>
                    <a:pt x="51" y="39"/>
                  </a:cubicBezTo>
                  <a:cubicBezTo>
                    <a:pt x="51" y="40"/>
                    <a:pt x="50" y="41"/>
                    <a:pt x="50" y="41"/>
                  </a:cubicBezTo>
                  <a:cubicBezTo>
                    <a:pt x="49" y="43"/>
                    <a:pt x="48" y="44"/>
                    <a:pt x="47" y="45"/>
                  </a:cubicBezTo>
                  <a:cubicBezTo>
                    <a:pt x="47" y="45"/>
                    <a:pt x="47" y="46"/>
                    <a:pt x="46" y="46"/>
                  </a:cubicBezTo>
                  <a:cubicBezTo>
                    <a:pt x="46" y="46"/>
                    <a:pt x="46" y="47"/>
                    <a:pt x="46" y="47"/>
                  </a:cubicBezTo>
                  <a:cubicBezTo>
                    <a:pt x="44" y="48"/>
                    <a:pt x="44" y="49"/>
                    <a:pt x="43" y="50"/>
                  </a:cubicBezTo>
                  <a:cubicBezTo>
                    <a:pt x="41" y="52"/>
                    <a:pt x="40" y="53"/>
                    <a:pt x="37" y="54"/>
                  </a:cubicBezTo>
                  <a:cubicBezTo>
                    <a:pt x="37" y="54"/>
                    <a:pt x="36" y="54"/>
                    <a:pt x="36" y="54"/>
                  </a:cubicBezTo>
                  <a:cubicBezTo>
                    <a:pt x="34" y="55"/>
                    <a:pt x="33" y="55"/>
                    <a:pt x="31" y="55"/>
                  </a:cubicBezTo>
                  <a:cubicBezTo>
                    <a:pt x="30" y="55"/>
                    <a:pt x="29" y="55"/>
                    <a:pt x="27" y="55"/>
                  </a:cubicBezTo>
                  <a:cubicBezTo>
                    <a:pt x="27" y="55"/>
                    <a:pt x="26" y="56"/>
                    <a:pt x="25" y="55"/>
                  </a:cubicBezTo>
                  <a:cubicBezTo>
                    <a:pt x="25" y="55"/>
                    <a:pt x="24" y="55"/>
                    <a:pt x="24" y="55"/>
                  </a:cubicBezTo>
                  <a:cubicBezTo>
                    <a:pt x="23" y="54"/>
                    <a:pt x="22" y="55"/>
                    <a:pt x="21" y="56"/>
                  </a:cubicBezTo>
                  <a:cubicBezTo>
                    <a:pt x="21" y="56"/>
                    <a:pt x="21" y="56"/>
                    <a:pt x="20" y="56"/>
                  </a:cubicBezTo>
                  <a:cubicBezTo>
                    <a:pt x="19" y="56"/>
                    <a:pt x="18" y="56"/>
                    <a:pt x="17" y="55"/>
                  </a:cubicBezTo>
                  <a:cubicBezTo>
                    <a:pt x="16" y="55"/>
                    <a:pt x="16" y="54"/>
                    <a:pt x="15" y="54"/>
                  </a:cubicBezTo>
                  <a:cubicBezTo>
                    <a:pt x="13" y="53"/>
                    <a:pt x="11" y="53"/>
                    <a:pt x="9" y="53"/>
                  </a:cubicBezTo>
                  <a:cubicBezTo>
                    <a:pt x="9" y="53"/>
                    <a:pt x="8" y="53"/>
                    <a:pt x="8" y="53"/>
                  </a:cubicBezTo>
                  <a:cubicBezTo>
                    <a:pt x="7" y="53"/>
                    <a:pt x="6" y="53"/>
                    <a:pt x="5" y="54"/>
                  </a:cubicBezTo>
                  <a:cubicBezTo>
                    <a:pt x="4" y="55"/>
                    <a:pt x="2" y="55"/>
                    <a:pt x="1" y="56"/>
                  </a:cubicBezTo>
                  <a:cubicBezTo>
                    <a:pt x="1" y="56"/>
                    <a:pt x="1" y="57"/>
                    <a:pt x="1" y="57"/>
                  </a:cubicBezTo>
                  <a:cubicBezTo>
                    <a:pt x="1" y="59"/>
                    <a:pt x="1" y="60"/>
                    <a:pt x="1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" y="64"/>
                    <a:pt x="1" y="65"/>
                    <a:pt x="2" y="67"/>
                  </a:cubicBezTo>
                  <a:cubicBezTo>
                    <a:pt x="4" y="68"/>
                    <a:pt x="6" y="69"/>
                    <a:pt x="7" y="70"/>
                  </a:cubicBezTo>
                  <a:cubicBezTo>
                    <a:pt x="9" y="72"/>
                    <a:pt x="11" y="72"/>
                    <a:pt x="13" y="74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4" y="75"/>
                    <a:pt x="15" y="76"/>
                    <a:pt x="16" y="77"/>
                  </a:cubicBezTo>
                  <a:cubicBezTo>
                    <a:pt x="18" y="79"/>
                    <a:pt x="20" y="82"/>
                    <a:pt x="20" y="85"/>
                  </a:cubicBezTo>
                  <a:cubicBezTo>
                    <a:pt x="20" y="88"/>
                    <a:pt x="21" y="91"/>
                    <a:pt x="21" y="94"/>
                  </a:cubicBezTo>
                  <a:cubicBezTo>
                    <a:pt x="22" y="96"/>
                    <a:pt x="22" y="98"/>
                    <a:pt x="22" y="100"/>
                  </a:cubicBezTo>
                  <a:cubicBezTo>
                    <a:pt x="22" y="100"/>
                    <a:pt x="22" y="101"/>
                    <a:pt x="22" y="101"/>
                  </a:cubicBezTo>
                  <a:cubicBezTo>
                    <a:pt x="22" y="103"/>
                    <a:pt x="23" y="105"/>
                    <a:pt x="22" y="10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109"/>
                    <a:pt x="22" y="110"/>
                    <a:pt x="22" y="111"/>
                  </a:cubicBezTo>
                  <a:cubicBezTo>
                    <a:pt x="22" y="113"/>
                    <a:pt x="22" y="115"/>
                    <a:pt x="23" y="116"/>
                  </a:cubicBezTo>
                  <a:cubicBezTo>
                    <a:pt x="23" y="117"/>
                    <a:pt x="24" y="117"/>
                    <a:pt x="24" y="117"/>
                  </a:cubicBezTo>
                  <a:cubicBezTo>
                    <a:pt x="26" y="117"/>
                    <a:pt x="27" y="118"/>
                    <a:pt x="28" y="119"/>
                  </a:cubicBezTo>
                  <a:cubicBezTo>
                    <a:pt x="29" y="120"/>
                    <a:pt x="29" y="121"/>
                    <a:pt x="30" y="121"/>
                  </a:cubicBezTo>
                  <a:cubicBezTo>
                    <a:pt x="30" y="123"/>
                    <a:pt x="31" y="123"/>
                    <a:pt x="32" y="123"/>
                  </a:cubicBezTo>
                  <a:cubicBezTo>
                    <a:pt x="33" y="123"/>
                    <a:pt x="33" y="123"/>
                    <a:pt x="34" y="124"/>
                  </a:cubicBezTo>
                  <a:cubicBezTo>
                    <a:pt x="35" y="124"/>
                    <a:pt x="36" y="124"/>
                    <a:pt x="37" y="124"/>
                  </a:cubicBezTo>
                  <a:cubicBezTo>
                    <a:pt x="37" y="124"/>
                    <a:pt x="37" y="124"/>
                    <a:pt x="38" y="124"/>
                  </a:cubicBezTo>
                  <a:cubicBezTo>
                    <a:pt x="38" y="125"/>
                    <a:pt x="39" y="124"/>
                    <a:pt x="40" y="124"/>
                  </a:cubicBezTo>
                  <a:cubicBezTo>
                    <a:pt x="40" y="124"/>
                    <a:pt x="40" y="123"/>
                    <a:pt x="41" y="122"/>
                  </a:cubicBezTo>
                  <a:cubicBezTo>
                    <a:pt x="41" y="122"/>
                    <a:pt x="41" y="122"/>
                    <a:pt x="41" y="123"/>
                  </a:cubicBezTo>
                  <a:cubicBezTo>
                    <a:pt x="41" y="123"/>
                    <a:pt x="42" y="123"/>
                    <a:pt x="42" y="123"/>
                  </a:cubicBezTo>
                  <a:cubicBezTo>
                    <a:pt x="42" y="123"/>
                    <a:pt x="42" y="123"/>
                    <a:pt x="42" y="122"/>
                  </a:cubicBezTo>
                  <a:cubicBezTo>
                    <a:pt x="43" y="122"/>
                    <a:pt x="43" y="122"/>
                    <a:pt x="44" y="122"/>
                  </a:cubicBezTo>
                  <a:cubicBezTo>
                    <a:pt x="45" y="123"/>
                    <a:pt x="45" y="123"/>
                    <a:pt x="46" y="124"/>
                  </a:cubicBezTo>
                  <a:cubicBezTo>
                    <a:pt x="46" y="123"/>
                    <a:pt x="46" y="123"/>
                    <a:pt x="45" y="122"/>
                  </a:cubicBezTo>
                  <a:cubicBezTo>
                    <a:pt x="46" y="121"/>
                    <a:pt x="46" y="121"/>
                    <a:pt x="47" y="121"/>
                  </a:cubicBezTo>
                  <a:cubicBezTo>
                    <a:pt x="48" y="121"/>
                    <a:pt x="49" y="121"/>
                    <a:pt x="50" y="121"/>
                  </a:cubicBezTo>
                  <a:cubicBezTo>
                    <a:pt x="50" y="120"/>
                    <a:pt x="50" y="119"/>
                    <a:pt x="50" y="119"/>
                  </a:cubicBezTo>
                  <a:cubicBezTo>
                    <a:pt x="49" y="118"/>
                    <a:pt x="49" y="117"/>
                    <a:pt x="49" y="116"/>
                  </a:cubicBezTo>
                  <a:cubicBezTo>
                    <a:pt x="49" y="115"/>
                    <a:pt x="49" y="115"/>
                    <a:pt x="48" y="115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3"/>
                    <a:pt x="48" y="112"/>
                    <a:pt x="48" y="112"/>
                  </a:cubicBezTo>
                  <a:cubicBezTo>
                    <a:pt x="48" y="110"/>
                    <a:pt x="47" y="108"/>
                    <a:pt x="47" y="106"/>
                  </a:cubicBezTo>
                  <a:cubicBezTo>
                    <a:pt x="47" y="106"/>
                    <a:pt x="47" y="106"/>
                    <a:pt x="47" y="105"/>
                  </a:cubicBezTo>
                  <a:cubicBezTo>
                    <a:pt x="47" y="106"/>
                    <a:pt x="46" y="107"/>
                    <a:pt x="47" y="107"/>
                  </a:cubicBezTo>
                  <a:cubicBezTo>
                    <a:pt x="47" y="109"/>
                    <a:pt x="46" y="109"/>
                    <a:pt x="46" y="110"/>
                  </a:cubicBezTo>
                  <a:cubicBezTo>
                    <a:pt x="45" y="108"/>
                    <a:pt x="45" y="106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3" y="103"/>
                    <a:pt x="44" y="101"/>
                    <a:pt x="43" y="100"/>
                  </a:cubicBezTo>
                  <a:cubicBezTo>
                    <a:pt x="43" y="99"/>
                    <a:pt x="44" y="97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3" y="94"/>
                    <a:pt x="42" y="93"/>
                    <a:pt x="42" y="91"/>
                  </a:cubicBezTo>
                  <a:cubicBezTo>
                    <a:pt x="42" y="90"/>
                    <a:pt x="41" y="88"/>
                    <a:pt x="41" y="87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5"/>
                    <a:pt x="41" y="84"/>
                    <a:pt x="41" y="84"/>
                  </a:cubicBezTo>
                  <a:cubicBezTo>
                    <a:pt x="41" y="83"/>
                    <a:pt x="41" y="82"/>
                    <a:pt x="41" y="81"/>
                  </a:cubicBezTo>
                  <a:cubicBezTo>
                    <a:pt x="41" y="80"/>
                    <a:pt x="42" y="78"/>
                    <a:pt x="41" y="77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2" y="74"/>
                    <a:pt x="41" y="73"/>
                  </a:cubicBezTo>
                  <a:cubicBezTo>
                    <a:pt x="41" y="72"/>
                    <a:pt x="41" y="72"/>
                    <a:pt x="41" y="71"/>
                  </a:cubicBezTo>
                  <a:cubicBezTo>
                    <a:pt x="42" y="70"/>
                    <a:pt x="43" y="69"/>
                    <a:pt x="43" y="68"/>
                  </a:cubicBezTo>
                  <a:cubicBezTo>
                    <a:pt x="43" y="68"/>
                    <a:pt x="43" y="68"/>
                    <a:pt x="43" y="67"/>
                  </a:cubicBezTo>
                  <a:cubicBezTo>
                    <a:pt x="43" y="66"/>
                    <a:pt x="44" y="64"/>
                    <a:pt x="45" y="62"/>
                  </a:cubicBezTo>
                  <a:cubicBezTo>
                    <a:pt x="45" y="62"/>
                    <a:pt x="46" y="61"/>
                    <a:pt x="46" y="61"/>
                  </a:cubicBezTo>
                  <a:cubicBezTo>
                    <a:pt x="49" y="60"/>
                    <a:pt x="50" y="58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5"/>
                    <a:pt x="52" y="55"/>
                    <a:pt x="53" y="55"/>
                  </a:cubicBezTo>
                  <a:cubicBezTo>
                    <a:pt x="54" y="53"/>
                    <a:pt x="56" y="52"/>
                    <a:pt x="57" y="51"/>
                  </a:cubicBezTo>
                  <a:cubicBezTo>
                    <a:pt x="58" y="50"/>
                    <a:pt x="58" y="49"/>
                    <a:pt x="58" y="48"/>
                  </a:cubicBezTo>
                  <a:cubicBezTo>
                    <a:pt x="58" y="48"/>
                    <a:pt x="59" y="48"/>
                    <a:pt x="59" y="47"/>
                  </a:cubicBezTo>
                  <a:cubicBezTo>
                    <a:pt x="60" y="48"/>
                    <a:pt x="61" y="47"/>
                    <a:pt x="61" y="46"/>
                  </a:cubicBezTo>
                  <a:cubicBezTo>
                    <a:pt x="61" y="45"/>
                    <a:pt x="62" y="44"/>
                    <a:pt x="62" y="44"/>
                  </a:cubicBezTo>
                  <a:cubicBezTo>
                    <a:pt x="63" y="43"/>
                    <a:pt x="64" y="43"/>
                    <a:pt x="65" y="42"/>
                  </a:cubicBezTo>
                  <a:cubicBezTo>
                    <a:pt x="65" y="42"/>
                    <a:pt x="65" y="41"/>
                    <a:pt x="65" y="41"/>
                  </a:cubicBezTo>
                  <a:cubicBezTo>
                    <a:pt x="68" y="42"/>
                    <a:pt x="70" y="43"/>
                    <a:pt x="73" y="45"/>
                  </a:cubicBezTo>
                  <a:cubicBezTo>
                    <a:pt x="76" y="46"/>
                    <a:pt x="79" y="46"/>
                    <a:pt x="83" y="46"/>
                  </a:cubicBezTo>
                  <a:cubicBezTo>
                    <a:pt x="85" y="46"/>
                    <a:pt x="88" y="45"/>
                    <a:pt x="90" y="45"/>
                  </a:cubicBezTo>
                  <a:cubicBezTo>
                    <a:pt x="91" y="44"/>
                    <a:pt x="92" y="44"/>
                    <a:pt x="93" y="44"/>
                  </a:cubicBezTo>
                  <a:cubicBezTo>
                    <a:pt x="95" y="44"/>
                    <a:pt x="97" y="44"/>
                    <a:pt x="98" y="43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101" y="43"/>
                    <a:pt x="102" y="43"/>
                    <a:pt x="103" y="42"/>
                  </a:cubicBezTo>
                  <a:cubicBezTo>
                    <a:pt x="103" y="42"/>
                    <a:pt x="104" y="41"/>
                    <a:pt x="104" y="41"/>
                  </a:cubicBezTo>
                  <a:cubicBezTo>
                    <a:pt x="106" y="41"/>
                    <a:pt x="108" y="40"/>
                    <a:pt x="109" y="40"/>
                  </a:cubicBezTo>
                  <a:cubicBezTo>
                    <a:pt x="110" y="39"/>
                    <a:pt x="111" y="39"/>
                    <a:pt x="112" y="39"/>
                  </a:cubicBezTo>
                  <a:cubicBezTo>
                    <a:pt x="114" y="39"/>
                    <a:pt x="116" y="39"/>
                    <a:pt x="119" y="40"/>
                  </a:cubicBezTo>
                  <a:cubicBezTo>
                    <a:pt x="121" y="40"/>
                    <a:pt x="124" y="41"/>
                    <a:pt x="127" y="41"/>
                  </a:cubicBezTo>
                  <a:cubicBezTo>
                    <a:pt x="129" y="42"/>
                    <a:pt x="130" y="41"/>
                    <a:pt x="132" y="41"/>
                  </a:cubicBezTo>
                  <a:cubicBezTo>
                    <a:pt x="133" y="41"/>
                    <a:pt x="134" y="41"/>
                    <a:pt x="135" y="42"/>
                  </a:cubicBezTo>
                  <a:cubicBezTo>
                    <a:pt x="135" y="43"/>
                    <a:pt x="136" y="44"/>
                    <a:pt x="136" y="45"/>
                  </a:cubicBezTo>
                  <a:cubicBezTo>
                    <a:pt x="137" y="48"/>
                    <a:pt x="137" y="52"/>
                    <a:pt x="137" y="55"/>
                  </a:cubicBezTo>
                  <a:cubicBezTo>
                    <a:pt x="137" y="56"/>
                    <a:pt x="137" y="56"/>
                    <a:pt x="137" y="57"/>
                  </a:cubicBezTo>
                  <a:cubicBezTo>
                    <a:pt x="137" y="59"/>
                    <a:pt x="136" y="61"/>
                    <a:pt x="136" y="63"/>
                  </a:cubicBezTo>
                  <a:cubicBezTo>
                    <a:pt x="136" y="64"/>
                    <a:pt x="136" y="65"/>
                    <a:pt x="135" y="66"/>
                  </a:cubicBezTo>
                  <a:cubicBezTo>
                    <a:pt x="135" y="67"/>
                    <a:pt x="135" y="68"/>
                    <a:pt x="135" y="70"/>
                  </a:cubicBezTo>
                  <a:cubicBezTo>
                    <a:pt x="135" y="70"/>
                    <a:pt x="135" y="71"/>
                    <a:pt x="134" y="72"/>
                  </a:cubicBezTo>
                  <a:cubicBezTo>
                    <a:pt x="133" y="75"/>
                    <a:pt x="132" y="79"/>
                    <a:pt x="131" y="82"/>
                  </a:cubicBezTo>
                  <a:cubicBezTo>
                    <a:pt x="131" y="83"/>
                    <a:pt x="131" y="84"/>
                    <a:pt x="131" y="85"/>
                  </a:cubicBezTo>
                  <a:cubicBezTo>
                    <a:pt x="130" y="86"/>
                    <a:pt x="130" y="87"/>
                    <a:pt x="130" y="88"/>
                  </a:cubicBezTo>
                  <a:cubicBezTo>
                    <a:pt x="129" y="90"/>
                    <a:pt x="128" y="93"/>
                    <a:pt x="127" y="95"/>
                  </a:cubicBezTo>
                  <a:cubicBezTo>
                    <a:pt x="126" y="97"/>
                    <a:pt x="125" y="99"/>
                    <a:pt x="124" y="101"/>
                  </a:cubicBezTo>
                  <a:cubicBezTo>
                    <a:pt x="123" y="103"/>
                    <a:pt x="122" y="104"/>
                    <a:pt x="121" y="106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1" y="110"/>
                    <a:pt x="120" y="111"/>
                    <a:pt x="119" y="112"/>
                  </a:cubicBezTo>
                  <a:cubicBezTo>
                    <a:pt x="118" y="112"/>
                    <a:pt x="118" y="113"/>
                    <a:pt x="117" y="113"/>
                  </a:cubicBezTo>
                  <a:cubicBezTo>
                    <a:pt x="116" y="114"/>
                    <a:pt x="116" y="116"/>
                    <a:pt x="115" y="117"/>
                  </a:cubicBezTo>
                  <a:cubicBezTo>
                    <a:pt x="114" y="118"/>
                    <a:pt x="113" y="119"/>
                    <a:pt x="112" y="119"/>
                  </a:cubicBezTo>
                  <a:cubicBezTo>
                    <a:pt x="111" y="119"/>
                    <a:pt x="111" y="119"/>
                    <a:pt x="110" y="119"/>
                  </a:cubicBezTo>
                  <a:cubicBezTo>
                    <a:pt x="110" y="120"/>
                    <a:pt x="110" y="120"/>
                    <a:pt x="109" y="120"/>
                  </a:cubicBezTo>
                  <a:cubicBezTo>
                    <a:pt x="109" y="120"/>
                    <a:pt x="109" y="121"/>
                    <a:pt x="110" y="121"/>
                  </a:cubicBezTo>
                  <a:cubicBezTo>
                    <a:pt x="109" y="122"/>
                    <a:pt x="108" y="121"/>
                    <a:pt x="108" y="121"/>
                  </a:cubicBezTo>
                  <a:cubicBezTo>
                    <a:pt x="107" y="121"/>
                    <a:pt x="106" y="121"/>
                    <a:pt x="106" y="121"/>
                  </a:cubicBezTo>
                  <a:cubicBezTo>
                    <a:pt x="104" y="121"/>
                    <a:pt x="103" y="120"/>
                    <a:pt x="102" y="119"/>
                  </a:cubicBezTo>
                  <a:cubicBezTo>
                    <a:pt x="101" y="119"/>
                    <a:pt x="100" y="118"/>
                    <a:pt x="98" y="117"/>
                  </a:cubicBezTo>
                  <a:cubicBezTo>
                    <a:pt x="97" y="117"/>
                    <a:pt x="96" y="116"/>
                    <a:pt x="95" y="115"/>
                  </a:cubicBezTo>
                  <a:cubicBezTo>
                    <a:pt x="93" y="114"/>
                    <a:pt x="91" y="112"/>
                    <a:pt x="89" y="111"/>
                  </a:cubicBezTo>
                  <a:cubicBezTo>
                    <a:pt x="88" y="110"/>
                    <a:pt x="86" y="108"/>
                    <a:pt x="84" y="107"/>
                  </a:cubicBezTo>
                  <a:cubicBezTo>
                    <a:pt x="84" y="107"/>
                    <a:pt x="83" y="106"/>
                    <a:pt x="83" y="106"/>
                  </a:cubicBezTo>
                  <a:cubicBezTo>
                    <a:pt x="83" y="104"/>
                    <a:pt x="82" y="103"/>
                    <a:pt x="81" y="102"/>
                  </a:cubicBezTo>
                  <a:cubicBezTo>
                    <a:pt x="80" y="102"/>
                    <a:pt x="79" y="101"/>
                    <a:pt x="80" y="99"/>
                  </a:cubicBezTo>
                  <a:cubicBezTo>
                    <a:pt x="80" y="98"/>
                    <a:pt x="80" y="98"/>
                    <a:pt x="81" y="97"/>
                  </a:cubicBezTo>
                  <a:cubicBezTo>
                    <a:pt x="81" y="97"/>
                    <a:pt x="81" y="96"/>
                    <a:pt x="81" y="96"/>
                  </a:cubicBezTo>
                  <a:cubicBezTo>
                    <a:pt x="81" y="95"/>
                    <a:pt x="81" y="95"/>
                    <a:pt x="82" y="94"/>
                  </a:cubicBezTo>
                  <a:cubicBezTo>
                    <a:pt x="82" y="94"/>
                    <a:pt x="83" y="94"/>
                    <a:pt x="84" y="94"/>
                  </a:cubicBezTo>
                  <a:cubicBezTo>
                    <a:pt x="85" y="93"/>
                    <a:pt x="86" y="93"/>
                    <a:pt x="87" y="93"/>
                  </a:cubicBezTo>
                  <a:cubicBezTo>
                    <a:pt x="88" y="93"/>
                    <a:pt x="88" y="92"/>
                    <a:pt x="89" y="92"/>
                  </a:cubicBezTo>
                  <a:cubicBezTo>
                    <a:pt x="89" y="92"/>
                    <a:pt x="89" y="92"/>
                    <a:pt x="90" y="92"/>
                  </a:cubicBezTo>
                  <a:cubicBezTo>
                    <a:pt x="90" y="91"/>
                    <a:pt x="91" y="91"/>
                    <a:pt x="91" y="91"/>
                  </a:cubicBezTo>
                  <a:cubicBezTo>
                    <a:pt x="92" y="90"/>
                    <a:pt x="92" y="90"/>
                    <a:pt x="93" y="90"/>
                  </a:cubicBezTo>
                  <a:cubicBezTo>
                    <a:pt x="94" y="89"/>
                    <a:pt x="95" y="89"/>
                    <a:pt x="96" y="89"/>
                  </a:cubicBezTo>
                  <a:cubicBezTo>
                    <a:pt x="97" y="89"/>
                    <a:pt x="97" y="88"/>
                    <a:pt x="97" y="88"/>
                  </a:cubicBezTo>
                  <a:cubicBezTo>
                    <a:pt x="97" y="87"/>
                    <a:pt x="96" y="86"/>
                    <a:pt x="95" y="86"/>
                  </a:cubicBezTo>
                  <a:cubicBezTo>
                    <a:pt x="96" y="84"/>
                    <a:pt x="94" y="84"/>
                    <a:pt x="93" y="83"/>
                  </a:cubicBezTo>
                  <a:cubicBezTo>
                    <a:pt x="93" y="83"/>
                    <a:pt x="91" y="82"/>
                    <a:pt x="90" y="82"/>
                  </a:cubicBezTo>
                  <a:cubicBezTo>
                    <a:pt x="91" y="81"/>
                    <a:pt x="91" y="81"/>
                    <a:pt x="92" y="81"/>
                  </a:cubicBezTo>
                  <a:cubicBezTo>
                    <a:pt x="93" y="80"/>
                    <a:pt x="94" y="78"/>
                    <a:pt x="95" y="77"/>
                  </a:cubicBezTo>
                  <a:cubicBezTo>
                    <a:pt x="95" y="77"/>
                    <a:pt x="95" y="77"/>
                    <a:pt x="95" y="77"/>
                  </a:cubicBezTo>
                  <a:cubicBezTo>
                    <a:pt x="96" y="77"/>
                    <a:pt x="96" y="76"/>
                    <a:pt x="97" y="75"/>
                  </a:cubicBezTo>
                  <a:cubicBezTo>
                    <a:pt x="98" y="74"/>
                    <a:pt x="99" y="73"/>
                    <a:pt x="99" y="72"/>
                  </a:cubicBezTo>
                  <a:cubicBezTo>
                    <a:pt x="100" y="71"/>
                    <a:pt x="102" y="70"/>
                    <a:pt x="102" y="68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03" y="68"/>
                    <a:pt x="103" y="67"/>
                    <a:pt x="103" y="67"/>
                  </a:cubicBezTo>
                  <a:cubicBezTo>
                    <a:pt x="104" y="67"/>
                    <a:pt x="105" y="65"/>
                    <a:pt x="106" y="64"/>
                  </a:cubicBezTo>
                  <a:cubicBezTo>
                    <a:pt x="107" y="63"/>
                    <a:pt x="108" y="62"/>
                    <a:pt x="109" y="61"/>
                  </a:cubicBezTo>
                  <a:cubicBezTo>
                    <a:pt x="109" y="60"/>
                    <a:pt x="109" y="60"/>
                    <a:pt x="109" y="59"/>
                  </a:cubicBezTo>
                  <a:cubicBezTo>
                    <a:pt x="109" y="59"/>
                    <a:pt x="109" y="59"/>
                    <a:pt x="108" y="59"/>
                  </a:cubicBezTo>
                  <a:cubicBezTo>
                    <a:pt x="107" y="57"/>
                    <a:pt x="106" y="56"/>
                    <a:pt x="104" y="55"/>
                  </a:cubicBezTo>
                  <a:cubicBezTo>
                    <a:pt x="103" y="55"/>
                    <a:pt x="101" y="54"/>
                    <a:pt x="100" y="55"/>
                  </a:cubicBezTo>
                  <a:cubicBezTo>
                    <a:pt x="99" y="55"/>
                    <a:pt x="97" y="54"/>
                    <a:pt x="96" y="54"/>
                  </a:cubicBezTo>
                  <a:cubicBezTo>
                    <a:pt x="95" y="54"/>
                    <a:pt x="95" y="54"/>
                    <a:pt x="94" y="54"/>
                  </a:cubicBezTo>
                  <a:cubicBezTo>
                    <a:pt x="93" y="55"/>
                    <a:pt x="92" y="56"/>
                    <a:pt x="91" y="56"/>
                  </a:cubicBezTo>
                  <a:cubicBezTo>
                    <a:pt x="90" y="55"/>
                    <a:pt x="90" y="55"/>
                    <a:pt x="89" y="55"/>
                  </a:cubicBezTo>
                  <a:cubicBezTo>
                    <a:pt x="89" y="55"/>
                    <a:pt x="88" y="55"/>
                    <a:pt x="88" y="56"/>
                  </a:cubicBezTo>
                  <a:cubicBezTo>
                    <a:pt x="87" y="56"/>
                    <a:pt x="87" y="56"/>
                    <a:pt x="86" y="56"/>
                  </a:cubicBezTo>
                  <a:cubicBezTo>
                    <a:pt x="85" y="55"/>
                    <a:pt x="84" y="55"/>
                    <a:pt x="83" y="55"/>
                  </a:cubicBezTo>
                  <a:cubicBezTo>
                    <a:pt x="82" y="55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7" y="59"/>
                    <a:pt x="77" y="59"/>
                  </a:cubicBezTo>
                  <a:cubicBezTo>
                    <a:pt x="75" y="59"/>
                    <a:pt x="73" y="60"/>
                    <a:pt x="71" y="60"/>
                  </a:cubicBezTo>
                  <a:cubicBezTo>
                    <a:pt x="69" y="61"/>
                    <a:pt x="67" y="61"/>
                    <a:pt x="65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4" y="62"/>
                    <a:pt x="63" y="63"/>
                    <a:pt x="63" y="63"/>
                  </a:cubicBezTo>
                  <a:cubicBezTo>
                    <a:pt x="61" y="64"/>
                    <a:pt x="60" y="64"/>
                    <a:pt x="59" y="65"/>
                  </a:cubicBezTo>
                  <a:cubicBezTo>
                    <a:pt x="58" y="65"/>
                    <a:pt x="57" y="66"/>
                    <a:pt x="56" y="65"/>
                  </a:cubicBezTo>
                  <a:cubicBezTo>
                    <a:pt x="56" y="64"/>
                    <a:pt x="55" y="64"/>
                    <a:pt x="54" y="64"/>
                  </a:cubicBezTo>
                  <a:cubicBezTo>
                    <a:pt x="52" y="65"/>
                    <a:pt x="51" y="65"/>
                    <a:pt x="50" y="66"/>
                  </a:cubicBezTo>
                  <a:cubicBezTo>
                    <a:pt x="49" y="66"/>
                    <a:pt x="49" y="66"/>
                    <a:pt x="48" y="66"/>
                  </a:cubicBezTo>
                  <a:cubicBezTo>
                    <a:pt x="47" y="67"/>
                    <a:pt x="47" y="67"/>
                    <a:pt x="47" y="68"/>
                  </a:cubicBezTo>
                  <a:cubicBezTo>
                    <a:pt x="47" y="69"/>
                    <a:pt x="47" y="69"/>
                    <a:pt x="47" y="70"/>
                  </a:cubicBezTo>
                  <a:cubicBezTo>
                    <a:pt x="49" y="73"/>
                    <a:pt x="50" y="75"/>
                    <a:pt x="51" y="78"/>
                  </a:cubicBezTo>
                  <a:cubicBezTo>
                    <a:pt x="51" y="79"/>
                    <a:pt x="52" y="80"/>
                    <a:pt x="53" y="81"/>
                  </a:cubicBezTo>
                  <a:cubicBezTo>
                    <a:pt x="53" y="82"/>
                    <a:pt x="54" y="84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6" y="90"/>
                    <a:pt x="57" y="92"/>
                  </a:cubicBezTo>
                  <a:cubicBezTo>
                    <a:pt x="57" y="93"/>
                    <a:pt x="58" y="94"/>
                    <a:pt x="58" y="94"/>
                  </a:cubicBezTo>
                  <a:cubicBezTo>
                    <a:pt x="59" y="95"/>
                    <a:pt x="60" y="96"/>
                    <a:pt x="60" y="96"/>
                  </a:cubicBezTo>
                  <a:cubicBezTo>
                    <a:pt x="61" y="97"/>
                    <a:pt x="61" y="98"/>
                    <a:pt x="62" y="98"/>
                  </a:cubicBezTo>
                  <a:cubicBezTo>
                    <a:pt x="64" y="100"/>
                    <a:pt x="65" y="102"/>
                    <a:pt x="67" y="102"/>
                  </a:cubicBezTo>
                  <a:cubicBezTo>
                    <a:pt x="68" y="103"/>
                    <a:pt x="69" y="104"/>
                    <a:pt x="70" y="104"/>
                  </a:cubicBezTo>
                  <a:cubicBezTo>
                    <a:pt x="71" y="104"/>
                    <a:pt x="73" y="104"/>
                    <a:pt x="74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5" y="105"/>
                    <a:pt x="76" y="106"/>
                    <a:pt x="76" y="106"/>
                  </a:cubicBezTo>
                  <a:cubicBezTo>
                    <a:pt x="78" y="108"/>
                    <a:pt x="79" y="111"/>
                    <a:pt x="81" y="113"/>
                  </a:cubicBezTo>
                  <a:cubicBezTo>
                    <a:pt x="83" y="114"/>
                    <a:pt x="84" y="116"/>
                    <a:pt x="85" y="118"/>
                  </a:cubicBezTo>
                  <a:cubicBezTo>
                    <a:pt x="86" y="119"/>
                    <a:pt x="87" y="120"/>
                    <a:pt x="88" y="120"/>
                  </a:cubicBezTo>
                  <a:cubicBezTo>
                    <a:pt x="89" y="122"/>
                    <a:pt x="90" y="123"/>
                    <a:pt x="91" y="124"/>
                  </a:cubicBezTo>
                  <a:cubicBezTo>
                    <a:pt x="91" y="124"/>
                    <a:pt x="92" y="124"/>
                    <a:pt x="92" y="124"/>
                  </a:cubicBezTo>
                  <a:cubicBezTo>
                    <a:pt x="92" y="125"/>
                    <a:pt x="93" y="126"/>
                    <a:pt x="94" y="126"/>
                  </a:cubicBezTo>
                  <a:cubicBezTo>
                    <a:pt x="95" y="127"/>
                    <a:pt x="96" y="127"/>
                    <a:pt x="96" y="128"/>
                  </a:cubicBezTo>
                  <a:cubicBezTo>
                    <a:pt x="98" y="130"/>
                    <a:pt x="99" y="132"/>
                    <a:pt x="101" y="132"/>
                  </a:cubicBezTo>
                  <a:cubicBezTo>
                    <a:pt x="101" y="133"/>
                    <a:pt x="101" y="133"/>
                    <a:pt x="102" y="133"/>
                  </a:cubicBezTo>
                  <a:cubicBezTo>
                    <a:pt x="103" y="134"/>
                    <a:pt x="103" y="136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6" y="138"/>
                    <a:pt x="106" y="138"/>
                    <a:pt x="107" y="139"/>
                  </a:cubicBezTo>
                  <a:cubicBezTo>
                    <a:pt x="108" y="140"/>
                    <a:pt x="108" y="141"/>
                    <a:pt x="108" y="141"/>
                  </a:cubicBezTo>
                  <a:cubicBezTo>
                    <a:pt x="109" y="142"/>
                    <a:pt x="109" y="142"/>
                    <a:pt x="109" y="143"/>
                  </a:cubicBezTo>
                  <a:cubicBezTo>
                    <a:pt x="110" y="144"/>
                    <a:pt x="110" y="145"/>
                    <a:pt x="111" y="145"/>
                  </a:cubicBezTo>
                  <a:cubicBezTo>
                    <a:pt x="112" y="145"/>
                    <a:pt x="113" y="145"/>
                    <a:pt x="114" y="144"/>
                  </a:cubicBezTo>
                  <a:cubicBezTo>
                    <a:pt x="114" y="143"/>
                    <a:pt x="113" y="143"/>
                    <a:pt x="113" y="142"/>
                  </a:cubicBezTo>
                  <a:cubicBezTo>
                    <a:pt x="114" y="142"/>
                    <a:pt x="114" y="141"/>
                    <a:pt x="114" y="141"/>
                  </a:cubicBezTo>
                  <a:cubicBezTo>
                    <a:pt x="115" y="140"/>
                    <a:pt x="115" y="140"/>
                    <a:pt x="114" y="139"/>
                  </a:cubicBezTo>
                  <a:cubicBezTo>
                    <a:pt x="114" y="139"/>
                    <a:pt x="114" y="139"/>
                    <a:pt x="114" y="138"/>
                  </a:cubicBezTo>
                  <a:cubicBezTo>
                    <a:pt x="116" y="138"/>
                    <a:pt x="117" y="138"/>
                    <a:pt x="117" y="136"/>
                  </a:cubicBezTo>
                  <a:cubicBezTo>
                    <a:pt x="117" y="134"/>
                    <a:pt x="119" y="133"/>
                    <a:pt x="120" y="133"/>
                  </a:cubicBezTo>
                  <a:cubicBezTo>
                    <a:pt x="121" y="132"/>
                    <a:pt x="122" y="132"/>
                    <a:pt x="123" y="131"/>
                  </a:cubicBezTo>
                  <a:cubicBezTo>
                    <a:pt x="123" y="131"/>
                    <a:pt x="122" y="131"/>
                    <a:pt x="122" y="130"/>
                  </a:cubicBezTo>
                  <a:cubicBezTo>
                    <a:pt x="122" y="130"/>
                    <a:pt x="123" y="130"/>
                    <a:pt x="123" y="130"/>
                  </a:cubicBezTo>
                  <a:cubicBezTo>
                    <a:pt x="124" y="128"/>
                    <a:pt x="125" y="127"/>
                    <a:pt x="126" y="125"/>
                  </a:cubicBezTo>
                  <a:cubicBezTo>
                    <a:pt x="127" y="124"/>
                    <a:pt x="127" y="123"/>
                    <a:pt x="128" y="122"/>
                  </a:cubicBezTo>
                  <a:cubicBezTo>
                    <a:pt x="129" y="121"/>
                    <a:pt x="129" y="120"/>
                    <a:pt x="129" y="119"/>
                  </a:cubicBezTo>
                  <a:cubicBezTo>
                    <a:pt x="129" y="118"/>
                    <a:pt x="130" y="117"/>
                    <a:pt x="131" y="117"/>
                  </a:cubicBezTo>
                  <a:cubicBezTo>
                    <a:pt x="131" y="116"/>
                    <a:pt x="131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3" y="113"/>
                    <a:pt x="133" y="113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3" y="112"/>
                    <a:pt x="134" y="112"/>
                    <a:pt x="134" y="112"/>
                  </a:cubicBezTo>
                  <a:cubicBezTo>
                    <a:pt x="134" y="111"/>
                    <a:pt x="134" y="111"/>
                    <a:pt x="135" y="110"/>
                  </a:cubicBezTo>
                  <a:cubicBezTo>
                    <a:pt x="135" y="110"/>
                    <a:pt x="136" y="110"/>
                    <a:pt x="136" y="109"/>
                  </a:cubicBezTo>
                  <a:cubicBezTo>
                    <a:pt x="136" y="108"/>
                    <a:pt x="136" y="108"/>
                    <a:pt x="137" y="107"/>
                  </a:cubicBezTo>
                  <a:cubicBezTo>
                    <a:pt x="138" y="107"/>
                    <a:pt x="139" y="106"/>
                    <a:pt x="139" y="105"/>
                  </a:cubicBezTo>
                  <a:close/>
                  <a:moveTo>
                    <a:pt x="78" y="73"/>
                  </a:moveTo>
                  <a:cubicBezTo>
                    <a:pt x="78" y="74"/>
                    <a:pt x="77" y="74"/>
                    <a:pt x="77" y="74"/>
                  </a:cubicBezTo>
                  <a:cubicBezTo>
                    <a:pt x="77" y="75"/>
                    <a:pt x="77" y="75"/>
                    <a:pt x="76" y="76"/>
                  </a:cubicBezTo>
                  <a:cubicBezTo>
                    <a:pt x="75" y="76"/>
                    <a:pt x="74" y="77"/>
                    <a:pt x="73" y="78"/>
                  </a:cubicBezTo>
                  <a:cubicBezTo>
                    <a:pt x="73" y="78"/>
                    <a:pt x="73" y="78"/>
                    <a:pt x="72" y="78"/>
                  </a:cubicBezTo>
                  <a:cubicBezTo>
                    <a:pt x="72" y="79"/>
                    <a:pt x="72" y="79"/>
                    <a:pt x="71" y="79"/>
                  </a:cubicBezTo>
                  <a:cubicBezTo>
                    <a:pt x="70" y="79"/>
                    <a:pt x="69" y="78"/>
                    <a:pt x="69" y="78"/>
                  </a:cubicBezTo>
                  <a:cubicBezTo>
                    <a:pt x="68" y="76"/>
                    <a:pt x="67" y="75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4" y="71"/>
                    <a:pt x="63" y="70"/>
                    <a:pt x="61" y="69"/>
                  </a:cubicBezTo>
                  <a:cubicBezTo>
                    <a:pt x="61" y="69"/>
                    <a:pt x="61" y="68"/>
                    <a:pt x="61" y="67"/>
                  </a:cubicBezTo>
                  <a:cubicBezTo>
                    <a:pt x="62" y="67"/>
                    <a:pt x="63" y="68"/>
                    <a:pt x="63" y="68"/>
                  </a:cubicBezTo>
                  <a:cubicBezTo>
                    <a:pt x="64" y="68"/>
                    <a:pt x="64" y="69"/>
                    <a:pt x="65" y="69"/>
                  </a:cubicBezTo>
                  <a:cubicBezTo>
                    <a:pt x="65" y="69"/>
                    <a:pt x="66" y="69"/>
                    <a:pt x="67" y="69"/>
                  </a:cubicBezTo>
                  <a:cubicBezTo>
                    <a:pt x="67" y="69"/>
                    <a:pt x="68" y="69"/>
                    <a:pt x="69" y="68"/>
                  </a:cubicBezTo>
                  <a:cubicBezTo>
                    <a:pt x="69" y="68"/>
                    <a:pt x="69" y="67"/>
                    <a:pt x="70" y="67"/>
                  </a:cubicBezTo>
                  <a:cubicBezTo>
                    <a:pt x="70" y="66"/>
                    <a:pt x="71" y="66"/>
                    <a:pt x="72" y="66"/>
                  </a:cubicBezTo>
                  <a:cubicBezTo>
                    <a:pt x="75" y="65"/>
                    <a:pt x="78" y="66"/>
                    <a:pt x="81" y="65"/>
                  </a:cubicBezTo>
                  <a:cubicBezTo>
                    <a:pt x="82" y="65"/>
                    <a:pt x="83" y="65"/>
                    <a:pt x="84" y="65"/>
                  </a:cubicBezTo>
                  <a:cubicBezTo>
                    <a:pt x="83" y="67"/>
                    <a:pt x="83" y="68"/>
                    <a:pt x="82" y="69"/>
                  </a:cubicBezTo>
                  <a:cubicBezTo>
                    <a:pt x="81" y="70"/>
                    <a:pt x="81" y="70"/>
                    <a:pt x="81" y="71"/>
                  </a:cubicBezTo>
                  <a:cubicBezTo>
                    <a:pt x="80" y="72"/>
                    <a:pt x="79" y="73"/>
                    <a:pt x="78" y="7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4" name="Freeform 15"/>
            <p:cNvSpPr>
              <a:spLocks noEditPoints="1"/>
            </p:cNvSpPr>
            <p:nvPr/>
          </p:nvSpPr>
          <p:spPr bwMode="auto">
            <a:xfrm>
              <a:off x="5753100" y="2651125"/>
              <a:ext cx="550862" cy="482600"/>
            </a:xfrm>
            <a:custGeom>
              <a:avLst/>
              <a:gdLst>
                <a:gd name="T0" fmla="*/ 524451 w 146"/>
                <a:gd name="T1" fmla="*/ 441127 h 128"/>
                <a:gd name="T2" fmla="*/ 445217 w 146"/>
                <a:gd name="T3" fmla="*/ 418505 h 128"/>
                <a:gd name="T4" fmla="*/ 335799 w 146"/>
                <a:gd name="T5" fmla="*/ 369491 h 128"/>
                <a:gd name="T6" fmla="*/ 241474 w 146"/>
                <a:gd name="T7" fmla="*/ 297855 h 128"/>
                <a:gd name="T8" fmla="*/ 264112 w 146"/>
                <a:gd name="T9" fmla="*/ 248841 h 128"/>
                <a:gd name="T10" fmla="*/ 328253 w 146"/>
                <a:gd name="T11" fmla="*/ 207367 h 128"/>
                <a:gd name="T12" fmla="*/ 365984 w 146"/>
                <a:gd name="T13" fmla="*/ 162123 h 128"/>
                <a:gd name="T14" fmla="*/ 362211 w 146"/>
                <a:gd name="T15" fmla="*/ 147042 h 128"/>
                <a:gd name="T16" fmla="*/ 294296 w 146"/>
                <a:gd name="T17" fmla="*/ 154583 h 128"/>
                <a:gd name="T18" fmla="*/ 260339 w 146"/>
                <a:gd name="T19" fmla="*/ 158353 h 128"/>
                <a:gd name="T20" fmla="*/ 241474 w 146"/>
                <a:gd name="T21" fmla="*/ 177205 h 128"/>
                <a:gd name="T22" fmla="*/ 222609 w 146"/>
                <a:gd name="T23" fmla="*/ 154583 h 128"/>
                <a:gd name="T24" fmla="*/ 215063 w 146"/>
                <a:gd name="T25" fmla="*/ 173434 h 128"/>
                <a:gd name="T26" fmla="*/ 218836 w 146"/>
                <a:gd name="T27" fmla="*/ 128191 h 128"/>
                <a:gd name="T28" fmla="*/ 226382 w 146"/>
                <a:gd name="T29" fmla="*/ 124420 h 128"/>
                <a:gd name="T30" fmla="*/ 237701 w 146"/>
                <a:gd name="T31" fmla="*/ 94258 h 128"/>
                <a:gd name="T32" fmla="*/ 256566 w 146"/>
                <a:gd name="T33" fmla="*/ 94258 h 128"/>
                <a:gd name="T34" fmla="*/ 282977 w 146"/>
                <a:gd name="T35" fmla="*/ 64095 h 128"/>
                <a:gd name="T36" fmla="*/ 320707 w 146"/>
                <a:gd name="T37" fmla="*/ 52784 h 128"/>
                <a:gd name="T38" fmla="*/ 350892 w 146"/>
                <a:gd name="T39" fmla="*/ 33933 h 128"/>
                <a:gd name="T40" fmla="*/ 332026 w 146"/>
                <a:gd name="T41" fmla="*/ 11311 h 128"/>
                <a:gd name="T42" fmla="*/ 260339 w 146"/>
                <a:gd name="T43" fmla="*/ 3770 h 128"/>
                <a:gd name="T44" fmla="*/ 230155 w 146"/>
                <a:gd name="T45" fmla="*/ 3770 h 128"/>
                <a:gd name="T46" fmla="*/ 192424 w 146"/>
                <a:gd name="T47" fmla="*/ 22622 h 128"/>
                <a:gd name="T48" fmla="*/ 105645 w 146"/>
                <a:gd name="T49" fmla="*/ 37703 h 128"/>
                <a:gd name="T50" fmla="*/ 143375 w 146"/>
                <a:gd name="T51" fmla="*/ 71636 h 128"/>
                <a:gd name="T52" fmla="*/ 169786 w 146"/>
                <a:gd name="T53" fmla="*/ 109339 h 128"/>
                <a:gd name="T54" fmla="*/ 154694 w 146"/>
                <a:gd name="T55" fmla="*/ 139502 h 128"/>
                <a:gd name="T56" fmla="*/ 139602 w 146"/>
                <a:gd name="T57" fmla="*/ 162123 h 128"/>
                <a:gd name="T58" fmla="*/ 120737 w 146"/>
                <a:gd name="T59" fmla="*/ 192286 h 128"/>
                <a:gd name="T60" fmla="*/ 86780 w 146"/>
                <a:gd name="T61" fmla="*/ 229989 h 128"/>
                <a:gd name="T62" fmla="*/ 71688 w 146"/>
                <a:gd name="T63" fmla="*/ 297855 h 128"/>
                <a:gd name="T64" fmla="*/ 101872 w 146"/>
                <a:gd name="T65" fmla="*/ 324247 h 128"/>
                <a:gd name="T66" fmla="*/ 124510 w 146"/>
                <a:gd name="T67" fmla="*/ 320477 h 128"/>
                <a:gd name="T68" fmla="*/ 113191 w 146"/>
                <a:gd name="T69" fmla="*/ 384572 h 128"/>
                <a:gd name="T70" fmla="*/ 60368 w 146"/>
                <a:gd name="T71" fmla="*/ 437356 h 128"/>
                <a:gd name="T72" fmla="*/ 0 w 146"/>
                <a:gd name="T73" fmla="*/ 429816 h 128"/>
                <a:gd name="T74" fmla="*/ 15092 w 146"/>
                <a:gd name="T75" fmla="*/ 475059 h 128"/>
                <a:gd name="T76" fmla="*/ 56595 w 146"/>
                <a:gd name="T77" fmla="*/ 478830 h 128"/>
                <a:gd name="T78" fmla="*/ 83007 w 146"/>
                <a:gd name="T79" fmla="*/ 478830 h 128"/>
                <a:gd name="T80" fmla="*/ 109418 w 146"/>
                <a:gd name="T81" fmla="*/ 459978 h 128"/>
                <a:gd name="T82" fmla="*/ 139602 w 146"/>
                <a:gd name="T83" fmla="*/ 444897 h 128"/>
                <a:gd name="T84" fmla="*/ 154694 w 146"/>
                <a:gd name="T85" fmla="*/ 414734 h 128"/>
                <a:gd name="T86" fmla="*/ 169786 w 146"/>
                <a:gd name="T87" fmla="*/ 388342 h 128"/>
                <a:gd name="T88" fmla="*/ 181105 w 146"/>
                <a:gd name="T89" fmla="*/ 365720 h 128"/>
                <a:gd name="T90" fmla="*/ 184878 w 146"/>
                <a:gd name="T91" fmla="*/ 358180 h 128"/>
                <a:gd name="T92" fmla="*/ 203743 w 146"/>
                <a:gd name="T93" fmla="*/ 312936 h 128"/>
                <a:gd name="T94" fmla="*/ 313161 w 146"/>
                <a:gd name="T95" fmla="*/ 410964 h 128"/>
                <a:gd name="T96" fmla="*/ 373530 w 146"/>
                <a:gd name="T97" fmla="*/ 452438 h 128"/>
                <a:gd name="T98" fmla="*/ 422579 w 146"/>
                <a:gd name="T99" fmla="*/ 448667 h 128"/>
                <a:gd name="T100" fmla="*/ 505586 w 146"/>
                <a:gd name="T101" fmla="*/ 463748 h 128"/>
                <a:gd name="T102" fmla="*/ 282977 w 146"/>
                <a:gd name="T103" fmla="*/ 218678 h 128"/>
                <a:gd name="T104" fmla="*/ 139602 w 146"/>
                <a:gd name="T105" fmla="*/ 324247 h 128"/>
                <a:gd name="T106" fmla="*/ 143375 w 146"/>
                <a:gd name="T107" fmla="*/ 429816 h 128"/>
                <a:gd name="T108" fmla="*/ 162240 w 146"/>
                <a:gd name="T109" fmla="*/ 218678 h 128"/>
                <a:gd name="T110" fmla="*/ 135829 w 146"/>
                <a:gd name="T111" fmla="*/ 260152 h 128"/>
                <a:gd name="T112" fmla="*/ 101872 w 146"/>
                <a:gd name="T113" fmla="*/ 260152 h 128"/>
                <a:gd name="T114" fmla="*/ 143375 w 146"/>
                <a:gd name="T115" fmla="*/ 211138 h 128"/>
                <a:gd name="T116" fmla="*/ 166013 w 146"/>
                <a:gd name="T117" fmla="*/ 177205 h 128"/>
                <a:gd name="T118" fmla="*/ 233928 w 146"/>
                <a:gd name="T119" fmla="*/ 248841 h 128"/>
                <a:gd name="T120" fmla="*/ 211290 w 146"/>
                <a:gd name="T121" fmla="*/ 214908 h 128"/>
                <a:gd name="T122" fmla="*/ 199970 w 146"/>
                <a:gd name="T123" fmla="*/ 203597 h 128"/>
                <a:gd name="T124" fmla="*/ 230155 w 146"/>
                <a:gd name="T125" fmla="*/ 196056 h 1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46" h="128">
                  <a:moveTo>
                    <a:pt x="140" y="122"/>
                  </a:moveTo>
                  <a:cubicBezTo>
                    <a:pt x="140" y="121"/>
                    <a:pt x="139" y="121"/>
                    <a:pt x="139" y="121"/>
                  </a:cubicBezTo>
                  <a:cubicBezTo>
                    <a:pt x="138" y="120"/>
                    <a:pt x="137" y="120"/>
                    <a:pt x="136" y="120"/>
                  </a:cubicBezTo>
                  <a:cubicBezTo>
                    <a:pt x="136" y="120"/>
                    <a:pt x="136" y="120"/>
                    <a:pt x="135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6" y="118"/>
                    <a:pt x="137" y="118"/>
                    <a:pt x="137" y="118"/>
                  </a:cubicBezTo>
                  <a:cubicBezTo>
                    <a:pt x="138" y="118"/>
                    <a:pt x="138" y="117"/>
                    <a:pt x="139" y="117"/>
                  </a:cubicBezTo>
                  <a:cubicBezTo>
                    <a:pt x="140" y="117"/>
                    <a:pt x="141" y="117"/>
                    <a:pt x="143" y="117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2" y="116"/>
                    <a:pt x="141" y="116"/>
                    <a:pt x="139" y="116"/>
                  </a:cubicBezTo>
                  <a:cubicBezTo>
                    <a:pt x="138" y="116"/>
                    <a:pt x="137" y="116"/>
                    <a:pt x="136" y="115"/>
                  </a:cubicBezTo>
                  <a:cubicBezTo>
                    <a:pt x="135" y="114"/>
                    <a:pt x="133" y="114"/>
                    <a:pt x="131" y="113"/>
                  </a:cubicBezTo>
                  <a:cubicBezTo>
                    <a:pt x="127" y="112"/>
                    <a:pt x="124" y="112"/>
                    <a:pt x="121" y="111"/>
                  </a:cubicBezTo>
                  <a:cubicBezTo>
                    <a:pt x="120" y="111"/>
                    <a:pt x="119" y="111"/>
                    <a:pt x="118" y="111"/>
                  </a:cubicBezTo>
                  <a:cubicBezTo>
                    <a:pt x="116" y="110"/>
                    <a:pt x="114" y="110"/>
                    <a:pt x="112" y="110"/>
                  </a:cubicBezTo>
                  <a:cubicBezTo>
                    <a:pt x="110" y="109"/>
                    <a:pt x="109" y="109"/>
                    <a:pt x="107" y="109"/>
                  </a:cubicBezTo>
                  <a:cubicBezTo>
                    <a:pt x="105" y="108"/>
                    <a:pt x="103" y="108"/>
                    <a:pt x="102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99" y="107"/>
                    <a:pt x="97" y="106"/>
                    <a:pt x="96" y="104"/>
                  </a:cubicBezTo>
                  <a:cubicBezTo>
                    <a:pt x="95" y="103"/>
                    <a:pt x="94" y="103"/>
                    <a:pt x="93" y="102"/>
                  </a:cubicBezTo>
                  <a:cubicBezTo>
                    <a:pt x="92" y="101"/>
                    <a:pt x="91" y="100"/>
                    <a:pt x="89" y="98"/>
                  </a:cubicBezTo>
                  <a:cubicBezTo>
                    <a:pt x="88" y="97"/>
                    <a:pt x="86" y="95"/>
                    <a:pt x="84" y="94"/>
                  </a:cubicBezTo>
                  <a:cubicBezTo>
                    <a:pt x="83" y="93"/>
                    <a:pt x="82" y="92"/>
                    <a:pt x="80" y="91"/>
                  </a:cubicBezTo>
                  <a:cubicBezTo>
                    <a:pt x="79" y="90"/>
                    <a:pt x="78" y="89"/>
                    <a:pt x="77" y="88"/>
                  </a:cubicBezTo>
                  <a:cubicBezTo>
                    <a:pt x="76" y="88"/>
                    <a:pt x="75" y="87"/>
                    <a:pt x="74" y="86"/>
                  </a:cubicBezTo>
                  <a:cubicBezTo>
                    <a:pt x="74" y="86"/>
                    <a:pt x="74" y="86"/>
                    <a:pt x="73" y="85"/>
                  </a:cubicBezTo>
                  <a:cubicBezTo>
                    <a:pt x="71" y="84"/>
                    <a:pt x="69" y="83"/>
                    <a:pt x="67" y="81"/>
                  </a:cubicBezTo>
                  <a:cubicBezTo>
                    <a:pt x="66" y="81"/>
                    <a:pt x="65" y="80"/>
                    <a:pt x="64" y="79"/>
                  </a:cubicBezTo>
                  <a:cubicBezTo>
                    <a:pt x="63" y="78"/>
                    <a:pt x="62" y="77"/>
                    <a:pt x="61" y="76"/>
                  </a:cubicBezTo>
                  <a:cubicBezTo>
                    <a:pt x="60" y="75"/>
                    <a:pt x="60" y="75"/>
                    <a:pt x="59" y="74"/>
                  </a:cubicBezTo>
                  <a:cubicBezTo>
                    <a:pt x="60" y="74"/>
                    <a:pt x="60" y="73"/>
                    <a:pt x="61" y="73"/>
                  </a:cubicBezTo>
                  <a:cubicBezTo>
                    <a:pt x="62" y="72"/>
                    <a:pt x="63" y="72"/>
                    <a:pt x="63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8"/>
                    <a:pt x="69" y="67"/>
                    <a:pt x="70" y="66"/>
                  </a:cubicBezTo>
                  <a:cubicBezTo>
                    <a:pt x="71" y="66"/>
                    <a:pt x="72" y="65"/>
                    <a:pt x="73" y="64"/>
                  </a:cubicBezTo>
                  <a:cubicBezTo>
                    <a:pt x="75" y="63"/>
                    <a:pt x="76" y="62"/>
                    <a:pt x="77" y="62"/>
                  </a:cubicBezTo>
                  <a:cubicBezTo>
                    <a:pt x="77" y="61"/>
                    <a:pt x="78" y="61"/>
                    <a:pt x="78" y="61"/>
                  </a:cubicBezTo>
                  <a:cubicBezTo>
                    <a:pt x="79" y="60"/>
                    <a:pt x="80" y="60"/>
                    <a:pt x="81" y="59"/>
                  </a:cubicBezTo>
                  <a:cubicBezTo>
                    <a:pt x="82" y="59"/>
                    <a:pt x="83" y="58"/>
                    <a:pt x="83" y="58"/>
                  </a:cubicBezTo>
                  <a:cubicBezTo>
                    <a:pt x="85" y="57"/>
                    <a:pt x="86" y="56"/>
                    <a:pt x="87" y="56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9" y="54"/>
                    <a:pt x="91" y="54"/>
                    <a:pt x="93" y="52"/>
                  </a:cubicBezTo>
                  <a:cubicBezTo>
                    <a:pt x="94" y="51"/>
                    <a:pt x="95" y="51"/>
                    <a:pt x="96" y="50"/>
                  </a:cubicBezTo>
                  <a:cubicBezTo>
                    <a:pt x="98" y="49"/>
                    <a:pt x="100" y="48"/>
                    <a:pt x="101" y="47"/>
                  </a:cubicBezTo>
                  <a:cubicBezTo>
                    <a:pt x="102" y="47"/>
                    <a:pt x="102" y="46"/>
                    <a:pt x="101" y="46"/>
                  </a:cubicBezTo>
                  <a:cubicBezTo>
                    <a:pt x="101" y="45"/>
                    <a:pt x="101" y="44"/>
                    <a:pt x="101" y="4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99" y="44"/>
                    <a:pt x="98" y="44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5" y="43"/>
                    <a:pt x="95" y="43"/>
                    <a:pt x="94" y="44"/>
                  </a:cubicBezTo>
                  <a:cubicBezTo>
                    <a:pt x="94" y="44"/>
                    <a:pt x="94" y="43"/>
                    <a:pt x="93" y="43"/>
                  </a:cubicBezTo>
                  <a:cubicBezTo>
                    <a:pt x="93" y="43"/>
                    <a:pt x="94" y="43"/>
                    <a:pt x="94" y="43"/>
                  </a:cubicBezTo>
                  <a:cubicBezTo>
                    <a:pt x="93" y="42"/>
                    <a:pt x="94" y="41"/>
                    <a:pt x="94" y="41"/>
                  </a:cubicBezTo>
                  <a:cubicBezTo>
                    <a:pt x="95" y="40"/>
                    <a:pt x="95" y="40"/>
                    <a:pt x="96" y="40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3" y="39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0" y="40"/>
                    <a:pt x="88" y="40"/>
                    <a:pt x="86" y="40"/>
                  </a:cubicBezTo>
                  <a:cubicBezTo>
                    <a:pt x="85" y="41"/>
                    <a:pt x="84" y="41"/>
                    <a:pt x="83" y="41"/>
                  </a:cubicBezTo>
                  <a:cubicBezTo>
                    <a:pt x="82" y="41"/>
                    <a:pt x="81" y="41"/>
                    <a:pt x="80" y="42"/>
                  </a:cubicBezTo>
                  <a:cubicBezTo>
                    <a:pt x="79" y="41"/>
                    <a:pt x="79" y="41"/>
                    <a:pt x="78" y="41"/>
                  </a:cubicBezTo>
                  <a:cubicBezTo>
                    <a:pt x="78" y="41"/>
                    <a:pt x="78" y="41"/>
                    <a:pt x="77" y="41"/>
                  </a:cubicBezTo>
                  <a:cubicBezTo>
                    <a:pt x="76" y="42"/>
                    <a:pt x="75" y="42"/>
                    <a:pt x="75" y="42"/>
                  </a:cubicBezTo>
                  <a:cubicBezTo>
                    <a:pt x="74" y="42"/>
                    <a:pt x="74" y="42"/>
                    <a:pt x="73" y="42"/>
                  </a:cubicBezTo>
                  <a:cubicBezTo>
                    <a:pt x="73" y="41"/>
                    <a:pt x="72" y="42"/>
                    <a:pt x="72" y="42"/>
                  </a:cubicBezTo>
                  <a:cubicBezTo>
                    <a:pt x="71" y="42"/>
                    <a:pt x="71" y="42"/>
                    <a:pt x="71" y="41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69" y="41"/>
                    <a:pt x="69" y="42"/>
                  </a:cubicBezTo>
                  <a:cubicBezTo>
                    <a:pt x="68" y="42"/>
                    <a:pt x="68" y="43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5"/>
                    <a:pt x="67" y="45"/>
                    <a:pt x="67" y="46"/>
                  </a:cubicBezTo>
                  <a:cubicBezTo>
                    <a:pt x="67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5" y="46"/>
                    <a:pt x="65" y="47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8"/>
                    <a:pt x="61" y="48"/>
                    <a:pt x="60" y="48"/>
                  </a:cubicBezTo>
                  <a:cubicBezTo>
                    <a:pt x="59" y="48"/>
                    <a:pt x="58" y="47"/>
                    <a:pt x="57" y="47"/>
                  </a:cubicBezTo>
                  <a:cubicBezTo>
                    <a:pt x="57" y="46"/>
                    <a:pt x="58" y="46"/>
                    <a:pt x="58" y="46"/>
                  </a:cubicBezTo>
                  <a:cubicBezTo>
                    <a:pt x="58" y="46"/>
                    <a:pt x="57" y="45"/>
                    <a:pt x="58" y="45"/>
                  </a:cubicBezTo>
                  <a:cubicBezTo>
                    <a:pt x="58" y="45"/>
                    <a:pt x="58" y="45"/>
                    <a:pt x="58" y="44"/>
                  </a:cubicBezTo>
                  <a:cubicBezTo>
                    <a:pt x="58" y="43"/>
                    <a:pt x="58" y="43"/>
                    <a:pt x="59" y="42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8" y="39"/>
                    <a:pt x="58" y="40"/>
                  </a:cubicBezTo>
                  <a:cubicBezTo>
                    <a:pt x="58" y="40"/>
                    <a:pt x="58" y="41"/>
                    <a:pt x="58" y="41"/>
                  </a:cubicBezTo>
                  <a:cubicBezTo>
                    <a:pt x="58" y="42"/>
                    <a:pt x="58" y="42"/>
                    <a:pt x="58" y="43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7" y="44"/>
                    <a:pt x="57" y="45"/>
                    <a:pt x="57" y="46"/>
                  </a:cubicBezTo>
                  <a:cubicBezTo>
                    <a:pt x="56" y="46"/>
                    <a:pt x="55" y="45"/>
                    <a:pt x="55" y="45"/>
                  </a:cubicBezTo>
                  <a:cubicBezTo>
                    <a:pt x="55" y="44"/>
                    <a:pt x="55" y="43"/>
                    <a:pt x="55" y="43"/>
                  </a:cubicBezTo>
                  <a:cubicBezTo>
                    <a:pt x="55" y="43"/>
                    <a:pt x="55" y="42"/>
                    <a:pt x="55" y="42"/>
                  </a:cubicBezTo>
                  <a:cubicBezTo>
                    <a:pt x="55" y="41"/>
                    <a:pt x="55" y="41"/>
                    <a:pt x="55" y="40"/>
                  </a:cubicBezTo>
                  <a:cubicBezTo>
                    <a:pt x="55" y="40"/>
                    <a:pt x="55" y="39"/>
                    <a:pt x="56" y="38"/>
                  </a:cubicBezTo>
                  <a:cubicBezTo>
                    <a:pt x="56" y="38"/>
                    <a:pt x="57" y="38"/>
                    <a:pt x="57" y="37"/>
                  </a:cubicBezTo>
                  <a:cubicBezTo>
                    <a:pt x="57" y="36"/>
                    <a:pt x="57" y="35"/>
                    <a:pt x="58" y="34"/>
                  </a:cubicBezTo>
                  <a:cubicBezTo>
                    <a:pt x="59" y="34"/>
                    <a:pt x="59" y="35"/>
                    <a:pt x="59" y="36"/>
                  </a:cubicBezTo>
                  <a:cubicBezTo>
                    <a:pt x="59" y="37"/>
                    <a:pt x="59" y="38"/>
                    <a:pt x="59" y="38"/>
                  </a:cubicBezTo>
                  <a:cubicBezTo>
                    <a:pt x="59" y="38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7"/>
                    <a:pt x="61" y="36"/>
                    <a:pt x="61" y="35"/>
                  </a:cubicBezTo>
                  <a:cubicBezTo>
                    <a:pt x="61" y="35"/>
                    <a:pt x="60" y="34"/>
                    <a:pt x="60" y="33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1" y="28"/>
                    <a:pt x="61" y="27"/>
                    <a:pt x="61" y="27"/>
                  </a:cubicBezTo>
                  <a:cubicBezTo>
                    <a:pt x="61" y="26"/>
                    <a:pt x="62" y="26"/>
                    <a:pt x="62" y="26"/>
                  </a:cubicBezTo>
                  <a:cubicBezTo>
                    <a:pt x="62" y="25"/>
                    <a:pt x="63" y="25"/>
                    <a:pt x="63" y="25"/>
                  </a:cubicBezTo>
                  <a:cubicBezTo>
                    <a:pt x="64" y="24"/>
                    <a:pt x="65" y="24"/>
                    <a:pt x="65" y="23"/>
                  </a:cubicBezTo>
                  <a:cubicBezTo>
                    <a:pt x="65" y="21"/>
                    <a:pt x="66" y="21"/>
                    <a:pt x="68" y="21"/>
                  </a:cubicBezTo>
                  <a:cubicBezTo>
                    <a:pt x="69" y="21"/>
                    <a:pt x="69" y="20"/>
                    <a:pt x="69" y="19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9" y="22"/>
                    <a:pt x="68" y="24"/>
                    <a:pt x="66" y="25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5"/>
                    <a:pt x="69" y="23"/>
                    <a:pt x="70" y="23"/>
                  </a:cubicBezTo>
                  <a:cubicBezTo>
                    <a:pt x="69" y="23"/>
                    <a:pt x="69" y="22"/>
                    <a:pt x="69" y="22"/>
                  </a:cubicBezTo>
                  <a:cubicBezTo>
                    <a:pt x="70" y="21"/>
                    <a:pt x="70" y="22"/>
                    <a:pt x="71" y="22"/>
                  </a:cubicBezTo>
                  <a:cubicBezTo>
                    <a:pt x="71" y="21"/>
                    <a:pt x="72" y="21"/>
                    <a:pt x="72" y="21"/>
                  </a:cubicBezTo>
                  <a:cubicBezTo>
                    <a:pt x="73" y="19"/>
                    <a:pt x="74" y="19"/>
                    <a:pt x="74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5" y="18"/>
                    <a:pt x="75" y="17"/>
                    <a:pt x="75" y="17"/>
                  </a:cubicBezTo>
                  <a:cubicBezTo>
                    <a:pt x="76" y="17"/>
                    <a:pt x="76" y="16"/>
                    <a:pt x="77" y="16"/>
                  </a:cubicBezTo>
                  <a:cubicBezTo>
                    <a:pt x="78" y="16"/>
                    <a:pt x="78" y="15"/>
                    <a:pt x="78" y="15"/>
                  </a:cubicBezTo>
                  <a:cubicBezTo>
                    <a:pt x="79" y="15"/>
                    <a:pt x="79" y="15"/>
                    <a:pt x="80" y="14"/>
                  </a:cubicBezTo>
                  <a:cubicBezTo>
                    <a:pt x="80" y="15"/>
                    <a:pt x="80" y="15"/>
                    <a:pt x="81" y="15"/>
                  </a:cubicBezTo>
                  <a:cubicBezTo>
                    <a:pt x="82" y="14"/>
                    <a:pt x="82" y="15"/>
                    <a:pt x="83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5" y="14"/>
                    <a:pt x="85" y="14"/>
                  </a:cubicBezTo>
                  <a:cubicBezTo>
                    <a:pt x="85" y="14"/>
                    <a:pt x="86" y="14"/>
                    <a:pt x="86" y="14"/>
                  </a:cubicBezTo>
                  <a:cubicBezTo>
                    <a:pt x="86" y="14"/>
                    <a:pt x="87" y="13"/>
                    <a:pt x="87" y="13"/>
                  </a:cubicBezTo>
                  <a:cubicBezTo>
                    <a:pt x="88" y="13"/>
                    <a:pt x="89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3" y="12"/>
                    <a:pt x="93" y="11"/>
                  </a:cubicBezTo>
                  <a:cubicBezTo>
                    <a:pt x="93" y="11"/>
                    <a:pt x="93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2" y="8"/>
                    <a:pt x="92" y="8"/>
                    <a:pt x="91" y="8"/>
                  </a:cubicBezTo>
                  <a:cubicBezTo>
                    <a:pt x="90" y="8"/>
                    <a:pt x="90" y="8"/>
                    <a:pt x="89" y="7"/>
                  </a:cubicBezTo>
                  <a:cubicBezTo>
                    <a:pt x="89" y="8"/>
                    <a:pt x="88" y="8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7" y="6"/>
                    <a:pt x="89" y="3"/>
                  </a:cubicBezTo>
                  <a:cubicBezTo>
                    <a:pt x="89" y="3"/>
                    <a:pt x="88" y="3"/>
                    <a:pt x="88" y="3"/>
                  </a:cubicBezTo>
                  <a:cubicBezTo>
                    <a:pt x="88" y="2"/>
                    <a:pt x="88" y="2"/>
                    <a:pt x="87" y="2"/>
                  </a:cubicBezTo>
                  <a:cubicBezTo>
                    <a:pt x="86" y="2"/>
                    <a:pt x="86" y="2"/>
                    <a:pt x="85" y="2"/>
                  </a:cubicBezTo>
                  <a:cubicBezTo>
                    <a:pt x="84" y="2"/>
                    <a:pt x="82" y="2"/>
                    <a:pt x="81" y="1"/>
                  </a:cubicBezTo>
                  <a:cubicBezTo>
                    <a:pt x="80" y="1"/>
                    <a:pt x="79" y="1"/>
                    <a:pt x="79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5" y="1"/>
                    <a:pt x="74" y="1"/>
                  </a:cubicBezTo>
                  <a:cubicBezTo>
                    <a:pt x="72" y="1"/>
                    <a:pt x="71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7" y="0"/>
                    <a:pt x="67" y="0"/>
                    <a:pt x="66" y="1"/>
                  </a:cubicBezTo>
                  <a:cubicBezTo>
                    <a:pt x="66" y="1"/>
                    <a:pt x="66" y="0"/>
                    <a:pt x="66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3" y="0"/>
                    <a:pt x="63" y="1"/>
                    <a:pt x="63" y="1"/>
                  </a:cubicBezTo>
                  <a:cubicBezTo>
                    <a:pt x="62" y="2"/>
                    <a:pt x="62" y="2"/>
                    <a:pt x="61" y="1"/>
                  </a:cubicBezTo>
                  <a:cubicBezTo>
                    <a:pt x="61" y="1"/>
                    <a:pt x="62" y="1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1"/>
                    <a:pt x="60" y="2"/>
                    <a:pt x="59" y="1"/>
                  </a:cubicBezTo>
                  <a:cubicBezTo>
                    <a:pt x="58" y="1"/>
                    <a:pt x="57" y="1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56" y="3"/>
                    <a:pt x="55" y="4"/>
                    <a:pt x="55" y="4"/>
                  </a:cubicBezTo>
                  <a:cubicBezTo>
                    <a:pt x="54" y="5"/>
                    <a:pt x="52" y="6"/>
                    <a:pt x="51" y="6"/>
                  </a:cubicBezTo>
                  <a:cubicBezTo>
                    <a:pt x="49" y="7"/>
                    <a:pt x="47" y="7"/>
                    <a:pt x="45" y="8"/>
                  </a:cubicBezTo>
                  <a:cubicBezTo>
                    <a:pt x="42" y="9"/>
                    <a:pt x="39" y="9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3" y="7"/>
                    <a:pt x="32" y="7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9" y="7"/>
                    <a:pt x="28" y="7"/>
                    <a:pt x="28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9" y="12"/>
                    <a:pt x="30" y="13"/>
                  </a:cubicBezTo>
                  <a:cubicBezTo>
                    <a:pt x="29" y="13"/>
                    <a:pt x="29" y="13"/>
                    <a:pt x="29" y="14"/>
                  </a:cubicBezTo>
                  <a:cubicBezTo>
                    <a:pt x="29" y="14"/>
                    <a:pt x="30" y="14"/>
                    <a:pt x="30" y="15"/>
                  </a:cubicBezTo>
                  <a:cubicBezTo>
                    <a:pt x="31" y="15"/>
                    <a:pt x="33" y="16"/>
                    <a:pt x="34" y="16"/>
                  </a:cubicBezTo>
                  <a:cubicBezTo>
                    <a:pt x="35" y="17"/>
                    <a:pt x="36" y="18"/>
                    <a:pt x="38" y="19"/>
                  </a:cubicBezTo>
                  <a:cubicBezTo>
                    <a:pt x="38" y="19"/>
                    <a:pt x="39" y="20"/>
                    <a:pt x="40" y="21"/>
                  </a:cubicBezTo>
                  <a:cubicBezTo>
                    <a:pt x="41" y="21"/>
                    <a:pt x="42" y="22"/>
                    <a:pt x="42" y="22"/>
                  </a:cubicBezTo>
                  <a:cubicBezTo>
                    <a:pt x="43" y="23"/>
                    <a:pt x="45" y="24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5"/>
                    <a:pt x="48" y="25"/>
                    <a:pt x="49" y="26"/>
                  </a:cubicBezTo>
                  <a:cubicBezTo>
                    <a:pt x="48" y="27"/>
                    <a:pt x="48" y="27"/>
                    <a:pt x="47" y="28"/>
                  </a:cubicBezTo>
                  <a:cubicBezTo>
                    <a:pt x="47" y="29"/>
                    <a:pt x="46" y="29"/>
                    <a:pt x="45" y="29"/>
                  </a:cubicBezTo>
                  <a:cubicBezTo>
                    <a:pt x="44" y="29"/>
                    <a:pt x="44" y="28"/>
                    <a:pt x="43" y="28"/>
                  </a:cubicBezTo>
                  <a:cubicBezTo>
                    <a:pt x="43" y="28"/>
                    <a:pt x="43" y="28"/>
                    <a:pt x="42" y="28"/>
                  </a:cubicBezTo>
                  <a:cubicBezTo>
                    <a:pt x="42" y="29"/>
                    <a:pt x="41" y="29"/>
                    <a:pt x="41" y="29"/>
                  </a:cubicBezTo>
                  <a:cubicBezTo>
                    <a:pt x="41" y="31"/>
                    <a:pt x="41" y="33"/>
                    <a:pt x="41" y="34"/>
                  </a:cubicBezTo>
                  <a:cubicBezTo>
                    <a:pt x="41" y="34"/>
                    <a:pt x="41" y="34"/>
                    <a:pt x="41" y="35"/>
                  </a:cubicBezTo>
                  <a:cubicBezTo>
                    <a:pt x="41" y="35"/>
                    <a:pt x="42" y="36"/>
                    <a:pt x="42" y="36"/>
                  </a:cubicBezTo>
                  <a:cubicBezTo>
                    <a:pt x="42" y="37"/>
                    <a:pt x="42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4"/>
                    <a:pt x="36" y="45"/>
                    <a:pt x="35" y="45"/>
                  </a:cubicBezTo>
                  <a:cubicBezTo>
                    <a:pt x="34" y="46"/>
                    <a:pt x="34" y="47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9"/>
                  </a:cubicBezTo>
                  <a:cubicBezTo>
                    <a:pt x="32" y="49"/>
                    <a:pt x="32" y="49"/>
                    <a:pt x="32" y="50"/>
                  </a:cubicBezTo>
                  <a:cubicBezTo>
                    <a:pt x="32" y="50"/>
                    <a:pt x="32" y="50"/>
                    <a:pt x="33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1" y="50"/>
                  </a:cubicBezTo>
                  <a:cubicBezTo>
                    <a:pt x="31" y="51"/>
                    <a:pt x="30" y="52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7" y="56"/>
                  </a:cubicBezTo>
                  <a:cubicBezTo>
                    <a:pt x="28" y="56"/>
                    <a:pt x="28" y="57"/>
                    <a:pt x="27" y="57"/>
                  </a:cubicBezTo>
                  <a:cubicBezTo>
                    <a:pt x="25" y="58"/>
                    <a:pt x="24" y="60"/>
                    <a:pt x="23" y="61"/>
                  </a:cubicBezTo>
                  <a:cubicBezTo>
                    <a:pt x="22" y="62"/>
                    <a:pt x="21" y="63"/>
                    <a:pt x="20" y="63"/>
                  </a:cubicBezTo>
                  <a:cubicBezTo>
                    <a:pt x="19" y="64"/>
                    <a:pt x="18" y="65"/>
                    <a:pt x="17" y="66"/>
                  </a:cubicBezTo>
                  <a:cubicBezTo>
                    <a:pt x="16" y="67"/>
                    <a:pt x="16" y="68"/>
                    <a:pt x="17" y="69"/>
                  </a:cubicBezTo>
                  <a:cubicBezTo>
                    <a:pt x="17" y="69"/>
                    <a:pt x="17" y="69"/>
                    <a:pt x="17" y="70"/>
                  </a:cubicBezTo>
                  <a:cubicBezTo>
                    <a:pt x="17" y="71"/>
                    <a:pt x="16" y="72"/>
                    <a:pt x="17" y="73"/>
                  </a:cubicBezTo>
                  <a:cubicBezTo>
                    <a:pt x="17" y="73"/>
                    <a:pt x="17" y="74"/>
                    <a:pt x="17" y="74"/>
                  </a:cubicBezTo>
                  <a:cubicBezTo>
                    <a:pt x="17" y="76"/>
                    <a:pt x="18" y="77"/>
                    <a:pt x="19" y="79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9" y="80"/>
                    <a:pt x="20" y="81"/>
                    <a:pt x="22" y="82"/>
                  </a:cubicBezTo>
                  <a:cubicBezTo>
                    <a:pt x="22" y="82"/>
                    <a:pt x="23" y="82"/>
                    <a:pt x="24" y="83"/>
                  </a:cubicBezTo>
                  <a:cubicBezTo>
                    <a:pt x="24" y="83"/>
                    <a:pt x="24" y="84"/>
                    <a:pt x="25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85"/>
                    <a:pt x="26" y="85"/>
                    <a:pt x="26" y="85"/>
                  </a:cubicBezTo>
                  <a:cubicBezTo>
                    <a:pt x="26" y="85"/>
                    <a:pt x="26" y="86"/>
                    <a:pt x="27" y="86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29" y="86"/>
                    <a:pt x="30" y="86"/>
                    <a:pt x="30" y="86"/>
                  </a:cubicBezTo>
                  <a:cubicBezTo>
                    <a:pt x="31" y="87"/>
                    <a:pt x="31" y="86"/>
                    <a:pt x="32" y="86"/>
                  </a:cubicBezTo>
                  <a:cubicBezTo>
                    <a:pt x="32" y="86"/>
                    <a:pt x="32" y="85"/>
                    <a:pt x="32" y="85"/>
                  </a:cubicBezTo>
                  <a:cubicBezTo>
                    <a:pt x="32" y="85"/>
                    <a:pt x="32" y="86"/>
                    <a:pt x="33" y="86"/>
                  </a:cubicBezTo>
                  <a:cubicBezTo>
                    <a:pt x="33" y="86"/>
                    <a:pt x="33" y="85"/>
                    <a:pt x="33" y="85"/>
                  </a:cubicBezTo>
                  <a:cubicBezTo>
                    <a:pt x="33" y="85"/>
                    <a:pt x="34" y="85"/>
                    <a:pt x="34" y="85"/>
                  </a:cubicBezTo>
                  <a:cubicBezTo>
                    <a:pt x="34" y="85"/>
                    <a:pt x="35" y="85"/>
                    <a:pt x="35" y="85"/>
                  </a:cubicBezTo>
                  <a:cubicBezTo>
                    <a:pt x="36" y="86"/>
                    <a:pt x="36" y="86"/>
                    <a:pt x="37" y="86"/>
                  </a:cubicBezTo>
                  <a:cubicBezTo>
                    <a:pt x="36" y="87"/>
                    <a:pt x="36" y="88"/>
                    <a:pt x="36" y="89"/>
                  </a:cubicBezTo>
                  <a:cubicBezTo>
                    <a:pt x="36" y="90"/>
                    <a:pt x="36" y="91"/>
                    <a:pt x="35" y="92"/>
                  </a:cubicBezTo>
                  <a:cubicBezTo>
                    <a:pt x="34" y="94"/>
                    <a:pt x="34" y="96"/>
                    <a:pt x="32" y="98"/>
                  </a:cubicBezTo>
                  <a:cubicBezTo>
                    <a:pt x="32" y="99"/>
                    <a:pt x="31" y="101"/>
                    <a:pt x="30" y="102"/>
                  </a:cubicBezTo>
                  <a:cubicBezTo>
                    <a:pt x="29" y="103"/>
                    <a:pt x="29" y="104"/>
                    <a:pt x="28" y="105"/>
                  </a:cubicBezTo>
                  <a:cubicBezTo>
                    <a:pt x="28" y="106"/>
                    <a:pt x="28" y="107"/>
                    <a:pt x="27" y="107"/>
                  </a:cubicBezTo>
                  <a:cubicBezTo>
                    <a:pt x="27" y="108"/>
                    <a:pt x="26" y="108"/>
                    <a:pt x="26" y="109"/>
                  </a:cubicBezTo>
                  <a:cubicBezTo>
                    <a:pt x="25" y="110"/>
                    <a:pt x="23" y="111"/>
                    <a:pt x="22" y="113"/>
                  </a:cubicBezTo>
                  <a:cubicBezTo>
                    <a:pt x="21" y="114"/>
                    <a:pt x="20" y="114"/>
                    <a:pt x="19" y="115"/>
                  </a:cubicBezTo>
                  <a:cubicBezTo>
                    <a:pt x="19" y="115"/>
                    <a:pt x="18" y="115"/>
                    <a:pt x="18" y="115"/>
                  </a:cubicBezTo>
                  <a:cubicBezTo>
                    <a:pt x="18" y="115"/>
                    <a:pt x="17" y="115"/>
                    <a:pt x="16" y="116"/>
                  </a:cubicBezTo>
                  <a:cubicBezTo>
                    <a:pt x="15" y="116"/>
                    <a:pt x="14" y="116"/>
                    <a:pt x="13" y="117"/>
                  </a:cubicBezTo>
                  <a:cubicBezTo>
                    <a:pt x="13" y="117"/>
                    <a:pt x="13" y="117"/>
                    <a:pt x="12" y="117"/>
                  </a:cubicBezTo>
                  <a:cubicBezTo>
                    <a:pt x="10" y="117"/>
                    <a:pt x="8" y="117"/>
                    <a:pt x="6" y="116"/>
                  </a:cubicBezTo>
                  <a:cubicBezTo>
                    <a:pt x="6" y="116"/>
                    <a:pt x="6" y="117"/>
                    <a:pt x="5" y="116"/>
                  </a:cubicBezTo>
                  <a:cubicBezTo>
                    <a:pt x="4" y="116"/>
                    <a:pt x="3" y="115"/>
                    <a:pt x="2" y="114"/>
                  </a:cubicBezTo>
                  <a:cubicBezTo>
                    <a:pt x="2" y="113"/>
                    <a:pt x="1" y="113"/>
                    <a:pt x="1" y="112"/>
                  </a:cubicBezTo>
                  <a:cubicBezTo>
                    <a:pt x="1" y="113"/>
                    <a:pt x="0" y="113"/>
                    <a:pt x="0" y="114"/>
                  </a:cubicBezTo>
                  <a:cubicBezTo>
                    <a:pt x="0" y="115"/>
                    <a:pt x="0" y="116"/>
                    <a:pt x="0" y="117"/>
                  </a:cubicBezTo>
                  <a:cubicBezTo>
                    <a:pt x="0" y="118"/>
                    <a:pt x="0" y="119"/>
                    <a:pt x="0" y="119"/>
                  </a:cubicBezTo>
                  <a:cubicBezTo>
                    <a:pt x="1" y="120"/>
                    <a:pt x="1" y="120"/>
                    <a:pt x="2" y="121"/>
                  </a:cubicBezTo>
                  <a:cubicBezTo>
                    <a:pt x="2" y="121"/>
                    <a:pt x="3" y="122"/>
                    <a:pt x="3" y="122"/>
                  </a:cubicBezTo>
                  <a:cubicBezTo>
                    <a:pt x="3" y="122"/>
                    <a:pt x="3" y="122"/>
                    <a:pt x="2" y="123"/>
                  </a:cubicBezTo>
                  <a:cubicBezTo>
                    <a:pt x="3" y="123"/>
                    <a:pt x="4" y="125"/>
                    <a:pt x="5" y="125"/>
                  </a:cubicBezTo>
                  <a:cubicBezTo>
                    <a:pt x="5" y="125"/>
                    <a:pt x="5" y="126"/>
                    <a:pt x="4" y="126"/>
                  </a:cubicBezTo>
                  <a:cubicBezTo>
                    <a:pt x="6" y="126"/>
                    <a:pt x="7" y="127"/>
                    <a:pt x="8" y="127"/>
                  </a:cubicBezTo>
                  <a:cubicBezTo>
                    <a:pt x="8" y="127"/>
                    <a:pt x="9" y="128"/>
                    <a:pt x="9" y="127"/>
                  </a:cubicBezTo>
                  <a:cubicBezTo>
                    <a:pt x="10" y="127"/>
                    <a:pt x="10" y="127"/>
                    <a:pt x="10" y="128"/>
                  </a:cubicBezTo>
                  <a:cubicBezTo>
                    <a:pt x="11" y="128"/>
                    <a:pt x="11" y="128"/>
                    <a:pt x="12" y="128"/>
                  </a:cubicBezTo>
                  <a:cubicBezTo>
                    <a:pt x="12" y="127"/>
                    <a:pt x="13" y="127"/>
                    <a:pt x="13" y="127"/>
                  </a:cubicBezTo>
                  <a:cubicBezTo>
                    <a:pt x="14" y="127"/>
                    <a:pt x="14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6" y="128"/>
                    <a:pt x="17" y="127"/>
                    <a:pt x="18" y="126"/>
                  </a:cubicBezTo>
                  <a:cubicBezTo>
                    <a:pt x="18" y="126"/>
                    <a:pt x="19" y="126"/>
                    <a:pt x="19" y="126"/>
                  </a:cubicBezTo>
                  <a:cubicBezTo>
                    <a:pt x="19" y="127"/>
                    <a:pt x="19" y="127"/>
                    <a:pt x="20" y="127"/>
                  </a:cubicBezTo>
                  <a:cubicBezTo>
                    <a:pt x="20" y="127"/>
                    <a:pt x="21" y="127"/>
                    <a:pt x="22" y="127"/>
                  </a:cubicBezTo>
                  <a:cubicBezTo>
                    <a:pt x="21" y="127"/>
                    <a:pt x="21" y="126"/>
                    <a:pt x="21" y="126"/>
                  </a:cubicBezTo>
                  <a:cubicBezTo>
                    <a:pt x="21" y="126"/>
                    <a:pt x="21" y="126"/>
                    <a:pt x="22" y="126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2" y="127"/>
                    <a:pt x="22" y="126"/>
                    <a:pt x="22" y="126"/>
                  </a:cubicBezTo>
                  <a:cubicBezTo>
                    <a:pt x="23" y="126"/>
                    <a:pt x="23" y="126"/>
                    <a:pt x="24" y="126"/>
                  </a:cubicBezTo>
                  <a:cubicBezTo>
                    <a:pt x="24" y="126"/>
                    <a:pt x="25" y="125"/>
                    <a:pt x="26" y="125"/>
                  </a:cubicBezTo>
                  <a:cubicBezTo>
                    <a:pt x="26" y="125"/>
                    <a:pt x="26" y="124"/>
                    <a:pt x="26" y="124"/>
                  </a:cubicBezTo>
                  <a:cubicBezTo>
                    <a:pt x="27" y="124"/>
                    <a:pt x="28" y="123"/>
                    <a:pt x="28" y="122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30" y="121"/>
                    <a:pt x="30" y="121"/>
                  </a:cubicBezTo>
                  <a:cubicBezTo>
                    <a:pt x="30" y="121"/>
                    <a:pt x="31" y="120"/>
                    <a:pt x="31" y="120"/>
                  </a:cubicBezTo>
                  <a:cubicBezTo>
                    <a:pt x="31" y="119"/>
                    <a:pt x="32" y="120"/>
                    <a:pt x="33" y="119"/>
                  </a:cubicBezTo>
                  <a:cubicBezTo>
                    <a:pt x="33" y="118"/>
                    <a:pt x="33" y="118"/>
                    <a:pt x="34" y="117"/>
                  </a:cubicBezTo>
                  <a:cubicBezTo>
                    <a:pt x="35" y="118"/>
                    <a:pt x="34" y="119"/>
                    <a:pt x="34" y="120"/>
                  </a:cubicBezTo>
                  <a:cubicBezTo>
                    <a:pt x="35" y="120"/>
                    <a:pt x="35" y="118"/>
                    <a:pt x="36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7"/>
                  </a:cubicBezTo>
                  <a:cubicBezTo>
                    <a:pt x="37" y="117"/>
                    <a:pt x="36" y="117"/>
                    <a:pt x="36" y="117"/>
                  </a:cubicBezTo>
                  <a:cubicBezTo>
                    <a:pt x="37" y="116"/>
                    <a:pt x="37" y="116"/>
                    <a:pt x="38" y="116"/>
                  </a:cubicBezTo>
                  <a:cubicBezTo>
                    <a:pt x="38" y="116"/>
                    <a:pt x="38" y="115"/>
                    <a:pt x="38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40" y="113"/>
                    <a:pt x="40" y="113"/>
                    <a:pt x="40" y="112"/>
                  </a:cubicBezTo>
                  <a:cubicBezTo>
                    <a:pt x="41" y="112"/>
                    <a:pt x="41" y="111"/>
                    <a:pt x="41" y="110"/>
                  </a:cubicBezTo>
                  <a:cubicBezTo>
                    <a:pt x="41" y="110"/>
                    <a:pt x="42" y="110"/>
                    <a:pt x="42" y="110"/>
                  </a:cubicBezTo>
                  <a:cubicBezTo>
                    <a:pt x="42" y="110"/>
                    <a:pt x="42" y="109"/>
                    <a:pt x="43" y="109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108"/>
                    <a:pt x="42" y="107"/>
                    <a:pt x="42" y="107"/>
                  </a:cubicBezTo>
                  <a:cubicBezTo>
                    <a:pt x="43" y="107"/>
                    <a:pt x="44" y="107"/>
                    <a:pt x="44" y="106"/>
                  </a:cubicBezTo>
                  <a:cubicBezTo>
                    <a:pt x="44" y="105"/>
                    <a:pt x="45" y="104"/>
                    <a:pt x="45" y="104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4" y="103"/>
                  </a:cubicBezTo>
                  <a:cubicBezTo>
                    <a:pt x="44" y="102"/>
                    <a:pt x="45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1"/>
                    <a:pt x="47" y="100"/>
                    <a:pt x="47" y="99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98"/>
                    <a:pt x="46" y="98"/>
                    <a:pt x="46" y="97"/>
                  </a:cubicBezTo>
                  <a:cubicBezTo>
                    <a:pt x="47" y="98"/>
                    <a:pt x="47" y="98"/>
                    <a:pt x="48" y="97"/>
                  </a:cubicBezTo>
                  <a:cubicBezTo>
                    <a:pt x="48" y="96"/>
                    <a:pt x="48" y="96"/>
                    <a:pt x="47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8" y="95"/>
                    <a:pt x="47" y="95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8" y="94"/>
                    <a:pt x="48" y="93"/>
                    <a:pt x="49" y="93"/>
                  </a:cubicBezTo>
                  <a:cubicBezTo>
                    <a:pt x="49" y="94"/>
                    <a:pt x="48" y="94"/>
                    <a:pt x="49" y="95"/>
                  </a:cubicBezTo>
                  <a:cubicBezTo>
                    <a:pt x="49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0" y="92"/>
                    <a:pt x="49" y="92"/>
                    <a:pt x="49" y="91"/>
                  </a:cubicBezTo>
                  <a:cubicBezTo>
                    <a:pt x="49" y="91"/>
                    <a:pt x="50" y="91"/>
                    <a:pt x="50" y="90"/>
                  </a:cubicBezTo>
                  <a:cubicBezTo>
                    <a:pt x="50" y="89"/>
                    <a:pt x="51" y="87"/>
                    <a:pt x="51" y="85"/>
                  </a:cubicBezTo>
                  <a:cubicBezTo>
                    <a:pt x="51" y="84"/>
                    <a:pt x="52" y="83"/>
                    <a:pt x="52" y="82"/>
                  </a:cubicBezTo>
                  <a:cubicBezTo>
                    <a:pt x="53" y="83"/>
                    <a:pt x="53" y="83"/>
                    <a:pt x="54" y="83"/>
                  </a:cubicBezTo>
                  <a:cubicBezTo>
                    <a:pt x="56" y="85"/>
                    <a:pt x="58" y="86"/>
                    <a:pt x="60" y="87"/>
                  </a:cubicBezTo>
                  <a:cubicBezTo>
                    <a:pt x="61" y="88"/>
                    <a:pt x="62" y="89"/>
                    <a:pt x="64" y="90"/>
                  </a:cubicBezTo>
                  <a:cubicBezTo>
                    <a:pt x="65" y="91"/>
                    <a:pt x="66" y="92"/>
                    <a:pt x="67" y="93"/>
                  </a:cubicBezTo>
                  <a:cubicBezTo>
                    <a:pt x="68" y="94"/>
                    <a:pt x="70" y="95"/>
                    <a:pt x="71" y="96"/>
                  </a:cubicBezTo>
                  <a:cubicBezTo>
                    <a:pt x="72" y="97"/>
                    <a:pt x="73" y="98"/>
                    <a:pt x="74" y="99"/>
                  </a:cubicBezTo>
                  <a:cubicBezTo>
                    <a:pt x="76" y="100"/>
                    <a:pt x="77" y="102"/>
                    <a:pt x="78" y="103"/>
                  </a:cubicBezTo>
                  <a:cubicBezTo>
                    <a:pt x="79" y="105"/>
                    <a:pt x="81" y="107"/>
                    <a:pt x="83" y="109"/>
                  </a:cubicBezTo>
                  <a:cubicBezTo>
                    <a:pt x="85" y="111"/>
                    <a:pt x="87" y="113"/>
                    <a:pt x="89" y="115"/>
                  </a:cubicBezTo>
                  <a:cubicBezTo>
                    <a:pt x="89" y="115"/>
                    <a:pt x="90" y="115"/>
                    <a:pt x="90" y="115"/>
                  </a:cubicBezTo>
                  <a:cubicBezTo>
                    <a:pt x="91" y="116"/>
                    <a:pt x="92" y="116"/>
                    <a:pt x="93" y="116"/>
                  </a:cubicBezTo>
                  <a:cubicBezTo>
                    <a:pt x="94" y="117"/>
                    <a:pt x="95" y="117"/>
                    <a:pt x="95" y="118"/>
                  </a:cubicBezTo>
                  <a:cubicBezTo>
                    <a:pt x="96" y="118"/>
                    <a:pt x="96" y="118"/>
                    <a:pt x="96" y="118"/>
                  </a:cubicBezTo>
                  <a:cubicBezTo>
                    <a:pt x="97" y="118"/>
                    <a:pt x="98" y="118"/>
                    <a:pt x="98" y="119"/>
                  </a:cubicBezTo>
                  <a:cubicBezTo>
                    <a:pt x="98" y="119"/>
                    <a:pt x="99" y="120"/>
                    <a:pt x="99" y="120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1" y="121"/>
                    <a:pt x="101" y="121"/>
                    <a:pt x="102" y="122"/>
                  </a:cubicBezTo>
                  <a:cubicBezTo>
                    <a:pt x="102" y="122"/>
                    <a:pt x="103" y="123"/>
                    <a:pt x="104" y="123"/>
                  </a:cubicBezTo>
                  <a:cubicBezTo>
                    <a:pt x="104" y="122"/>
                    <a:pt x="104" y="121"/>
                    <a:pt x="104" y="120"/>
                  </a:cubicBezTo>
                  <a:cubicBezTo>
                    <a:pt x="105" y="120"/>
                    <a:pt x="105" y="119"/>
                    <a:pt x="106" y="119"/>
                  </a:cubicBezTo>
                  <a:cubicBezTo>
                    <a:pt x="108" y="119"/>
                    <a:pt x="109" y="119"/>
                    <a:pt x="111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5" y="120"/>
                    <a:pt x="116" y="120"/>
                  </a:cubicBezTo>
                  <a:cubicBezTo>
                    <a:pt x="117" y="120"/>
                    <a:pt x="118" y="120"/>
                    <a:pt x="119" y="121"/>
                  </a:cubicBezTo>
                  <a:cubicBezTo>
                    <a:pt x="121" y="121"/>
                    <a:pt x="122" y="121"/>
                    <a:pt x="124" y="121"/>
                  </a:cubicBezTo>
                  <a:cubicBezTo>
                    <a:pt x="125" y="122"/>
                    <a:pt x="127" y="122"/>
                    <a:pt x="128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31" y="122"/>
                    <a:pt x="132" y="123"/>
                    <a:pt x="134" y="123"/>
                  </a:cubicBezTo>
                  <a:cubicBezTo>
                    <a:pt x="136" y="124"/>
                    <a:pt x="138" y="124"/>
                    <a:pt x="141" y="124"/>
                  </a:cubicBezTo>
                  <a:cubicBezTo>
                    <a:pt x="142" y="124"/>
                    <a:pt x="143" y="124"/>
                    <a:pt x="144" y="125"/>
                  </a:cubicBezTo>
                  <a:cubicBezTo>
                    <a:pt x="146" y="125"/>
                    <a:pt x="146" y="125"/>
                    <a:pt x="146" y="123"/>
                  </a:cubicBezTo>
                  <a:cubicBezTo>
                    <a:pt x="146" y="123"/>
                    <a:pt x="145" y="123"/>
                    <a:pt x="144" y="123"/>
                  </a:cubicBezTo>
                  <a:cubicBezTo>
                    <a:pt x="143" y="123"/>
                    <a:pt x="142" y="123"/>
                    <a:pt x="140" y="122"/>
                  </a:cubicBezTo>
                  <a:close/>
                  <a:moveTo>
                    <a:pt x="74" y="58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4" y="59"/>
                  </a:cubicBezTo>
                  <a:cubicBezTo>
                    <a:pt x="74" y="59"/>
                    <a:pt x="74" y="58"/>
                    <a:pt x="74" y="58"/>
                  </a:cubicBezTo>
                  <a:close/>
                  <a:moveTo>
                    <a:pt x="67" y="63"/>
                  </a:moveTo>
                  <a:cubicBezTo>
                    <a:pt x="67" y="64"/>
                    <a:pt x="67" y="64"/>
                    <a:pt x="67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7" y="64"/>
                    <a:pt x="67" y="63"/>
                  </a:cubicBezTo>
                  <a:close/>
                  <a:moveTo>
                    <a:pt x="37" y="86"/>
                  </a:moveTo>
                  <a:cubicBezTo>
                    <a:pt x="37" y="85"/>
                    <a:pt x="36" y="85"/>
                    <a:pt x="36" y="85"/>
                  </a:cubicBezTo>
                  <a:cubicBezTo>
                    <a:pt x="36" y="85"/>
                    <a:pt x="37" y="84"/>
                    <a:pt x="37" y="84"/>
                  </a:cubicBezTo>
                  <a:cubicBezTo>
                    <a:pt x="38" y="84"/>
                    <a:pt x="37" y="85"/>
                    <a:pt x="37" y="86"/>
                  </a:cubicBezTo>
                  <a:close/>
                  <a:moveTo>
                    <a:pt x="38" y="114"/>
                  </a:move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8" y="114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lose/>
                  <a:moveTo>
                    <a:pt x="37" y="112"/>
                  </a:moveTo>
                  <a:cubicBezTo>
                    <a:pt x="38" y="112"/>
                    <a:pt x="39" y="112"/>
                    <a:pt x="39" y="113"/>
                  </a:cubicBezTo>
                  <a:cubicBezTo>
                    <a:pt x="38" y="113"/>
                    <a:pt x="38" y="113"/>
                    <a:pt x="37" y="112"/>
                  </a:cubicBezTo>
                  <a:close/>
                  <a:moveTo>
                    <a:pt x="44" y="52"/>
                  </a:moveTo>
                  <a:cubicBezTo>
                    <a:pt x="43" y="54"/>
                    <a:pt x="43" y="56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60"/>
                    <a:pt x="42" y="61"/>
                    <a:pt x="42" y="62"/>
                  </a:cubicBezTo>
                  <a:cubicBezTo>
                    <a:pt x="42" y="63"/>
                    <a:pt x="41" y="63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0" y="65"/>
                    <a:pt x="40" y="66"/>
                    <a:pt x="39" y="67"/>
                  </a:cubicBezTo>
                  <a:cubicBezTo>
                    <a:pt x="39" y="67"/>
                    <a:pt x="39" y="68"/>
                    <a:pt x="38" y="68"/>
                  </a:cubicBezTo>
                  <a:cubicBezTo>
                    <a:pt x="38" y="68"/>
                    <a:pt x="38" y="68"/>
                    <a:pt x="38" y="69"/>
                  </a:cubicBezTo>
                  <a:cubicBezTo>
                    <a:pt x="38" y="69"/>
                    <a:pt x="37" y="69"/>
                    <a:pt x="36" y="69"/>
                  </a:cubicBezTo>
                  <a:cubicBezTo>
                    <a:pt x="36" y="69"/>
                    <a:pt x="35" y="68"/>
                    <a:pt x="35" y="68"/>
                  </a:cubicBezTo>
                  <a:cubicBezTo>
                    <a:pt x="34" y="68"/>
                    <a:pt x="33" y="69"/>
                    <a:pt x="33" y="70"/>
                  </a:cubicBezTo>
                  <a:cubicBezTo>
                    <a:pt x="32" y="71"/>
                    <a:pt x="32" y="71"/>
                    <a:pt x="33" y="72"/>
                  </a:cubicBezTo>
                  <a:cubicBezTo>
                    <a:pt x="31" y="73"/>
                    <a:pt x="30" y="73"/>
                    <a:pt x="28" y="74"/>
                  </a:cubicBezTo>
                  <a:cubicBezTo>
                    <a:pt x="27" y="74"/>
                    <a:pt x="26" y="73"/>
                    <a:pt x="25" y="73"/>
                  </a:cubicBezTo>
                  <a:cubicBezTo>
                    <a:pt x="26" y="72"/>
                    <a:pt x="26" y="71"/>
                    <a:pt x="27" y="70"/>
                  </a:cubicBezTo>
                  <a:cubicBezTo>
                    <a:pt x="27" y="70"/>
                    <a:pt x="27" y="70"/>
                    <a:pt x="27" y="69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0" y="65"/>
                    <a:pt x="31" y="64"/>
                    <a:pt x="31" y="63"/>
                  </a:cubicBezTo>
                  <a:cubicBezTo>
                    <a:pt x="31" y="63"/>
                    <a:pt x="31" y="63"/>
                    <a:pt x="32" y="63"/>
                  </a:cubicBezTo>
                  <a:cubicBezTo>
                    <a:pt x="33" y="63"/>
                    <a:pt x="33" y="61"/>
                    <a:pt x="34" y="60"/>
                  </a:cubicBezTo>
                  <a:cubicBezTo>
                    <a:pt x="35" y="59"/>
                    <a:pt x="35" y="58"/>
                    <a:pt x="36" y="57"/>
                  </a:cubicBezTo>
                  <a:cubicBezTo>
                    <a:pt x="36" y="57"/>
                    <a:pt x="36" y="57"/>
                    <a:pt x="36" y="56"/>
                  </a:cubicBezTo>
                  <a:cubicBezTo>
                    <a:pt x="37" y="56"/>
                    <a:pt x="37" y="56"/>
                    <a:pt x="38" y="56"/>
                  </a:cubicBezTo>
                  <a:cubicBezTo>
                    <a:pt x="38" y="55"/>
                    <a:pt x="38" y="55"/>
                    <a:pt x="38" y="54"/>
                  </a:cubicBezTo>
                  <a:cubicBezTo>
                    <a:pt x="38" y="54"/>
                    <a:pt x="38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3"/>
                    <a:pt x="40" y="53"/>
                    <a:pt x="40" y="51"/>
                  </a:cubicBezTo>
                  <a:cubicBezTo>
                    <a:pt x="40" y="51"/>
                    <a:pt x="40" y="51"/>
                    <a:pt x="41" y="51"/>
                  </a:cubicBezTo>
                  <a:cubicBezTo>
                    <a:pt x="41" y="50"/>
                    <a:pt x="42" y="49"/>
                    <a:pt x="42" y="48"/>
                  </a:cubicBezTo>
                  <a:cubicBezTo>
                    <a:pt x="43" y="48"/>
                    <a:pt x="43" y="48"/>
                    <a:pt x="44" y="47"/>
                  </a:cubicBezTo>
                  <a:cubicBezTo>
                    <a:pt x="44" y="48"/>
                    <a:pt x="44" y="48"/>
                    <a:pt x="43" y="48"/>
                  </a:cubicBezTo>
                  <a:cubicBezTo>
                    <a:pt x="43" y="48"/>
                    <a:pt x="44" y="48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1"/>
                    <a:pt x="44" y="52"/>
                  </a:cubicBezTo>
                  <a:close/>
                  <a:moveTo>
                    <a:pt x="60" y="69"/>
                  </a:moveTo>
                  <a:cubicBezTo>
                    <a:pt x="60" y="68"/>
                    <a:pt x="60" y="67"/>
                    <a:pt x="61" y="67"/>
                  </a:cubicBezTo>
                  <a:cubicBezTo>
                    <a:pt x="61" y="67"/>
                    <a:pt x="61" y="66"/>
                    <a:pt x="62" y="66"/>
                  </a:cubicBezTo>
                  <a:cubicBezTo>
                    <a:pt x="62" y="66"/>
                    <a:pt x="62" y="67"/>
                    <a:pt x="62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6" y="64"/>
                  </a:moveTo>
                  <a:cubicBezTo>
                    <a:pt x="66" y="66"/>
                    <a:pt x="65" y="65"/>
                    <a:pt x="64" y="66"/>
                  </a:cubicBezTo>
                  <a:cubicBezTo>
                    <a:pt x="64" y="65"/>
                    <a:pt x="65" y="65"/>
                    <a:pt x="66" y="64"/>
                  </a:cubicBezTo>
                  <a:close/>
                  <a:moveTo>
                    <a:pt x="55" y="59"/>
                  </a:moveTo>
                  <a:cubicBezTo>
                    <a:pt x="55" y="59"/>
                    <a:pt x="56" y="58"/>
                    <a:pt x="56" y="57"/>
                  </a:cubicBezTo>
                  <a:cubicBezTo>
                    <a:pt x="56" y="57"/>
                    <a:pt x="55" y="56"/>
                    <a:pt x="55" y="55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7"/>
                    <a:pt x="54" y="59"/>
                    <a:pt x="54" y="60"/>
                  </a:cubicBezTo>
                  <a:cubicBezTo>
                    <a:pt x="54" y="60"/>
                    <a:pt x="54" y="61"/>
                    <a:pt x="53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0"/>
                    <a:pt x="52" y="59"/>
                  </a:cubicBezTo>
                  <a:cubicBezTo>
                    <a:pt x="53" y="58"/>
                    <a:pt x="53" y="56"/>
                    <a:pt x="53" y="54"/>
                  </a:cubicBezTo>
                  <a:cubicBezTo>
                    <a:pt x="53" y="54"/>
                    <a:pt x="53" y="53"/>
                    <a:pt x="54" y="52"/>
                  </a:cubicBezTo>
                  <a:cubicBezTo>
                    <a:pt x="54" y="52"/>
                    <a:pt x="54" y="51"/>
                    <a:pt x="54" y="51"/>
                  </a:cubicBezTo>
                  <a:cubicBezTo>
                    <a:pt x="55" y="51"/>
                    <a:pt x="55" y="51"/>
                    <a:pt x="55" y="52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6" y="55"/>
                    <a:pt x="57" y="54"/>
                    <a:pt x="57" y="52"/>
                  </a:cubicBezTo>
                  <a:cubicBezTo>
                    <a:pt x="58" y="52"/>
                    <a:pt x="59" y="52"/>
                    <a:pt x="61" y="5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52"/>
                    <a:pt x="62" y="52"/>
                    <a:pt x="63" y="52"/>
                  </a:cubicBezTo>
                  <a:cubicBezTo>
                    <a:pt x="63" y="52"/>
                    <a:pt x="64" y="52"/>
                    <a:pt x="64" y="52"/>
                  </a:cubicBezTo>
                  <a:cubicBezTo>
                    <a:pt x="65" y="52"/>
                    <a:pt x="65" y="53"/>
                    <a:pt x="64" y="53"/>
                  </a:cubicBezTo>
                  <a:cubicBezTo>
                    <a:pt x="63" y="54"/>
                    <a:pt x="63" y="54"/>
                    <a:pt x="62" y="55"/>
                  </a:cubicBezTo>
                  <a:cubicBezTo>
                    <a:pt x="60" y="56"/>
                    <a:pt x="59" y="57"/>
                    <a:pt x="57" y="58"/>
                  </a:cubicBezTo>
                  <a:cubicBezTo>
                    <a:pt x="57" y="59"/>
                    <a:pt x="56" y="59"/>
                    <a:pt x="55" y="5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5" name="Freeform 16"/>
            <p:cNvSpPr>
              <a:spLocks/>
            </p:cNvSpPr>
            <p:nvPr/>
          </p:nvSpPr>
          <p:spPr bwMode="auto">
            <a:xfrm>
              <a:off x="6602413" y="269240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6" name="Freeform 18"/>
            <p:cNvSpPr>
              <a:spLocks noEditPoints="1"/>
            </p:cNvSpPr>
            <p:nvPr/>
          </p:nvSpPr>
          <p:spPr bwMode="auto">
            <a:xfrm>
              <a:off x="5240338" y="1098549"/>
              <a:ext cx="1460500" cy="1476376"/>
            </a:xfrm>
            <a:custGeom>
              <a:avLst/>
              <a:gdLst>
                <a:gd name="T0" fmla="*/ 1335961 w 387"/>
                <a:gd name="T1" fmla="*/ 1028190 h 392"/>
                <a:gd name="T2" fmla="*/ 1377474 w 387"/>
                <a:gd name="T3" fmla="*/ 670395 h 392"/>
                <a:gd name="T4" fmla="*/ 452868 w 387"/>
                <a:gd name="T5" fmla="*/ 244807 h 392"/>
                <a:gd name="T6" fmla="*/ 626468 w 387"/>
                <a:gd name="T7" fmla="*/ 1152477 h 392"/>
                <a:gd name="T8" fmla="*/ 607598 w 387"/>
                <a:gd name="T9" fmla="*/ 1205205 h 392"/>
                <a:gd name="T10" fmla="*/ 264173 w 387"/>
                <a:gd name="T11" fmla="*/ 297535 h 392"/>
                <a:gd name="T12" fmla="*/ 1222744 w 387"/>
                <a:gd name="T13" fmla="*/ 271171 h 392"/>
                <a:gd name="T14" fmla="*/ 1437857 w 387"/>
                <a:gd name="T15" fmla="*/ 685460 h 392"/>
                <a:gd name="T16" fmla="*/ 1452952 w 387"/>
                <a:gd name="T17" fmla="*/ 790916 h 392"/>
                <a:gd name="T18" fmla="*/ 1437857 w 387"/>
                <a:gd name="T19" fmla="*/ 553641 h 392"/>
                <a:gd name="T20" fmla="*/ 1181231 w 387"/>
                <a:gd name="T21" fmla="*/ 184547 h 392"/>
                <a:gd name="T22" fmla="*/ 313234 w 387"/>
                <a:gd name="T23" fmla="*/ 180781 h 392"/>
                <a:gd name="T24" fmla="*/ 430225 w 387"/>
                <a:gd name="T25" fmla="*/ 1235335 h 392"/>
                <a:gd name="T26" fmla="*/ 932154 w 387"/>
                <a:gd name="T27" fmla="*/ 1114815 h 392"/>
                <a:gd name="T28" fmla="*/ 1018953 w 387"/>
                <a:gd name="T29" fmla="*/ 741954 h 392"/>
                <a:gd name="T30" fmla="*/ 890641 w 387"/>
                <a:gd name="T31" fmla="*/ 576239 h 392"/>
                <a:gd name="T32" fmla="*/ 788745 w 387"/>
                <a:gd name="T33" fmla="*/ 636499 h 392"/>
                <a:gd name="T34" fmla="*/ 886867 w 387"/>
                <a:gd name="T35" fmla="*/ 798448 h 392"/>
                <a:gd name="T36" fmla="*/ 762328 w 387"/>
                <a:gd name="T37" fmla="*/ 647798 h 392"/>
                <a:gd name="T38" fmla="*/ 630242 w 387"/>
                <a:gd name="T39" fmla="*/ 602602 h 392"/>
                <a:gd name="T40" fmla="*/ 615146 w 387"/>
                <a:gd name="T41" fmla="*/ 568706 h 392"/>
                <a:gd name="T42" fmla="*/ 728363 w 387"/>
                <a:gd name="T43" fmla="*/ 557407 h 392"/>
                <a:gd name="T44" fmla="*/ 947249 w 387"/>
                <a:gd name="T45" fmla="*/ 523511 h 392"/>
                <a:gd name="T46" fmla="*/ 1000084 w 387"/>
                <a:gd name="T47" fmla="*/ 1118581 h 392"/>
                <a:gd name="T48" fmla="*/ 41513 w 387"/>
                <a:gd name="T49" fmla="*/ 847410 h 392"/>
                <a:gd name="T50" fmla="*/ 11322 w 387"/>
                <a:gd name="T51" fmla="*/ 730655 h 392"/>
                <a:gd name="T52" fmla="*/ 456642 w 387"/>
                <a:gd name="T53" fmla="*/ 1382219 h 392"/>
                <a:gd name="T54" fmla="*/ 1143492 w 387"/>
                <a:gd name="T55" fmla="*/ 1107282 h 392"/>
                <a:gd name="T56" fmla="*/ 1222744 w 387"/>
                <a:gd name="T57" fmla="*/ 738188 h 392"/>
                <a:gd name="T58" fmla="*/ 392486 w 387"/>
                <a:gd name="T59" fmla="*/ 493381 h 392"/>
                <a:gd name="T60" fmla="*/ 449094 w 387"/>
                <a:gd name="T61" fmla="*/ 1005593 h 392"/>
                <a:gd name="T62" fmla="*/ 286817 w 387"/>
                <a:gd name="T63" fmla="*/ 783383 h 392"/>
                <a:gd name="T64" fmla="*/ 909510 w 387"/>
                <a:gd name="T65" fmla="*/ 252340 h 392"/>
                <a:gd name="T66" fmla="*/ 1241614 w 387"/>
                <a:gd name="T67" fmla="*/ 1001827 h 392"/>
                <a:gd name="T68" fmla="*/ 1052919 w 387"/>
                <a:gd name="T69" fmla="*/ 1208971 h 3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7" h="392">
                  <a:moveTo>
                    <a:pt x="345" y="288"/>
                  </a:moveTo>
                  <a:cubicBezTo>
                    <a:pt x="347" y="286"/>
                    <a:pt x="352" y="277"/>
                    <a:pt x="354" y="273"/>
                  </a:cubicBezTo>
                  <a:cubicBezTo>
                    <a:pt x="360" y="254"/>
                    <a:pt x="363" y="240"/>
                    <a:pt x="364" y="233"/>
                  </a:cubicBezTo>
                  <a:cubicBezTo>
                    <a:pt x="366" y="219"/>
                    <a:pt x="367" y="195"/>
                    <a:pt x="365" y="178"/>
                  </a:cubicBezTo>
                  <a:cubicBezTo>
                    <a:pt x="358" y="135"/>
                    <a:pt x="331" y="104"/>
                    <a:pt x="312" y="87"/>
                  </a:cubicBezTo>
                  <a:cubicBezTo>
                    <a:pt x="288" y="66"/>
                    <a:pt x="199" y="11"/>
                    <a:pt x="120" y="65"/>
                  </a:cubicBezTo>
                  <a:cubicBezTo>
                    <a:pt x="39" y="118"/>
                    <a:pt x="50" y="204"/>
                    <a:pt x="63" y="233"/>
                  </a:cubicBezTo>
                  <a:cubicBezTo>
                    <a:pt x="75" y="262"/>
                    <a:pt x="112" y="310"/>
                    <a:pt x="166" y="306"/>
                  </a:cubicBezTo>
                  <a:cubicBezTo>
                    <a:pt x="220" y="302"/>
                    <a:pt x="238" y="249"/>
                    <a:pt x="238" y="249"/>
                  </a:cubicBezTo>
                  <a:cubicBezTo>
                    <a:pt x="236" y="292"/>
                    <a:pt x="195" y="317"/>
                    <a:pt x="161" y="320"/>
                  </a:cubicBezTo>
                  <a:cubicBezTo>
                    <a:pt x="124" y="323"/>
                    <a:pt x="73" y="292"/>
                    <a:pt x="50" y="244"/>
                  </a:cubicBezTo>
                  <a:cubicBezTo>
                    <a:pt x="27" y="196"/>
                    <a:pt x="32" y="124"/>
                    <a:pt x="70" y="79"/>
                  </a:cubicBezTo>
                  <a:cubicBezTo>
                    <a:pt x="100" y="43"/>
                    <a:pt x="140" y="21"/>
                    <a:pt x="200" y="22"/>
                  </a:cubicBezTo>
                  <a:cubicBezTo>
                    <a:pt x="248" y="23"/>
                    <a:pt x="293" y="44"/>
                    <a:pt x="324" y="72"/>
                  </a:cubicBezTo>
                  <a:cubicBezTo>
                    <a:pt x="355" y="100"/>
                    <a:pt x="368" y="128"/>
                    <a:pt x="373" y="142"/>
                  </a:cubicBezTo>
                  <a:cubicBezTo>
                    <a:pt x="377" y="154"/>
                    <a:pt x="380" y="166"/>
                    <a:pt x="381" y="182"/>
                  </a:cubicBezTo>
                  <a:cubicBezTo>
                    <a:pt x="383" y="196"/>
                    <a:pt x="384" y="209"/>
                    <a:pt x="383" y="224"/>
                  </a:cubicBezTo>
                  <a:cubicBezTo>
                    <a:pt x="384" y="218"/>
                    <a:pt x="385" y="212"/>
                    <a:pt x="385" y="210"/>
                  </a:cubicBezTo>
                  <a:cubicBezTo>
                    <a:pt x="385" y="204"/>
                    <a:pt x="386" y="196"/>
                    <a:pt x="387" y="187"/>
                  </a:cubicBezTo>
                  <a:cubicBezTo>
                    <a:pt x="387" y="177"/>
                    <a:pt x="386" y="166"/>
                    <a:pt x="381" y="147"/>
                  </a:cubicBezTo>
                  <a:cubicBezTo>
                    <a:pt x="378" y="133"/>
                    <a:pt x="368" y="111"/>
                    <a:pt x="362" y="103"/>
                  </a:cubicBezTo>
                  <a:cubicBezTo>
                    <a:pt x="355" y="91"/>
                    <a:pt x="346" y="74"/>
                    <a:pt x="313" y="49"/>
                  </a:cubicBezTo>
                  <a:cubicBezTo>
                    <a:pt x="282" y="25"/>
                    <a:pt x="256" y="17"/>
                    <a:pt x="232" y="12"/>
                  </a:cubicBezTo>
                  <a:cubicBezTo>
                    <a:pt x="173" y="0"/>
                    <a:pt x="114" y="20"/>
                    <a:pt x="83" y="48"/>
                  </a:cubicBezTo>
                  <a:cubicBezTo>
                    <a:pt x="44" y="84"/>
                    <a:pt x="7" y="130"/>
                    <a:pt x="22" y="208"/>
                  </a:cubicBezTo>
                  <a:cubicBezTo>
                    <a:pt x="38" y="286"/>
                    <a:pt x="89" y="318"/>
                    <a:pt x="114" y="328"/>
                  </a:cubicBezTo>
                  <a:cubicBezTo>
                    <a:pt x="133" y="335"/>
                    <a:pt x="159" y="337"/>
                    <a:pt x="177" y="334"/>
                  </a:cubicBezTo>
                  <a:cubicBezTo>
                    <a:pt x="196" y="331"/>
                    <a:pt x="225" y="320"/>
                    <a:pt x="247" y="296"/>
                  </a:cubicBezTo>
                  <a:cubicBezTo>
                    <a:pt x="264" y="277"/>
                    <a:pt x="269" y="257"/>
                    <a:pt x="272" y="242"/>
                  </a:cubicBezTo>
                  <a:cubicBezTo>
                    <a:pt x="275" y="224"/>
                    <a:pt x="270" y="197"/>
                    <a:pt x="270" y="197"/>
                  </a:cubicBezTo>
                  <a:cubicBezTo>
                    <a:pt x="270" y="196"/>
                    <a:pt x="270" y="196"/>
                    <a:pt x="270" y="196"/>
                  </a:cubicBezTo>
                  <a:cubicBezTo>
                    <a:pt x="259" y="163"/>
                    <a:pt x="246" y="157"/>
                    <a:pt x="236" y="153"/>
                  </a:cubicBezTo>
                  <a:cubicBezTo>
                    <a:pt x="229" y="150"/>
                    <a:pt x="219" y="149"/>
                    <a:pt x="212" y="152"/>
                  </a:cubicBezTo>
                  <a:cubicBezTo>
                    <a:pt x="202" y="157"/>
                    <a:pt x="202" y="160"/>
                    <a:pt x="209" y="169"/>
                  </a:cubicBezTo>
                  <a:cubicBezTo>
                    <a:pt x="213" y="174"/>
                    <a:pt x="219" y="180"/>
                    <a:pt x="226" y="188"/>
                  </a:cubicBezTo>
                  <a:cubicBezTo>
                    <a:pt x="236" y="200"/>
                    <a:pt x="235" y="212"/>
                    <a:pt x="235" y="212"/>
                  </a:cubicBezTo>
                  <a:cubicBezTo>
                    <a:pt x="234" y="198"/>
                    <a:pt x="227" y="194"/>
                    <a:pt x="222" y="189"/>
                  </a:cubicBezTo>
                  <a:cubicBezTo>
                    <a:pt x="218" y="185"/>
                    <a:pt x="209" y="178"/>
                    <a:pt x="202" y="172"/>
                  </a:cubicBezTo>
                  <a:cubicBezTo>
                    <a:pt x="199" y="170"/>
                    <a:pt x="195" y="169"/>
                    <a:pt x="190" y="168"/>
                  </a:cubicBezTo>
                  <a:cubicBezTo>
                    <a:pt x="185" y="167"/>
                    <a:pt x="173" y="163"/>
                    <a:pt x="167" y="160"/>
                  </a:cubicBezTo>
                  <a:cubicBezTo>
                    <a:pt x="160" y="158"/>
                    <a:pt x="158" y="156"/>
                    <a:pt x="158" y="154"/>
                  </a:cubicBezTo>
                  <a:cubicBezTo>
                    <a:pt x="157" y="151"/>
                    <a:pt x="160" y="151"/>
                    <a:pt x="163" y="151"/>
                  </a:cubicBezTo>
                  <a:cubicBezTo>
                    <a:pt x="165" y="151"/>
                    <a:pt x="170" y="152"/>
                    <a:pt x="179" y="151"/>
                  </a:cubicBezTo>
                  <a:cubicBezTo>
                    <a:pt x="187" y="151"/>
                    <a:pt x="193" y="148"/>
                    <a:pt x="193" y="148"/>
                  </a:cubicBezTo>
                  <a:cubicBezTo>
                    <a:pt x="196" y="137"/>
                    <a:pt x="202" y="134"/>
                    <a:pt x="209" y="131"/>
                  </a:cubicBezTo>
                  <a:cubicBezTo>
                    <a:pt x="216" y="129"/>
                    <a:pt x="233" y="129"/>
                    <a:pt x="251" y="139"/>
                  </a:cubicBezTo>
                  <a:cubicBezTo>
                    <a:pt x="270" y="149"/>
                    <a:pt x="283" y="167"/>
                    <a:pt x="289" y="197"/>
                  </a:cubicBezTo>
                  <a:cubicBezTo>
                    <a:pt x="294" y="225"/>
                    <a:pt x="288" y="267"/>
                    <a:pt x="265" y="297"/>
                  </a:cubicBezTo>
                  <a:cubicBezTo>
                    <a:pt x="242" y="328"/>
                    <a:pt x="192" y="369"/>
                    <a:pt x="122" y="347"/>
                  </a:cubicBezTo>
                  <a:cubicBezTo>
                    <a:pt x="56" y="327"/>
                    <a:pt x="24" y="273"/>
                    <a:pt x="11" y="225"/>
                  </a:cubicBezTo>
                  <a:cubicBezTo>
                    <a:pt x="7" y="206"/>
                    <a:pt x="4" y="197"/>
                    <a:pt x="3" y="193"/>
                  </a:cubicBezTo>
                  <a:cubicBezTo>
                    <a:pt x="3" y="193"/>
                    <a:pt x="3" y="193"/>
                    <a:pt x="3" y="194"/>
                  </a:cubicBezTo>
                  <a:cubicBezTo>
                    <a:pt x="2" y="207"/>
                    <a:pt x="0" y="242"/>
                    <a:pt x="21" y="281"/>
                  </a:cubicBezTo>
                  <a:cubicBezTo>
                    <a:pt x="43" y="320"/>
                    <a:pt x="76" y="352"/>
                    <a:pt x="121" y="367"/>
                  </a:cubicBezTo>
                  <a:cubicBezTo>
                    <a:pt x="197" y="392"/>
                    <a:pt x="292" y="367"/>
                    <a:pt x="345" y="288"/>
                  </a:cubicBezTo>
                  <a:close/>
                  <a:moveTo>
                    <a:pt x="303" y="294"/>
                  </a:moveTo>
                  <a:cubicBezTo>
                    <a:pt x="307" y="287"/>
                    <a:pt x="312" y="277"/>
                    <a:pt x="318" y="260"/>
                  </a:cubicBezTo>
                  <a:cubicBezTo>
                    <a:pt x="323" y="243"/>
                    <a:pt x="326" y="224"/>
                    <a:pt x="324" y="196"/>
                  </a:cubicBezTo>
                  <a:cubicBezTo>
                    <a:pt x="321" y="152"/>
                    <a:pt x="292" y="112"/>
                    <a:pt x="251" y="92"/>
                  </a:cubicBezTo>
                  <a:cubicBezTo>
                    <a:pt x="204" y="69"/>
                    <a:pt x="137" y="81"/>
                    <a:pt x="104" y="131"/>
                  </a:cubicBezTo>
                  <a:cubicBezTo>
                    <a:pt x="73" y="178"/>
                    <a:pt x="86" y="218"/>
                    <a:pt x="101" y="243"/>
                  </a:cubicBezTo>
                  <a:cubicBezTo>
                    <a:pt x="110" y="258"/>
                    <a:pt x="119" y="267"/>
                    <a:pt x="119" y="267"/>
                  </a:cubicBezTo>
                  <a:cubicBezTo>
                    <a:pt x="119" y="267"/>
                    <a:pt x="106" y="260"/>
                    <a:pt x="94" y="246"/>
                  </a:cubicBezTo>
                  <a:cubicBezTo>
                    <a:pt x="86" y="235"/>
                    <a:pt x="79" y="219"/>
                    <a:pt x="76" y="208"/>
                  </a:cubicBezTo>
                  <a:cubicBezTo>
                    <a:pt x="65" y="171"/>
                    <a:pt x="84" y="119"/>
                    <a:pt x="107" y="100"/>
                  </a:cubicBezTo>
                  <a:cubicBezTo>
                    <a:pt x="129" y="81"/>
                    <a:pt x="174" y="45"/>
                    <a:pt x="241" y="67"/>
                  </a:cubicBezTo>
                  <a:cubicBezTo>
                    <a:pt x="308" y="89"/>
                    <a:pt x="344" y="148"/>
                    <a:pt x="344" y="194"/>
                  </a:cubicBezTo>
                  <a:cubicBezTo>
                    <a:pt x="344" y="225"/>
                    <a:pt x="337" y="251"/>
                    <a:pt x="329" y="266"/>
                  </a:cubicBezTo>
                  <a:cubicBezTo>
                    <a:pt x="325" y="276"/>
                    <a:pt x="316" y="291"/>
                    <a:pt x="308" y="300"/>
                  </a:cubicBezTo>
                  <a:cubicBezTo>
                    <a:pt x="293" y="314"/>
                    <a:pt x="284" y="318"/>
                    <a:pt x="279" y="321"/>
                  </a:cubicBezTo>
                  <a:cubicBezTo>
                    <a:pt x="291" y="311"/>
                    <a:pt x="297" y="303"/>
                    <a:pt x="303" y="294"/>
                  </a:cubicBez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7" name="Freeform 19"/>
            <p:cNvSpPr>
              <a:spLocks/>
            </p:cNvSpPr>
            <p:nvPr/>
          </p:nvSpPr>
          <p:spPr bwMode="auto">
            <a:xfrm>
              <a:off x="6597650" y="276383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698" name="Freeform 22"/>
            <p:cNvSpPr>
              <a:spLocks noEditPoints="1"/>
            </p:cNvSpPr>
            <p:nvPr/>
          </p:nvSpPr>
          <p:spPr bwMode="auto">
            <a:xfrm>
              <a:off x="6300788" y="2605088"/>
              <a:ext cx="542925" cy="603250"/>
            </a:xfrm>
            <a:custGeom>
              <a:avLst/>
              <a:gdLst>
                <a:gd name="T0" fmla="*/ 452438 w 144"/>
                <a:gd name="T1" fmla="*/ 312936 h 160"/>
                <a:gd name="T2" fmla="*/ 490141 w 144"/>
                <a:gd name="T3" fmla="*/ 267692 h 160"/>
                <a:gd name="T4" fmla="*/ 527844 w 144"/>
                <a:gd name="T5" fmla="*/ 214908 h 160"/>
                <a:gd name="T6" fmla="*/ 505222 w 144"/>
                <a:gd name="T7" fmla="*/ 162123 h 160"/>
                <a:gd name="T8" fmla="*/ 441127 w 144"/>
                <a:gd name="T9" fmla="*/ 184745 h 160"/>
                <a:gd name="T10" fmla="*/ 456208 w 144"/>
                <a:gd name="T11" fmla="*/ 135731 h 160"/>
                <a:gd name="T12" fmla="*/ 467519 w 144"/>
                <a:gd name="T13" fmla="*/ 109339 h 160"/>
                <a:gd name="T14" fmla="*/ 475059 w 144"/>
                <a:gd name="T15" fmla="*/ 71636 h 160"/>
                <a:gd name="T16" fmla="*/ 471289 w 144"/>
                <a:gd name="T17" fmla="*/ 37703 h 160"/>
                <a:gd name="T18" fmla="*/ 422275 w 144"/>
                <a:gd name="T19" fmla="*/ 7541 h 160"/>
                <a:gd name="T20" fmla="*/ 422275 w 144"/>
                <a:gd name="T21" fmla="*/ 94258 h 160"/>
                <a:gd name="T22" fmla="*/ 361950 w 144"/>
                <a:gd name="T23" fmla="*/ 207367 h 160"/>
                <a:gd name="T24" fmla="*/ 305395 w 144"/>
                <a:gd name="T25" fmla="*/ 211138 h 160"/>
                <a:gd name="T26" fmla="*/ 301625 w 144"/>
                <a:gd name="T27" fmla="*/ 177205 h 160"/>
                <a:gd name="T28" fmla="*/ 271463 w 144"/>
                <a:gd name="T29" fmla="*/ 139502 h 160"/>
                <a:gd name="T30" fmla="*/ 282773 w 144"/>
                <a:gd name="T31" fmla="*/ 116880 h 160"/>
                <a:gd name="T32" fmla="*/ 282773 w 144"/>
                <a:gd name="T33" fmla="*/ 98028 h 160"/>
                <a:gd name="T34" fmla="*/ 305395 w 144"/>
                <a:gd name="T35" fmla="*/ 90488 h 160"/>
                <a:gd name="T36" fmla="*/ 350639 w 144"/>
                <a:gd name="T37" fmla="*/ 67866 h 160"/>
                <a:gd name="T38" fmla="*/ 290314 w 144"/>
                <a:gd name="T39" fmla="*/ 11311 h 160"/>
                <a:gd name="T40" fmla="*/ 229989 w 144"/>
                <a:gd name="T41" fmla="*/ 18852 h 160"/>
                <a:gd name="T42" fmla="*/ 158353 w 144"/>
                <a:gd name="T43" fmla="*/ 11311 h 160"/>
                <a:gd name="T44" fmla="*/ 177205 w 144"/>
                <a:gd name="T45" fmla="*/ 49014 h 160"/>
                <a:gd name="T46" fmla="*/ 226219 w 144"/>
                <a:gd name="T47" fmla="*/ 82947 h 160"/>
                <a:gd name="T48" fmla="*/ 173434 w 144"/>
                <a:gd name="T49" fmla="*/ 131961 h 160"/>
                <a:gd name="T50" fmla="*/ 165894 w 144"/>
                <a:gd name="T51" fmla="*/ 184745 h 160"/>
                <a:gd name="T52" fmla="*/ 154583 w 144"/>
                <a:gd name="T53" fmla="*/ 252611 h 160"/>
                <a:gd name="T54" fmla="*/ 49014 w 144"/>
                <a:gd name="T55" fmla="*/ 312936 h 160"/>
                <a:gd name="T56" fmla="*/ 11311 w 144"/>
                <a:gd name="T57" fmla="*/ 328017 h 160"/>
                <a:gd name="T58" fmla="*/ 11311 w 144"/>
                <a:gd name="T59" fmla="*/ 384572 h 160"/>
                <a:gd name="T60" fmla="*/ 86717 w 144"/>
                <a:gd name="T61" fmla="*/ 354409 h 160"/>
                <a:gd name="T62" fmla="*/ 162123 w 144"/>
                <a:gd name="T63" fmla="*/ 309166 h 160"/>
                <a:gd name="T64" fmla="*/ 177205 w 144"/>
                <a:gd name="T65" fmla="*/ 331788 h 160"/>
                <a:gd name="T66" fmla="*/ 86717 w 144"/>
                <a:gd name="T67" fmla="*/ 418505 h 160"/>
                <a:gd name="T68" fmla="*/ 135731 w 144"/>
                <a:gd name="T69" fmla="*/ 486370 h 160"/>
                <a:gd name="T70" fmla="*/ 177205 w 144"/>
                <a:gd name="T71" fmla="*/ 448667 h 160"/>
                <a:gd name="T72" fmla="*/ 218678 w 144"/>
                <a:gd name="T73" fmla="*/ 373261 h 160"/>
                <a:gd name="T74" fmla="*/ 199827 w 144"/>
                <a:gd name="T75" fmla="*/ 493911 h 160"/>
                <a:gd name="T76" fmla="*/ 158353 w 144"/>
                <a:gd name="T77" fmla="*/ 531614 h 160"/>
                <a:gd name="T78" fmla="*/ 147042 w 144"/>
                <a:gd name="T79" fmla="*/ 599480 h 160"/>
                <a:gd name="T80" fmla="*/ 169664 w 144"/>
                <a:gd name="T81" fmla="*/ 591939 h 160"/>
                <a:gd name="T82" fmla="*/ 229989 w 144"/>
                <a:gd name="T83" fmla="*/ 516533 h 160"/>
                <a:gd name="T84" fmla="*/ 286544 w 144"/>
                <a:gd name="T85" fmla="*/ 482600 h 160"/>
                <a:gd name="T86" fmla="*/ 350639 w 144"/>
                <a:gd name="T87" fmla="*/ 459978 h 160"/>
                <a:gd name="T88" fmla="*/ 392113 w 144"/>
                <a:gd name="T89" fmla="*/ 407194 h 160"/>
                <a:gd name="T90" fmla="*/ 448667 w 144"/>
                <a:gd name="T91" fmla="*/ 154583 h 160"/>
                <a:gd name="T92" fmla="*/ 105569 w 144"/>
                <a:gd name="T93" fmla="*/ 403423 h 160"/>
                <a:gd name="T94" fmla="*/ 173434 w 144"/>
                <a:gd name="T95" fmla="*/ 373261 h 160"/>
                <a:gd name="T96" fmla="*/ 335558 w 144"/>
                <a:gd name="T97" fmla="*/ 410964 h 160"/>
                <a:gd name="T98" fmla="*/ 305395 w 144"/>
                <a:gd name="T99" fmla="*/ 407194 h 160"/>
                <a:gd name="T100" fmla="*/ 279003 w 144"/>
                <a:gd name="T101" fmla="*/ 365720 h 160"/>
                <a:gd name="T102" fmla="*/ 245070 w 144"/>
                <a:gd name="T103" fmla="*/ 312936 h 160"/>
                <a:gd name="T104" fmla="*/ 286544 w 144"/>
                <a:gd name="T105" fmla="*/ 279003 h 160"/>
                <a:gd name="T106" fmla="*/ 320477 w 144"/>
                <a:gd name="T107" fmla="*/ 297855 h 160"/>
                <a:gd name="T108" fmla="*/ 343098 w 144"/>
                <a:gd name="T109" fmla="*/ 358180 h 160"/>
                <a:gd name="T110" fmla="*/ 437356 w 144"/>
                <a:gd name="T111" fmla="*/ 173434 h 160"/>
                <a:gd name="T112" fmla="*/ 384572 w 144"/>
                <a:gd name="T113" fmla="*/ 290314 h 160"/>
                <a:gd name="T114" fmla="*/ 407194 w 144"/>
                <a:gd name="T115" fmla="*/ 248841 h 160"/>
                <a:gd name="T116" fmla="*/ 482600 w 144"/>
                <a:gd name="T117" fmla="*/ 199827 h 160"/>
                <a:gd name="T118" fmla="*/ 388342 w 144"/>
                <a:gd name="T119" fmla="*/ 294084 h 16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4" h="160">
                  <a:moveTo>
                    <a:pt x="104" y="108"/>
                  </a:moveTo>
                  <a:cubicBezTo>
                    <a:pt x="104" y="107"/>
                    <a:pt x="105" y="105"/>
                    <a:pt x="105" y="104"/>
                  </a:cubicBezTo>
                  <a:cubicBezTo>
                    <a:pt x="106" y="102"/>
                    <a:pt x="106" y="100"/>
                    <a:pt x="106" y="99"/>
                  </a:cubicBezTo>
                  <a:cubicBezTo>
                    <a:pt x="107" y="97"/>
                    <a:pt x="107" y="96"/>
                    <a:pt x="108" y="95"/>
                  </a:cubicBezTo>
                  <a:cubicBezTo>
                    <a:pt x="110" y="95"/>
                    <a:pt x="111" y="93"/>
                    <a:pt x="112" y="92"/>
                  </a:cubicBezTo>
                  <a:cubicBezTo>
                    <a:pt x="112" y="92"/>
                    <a:pt x="113" y="91"/>
                    <a:pt x="113" y="91"/>
                  </a:cubicBezTo>
                  <a:cubicBezTo>
                    <a:pt x="114" y="90"/>
                    <a:pt x="115" y="89"/>
                    <a:pt x="115" y="89"/>
                  </a:cubicBezTo>
                  <a:cubicBezTo>
                    <a:pt x="116" y="88"/>
                    <a:pt x="116" y="88"/>
                    <a:pt x="117" y="87"/>
                  </a:cubicBezTo>
                  <a:cubicBezTo>
                    <a:pt x="118" y="86"/>
                    <a:pt x="119" y="84"/>
                    <a:pt x="120" y="83"/>
                  </a:cubicBezTo>
                  <a:cubicBezTo>
                    <a:pt x="121" y="82"/>
                    <a:pt x="122" y="81"/>
                    <a:pt x="123" y="79"/>
                  </a:cubicBezTo>
                  <a:cubicBezTo>
                    <a:pt x="124" y="79"/>
                    <a:pt x="124" y="78"/>
                    <a:pt x="125" y="78"/>
                  </a:cubicBezTo>
                  <a:cubicBezTo>
                    <a:pt x="125" y="78"/>
                    <a:pt x="125" y="78"/>
                    <a:pt x="125" y="77"/>
                  </a:cubicBezTo>
                  <a:cubicBezTo>
                    <a:pt x="126" y="77"/>
                    <a:pt x="126" y="76"/>
                    <a:pt x="127" y="75"/>
                  </a:cubicBezTo>
                  <a:cubicBezTo>
                    <a:pt x="127" y="75"/>
                    <a:pt x="127" y="75"/>
                    <a:pt x="127" y="75"/>
                  </a:cubicBezTo>
                  <a:cubicBezTo>
                    <a:pt x="127" y="75"/>
                    <a:pt x="127" y="75"/>
                    <a:pt x="127" y="75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9" y="74"/>
                    <a:pt x="129" y="73"/>
                    <a:pt x="129" y="73"/>
                  </a:cubicBezTo>
                  <a:cubicBezTo>
                    <a:pt x="129" y="72"/>
                    <a:pt x="129" y="72"/>
                    <a:pt x="130" y="71"/>
                  </a:cubicBezTo>
                  <a:cubicBezTo>
                    <a:pt x="131" y="71"/>
                    <a:pt x="131" y="70"/>
                    <a:pt x="131" y="70"/>
                  </a:cubicBezTo>
                  <a:cubicBezTo>
                    <a:pt x="131" y="69"/>
                    <a:pt x="132" y="68"/>
                    <a:pt x="132" y="68"/>
                  </a:cubicBezTo>
                  <a:cubicBezTo>
                    <a:pt x="133" y="68"/>
                    <a:pt x="133" y="67"/>
                    <a:pt x="133" y="67"/>
                  </a:cubicBezTo>
                  <a:cubicBezTo>
                    <a:pt x="133" y="66"/>
                    <a:pt x="134" y="66"/>
                    <a:pt x="134" y="65"/>
                  </a:cubicBezTo>
                  <a:cubicBezTo>
                    <a:pt x="134" y="65"/>
                    <a:pt x="135" y="65"/>
                    <a:pt x="135" y="65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6" y="63"/>
                    <a:pt x="136" y="62"/>
                    <a:pt x="137" y="61"/>
                  </a:cubicBezTo>
                  <a:cubicBezTo>
                    <a:pt x="138" y="60"/>
                    <a:pt x="139" y="59"/>
                    <a:pt x="139" y="58"/>
                  </a:cubicBezTo>
                  <a:cubicBezTo>
                    <a:pt x="139" y="58"/>
                    <a:pt x="140" y="57"/>
                    <a:pt x="140" y="57"/>
                  </a:cubicBezTo>
                  <a:cubicBezTo>
                    <a:pt x="141" y="55"/>
                    <a:pt x="142" y="54"/>
                    <a:pt x="142" y="53"/>
                  </a:cubicBezTo>
                  <a:cubicBezTo>
                    <a:pt x="143" y="52"/>
                    <a:pt x="143" y="50"/>
                    <a:pt x="143" y="49"/>
                  </a:cubicBezTo>
                  <a:cubicBezTo>
                    <a:pt x="144" y="49"/>
                    <a:pt x="143" y="49"/>
                    <a:pt x="143" y="49"/>
                  </a:cubicBezTo>
                  <a:cubicBezTo>
                    <a:pt x="143" y="49"/>
                    <a:pt x="143" y="48"/>
                    <a:pt x="143" y="48"/>
                  </a:cubicBezTo>
                  <a:cubicBezTo>
                    <a:pt x="144" y="47"/>
                    <a:pt x="143" y="45"/>
                    <a:pt x="142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0" y="44"/>
                    <a:pt x="139" y="44"/>
                    <a:pt x="138" y="43"/>
                  </a:cubicBezTo>
                  <a:cubicBezTo>
                    <a:pt x="137" y="43"/>
                    <a:pt x="136" y="43"/>
                    <a:pt x="135" y="43"/>
                  </a:cubicBezTo>
                  <a:cubicBezTo>
                    <a:pt x="135" y="42"/>
                    <a:pt x="135" y="43"/>
                    <a:pt x="134" y="43"/>
                  </a:cubicBezTo>
                  <a:cubicBezTo>
                    <a:pt x="133" y="43"/>
                    <a:pt x="132" y="43"/>
                    <a:pt x="131" y="43"/>
                  </a:cubicBezTo>
                  <a:cubicBezTo>
                    <a:pt x="131" y="43"/>
                    <a:pt x="130" y="42"/>
                    <a:pt x="130" y="42"/>
                  </a:cubicBezTo>
                  <a:cubicBezTo>
                    <a:pt x="129" y="42"/>
                    <a:pt x="128" y="41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5" y="42"/>
                  </a:cubicBezTo>
                  <a:cubicBezTo>
                    <a:pt x="124" y="43"/>
                    <a:pt x="123" y="44"/>
                    <a:pt x="123" y="45"/>
                  </a:cubicBezTo>
                  <a:cubicBezTo>
                    <a:pt x="122" y="46"/>
                    <a:pt x="122" y="46"/>
                    <a:pt x="121" y="46"/>
                  </a:cubicBezTo>
                  <a:cubicBezTo>
                    <a:pt x="120" y="47"/>
                    <a:pt x="119" y="48"/>
                    <a:pt x="117" y="48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6" y="49"/>
                    <a:pt x="116" y="49"/>
                    <a:pt x="116" y="48"/>
                  </a:cubicBezTo>
                  <a:cubicBezTo>
                    <a:pt x="117" y="48"/>
                    <a:pt x="117" y="47"/>
                    <a:pt x="118" y="46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9" y="45"/>
                    <a:pt x="119" y="44"/>
                    <a:pt x="119" y="44"/>
                  </a:cubicBezTo>
                  <a:cubicBezTo>
                    <a:pt x="119" y="43"/>
                    <a:pt x="120" y="42"/>
                    <a:pt x="120" y="41"/>
                  </a:cubicBezTo>
                  <a:cubicBezTo>
                    <a:pt x="120" y="41"/>
                    <a:pt x="120" y="40"/>
                    <a:pt x="121" y="40"/>
                  </a:cubicBezTo>
                  <a:cubicBezTo>
                    <a:pt x="121" y="39"/>
                    <a:pt x="121" y="39"/>
                    <a:pt x="121" y="38"/>
                  </a:cubicBezTo>
                  <a:cubicBezTo>
                    <a:pt x="122" y="38"/>
                    <a:pt x="121" y="37"/>
                    <a:pt x="122" y="36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0" y="35"/>
                    <a:pt x="121" y="34"/>
                    <a:pt x="122" y="33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3"/>
                    <a:pt x="122" y="33"/>
                    <a:pt x="123" y="33"/>
                  </a:cubicBezTo>
                  <a:cubicBezTo>
                    <a:pt x="123" y="32"/>
                    <a:pt x="122" y="32"/>
                    <a:pt x="122" y="32"/>
                  </a:cubicBezTo>
                  <a:cubicBezTo>
                    <a:pt x="122" y="31"/>
                    <a:pt x="123" y="31"/>
                    <a:pt x="123" y="30"/>
                  </a:cubicBezTo>
                  <a:cubicBezTo>
                    <a:pt x="123" y="30"/>
                    <a:pt x="123" y="29"/>
                    <a:pt x="123" y="29"/>
                  </a:cubicBezTo>
                  <a:cubicBezTo>
                    <a:pt x="123" y="28"/>
                    <a:pt x="124" y="27"/>
                    <a:pt x="124" y="27"/>
                  </a:cubicBezTo>
                  <a:cubicBezTo>
                    <a:pt x="125" y="27"/>
                    <a:pt x="124" y="26"/>
                    <a:pt x="124" y="26"/>
                  </a:cubicBezTo>
                  <a:cubicBezTo>
                    <a:pt x="126" y="27"/>
                    <a:pt x="125" y="28"/>
                    <a:pt x="124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6" y="28"/>
                    <a:pt x="126" y="27"/>
                    <a:pt x="126" y="25"/>
                  </a:cubicBezTo>
                  <a:cubicBezTo>
                    <a:pt x="127" y="24"/>
                    <a:pt x="128" y="23"/>
                    <a:pt x="127" y="21"/>
                  </a:cubicBezTo>
                  <a:cubicBezTo>
                    <a:pt x="127" y="22"/>
                    <a:pt x="126" y="22"/>
                    <a:pt x="125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24"/>
                    <a:pt x="126" y="24"/>
                    <a:pt x="125" y="25"/>
                  </a:cubicBezTo>
                  <a:cubicBezTo>
                    <a:pt x="125" y="24"/>
                    <a:pt x="125" y="23"/>
                    <a:pt x="125" y="23"/>
                  </a:cubicBezTo>
                  <a:cubicBezTo>
                    <a:pt x="125" y="22"/>
                    <a:pt x="125" y="21"/>
                    <a:pt x="125" y="21"/>
                  </a:cubicBezTo>
                  <a:cubicBezTo>
                    <a:pt x="125" y="20"/>
                    <a:pt x="125" y="19"/>
                    <a:pt x="126" y="19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7" y="20"/>
                    <a:pt x="127" y="20"/>
                    <a:pt x="128" y="20"/>
                  </a:cubicBezTo>
                  <a:cubicBezTo>
                    <a:pt x="128" y="20"/>
                    <a:pt x="128" y="20"/>
                    <a:pt x="128" y="19"/>
                  </a:cubicBezTo>
                  <a:cubicBezTo>
                    <a:pt x="128" y="19"/>
                    <a:pt x="128" y="18"/>
                    <a:pt x="128" y="18"/>
                  </a:cubicBezTo>
                  <a:cubicBezTo>
                    <a:pt x="129" y="17"/>
                    <a:pt x="129" y="17"/>
                    <a:pt x="128" y="16"/>
                  </a:cubicBezTo>
                  <a:cubicBezTo>
                    <a:pt x="128" y="16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3"/>
                    <a:pt x="127" y="12"/>
                    <a:pt x="126" y="11"/>
                  </a:cubicBezTo>
                  <a:cubicBezTo>
                    <a:pt x="125" y="11"/>
                    <a:pt x="125" y="10"/>
                    <a:pt x="125" y="10"/>
                  </a:cubicBezTo>
                  <a:cubicBezTo>
                    <a:pt x="124" y="8"/>
                    <a:pt x="124" y="7"/>
                    <a:pt x="123" y="6"/>
                  </a:cubicBezTo>
                  <a:cubicBezTo>
                    <a:pt x="122" y="5"/>
                    <a:pt x="121" y="4"/>
                    <a:pt x="120" y="4"/>
                  </a:cubicBezTo>
                  <a:cubicBezTo>
                    <a:pt x="120" y="4"/>
                    <a:pt x="120" y="4"/>
                    <a:pt x="119" y="4"/>
                  </a:cubicBezTo>
                  <a:cubicBezTo>
                    <a:pt x="119" y="4"/>
                    <a:pt x="119" y="3"/>
                    <a:pt x="118" y="3"/>
                  </a:cubicBezTo>
                  <a:cubicBezTo>
                    <a:pt x="118" y="3"/>
                    <a:pt x="117" y="2"/>
                    <a:pt x="117" y="2"/>
                  </a:cubicBezTo>
                  <a:cubicBezTo>
                    <a:pt x="116" y="1"/>
                    <a:pt x="116" y="1"/>
                    <a:pt x="115" y="1"/>
                  </a:cubicBezTo>
                  <a:cubicBezTo>
                    <a:pt x="114" y="0"/>
                    <a:pt x="114" y="1"/>
                    <a:pt x="114" y="1"/>
                  </a:cubicBezTo>
                  <a:cubicBezTo>
                    <a:pt x="114" y="1"/>
                    <a:pt x="113" y="2"/>
                    <a:pt x="113" y="1"/>
                  </a:cubicBezTo>
                  <a:cubicBezTo>
                    <a:pt x="113" y="1"/>
                    <a:pt x="112" y="2"/>
                    <a:pt x="112" y="2"/>
                  </a:cubicBezTo>
                  <a:cubicBezTo>
                    <a:pt x="111" y="3"/>
                    <a:pt x="111" y="4"/>
                    <a:pt x="111" y="5"/>
                  </a:cubicBezTo>
                  <a:cubicBezTo>
                    <a:pt x="112" y="6"/>
                    <a:pt x="112" y="7"/>
                    <a:pt x="112" y="8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10"/>
                    <a:pt x="112" y="10"/>
                    <a:pt x="113" y="11"/>
                  </a:cubicBezTo>
                  <a:cubicBezTo>
                    <a:pt x="114" y="10"/>
                    <a:pt x="114" y="11"/>
                    <a:pt x="115" y="12"/>
                  </a:cubicBezTo>
                  <a:cubicBezTo>
                    <a:pt x="115" y="12"/>
                    <a:pt x="115" y="12"/>
                    <a:pt x="115" y="13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4" y="18"/>
                    <a:pt x="114" y="19"/>
                    <a:pt x="114" y="20"/>
                  </a:cubicBezTo>
                  <a:cubicBezTo>
                    <a:pt x="113" y="21"/>
                    <a:pt x="113" y="23"/>
                    <a:pt x="112" y="25"/>
                  </a:cubicBezTo>
                  <a:cubicBezTo>
                    <a:pt x="112" y="26"/>
                    <a:pt x="111" y="27"/>
                    <a:pt x="111" y="28"/>
                  </a:cubicBezTo>
                  <a:cubicBezTo>
                    <a:pt x="111" y="29"/>
                    <a:pt x="110" y="30"/>
                    <a:pt x="110" y="31"/>
                  </a:cubicBezTo>
                  <a:cubicBezTo>
                    <a:pt x="110" y="32"/>
                    <a:pt x="109" y="33"/>
                    <a:pt x="109" y="34"/>
                  </a:cubicBezTo>
                  <a:cubicBezTo>
                    <a:pt x="108" y="35"/>
                    <a:pt x="108" y="36"/>
                    <a:pt x="107" y="37"/>
                  </a:cubicBezTo>
                  <a:cubicBezTo>
                    <a:pt x="106" y="38"/>
                    <a:pt x="105" y="40"/>
                    <a:pt x="104" y="42"/>
                  </a:cubicBezTo>
                  <a:cubicBezTo>
                    <a:pt x="103" y="44"/>
                    <a:pt x="102" y="46"/>
                    <a:pt x="101" y="48"/>
                  </a:cubicBezTo>
                  <a:cubicBezTo>
                    <a:pt x="101" y="49"/>
                    <a:pt x="100" y="50"/>
                    <a:pt x="99" y="51"/>
                  </a:cubicBezTo>
                  <a:cubicBezTo>
                    <a:pt x="99" y="52"/>
                    <a:pt x="98" y="52"/>
                    <a:pt x="98" y="53"/>
                  </a:cubicBezTo>
                  <a:cubicBezTo>
                    <a:pt x="97" y="54"/>
                    <a:pt x="97" y="55"/>
                    <a:pt x="96" y="55"/>
                  </a:cubicBezTo>
                  <a:cubicBezTo>
                    <a:pt x="96" y="55"/>
                    <a:pt x="95" y="55"/>
                    <a:pt x="95" y="56"/>
                  </a:cubicBezTo>
                  <a:cubicBezTo>
                    <a:pt x="95" y="56"/>
                    <a:pt x="94" y="56"/>
                    <a:pt x="94" y="56"/>
                  </a:cubicBezTo>
                  <a:cubicBezTo>
                    <a:pt x="94" y="56"/>
                    <a:pt x="94" y="57"/>
                    <a:pt x="93" y="57"/>
                  </a:cubicBezTo>
                  <a:cubicBezTo>
                    <a:pt x="93" y="57"/>
                    <a:pt x="92" y="58"/>
                    <a:pt x="92" y="58"/>
                  </a:cubicBezTo>
                  <a:cubicBezTo>
                    <a:pt x="91" y="59"/>
                    <a:pt x="91" y="59"/>
                    <a:pt x="90" y="58"/>
                  </a:cubicBezTo>
                  <a:cubicBezTo>
                    <a:pt x="89" y="58"/>
                    <a:pt x="89" y="58"/>
                    <a:pt x="88" y="58"/>
                  </a:cubicBezTo>
                  <a:cubicBezTo>
                    <a:pt x="88" y="58"/>
                    <a:pt x="87" y="58"/>
                    <a:pt x="87" y="58"/>
                  </a:cubicBezTo>
                  <a:cubicBezTo>
                    <a:pt x="85" y="57"/>
                    <a:pt x="84" y="57"/>
                    <a:pt x="82" y="56"/>
                  </a:cubicBezTo>
                  <a:cubicBezTo>
                    <a:pt x="82" y="56"/>
                    <a:pt x="81" y="56"/>
                    <a:pt x="81" y="56"/>
                  </a:cubicBezTo>
                  <a:cubicBezTo>
                    <a:pt x="79" y="56"/>
                    <a:pt x="79" y="56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6" y="55"/>
                    <a:pt x="76" y="55"/>
                    <a:pt x="75" y="56"/>
                  </a:cubicBezTo>
                  <a:cubicBezTo>
                    <a:pt x="74" y="57"/>
                    <a:pt x="74" y="56"/>
                    <a:pt x="73" y="56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6"/>
                    <a:pt x="73" y="55"/>
                    <a:pt x="73" y="55"/>
                  </a:cubicBezTo>
                  <a:cubicBezTo>
                    <a:pt x="75" y="54"/>
                    <a:pt x="76" y="52"/>
                    <a:pt x="77" y="51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9"/>
                    <a:pt x="79" y="48"/>
                    <a:pt x="80" y="47"/>
                  </a:cubicBezTo>
                  <a:cubicBezTo>
                    <a:pt x="80" y="45"/>
                    <a:pt x="81" y="44"/>
                    <a:pt x="80" y="43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8" y="40"/>
                    <a:pt x="78" y="40"/>
                    <a:pt x="78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9"/>
                    <a:pt x="76" y="38"/>
                    <a:pt x="75" y="38"/>
                  </a:cubicBezTo>
                  <a:cubicBezTo>
                    <a:pt x="75" y="38"/>
                    <a:pt x="74" y="38"/>
                    <a:pt x="74" y="38"/>
                  </a:cubicBezTo>
                  <a:cubicBezTo>
                    <a:pt x="73" y="37"/>
                    <a:pt x="72" y="37"/>
                    <a:pt x="72" y="37"/>
                  </a:cubicBezTo>
                  <a:cubicBezTo>
                    <a:pt x="72" y="37"/>
                    <a:pt x="72" y="36"/>
                    <a:pt x="73" y="36"/>
                  </a:cubicBezTo>
                  <a:cubicBezTo>
                    <a:pt x="74" y="35"/>
                    <a:pt x="75" y="34"/>
                    <a:pt x="76" y="32"/>
                  </a:cubicBezTo>
                  <a:cubicBezTo>
                    <a:pt x="76" y="32"/>
                    <a:pt x="77" y="31"/>
                    <a:pt x="78" y="30"/>
                  </a:cubicBezTo>
                  <a:cubicBezTo>
                    <a:pt x="79" y="29"/>
                    <a:pt x="80" y="27"/>
                    <a:pt x="81" y="26"/>
                  </a:cubicBezTo>
                  <a:cubicBezTo>
                    <a:pt x="80" y="25"/>
                    <a:pt x="80" y="26"/>
                    <a:pt x="80" y="26"/>
                  </a:cubicBezTo>
                  <a:cubicBezTo>
                    <a:pt x="80" y="26"/>
                    <a:pt x="80" y="27"/>
                    <a:pt x="80" y="27"/>
                  </a:cubicBezTo>
                  <a:cubicBezTo>
                    <a:pt x="79" y="27"/>
                    <a:pt x="79" y="28"/>
                    <a:pt x="78" y="28"/>
                  </a:cubicBezTo>
                  <a:cubicBezTo>
                    <a:pt x="78" y="28"/>
                    <a:pt x="77" y="28"/>
                    <a:pt x="77" y="28"/>
                  </a:cubicBezTo>
                  <a:cubicBezTo>
                    <a:pt x="76" y="29"/>
                    <a:pt x="75" y="30"/>
                    <a:pt x="75" y="31"/>
                  </a:cubicBezTo>
                  <a:cubicBezTo>
                    <a:pt x="75" y="32"/>
                    <a:pt x="75" y="33"/>
                    <a:pt x="74" y="33"/>
                  </a:cubicBezTo>
                  <a:cubicBezTo>
                    <a:pt x="74" y="33"/>
                    <a:pt x="73" y="33"/>
                    <a:pt x="73" y="34"/>
                  </a:cubicBezTo>
                  <a:cubicBezTo>
                    <a:pt x="73" y="35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69" y="36"/>
                    <a:pt x="69" y="36"/>
                    <a:pt x="68" y="36"/>
                  </a:cubicBezTo>
                  <a:cubicBezTo>
                    <a:pt x="69" y="35"/>
                    <a:pt x="69" y="35"/>
                    <a:pt x="69" y="34"/>
                  </a:cubicBezTo>
                  <a:cubicBezTo>
                    <a:pt x="70" y="34"/>
                    <a:pt x="71" y="33"/>
                    <a:pt x="71" y="33"/>
                  </a:cubicBezTo>
                  <a:cubicBezTo>
                    <a:pt x="72" y="31"/>
                    <a:pt x="73" y="30"/>
                    <a:pt x="74" y="29"/>
                  </a:cubicBezTo>
                  <a:cubicBezTo>
                    <a:pt x="75" y="28"/>
                    <a:pt x="75" y="27"/>
                    <a:pt x="75" y="26"/>
                  </a:cubicBezTo>
                  <a:cubicBezTo>
                    <a:pt x="76" y="25"/>
                    <a:pt x="76" y="25"/>
                    <a:pt x="77" y="25"/>
                  </a:cubicBezTo>
                  <a:cubicBezTo>
                    <a:pt x="77" y="24"/>
                    <a:pt x="77" y="24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9" y="22"/>
                    <a:pt x="79" y="22"/>
                    <a:pt x="80" y="22"/>
                  </a:cubicBezTo>
                  <a:cubicBezTo>
                    <a:pt x="80" y="22"/>
                    <a:pt x="80" y="22"/>
                    <a:pt x="80" y="23"/>
                  </a:cubicBezTo>
                  <a:cubicBezTo>
                    <a:pt x="80" y="22"/>
                    <a:pt x="80" y="22"/>
                    <a:pt x="81" y="22"/>
                  </a:cubicBezTo>
                  <a:cubicBezTo>
                    <a:pt x="81" y="20"/>
                    <a:pt x="81" y="20"/>
                    <a:pt x="83" y="20"/>
                  </a:cubicBezTo>
                  <a:cubicBezTo>
                    <a:pt x="83" y="20"/>
                    <a:pt x="83" y="21"/>
                    <a:pt x="83" y="21"/>
                  </a:cubicBezTo>
                  <a:cubicBezTo>
                    <a:pt x="82" y="22"/>
                    <a:pt x="82" y="24"/>
                    <a:pt x="81" y="24"/>
                  </a:cubicBezTo>
                  <a:cubicBezTo>
                    <a:pt x="81" y="24"/>
                    <a:pt x="81" y="25"/>
                    <a:pt x="81" y="25"/>
                  </a:cubicBezTo>
                  <a:cubicBezTo>
                    <a:pt x="82" y="25"/>
                    <a:pt x="82" y="24"/>
                    <a:pt x="83" y="24"/>
                  </a:cubicBezTo>
                  <a:cubicBezTo>
                    <a:pt x="83" y="23"/>
                    <a:pt x="84" y="22"/>
                    <a:pt x="84" y="22"/>
                  </a:cubicBezTo>
                  <a:cubicBezTo>
                    <a:pt x="85" y="22"/>
                    <a:pt x="85" y="22"/>
                    <a:pt x="85" y="21"/>
                  </a:cubicBezTo>
                  <a:cubicBezTo>
                    <a:pt x="86" y="21"/>
                    <a:pt x="87" y="20"/>
                    <a:pt x="87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9" y="19"/>
                  </a:cubicBezTo>
                  <a:cubicBezTo>
                    <a:pt x="88" y="19"/>
                    <a:pt x="88" y="20"/>
                    <a:pt x="88" y="20"/>
                  </a:cubicBezTo>
                  <a:cubicBezTo>
                    <a:pt x="90" y="19"/>
                    <a:pt x="92" y="19"/>
                    <a:pt x="93" y="18"/>
                  </a:cubicBezTo>
                  <a:cubicBezTo>
                    <a:pt x="94" y="17"/>
                    <a:pt x="96" y="16"/>
                    <a:pt x="97" y="15"/>
                  </a:cubicBezTo>
                  <a:cubicBezTo>
                    <a:pt x="97" y="14"/>
                    <a:pt x="97" y="12"/>
                    <a:pt x="96" y="12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10"/>
                    <a:pt x="97" y="9"/>
                    <a:pt x="96" y="8"/>
                  </a:cubicBezTo>
                  <a:cubicBezTo>
                    <a:pt x="96" y="7"/>
                    <a:pt x="96" y="7"/>
                    <a:pt x="95" y="7"/>
                  </a:cubicBezTo>
                  <a:cubicBezTo>
                    <a:pt x="93" y="6"/>
                    <a:pt x="91" y="6"/>
                    <a:pt x="89" y="6"/>
                  </a:cubicBezTo>
                  <a:cubicBezTo>
                    <a:pt x="88" y="5"/>
                    <a:pt x="86" y="5"/>
                    <a:pt x="84" y="4"/>
                  </a:cubicBezTo>
                  <a:cubicBezTo>
                    <a:pt x="83" y="4"/>
                    <a:pt x="81" y="4"/>
                    <a:pt x="79" y="4"/>
                  </a:cubicBezTo>
                  <a:cubicBezTo>
                    <a:pt x="79" y="4"/>
                    <a:pt x="78" y="4"/>
                    <a:pt x="77" y="3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2" y="3"/>
                    <a:pt x="71" y="3"/>
                    <a:pt x="70" y="3"/>
                  </a:cubicBezTo>
                  <a:cubicBezTo>
                    <a:pt x="69" y="3"/>
                    <a:pt x="69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7" y="2"/>
                    <a:pt x="66" y="2"/>
                    <a:pt x="65" y="2"/>
                  </a:cubicBezTo>
                  <a:cubicBezTo>
                    <a:pt x="65" y="3"/>
                    <a:pt x="64" y="3"/>
                    <a:pt x="64" y="3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2" y="4"/>
                    <a:pt x="61" y="4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ubicBezTo>
                    <a:pt x="60" y="6"/>
                    <a:pt x="59" y="7"/>
                    <a:pt x="58" y="7"/>
                  </a:cubicBezTo>
                  <a:cubicBezTo>
                    <a:pt x="57" y="7"/>
                    <a:pt x="56" y="7"/>
                    <a:pt x="55" y="7"/>
                  </a:cubicBezTo>
                  <a:cubicBezTo>
                    <a:pt x="54" y="7"/>
                    <a:pt x="52" y="6"/>
                    <a:pt x="51" y="6"/>
                  </a:cubicBezTo>
                  <a:cubicBezTo>
                    <a:pt x="50" y="6"/>
                    <a:pt x="50" y="5"/>
                    <a:pt x="49" y="5"/>
                  </a:cubicBezTo>
                  <a:cubicBezTo>
                    <a:pt x="48" y="6"/>
                    <a:pt x="48" y="5"/>
                    <a:pt x="48" y="5"/>
                  </a:cubicBezTo>
                  <a:cubicBezTo>
                    <a:pt x="47" y="5"/>
                    <a:pt x="47" y="5"/>
                    <a:pt x="46" y="5"/>
                  </a:cubicBezTo>
                  <a:cubicBezTo>
                    <a:pt x="46" y="5"/>
                    <a:pt x="46" y="5"/>
                    <a:pt x="45" y="4"/>
                  </a:cubicBezTo>
                  <a:cubicBezTo>
                    <a:pt x="44" y="4"/>
                    <a:pt x="43" y="4"/>
                    <a:pt x="42" y="3"/>
                  </a:cubicBezTo>
                  <a:cubicBezTo>
                    <a:pt x="41" y="3"/>
                    <a:pt x="40" y="3"/>
                    <a:pt x="40" y="3"/>
                  </a:cubicBezTo>
                  <a:cubicBezTo>
                    <a:pt x="39" y="3"/>
                    <a:pt x="38" y="3"/>
                    <a:pt x="37" y="3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7" y="6"/>
                    <a:pt x="38" y="6"/>
                    <a:pt x="38" y="7"/>
                  </a:cubicBezTo>
                  <a:cubicBezTo>
                    <a:pt x="39" y="8"/>
                    <a:pt x="40" y="8"/>
                    <a:pt x="41" y="8"/>
                  </a:cubicBezTo>
                  <a:cubicBezTo>
                    <a:pt x="41" y="8"/>
                    <a:pt x="41" y="9"/>
                    <a:pt x="42" y="9"/>
                  </a:cubicBezTo>
                  <a:cubicBezTo>
                    <a:pt x="43" y="9"/>
                    <a:pt x="43" y="10"/>
                    <a:pt x="44" y="11"/>
                  </a:cubicBezTo>
                  <a:cubicBezTo>
                    <a:pt x="45" y="11"/>
                    <a:pt x="46" y="12"/>
                    <a:pt x="47" y="13"/>
                  </a:cubicBezTo>
                  <a:cubicBezTo>
                    <a:pt x="48" y="14"/>
                    <a:pt x="50" y="15"/>
                    <a:pt x="52" y="16"/>
                  </a:cubicBezTo>
                  <a:cubicBezTo>
                    <a:pt x="52" y="16"/>
                    <a:pt x="52" y="16"/>
                    <a:pt x="52" y="17"/>
                  </a:cubicBezTo>
                  <a:cubicBezTo>
                    <a:pt x="53" y="17"/>
                    <a:pt x="53" y="17"/>
                    <a:pt x="54" y="17"/>
                  </a:cubicBezTo>
                  <a:cubicBezTo>
                    <a:pt x="55" y="17"/>
                    <a:pt x="56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8"/>
                    <a:pt x="58" y="18"/>
                    <a:pt x="59" y="18"/>
                  </a:cubicBezTo>
                  <a:cubicBezTo>
                    <a:pt x="59" y="18"/>
                    <a:pt x="60" y="18"/>
                    <a:pt x="60" y="18"/>
                  </a:cubicBezTo>
                  <a:cubicBezTo>
                    <a:pt x="61" y="19"/>
                    <a:pt x="61" y="19"/>
                    <a:pt x="61" y="20"/>
                  </a:cubicBezTo>
                  <a:cubicBezTo>
                    <a:pt x="61" y="20"/>
                    <a:pt x="61" y="21"/>
                    <a:pt x="60" y="22"/>
                  </a:cubicBezTo>
                  <a:cubicBezTo>
                    <a:pt x="59" y="23"/>
                    <a:pt x="59" y="23"/>
                    <a:pt x="58" y="24"/>
                  </a:cubicBezTo>
                  <a:cubicBezTo>
                    <a:pt x="58" y="24"/>
                    <a:pt x="58" y="25"/>
                    <a:pt x="58" y="25"/>
                  </a:cubicBezTo>
                  <a:cubicBezTo>
                    <a:pt x="58" y="26"/>
                    <a:pt x="58" y="27"/>
                    <a:pt x="57" y="27"/>
                  </a:cubicBezTo>
                  <a:cubicBezTo>
                    <a:pt x="56" y="27"/>
                    <a:pt x="56" y="27"/>
                    <a:pt x="56" y="28"/>
                  </a:cubicBezTo>
                  <a:cubicBezTo>
                    <a:pt x="55" y="28"/>
                    <a:pt x="55" y="29"/>
                    <a:pt x="55" y="29"/>
                  </a:cubicBezTo>
                  <a:cubicBezTo>
                    <a:pt x="54" y="30"/>
                    <a:pt x="54" y="31"/>
                    <a:pt x="53" y="32"/>
                  </a:cubicBezTo>
                  <a:cubicBezTo>
                    <a:pt x="52" y="33"/>
                    <a:pt x="51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8" y="35"/>
                    <a:pt x="47" y="35"/>
                    <a:pt x="46" y="35"/>
                  </a:cubicBezTo>
                  <a:cubicBezTo>
                    <a:pt x="46" y="35"/>
                    <a:pt x="46" y="36"/>
                    <a:pt x="45" y="36"/>
                  </a:cubicBezTo>
                  <a:cubicBezTo>
                    <a:pt x="45" y="36"/>
                    <a:pt x="45" y="36"/>
                    <a:pt x="44" y="36"/>
                  </a:cubicBezTo>
                  <a:cubicBezTo>
                    <a:pt x="44" y="36"/>
                    <a:pt x="44" y="36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8"/>
                    <a:pt x="44" y="38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2"/>
                    <a:pt x="44" y="44"/>
                    <a:pt x="44" y="46"/>
                  </a:cubicBezTo>
                  <a:cubicBezTo>
                    <a:pt x="44" y="47"/>
                    <a:pt x="44" y="48"/>
                    <a:pt x="44" y="49"/>
                  </a:cubicBezTo>
                  <a:cubicBezTo>
                    <a:pt x="44" y="50"/>
                    <a:pt x="44" y="51"/>
                    <a:pt x="44" y="52"/>
                  </a:cubicBezTo>
                  <a:cubicBezTo>
                    <a:pt x="45" y="52"/>
                    <a:pt x="45" y="52"/>
                    <a:pt x="45" y="53"/>
                  </a:cubicBezTo>
                  <a:cubicBezTo>
                    <a:pt x="45" y="53"/>
                    <a:pt x="45" y="53"/>
                    <a:pt x="46" y="54"/>
                  </a:cubicBezTo>
                  <a:cubicBezTo>
                    <a:pt x="46" y="54"/>
                    <a:pt x="47" y="55"/>
                    <a:pt x="47" y="55"/>
                  </a:cubicBezTo>
                  <a:cubicBezTo>
                    <a:pt x="48" y="57"/>
                    <a:pt x="47" y="58"/>
                    <a:pt x="49" y="59"/>
                  </a:cubicBezTo>
                  <a:cubicBezTo>
                    <a:pt x="49" y="59"/>
                    <a:pt x="49" y="59"/>
                    <a:pt x="50" y="59"/>
                  </a:cubicBezTo>
                  <a:cubicBezTo>
                    <a:pt x="49" y="61"/>
                    <a:pt x="48" y="62"/>
                    <a:pt x="47" y="62"/>
                  </a:cubicBezTo>
                  <a:cubicBezTo>
                    <a:pt x="45" y="64"/>
                    <a:pt x="43" y="65"/>
                    <a:pt x="41" y="66"/>
                  </a:cubicBezTo>
                  <a:cubicBezTo>
                    <a:pt x="41" y="66"/>
                    <a:pt x="41" y="67"/>
                    <a:pt x="41" y="67"/>
                  </a:cubicBezTo>
                  <a:cubicBezTo>
                    <a:pt x="39" y="68"/>
                    <a:pt x="38" y="69"/>
                    <a:pt x="37" y="70"/>
                  </a:cubicBezTo>
                  <a:cubicBezTo>
                    <a:pt x="35" y="71"/>
                    <a:pt x="33" y="72"/>
                    <a:pt x="31" y="73"/>
                  </a:cubicBezTo>
                  <a:cubicBezTo>
                    <a:pt x="31" y="73"/>
                    <a:pt x="30" y="73"/>
                    <a:pt x="3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8" y="75"/>
                    <a:pt x="27" y="75"/>
                    <a:pt x="27" y="75"/>
                  </a:cubicBezTo>
                  <a:cubicBezTo>
                    <a:pt x="25" y="76"/>
                    <a:pt x="24" y="77"/>
                    <a:pt x="22" y="78"/>
                  </a:cubicBezTo>
                  <a:cubicBezTo>
                    <a:pt x="21" y="79"/>
                    <a:pt x="19" y="80"/>
                    <a:pt x="17" y="81"/>
                  </a:cubicBezTo>
                  <a:cubicBezTo>
                    <a:pt x="16" y="81"/>
                    <a:pt x="15" y="82"/>
                    <a:pt x="14" y="83"/>
                  </a:cubicBezTo>
                  <a:cubicBezTo>
                    <a:pt x="14" y="83"/>
                    <a:pt x="13" y="83"/>
                    <a:pt x="13" y="83"/>
                  </a:cubicBezTo>
                  <a:cubicBezTo>
                    <a:pt x="12" y="83"/>
                    <a:pt x="12" y="84"/>
                    <a:pt x="12" y="84"/>
                  </a:cubicBezTo>
                  <a:cubicBezTo>
                    <a:pt x="11" y="84"/>
                    <a:pt x="10" y="85"/>
                    <a:pt x="9" y="85"/>
                  </a:cubicBezTo>
                  <a:cubicBezTo>
                    <a:pt x="8" y="85"/>
                    <a:pt x="7" y="86"/>
                    <a:pt x="6" y="85"/>
                  </a:cubicBezTo>
                  <a:cubicBezTo>
                    <a:pt x="6" y="85"/>
                    <a:pt x="5" y="85"/>
                    <a:pt x="5" y="86"/>
                  </a:cubicBezTo>
                  <a:cubicBezTo>
                    <a:pt x="5" y="86"/>
                    <a:pt x="4" y="86"/>
                    <a:pt x="4" y="85"/>
                  </a:cubicBezTo>
                  <a:cubicBezTo>
                    <a:pt x="4" y="85"/>
                    <a:pt x="3" y="85"/>
                    <a:pt x="3" y="84"/>
                  </a:cubicBezTo>
                  <a:cubicBezTo>
                    <a:pt x="3" y="84"/>
                    <a:pt x="2" y="85"/>
                    <a:pt x="2" y="85"/>
                  </a:cubicBezTo>
                  <a:cubicBezTo>
                    <a:pt x="2" y="85"/>
                    <a:pt x="3" y="85"/>
                    <a:pt x="3" y="85"/>
                  </a:cubicBezTo>
                  <a:cubicBezTo>
                    <a:pt x="3" y="86"/>
                    <a:pt x="3" y="87"/>
                    <a:pt x="3" y="87"/>
                  </a:cubicBezTo>
                  <a:cubicBezTo>
                    <a:pt x="3" y="88"/>
                    <a:pt x="3" y="88"/>
                    <a:pt x="2" y="89"/>
                  </a:cubicBezTo>
                  <a:cubicBezTo>
                    <a:pt x="2" y="89"/>
                    <a:pt x="2" y="89"/>
                    <a:pt x="2" y="90"/>
                  </a:cubicBezTo>
                  <a:cubicBezTo>
                    <a:pt x="2" y="91"/>
                    <a:pt x="2" y="92"/>
                    <a:pt x="1" y="92"/>
                  </a:cubicBezTo>
                  <a:cubicBezTo>
                    <a:pt x="1" y="93"/>
                    <a:pt x="1" y="93"/>
                    <a:pt x="0" y="94"/>
                  </a:cubicBezTo>
                  <a:cubicBezTo>
                    <a:pt x="0" y="95"/>
                    <a:pt x="1" y="96"/>
                    <a:pt x="0" y="97"/>
                  </a:cubicBezTo>
                  <a:cubicBezTo>
                    <a:pt x="0" y="97"/>
                    <a:pt x="0" y="98"/>
                    <a:pt x="1" y="98"/>
                  </a:cubicBezTo>
                  <a:cubicBezTo>
                    <a:pt x="1" y="98"/>
                    <a:pt x="1" y="99"/>
                    <a:pt x="2" y="99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3" y="101"/>
                    <a:pt x="3" y="101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4" y="103"/>
                    <a:pt x="5" y="103"/>
                    <a:pt x="5" y="103"/>
                  </a:cubicBezTo>
                  <a:cubicBezTo>
                    <a:pt x="5" y="103"/>
                    <a:pt x="6" y="103"/>
                    <a:pt x="6" y="103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8" y="102"/>
                    <a:pt x="10" y="101"/>
                    <a:pt x="11" y="101"/>
                  </a:cubicBezTo>
                  <a:cubicBezTo>
                    <a:pt x="12" y="100"/>
                    <a:pt x="13" y="99"/>
                    <a:pt x="14" y="99"/>
                  </a:cubicBezTo>
                  <a:cubicBezTo>
                    <a:pt x="16" y="98"/>
                    <a:pt x="17" y="97"/>
                    <a:pt x="19" y="96"/>
                  </a:cubicBezTo>
                  <a:cubicBezTo>
                    <a:pt x="20" y="96"/>
                    <a:pt x="22" y="95"/>
                    <a:pt x="23" y="94"/>
                  </a:cubicBezTo>
                  <a:cubicBezTo>
                    <a:pt x="23" y="94"/>
                    <a:pt x="24" y="94"/>
                    <a:pt x="24" y="93"/>
                  </a:cubicBezTo>
                  <a:cubicBezTo>
                    <a:pt x="24" y="93"/>
                    <a:pt x="24" y="93"/>
                    <a:pt x="25" y="93"/>
                  </a:cubicBezTo>
                  <a:cubicBezTo>
                    <a:pt x="25" y="93"/>
                    <a:pt x="25" y="92"/>
                    <a:pt x="26" y="92"/>
                  </a:cubicBezTo>
                  <a:cubicBezTo>
                    <a:pt x="26" y="92"/>
                    <a:pt x="27" y="91"/>
                    <a:pt x="28" y="91"/>
                  </a:cubicBezTo>
                  <a:cubicBezTo>
                    <a:pt x="29" y="90"/>
                    <a:pt x="29" y="90"/>
                    <a:pt x="30" y="89"/>
                  </a:cubicBezTo>
                  <a:cubicBezTo>
                    <a:pt x="31" y="88"/>
                    <a:pt x="33" y="88"/>
                    <a:pt x="34" y="87"/>
                  </a:cubicBezTo>
                  <a:cubicBezTo>
                    <a:pt x="35" y="87"/>
                    <a:pt x="36" y="86"/>
                    <a:pt x="36" y="86"/>
                  </a:cubicBezTo>
                  <a:cubicBezTo>
                    <a:pt x="37" y="85"/>
                    <a:pt x="39" y="84"/>
                    <a:pt x="40" y="83"/>
                  </a:cubicBezTo>
                  <a:cubicBezTo>
                    <a:pt x="41" y="83"/>
                    <a:pt x="42" y="83"/>
                    <a:pt x="43" y="82"/>
                  </a:cubicBezTo>
                  <a:cubicBezTo>
                    <a:pt x="44" y="81"/>
                    <a:pt x="46" y="80"/>
                    <a:pt x="47" y="80"/>
                  </a:cubicBezTo>
                  <a:cubicBezTo>
                    <a:pt x="49" y="79"/>
                    <a:pt x="50" y="78"/>
                    <a:pt x="52" y="77"/>
                  </a:cubicBezTo>
                  <a:cubicBezTo>
                    <a:pt x="54" y="76"/>
                    <a:pt x="56" y="75"/>
                    <a:pt x="58" y="74"/>
                  </a:cubicBezTo>
                  <a:cubicBezTo>
                    <a:pt x="58" y="74"/>
                    <a:pt x="58" y="74"/>
                    <a:pt x="59" y="74"/>
                  </a:cubicBezTo>
                  <a:cubicBezTo>
                    <a:pt x="58" y="75"/>
                    <a:pt x="57" y="77"/>
                    <a:pt x="56" y="78"/>
                  </a:cubicBezTo>
                  <a:cubicBezTo>
                    <a:pt x="56" y="80"/>
                    <a:pt x="55" y="81"/>
                    <a:pt x="55" y="82"/>
                  </a:cubicBezTo>
                  <a:cubicBezTo>
                    <a:pt x="54" y="84"/>
                    <a:pt x="53" y="85"/>
                    <a:pt x="53" y="86"/>
                  </a:cubicBezTo>
                  <a:cubicBezTo>
                    <a:pt x="52" y="88"/>
                    <a:pt x="52" y="88"/>
                    <a:pt x="51" y="88"/>
                  </a:cubicBezTo>
                  <a:cubicBezTo>
                    <a:pt x="50" y="88"/>
                    <a:pt x="48" y="88"/>
                    <a:pt x="47" y="88"/>
                  </a:cubicBezTo>
                  <a:cubicBezTo>
                    <a:pt x="44" y="89"/>
                    <a:pt x="41" y="90"/>
                    <a:pt x="38" y="91"/>
                  </a:cubicBezTo>
                  <a:cubicBezTo>
                    <a:pt x="37" y="91"/>
                    <a:pt x="36" y="91"/>
                    <a:pt x="35" y="92"/>
                  </a:cubicBezTo>
                  <a:cubicBezTo>
                    <a:pt x="35" y="92"/>
                    <a:pt x="34" y="92"/>
                    <a:pt x="33" y="92"/>
                  </a:cubicBezTo>
                  <a:cubicBezTo>
                    <a:pt x="32" y="93"/>
                    <a:pt x="32" y="93"/>
                    <a:pt x="31" y="93"/>
                  </a:cubicBezTo>
                  <a:cubicBezTo>
                    <a:pt x="30" y="95"/>
                    <a:pt x="28" y="96"/>
                    <a:pt x="27" y="97"/>
                  </a:cubicBezTo>
                  <a:cubicBezTo>
                    <a:pt x="26" y="98"/>
                    <a:pt x="25" y="100"/>
                    <a:pt x="24" y="102"/>
                  </a:cubicBezTo>
                  <a:cubicBezTo>
                    <a:pt x="23" y="103"/>
                    <a:pt x="23" y="105"/>
                    <a:pt x="23" y="107"/>
                  </a:cubicBezTo>
                  <a:cubicBezTo>
                    <a:pt x="23" y="107"/>
                    <a:pt x="23" y="108"/>
                    <a:pt x="23" y="109"/>
                  </a:cubicBezTo>
                  <a:cubicBezTo>
                    <a:pt x="23" y="109"/>
                    <a:pt x="23" y="110"/>
                    <a:pt x="23" y="111"/>
                  </a:cubicBezTo>
                  <a:cubicBezTo>
                    <a:pt x="23" y="113"/>
                    <a:pt x="23" y="115"/>
                    <a:pt x="24" y="117"/>
                  </a:cubicBezTo>
                  <a:cubicBezTo>
                    <a:pt x="24" y="117"/>
                    <a:pt x="24" y="118"/>
                    <a:pt x="24" y="118"/>
                  </a:cubicBezTo>
                  <a:cubicBezTo>
                    <a:pt x="24" y="120"/>
                    <a:pt x="24" y="123"/>
                    <a:pt x="25" y="125"/>
                  </a:cubicBezTo>
                  <a:cubicBezTo>
                    <a:pt x="25" y="126"/>
                    <a:pt x="25" y="127"/>
                    <a:pt x="24" y="127"/>
                  </a:cubicBezTo>
                  <a:cubicBezTo>
                    <a:pt x="24" y="127"/>
                    <a:pt x="24" y="127"/>
                    <a:pt x="24" y="128"/>
                  </a:cubicBezTo>
                  <a:cubicBezTo>
                    <a:pt x="24" y="128"/>
                    <a:pt x="25" y="129"/>
                    <a:pt x="25" y="129"/>
                  </a:cubicBezTo>
                  <a:cubicBezTo>
                    <a:pt x="26" y="131"/>
                    <a:pt x="26" y="132"/>
                    <a:pt x="27" y="133"/>
                  </a:cubicBezTo>
                  <a:cubicBezTo>
                    <a:pt x="28" y="134"/>
                    <a:pt x="29" y="133"/>
                    <a:pt x="30" y="132"/>
                  </a:cubicBezTo>
                  <a:cubicBezTo>
                    <a:pt x="32" y="131"/>
                    <a:pt x="34" y="130"/>
                    <a:pt x="36" y="129"/>
                  </a:cubicBezTo>
                  <a:cubicBezTo>
                    <a:pt x="36" y="128"/>
                    <a:pt x="37" y="128"/>
                    <a:pt x="37" y="127"/>
                  </a:cubicBezTo>
                  <a:cubicBezTo>
                    <a:pt x="38" y="127"/>
                    <a:pt x="38" y="126"/>
                    <a:pt x="38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40" y="125"/>
                    <a:pt x="40" y="125"/>
                    <a:pt x="41" y="124"/>
                  </a:cubicBezTo>
                  <a:cubicBezTo>
                    <a:pt x="42" y="124"/>
                    <a:pt x="42" y="123"/>
                    <a:pt x="43" y="123"/>
                  </a:cubicBezTo>
                  <a:cubicBezTo>
                    <a:pt x="43" y="122"/>
                    <a:pt x="44" y="121"/>
                    <a:pt x="45" y="121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8" y="118"/>
                    <a:pt x="48" y="117"/>
                    <a:pt x="49" y="116"/>
                  </a:cubicBezTo>
                  <a:cubicBezTo>
                    <a:pt x="49" y="116"/>
                    <a:pt x="49" y="115"/>
                    <a:pt x="49" y="115"/>
                  </a:cubicBezTo>
                  <a:cubicBezTo>
                    <a:pt x="50" y="114"/>
                    <a:pt x="50" y="113"/>
                    <a:pt x="51" y="11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52" y="111"/>
                    <a:pt x="52" y="111"/>
                    <a:pt x="52" y="111"/>
                  </a:cubicBezTo>
                  <a:cubicBezTo>
                    <a:pt x="52" y="110"/>
                    <a:pt x="53" y="110"/>
                    <a:pt x="53" y="109"/>
                  </a:cubicBezTo>
                  <a:cubicBezTo>
                    <a:pt x="53" y="108"/>
                    <a:pt x="55" y="107"/>
                    <a:pt x="55" y="105"/>
                  </a:cubicBezTo>
                  <a:cubicBezTo>
                    <a:pt x="55" y="105"/>
                    <a:pt x="56" y="104"/>
                    <a:pt x="56" y="103"/>
                  </a:cubicBezTo>
                  <a:cubicBezTo>
                    <a:pt x="57" y="102"/>
                    <a:pt x="58" y="100"/>
                    <a:pt x="58" y="99"/>
                  </a:cubicBezTo>
                  <a:cubicBezTo>
                    <a:pt x="59" y="98"/>
                    <a:pt x="59" y="97"/>
                    <a:pt x="60" y="97"/>
                  </a:cubicBezTo>
                  <a:cubicBezTo>
                    <a:pt x="62" y="97"/>
                    <a:pt x="64" y="96"/>
                    <a:pt x="66" y="96"/>
                  </a:cubicBezTo>
                  <a:cubicBezTo>
                    <a:pt x="67" y="96"/>
                    <a:pt x="67" y="96"/>
                    <a:pt x="67" y="97"/>
                  </a:cubicBezTo>
                  <a:cubicBezTo>
                    <a:pt x="68" y="100"/>
                    <a:pt x="67" y="102"/>
                    <a:pt x="67" y="105"/>
                  </a:cubicBezTo>
                  <a:cubicBezTo>
                    <a:pt x="66" y="107"/>
                    <a:pt x="65" y="109"/>
                    <a:pt x="64" y="111"/>
                  </a:cubicBezTo>
                  <a:cubicBezTo>
                    <a:pt x="63" y="113"/>
                    <a:pt x="62" y="114"/>
                    <a:pt x="61" y="116"/>
                  </a:cubicBezTo>
                  <a:cubicBezTo>
                    <a:pt x="60" y="119"/>
                    <a:pt x="58" y="122"/>
                    <a:pt x="56" y="125"/>
                  </a:cubicBezTo>
                  <a:cubicBezTo>
                    <a:pt x="55" y="127"/>
                    <a:pt x="54" y="129"/>
                    <a:pt x="53" y="130"/>
                  </a:cubicBezTo>
                  <a:cubicBezTo>
                    <a:pt x="53" y="130"/>
                    <a:pt x="53" y="130"/>
                    <a:pt x="53" y="131"/>
                  </a:cubicBezTo>
                  <a:cubicBezTo>
                    <a:pt x="52" y="131"/>
                    <a:pt x="52" y="132"/>
                    <a:pt x="51" y="132"/>
                  </a:cubicBezTo>
                  <a:cubicBezTo>
                    <a:pt x="51" y="133"/>
                    <a:pt x="50" y="134"/>
                    <a:pt x="50" y="134"/>
                  </a:cubicBezTo>
                  <a:cubicBezTo>
                    <a:pt x="50" y="135"/>
                    <a:pt x="49" y="135"/>
                    <a:pt x="49" y="135"/>
                  </a:cubicBezTo>
                  <a:cubicBezTo>
                    <a:pt x="48" y="135"/>
                    <a:pt x="48" y="134"/>
                    <a:pt x="47" y="134"/>
                  </a:cubicBezTo>
                  <a:cubicBezTo>
                    <a:pt x="47" y="134"/>
                    <a:pt x="47" y="135"/>
                    <a:pt x="47" y="135"/>
                  </a:cubicBezTo>
                  <a:cubicBezTo>
                    <a:pt x="46" y="136"/>
                    <a:pt x="46" y="137"/>
                    <a:pt x="45" y="138"/>
                  </a:cubicBezTo>
                  <a:cubicBezTo>
                    <a:pt x="45" y="138"/>
                    <a:pt x="45" y="139"/>
                    <a:pt x="45" y="139"/>
                  </a:cubicBezTo>
                  <a:cubicBezTo>
                    <a:pt x="44" y="139"/>
                    <a:pt x="44" y="139"/>
                    <a:pt x="44" y="140"/>
                  </a:cubicBezTo>
                  <a:cubicBezTo>
                    <a:pt x="43" y="140"/>
                    <a:pt x="43" y="141"/>
                    <a:pt x="42" y="141"/>
                  </a:cubicBezTo>
                  <a:cubicBezTo>
                    <a:pt x="42" y="142"/>
                    <a:pt x="42" y="143"/>
                    <a:pt x="42" y="144"/>
                  </a:cubicBezTo>
                  <a:cubicBezTo>
                    <a:pt x="41" y="145"/>
                    <a:pt x="41" y="146"/>
                    <a:pt x="40" y="147"/>
                  </a:cubicBezTo>
                  <a:cubicBezTo>
                    <a:pt x="40" y="147"/>
                    <a:pt x="40" y="148"/>
                    <a:pt x="40" y="148"/>
                  </a:cubicBezTo>
                  <a:cubicBezTo>
                    <a:pt x="40" y="149"/>
                    <a:pt x="40" y="149"/>
                    <a:pt x="40" y="150"/>
                  </a:cubicBezTo>
                  <a:cubicBezTo>
                    <a:pt x="40" y="150"/>
                    <a:pt x="40" y="151"/>
                    <a:pt x="40" y="151"/>
                  </a:cubicBezTo>
                  <a:cubicBezTo>
                    <a:pt x="41" y="152"/>
                    <a:pt x="41" y="153"/>
                    <a:pt x="40" y="154"/>
                  </a:cubicBezTo>
                  <a:cubicBezTo>
                    <a:pt x="40" y="155"/>
                    <a:pt x="39" y="156"/>
                    <a:pt x="40" y="158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0" y="159"/>
                    <a:pt x="40" y="159"/>
                    <a:pt x="39" y="159"/>
                  </a:cubicBezTo>
                  <a:cubicBezTo>
                    <a:pt x="40" y="160"/>
                    <a:pt x="41" y="160"/>
                    <a:pt x="42" y="159"/>
                  </a:cubicBezTo>
                  <a:cubicBezTo>
                    <a:pt x="42" y="159"/>
                    <a:pt x="43" y="160"/>
                    <a:pt x="43" y="160"/>
                  </a:cubicBezTo>
                  <a:cubicBezTo>
                    <a:pt x="44" y="160"/>
                    <a:pt x="44" y="160"/>
                    <a:pt x="45" y="160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8"/>
                    <a:pt x="48" y="157"/>
                    <a:pt x="48" y="155"/>
                  </a:cubicBezTo>
                  <a:cubicBezTo>
                    <a:pt x="48" y="155"/>
                    <a:pt x="48" y="155"/>
                    <a:pt x="48" y="155"/>
                  </a:cubicBezTo>
                  <a:cubicBezTo>
                    <a:pt x="47" y="156"/>
                    <a:pt x="46" y="157"/>
                    <a:pt x="45" y="157"/>
                  </a:cubicBezTo>
                  <a:cubicBezTo>
                    <a:pt x="45" y="158"/>
                    <a:pt x="45" y="158"/>
                    <a:pt x="44" y="158"/>
                  </a:cubicBezTo>
                  <a:cubicBezTo>
                    <a:pt x="44" y="157"/>
                    <a:pt x="45" y="157"/>
                    <a:pt x="45" y="157"/>
                  </a:cubicBezTo>
                  <a:cubicBezTo>
                    <a:pt x="45" y="157"/>
                    <a:pt x="46" y="156"/>
                    <a:pt x="46" y="155"/>
                  </a:cubicBezTo>
                  <a:cubicBezTo>
                    <a:pt x="47" y="154"/>
                    <a:pt x="48" y="154"/>
                    <a:pt x="49" y="153"/>
                  </a:cubicBezTo>
                  <a:cubicBezTo>
                    <a:pt x="49" y="152"/>
                    <a:pt x="50" y="151"/>
                    <a:pt x="50" y="151"/>
                  </a:cubicBezTo>
                  <a:cubicBezTo>
                    <a:pt x="52" y="149"/>
                    <a:pt x="53" y="147"/>
                    <a:pt x="54" y="146"/>
                  </a:cubicBezTo>
                  <a:cubicBezTo>
                    <a:pt x="54" y="145"/>
                    <a:pt x="55" y="145"/>
                    <a:pt x="55" y="144"/>
                  </a:cubicBezTo>
                  <a:cubicBezTo>
                    <a:pt x="55" y="144"/>
                    <a:pt x="55" y="144"/>
                    <a:pt x="56" y="143"/>
                  </a:cubicBezTo>
                  <a:cubicBezTo>
                    <a:pt x="56" y="143"/>
                    <a:pt x="57" y="143"/>
                    <a:pt x="57" y="142"/>
                  </a:cubicBezTo>
                  <a:cubicBezTo>
                    <a:pt x="57" y="142"/>
                    <a:pt x="57" y="141"/>
                    <a:pt x="58" y="141"/>
                  </a:cubicBezTo>
                  <a:cubicBezTo>
                    <a:pt x="59" y="139"/>
                    <a:pt x="60" y="138"/>
                    <a:pt x="61" y="137"/>
                  </a:cubicBezTo>
                  <a:cubicBezTo>
                    <a:pt x="62" y="135"/>
                    <a:pt x="63" y="134"/>
                    <a:pt x="63" y="133"/>
                  </a:cubicBezTo>
                  <a:cubicBezTo>
                    <a:pt x="64" y="132"/>
                    <a:pt x="64" y="131"/>
                    <a:pt x="65" y="131"/>
                  </a:cubicBezTo>
                  <a:cubicBezTo>
                    <a:pt x="66" y="129"/>
                    <a:pt x="67" y="128"/>
                    <a:pt x="68" y="126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68" y="125"/>
                    <a:pt x="68" y="125"/>
                    <a:pt x="69" y="124"/>
                  </a:cubicBezTo>
                  <a:cubicBezTo>
                    <a:pt x="69" y="125"/>
                    <a:pt x="70" y="125"/>
                    <a:pt x="70" y="126"/>
                  </a:cubicBezTo>
                  <a:cubicBezTo>
                    <a:pt x="71" y="127"/>
                    <a:pt x="73" y="127"/>
                    <a:pt x="74" y="127"/>
                  </a:cubicBezTo>
                  <a:cubicBezTo>
                    <a:pt x="74" y="127"/>
                    <a:pt x="74" y="127"/>
                    <a:pt x="75" y="127"/>
                  </a:cubicBezTo>
                  <a:cubicBezTo>
                    <a:pt x="75" y="128"/>
                    <a:pt x="76" y="128"/>
                    <a:pt x="76" y="128"/>
                  </a:cubicBezTo>
                  <a:cubicBezTo>
                    <a:pt x="77" y="128"/>
                    <a:pt x="77" y="128"/>
                    <a:pt x="78" y="127"/>
                  </a:cubicBezTo>
                  <a:cubicBezTo>
                    <a:pt x="79" y="127"/>
                    <a:pt x="79" y="127"/>
                    <a:pt x="80" y="127"/>
                  </a:cubicBezTo>
                  <a:cubicBezTo>
                    <a:pt x="80" y="127"/>
                    <a:pt x="81" y="128"/>
                    <a:pt x="82" y="127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3" y="127"/>
                    <a:pt x="83" y="127"/>
                    <a:pt x="84" y="127"/>
                  </a:cubicBezTo>
                  <a:cubicBezTo>
                    <a:pt x="84" y="127"/>
                    <a:pt x="85" y="127"/>
                    <a:pt x="86" y="127"/>
                  </a:cubicBezTo>
                  <a:cubicBezTo>
                    <a:pt x="87" y="127"/>
                    <a:pt x="88" y="126"/>
                    <a:pt x="88" y="126"/>
                  </a:cubicBezTo>
                  <a:cubicBezTo>
                    <a:pt x="89" y="125"/>
                    <a:pt x="91" y="124"/>
                    <a:pt x="92" y="123"/>
                  </a:cubicBezTo>
                  <a:cubicBezTo>
                    <a:pt x="92" y="123"/>
                    <a:pt x="93" y="122"/>
                    <a:pt x="93" y="122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5" y="121"/>
                    <a:pt x="96" y="120"/>
                    <a:pt x="96" y="119"/>
                  </a:cubicBezTo>
                  <a:cubicBezTo>
                    <a:pt x="97" y="120"/>
                    <a:pt x="97" y="119"/>
                    <a:pt x="97" y="119"/>
                  </a:cubicBezTo>
                  <a:cubicBezTo>
                    <a:pt x="98" y="118"/>
                    <a:pt x="98" y="118"/>
                    <a:pt x="99" y="117"/>
                  </a:cubicBezTo>
                  <a:cubicBezTo>
                    <a:pt x="99" y="117"/>
                    <a:pt x="100" y="116"/>
                    <a:pt x="100" y="116"/>
                  </a:cubicBezTo>
                  <a:cubicBezTo>
                    <a:pt x="100" y="115"/>
                    <a:pt x="100" y="115"/>
                    <a:pt x="101" y="114"/>
                  </a:cubicBezTo>
                  <a:cubicBezTo>
                    <a:pt x="102" y="113"/>
                    <a:pt x="103" y="111"/>
                    <a:pt x="103" y="109"/>
                  </a:cubicBezTo>
                  <a:cubicBezTo>
                    <a:pt x="104" y="109"/>
                    <a:pt x="104" y="109"/>
                    <a:pt x="104" y="108"/>
                  </a:cubicBezTo>
                  <a:close/>
                  <a:moveTo>
                    <a:pt x="120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0" y="37"/>
                    <a:pt x="120" y="3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0" y="37"/>
                    <a:pt x="120" y="37"/>
                    <a:pt x="120" y="37"/>
                  </a:cubicBezTo>
                  <a:close/>
                  <a:moveTo>
                    <a:pt x="120" y="40"/>
                  </a:moveTo>
                  <a:cubicBezTo>
                    <a:pt x="120" y="40"/>
                    <a:pt x="120" y="40"/>
                    <a:pt x="120" y="40"/>
                  </a:cubicBezTo>
                  <a:cubicBezTo>
                    <a:pt x="120" y="41"/>
                    <a:pt x="120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0"/>
                    <a:pt x="120" y="40"/>
                  </a:cubicBezTo>
                  <a:close/>
                  <a:moveTo>
                    <a:pt x="46" y="99"/>
                  </a:moveTo>
                  <a:cubicBezTo>
                    <a:pt x="46" y="100"/>
                    <a:pt x="45" y="100"/>
                    <a:pt x="45" y="101"/>
                  </a:cubicBezTo>
                  <a:cubicBezTo>
                    <a:pt x="43" y="104"/>
                    <a:pt x="42" y="106"/>
                    <a:pt x="40" y="109"/>
                  </a:cubicBezTo>
                  <a:cubicBezTo>
                    <a:pt x="39" y="110"/>
                    <a:pt x="37" y="111"/>
                    <a:pt x="36" y="113"/>
                  </a:cubicBezTo>
                  <a:cubicBezTo>
                    <a:pt x="36" y="113"/>
                    <a:pt x="35" y="114"/>
                    <a:pt x="34" y="115"/>
                  </a:cubicBezTo>
                  <a:cubicBezTo>
                    <a:pt x="34" y="115"/>
                    <a:pt x="33" y="115"/>
                    <a:pt x="32" y="115"/>
                  </a:cubicBezTo>
                  <a:cubicBezTo>
                    <a:pt x="31" y="114"/>
                    <a:pt x="30" y="114"/>
                    <a:pt x="30" y="113"/>
                  </a:cubicBezTo>
                  <a:cubicBezTo>
                    <a:pt x="28" y="111"/>
                    <a:pt x="28" y="109"/>
                    <a:pt x="28" y="107"/>
                  </a:cubicBezTo>
                  <a:cubicBezTo>
                    <a:pt x="28" y="106"/>
                    <a:pt x="29" y="105"/>
                    <a:pt x="29" y="104"/>
                  </a:cubicBezTo>
                  <a:cubicBezTo>
                    <a:pt x="29" y="103"/>
                    <a:pt x="30" y="102"/>
                    <a:pt x="31" y="101"/>
                  </a:cubicBezTo>
                  <a:cubicBezTo>
                    <a:pt x="33" y="100"/>
                    <a:pt x="34" y="100"/>
                    <a:pt x="35" y="99"/>
                  </a:cubicBezTo>
                  <a:cubicBezTo>
                    <a:pt x="35" y="99"/>
                    <a:pt x="36" y="99"/>
                    <a:pt x="36" y="98"/>
                  </a:cubicBezTo>
                  <a:cubicBezTo>
                    <a:pt x="37" y="98"/>
                    <a:pt x="38" y="98"/>
                    <a:pt x="39" y="98"/>
                  </a:cubicBezTo>
                  <a:cubicBezTo>
                    <a:pt x="39" y="98"/>
                    <a:pt x="40" y="97"/>
                    <a:pt x="40" y="97"/>
                  </a:cubicBezTo>
                  <a:cubicBezTo>
                    <a:pt x="42" y="97"/>
                    <a:pt x="44" y="97"/>
                    <a:pt x="47" y="97"/>
                  </a:cubicBezTo>
                  <a:cubicBezTo>
                    <a:pt x="47" y="97"/>
                    <a:pt x="47" y="97"/>
                    <a:pt x="47" y="97"/>
                  </a:cubicBezTo>
                  <a:cubicBezTo>
                    <a:pt x="47" y="98"/>
                    <a:pt x="47" y="98"/>
                    <a:pt x="46" y="99"/>
                  </a:cubicBezTo>
                  <a:close/>
                  <a:moveTo>
                    <a:pt x="69" y="59"/>
                  </a:moveTo>
                  <a:cubicBezTo>
                    <a:pt x="69" y="59"/>
                    <a:pt x="69" y="59"/>
                    <a:pt x="69" y="59"/>
                  </a:cubicBezTo>
                  <a:cubicBezTo>
                    <a:pt x="69" y="60"/>
                    <a:pt x="69" y="60"/>
                    <a:pt x="68" y="60"/>
                  </a:cubicBezTo>
                  <a:cubicBezTo>
                    <a:pt x="69" y="60"/>
                    <a:pt x="69" y="60"/>
                    <a:pt x="69" y="59"/>
                  </a:cubicBezTo>
                  <a:close/>
                  <a:moveTo>
                    <a:pt x="92" y="101"/>
                  </a:moveTo>
                  <a:cubicBezTo>
                    <a:pt x="92" y="102"/>
                    <a:pt x="92" y="102"/>
                    <a:pt x="92" y="103"/>
                  </a:cubicBezTo>
                  <a:cubicBezTo>
                    <a:pt x="92" y="104"/>
                    <a:pt x="92" y="104"/>
                    <a:pt x="92" y="105"/>
                  </a:cubicBezTo>
                  <a:cubicBezTo>
                    <a:pt x="91" y="106"/>
                    <a:pt x="91" y="107"/>
                    <a:pt x="91" y="108"/>
                  </a:cubicBezTo>
                  <a:cubicBezTo>
                    <a:pt x="90" y="108"/>
                    <a:pt x="90" y="109"/>
                    <a:pt x="89" y="109"/>
                  </a:cubicBezTo>
                  <a:cubicBezTo>
                    <a:pt x="88" y="110"/>
                    <a:pt x="87" y="111"/>
                    <a:pt x="86" y="111"/>
                  </a:cubicBezTo>
                  <a:cubicBezTo>
                    <a:pt x="85" y="112"/>
                    <a:pt x="83" y="113"/>
                    <a:pt x="82" y="114"/>
                  </a:cubicBezTo>
                  <a:cubicBezTo>
                    <a:pt x="82" y="114"/>
                    <a:pt x="82" y="114"/>
                    <a:pt x="81" y="114"/>
                  </a:cubicBezTo>
                  <a:cubicBezTo>
                    <a:pt x="81" y="113"/>
                    <a:pt x="81" y="113"/>
                    <a:pt x="81" y="113"/>
                  </a:cubicBezTo>
                  <a:cubicBezTo>
                    <a:pt x="82" y="112"/>
                    <a:pt x="82" y="112"/>
                    <a:pt x="82" y="111"/>
                  </a:cubicBezTo>
                  <a:cubicBezTo>
                    <a:pt x="83" y="110"/>
                    <a:pt x="83" y="109"/>
                    <a:pt x="84" y="108"/>
                  </a:cubicBezTo>
                  <a:cubicBezTo>
                    <a:pt x="84" y="108"/>
                    <a:pt x="84" y="107"/>
                    <a:pt x="84" y="106"/>
                  </a:cubicBezTo>
                  <a:cubicBezTo>
                    <a:pt x="84" y="106"/>
                    <a:pt x="84" y="106"/>
                    <a:pt x="84" y="107"/>
                  </a:cubicBezTo>
                  <a:cubicBezTo>
                    <a:pt x="83" y="107"/>
                    <a:pt x="82" y="108"/>
                    <a:pt x="81" y="108"/>
                  </a:cubicBezTo>
                  <a:cubicBezTo>
                    <a:pt x="80" y="109"/>
                    <a:pt x="79" y="110"/>
                    <a:pt x="78" y="110"/>
                  </a:cubicBezTo>
                  <a:cubicBezTo>
                    <a:pt x="77" y="111"/>
                    <a:pt x="76" y="113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2"/>
                    <a:pt x="75" y="111"/>
                  </a:cubicBezTo>
                  <a:cubicBezTo>
                    <a:pt x="75" y="110"/>
                    <a:pt x="75" y="109"/>
                    <a:pt x="76" y="108"/>
                  </a:cubicBezTo>
                  <a:cubicBezTo>
                    <a:pt x="76" y="107"/>
                    <a:pt x="76" y="106"/>
                    <a:pt x="76" y="105"/>
                  </a:cubicBezTo>
                  <a:cubicBezTo>
                    <a:pt x="76" y="105"/>
                    <a:pt x="76" y="104"/>
                    <a:pt x="76" y="103"/>
                  </a:cubicBezTo>
                  <a:cubicBezTo>
                    <a:pt x="76" y="102"/>
                    <a:pt x="76" y="102"/>
                    <a:pt x="76" y="101"/>
                  </a:cubicBezTo>
                  <a:cubicBezTo>
                    <a:pt x="76" y="100"/>
                    <a:pt x="75" y="98"/>
                    <a:pt x="74" y="97"/>
                  </a:cubicBezTo>
                  <a:cubicBezTo>
                    <a:pt x="74" y="97"/>
                    <a:pt x="75" y="97"/>
                    <a:pt x="75" y="96"/>
                  </a:cubicBezTo>
                  <a:cubicBezTo>
                    <a:pt x="74" y="95"/>
                    <a:pt x="73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0" y="91"/>
                    <a:pt x="69" y="90"/>
                    <a:pt x="68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88"/>
                    <a:pt x="66" y="88"/>
                    <a:pt x="65" y="87"/>
                  </a:cubicBezTo>
                  <a:cubicBezTo>
                    <a:pt x="65" y="87"/>
                    <a:pt x="64" y="87"/>
                    <a:pt x="63" y="87"/>
                  </a:cubicBezTo>
                  <a:cubicBezTo>
                    <a:pt x="64" y="85"/>
                    <a:pt x="64" y="84"/>
                    <a:pt x="64" y="84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2"/>
                    <a:pt x="65" y="81"/>
                    <a:pt x="65" y="80"/>
                  </a:cubicBezTo>
                  <a:cubicBezTo>
                    <a:pt x="64" y="79"/>
                    <a:pt x="65" y="79"/>
                    <a:pt x="66" y="78"/>
                  </a:cubicBezTo>
                  <a:cubicBezTo>
                    <a:pt x="66" y="78"/>
                    <a:pt x="67" y="78"/>
                    <a:pt x="67" y="77"/>
                  </a:cubicBezTo>
                  <a:cubicBezTo>
                    <a:pt x="67" y="77"/>
                    <a:pt x="68" y="77"/>
                    <a:pt x="68" y="77"/>
                  </a:cubicBezTo>
                  <a:cubicBezTo>
                    <a:pt x="68" y="77"/>
                    <a:pt x="69" y="76"/>
                    <a:pt x="70" y="76"/>
                  </a:cubicBezTo>
                  <a:cubicBezTo>
                    <a:pt x="70" y="76"/>
                    <a:pt x="71" y="75"/>
                    <a:pt x="71" y="75"/>
                  </a:cubicBezTo>
                  <a:cubicBezTo>
                    <a:pt x="72" y="75"/>
                    <a:pt x="72" y="74"/>
                    <a:pt x="73" y="75"/>
                  </a:cubicBezTo>
                  <a:cubicBezTo>
                    <a:pt x="73" y="75"/>
                    <a:pt x="74" y="75"/>
                    <a:pt x="74" y="75"/>
                  </a:cubicBezTo>
                  <a:cubicBezTo>
                    <a:pt x="75" y="74"/>
                    <a:pt x="76" y="74"/>
                    <a:pt x="76" y="74"/>
                  </a:cubicBezTo>
                  <a:cubicBezTo>
                    <a:pt x="78" y="73"/>
                    <a:pt x="79" y="73"/>
                    <a:pt x="80" y="72"/>
                  </a:cubicBezTo>
                  <a:cubicBezTo>
                    <a:pt x="80" y="72"/>
                    <a:pt x="80" y="72"/>
                    <a:pt x="81" y="72"/>
                  </a:cubicBezTo>
                  <a:cubicBezTo>
                    <a:pt x="81" y="72"/>
                    <a:pt x="82" y="72"/>
                    <a:pt x="82" y="71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3" y="71"/>
                    <a:pt x="84" y="71"/>
                    <a:pt x="84" y="72"/>
                  </a:cubicBezTo>
                  <a:cubicBezTo>
                    <a:pt x="85" y="72"/>
                    <a:pt x="85" y="73"/>
                    <a:pt x="86" y="74"/>
                  </a:cubicBezTo>
                  <a:cubicBezTo>
                    <a:pt x="86" y="75"/>
                    <a:pt x="86" y="75"/>
                    <a:pt x="85" y="7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8"/>
                    <a:pt x="85" y="79"/>
                  </a:cubicBezTo>
                  <a:cubicBezTo>
                    <a:pt x="85" y="80"/>
                    <a:pt x="85" y="81"/>
                    <a:pt x="86" y="81"/>
                  </a:cubicBezTo>
                  <a:cubicBezTo>
                    <a:pt x="86" y="81"/>
                    <a:pt x="86" y="82"/>
                    <a:pt x="86" y="82"/>
                  </a:cubicBezTo>
                  <a:cubicBezTo>
                    <a:pt x="87" y="83"/>
                    <a:pt x="87" y="84"/>
                    <a:pt x="87" y="85"/>
                  </a:cubicBezTo>
                  <a:cubicBezTo>
                    <a:pt x="87" y="86"/>
                    <a:pt x="87" y="86"/>
                    <a:pt x="88" y="87"/>
                  </a:cubicBezTo>
                  <a:cubicBezTo>
                    <a:pt x="87" y="87"/>
                    <a:pt x="87" y="88"/>
                    <a:pt x="87" y="88"/>
                  </a:cubicBezTo>
                  <a:cubicBezTo>
                    <a:pt x="89" y="88"/>
                    <a:pt x="89" y="90"/>
                    <a:pt x="89" y="91"/>
                  </a:cubicBezTo>
                  <a:cubicBezTo>
                    <a:pt x="89" y="91"/>
                    <a:pt x="89" y="91"/>
                    <a:pt x="90" y="91"/>
                  </a:cubicBezTo>
                  <a:cubicBezTo>
                    <a:pt x="90" y="92"/>
                    <a:pt x="90" y="93"/>
                    <a:pt x="91" y="94"/>
                  </a:cubicBezTo>
                  <a:cubicBezTo>
                    <a:pt x="91" y="94"/>
                    <a:pt x="91" y="95"/>
                    <a:pt x="91" y="95"/>
                  </a:cubicBezTo>
                  <a:cubicBezTo>
                    <a:pt x="92" y="96"/>
                    <a:pt x="92" y="96"/>
                    <a:pt x="93" y="97"/>
                  </a:cubicBezTo>
                  <a:cubicBezTo>
                    <a:pt x="93" y="97"/>
                    <a:pt x="93" y="98"/>
                    <a:pt x="93" y="98"/>
                  </a:cubicBezTo>
                  <a:cubicBezTo>
                    <a:pt x="93" y="99"/>
                    <a:pt x="93" y="100"/>
                    <a:pt x="92" y="101"/>
                  </a:cubicBezTo>
                  <a:close/>
                  <a:moveTo>
                    <a:pt x="117" y="44"/>
                  </a:moveTo>
                  <a:cubicBezTo>
                    <a:pt x="117" y="43"/>
                    <a:pt x="117" y="43"/>
                    <a:pt x="117" y="43"/>
                  </a:cubicBezTo>
                  <a:cubicBezTo>
                    <a:pt x="117" y="43"/>
                    <a:pt x="118" y="43"/>
                    <a:pt x="118" y="43"/>
                  </a:cubicBezTo>
                  <a:cubicBezTo>
                    <a:pt x="117" y="44"/>
                    <a:pt x="117" y="45"/>
                    <a:pt x="116" y="46"/>
                  </a:cubicBezTo>
                  <a:cubicBezTo>
                    <a:pt x="117" y="45"/>
                    <a:pt x="117" y="44"/>
                    <a:pt x="117" y="44"/>
                  </a:cubicBezTo>
                  <a:close/>
                  <a:moveTo>
                    <a:pt x="116" y="46"/>
                  </a:moveTo>
                  <a:cubicBezTo>
                    <a:pt x="116" y="47"/>
                    <a:pt x="116" y="47"/>
                    <a:pt x="116" y="47"/>
                  </a:cubicBezTo>
                  <a:cubicBezTo>
                    <a:pt x="115" y="48"/>
                    <a:pt x="115" y="48"/>
                    <a:pt x="116" y="48"/>
                  </a:cubicBezTo>
                  <a:cubicBezTo>
                    <a:pt x="115" y="48"/>
                    <a:pt x="115" y="49"/>
                    <a:pt x="114" y="49"/>
                  </a:cubicBezTo>
                  <a:cubicBezTo>
                    <a:pt x="115" y="48"/>
                    <a:pt x="116" y="47"/>
                    <a:pt x="116" y="46"/>
                  </a:cubicBezTo>
                  <a:close/>
                  <a:moveTo>
                    <a:pt x="114" y="49"/>
                  </a:moveTo>
                  <a:cubicBezTo>
                    <a:pt x="115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4" y="50"/>
                    <a:pt x="114" y="50"/>
                    <a:pt x="114" y="49"/>
                  </a:cubicBezTo>
                  <a:close/>
                  <a:moveTo>
                    <a:pt x="102" y="77"/>
                  </a:moveTo>
                  <a:cubicBezTo>
                    <a:pt x="101" y="76"/>
                    <a:pt x="101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5"/>
                    <a:pt x="100" y="75"/>
                  </a:cubicBezTo>
                  <a:cubicBezTo>
                    <a:pt x="101" y="75"/>
                    <a:pt x="101" y="74"/>
                    <a:pt x="101" y="74"/>
                  </a:cubicBezTo>
                  <a:cubicBezTo>
                    <a:pt x="101" y="73"/>
                    <a:pt x="102" y="73"/>
                    <a:pt x="102" y="72"/>
                  </a:cubicBezTo>
                  <a:cubicBezTo>
                    <a:pt x="102" y="72"/>
                    <a:pt x="103" y="71"/>
                    <a:pt x="103" y="70"/>
                  </a:cubicBezTo>
                  <a:cubicBezTo>
                    <a:pt x="104" y="69"/>
                    <a:pt x="104" y="69"/>
                    <a:pt x="105" y="68"/>
                  </a:cubicBezTo>
                  <a:cubicBezTo>
                    <a:pt x="106" y="68"/>
                    <a:pt x="106" y="67"/>
                    <a:pt x="106" y="67"/>
                  </a:cubicBezTo>
                  <a:cubicBezTo>
                    <a:pt x="107" y="67"/>
                    <a:pt x="107" y="66"/>
                    <a:pt x="108" y="66"/>
                  </a:cubicBezTo>
                  <a:cubicBezTo>
                    <a:pt x="108" y="65"/>
                    <a:pt x="109" y="65"/>
                    <a:pt x="110" y="64"/>
                  </a:cubicBezTo>
                  <a:cubicBezTo>
                    <a:pt x="110" y="63"/>
                    <a:pt x="111" y="63"/>
                    <a:pt x="112" y="62"/>
                  </a:cubicBezTo>
                  <a:cubicBezTo>
                    <a:pt x="113" y="62"/>
                    <a:pt x="114" y="61"/>
                    <a:pt x="115" y="60"/>
                  </a:cubicBezTo>
                  <a:cubicBezTo>
                    <a:pt x="117" y="59"/>
                    <a:pt x="118" y="58"/>
                    <a:pt x="120" y="57"/>
                  </a:cubicBezTo>
                  <a:cubicBezTo>
                    <a:pt x="120" y="57"/>
                    <a:pt x="121" y="57"/>
                    <a:pt x="121" y="57"/>
                  </a:cubicBezTo>
                  <a:cubicBezTo>
                    <a:pt x="121" y="56"/>
                    <a:pt x="121" y="56"/>
                    <a:pt x="122" y="56"/>
                  </a:cubicBezTo>
                  <a:cubicBezTo>
                    <a:pt x="123" y="55"/>
                    <a:pt x="125" y="55"/>
                    <a:pt x="126" y="54"/>
                  </a:cubicBezTo>
                  <a:cubicBezTo>
                    <a:pt x="127" y="54"/>
                    <a:pt x="127" y="53"/>
                    <a:pt x="127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4"/>
                    <a:pt x="127" y="55"/>
                    <a:pt x="127" y="5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5" y="60"/>
                    <a:pt x="124" y="62"/>
                    <a:pt x="122" y="65"/>
                  </a:cubicBezTo>
                  <a:cubicBezTo>
                    <a:pt x="121" y="66"/>
                    <a:pt x="121" y="67"/>
                    <a:pt x="120" y="68"/>
                  </a:cubicBezTo>
                  <a:cubicBezTo>
                    <a:pt x="118" y="70"/>
                    <a:pt x="117" y="72"/>
                    <a:pt x="115" y="74"/>
                  </a:cubicBezTo>
                  <a:cubicBezTo>
                    <a:pt x="114" y="76"/>
                    <a:pt x="113" y="77"/>
                    <a:pt x="112" y="78"/>
                  </a:cubicBezTo>
                  <a:cubicBezTo>
                    <a:pt x="110" y="80"/>
                    <a:pt x="109" y="81"/>
                    <a:pt x="107" y="82"/>
                  </a:cubicBezTo>
                  <a:cubicBezTo>
                    <a:pt x="106" y="81"/>
                    <a:pt x="106" y="80"/>
                    <a:pt x="104" y="79"/>
                  </a:cubicBezTo>
                  <a:cubicBezTo>
                    <a:pt x="104" y="79"/>
                    <a:pt x="103" y="79"/>
                    <a:pt x="103" y="78"/>
                  </a:cubicBezTo>
                  <a:cubicBezTo>
                    <a:pt x="103" y="78"/>
                    <a:pt x="102" y="77"/>
                    <a:pt x="102" y="7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mtClean="0">
                <a:solidFill>
                  <a:prstClr val="black"/>
                </a:solidFill>
              </a:endParaRPr>
            </a:p>
          </p:txBody>
        </p:sp>
      </p:grpSp>
      <p:sp>
        <p:nvSpPr>
          <p:cNvPr id="71683" name="文本框 23"/>
          <p:cNvSpPr txBox="1">
            <a:spLocks noChangeArrowheads="1"/>
          </p:cNvSpPr>
          <p:nvPr/>
        </p:nvSpPr>
        <p:spPr bwMode="auto">
          <a:xfrm>
            <a:off x="3924300" y="4738688"/>
            <a:ext cx="4273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培训</a:t>
            </a:r>
            <a:r>
              <a:rPr lang="en-US" alt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·PPT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模版</a:t>
            </a:r>
            <a:r>
              <a:rPr lang="en-US" alt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·PPT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定制</a:t>
            </a:r>
          </a:p>
        </p:txBody>
      </p:sp>
      <p:sp>
        <p:nvSpPr>
          <p:cNvPr id="71684" name="文本框 24"/>
          <p:cNvSpPr txBox="1">
            <a:spLocks noChangeArrowheads="1"/>
          </p:cNvSpPr>
          <p:nvPr/>
        </p:nvSpPr>
        <p:spPr bwMode="auto">
          <a:xfrm>
            <a:off x="3424238" y="4229100"/>
            <a:ext cx="5257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厦门向天歌创意</a:t>
            </a:r>
            <a:r>
              <a:rPr lang="en-US" altLang="zh-CN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z="32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演示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65688" y="5167313"/>
            <a:ext cx="2297112" cy="2619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>
              <a:defRPr/>
            </a:pPr>
            <a:r>
              <a:rPr lang="en-US" altLang="zh-CN" sz="1050" dirty="0" smtClean="0">
                <a:solidFill>
                  <a:srgbClr val="009E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WWW.TOPPPT.COM</a:t>
            </a:r>
            <a:endParaRPr lang="zh-CN" altLang="en-US" sz="1050" dirty="0">
              <a:solidFill>
                <a:srgbClr val="009E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06925" y="3490913"/>
            <a:ext cx="2876550" cy="33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algn="dist">
              <a:defRPr/>
            </a:pP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</a:rPr>
              <a:t>极致无岸 向天而</a:t>
            </a: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</a:rPr>
              <a:t>歌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939800" y="3660775"/>
            <a:ext cx="33051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3975" y="3676650"/>
            <a:ext cx="364172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6165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81800" y="2381250"/>
            <a:ext cx="2032000" cy="29908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spc="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等待是入骨相思</a:t>
            </a:r>
            <a:endParaRPr lang="en-US" altLang="zh-CN" sz="2000" spc="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spc="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别来无恙是你</a:t>
            </a:r>
            <a:endParaRPr lang="en-US" altLang="zh-CN" sz="2000" spc="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spc="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相遇是山长水阔</a:t>
            </a:r>
            <a:endParaRPr lang="en-US" altLang="zh-CN" sz="2000" spc="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spc="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不负相思是你</a:t>
            </a:r>
          </a:p>
        </p:txBody>
      </p:sp>
      <p:sp>
        <p:nvSpPr>
          <p:cNvPr id="72707" name="文本框 6"/>
          <p:cNvSpPr txBox="1">
            <a:spLocks noChangeArrowheads="1"/>
          </p:cNvSpPr>
          <p:nvPr/>
        </p:nvSpPr>
        <p:spPr bwMode="auto">
          <a:xfrm>
            <a:off x="5888038" y="1563688"/>
            <a:ext cx="431800" cy="370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</a:t>
            </a:r>
            <a:r>
              <a:rPr lang="zh-CN" altLang="en-US" sz="1600" smtClean="0">
                <a:solidFill>
                  <a:srgbClr val="009E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向天歌</a:t>
            </a:r>
            <a:r>
              <a:rPr lang="en-US" altLang="zh-CN" sz="1600" smtClean="0">
                <a:solidFill>
                  <a:srgbClr val="009E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sz="1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等你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103938" y="0"/>
            <a:ext cx="0" cy="13716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03938" y="5486400"/>
            <a:ext cx="0" cy="13716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99" y="2383696"/>
            <a:ext cx="2088387" cy="209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7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7043284" y="2517773"/>
            <a:ext cx="1836738" cy="868363"/>
          </a:xfrm>
          <a:custGeom>
            <a:avLst/>
            <a:gdLst>
              <a:gd name="T0" fmla="*/ 180 w 662"/>
              <a:gd name="T1" fmla="*/ 303 h 312"/>
              <a:gd name="T2" fmla="*/ 229 w 662"/>
              <a:gd name="T3" fmla="*/ 273 h 312"/>
              <a:gd name="T4" fmla="*/ 444 w 662"/>
              <a:gd name="T5" fmla="*/ 286 h 312"/>
              <a:gd name="T6" fmla="*/ 478 w 662"/>
              <a:gd name="T7" fmla="*/ 312 h 312"/>
              <a:gd name="T8" fmla="*/ 662 w 662"/>
              <a:gd name="T9" fmla="*/ 128 h 312"/>
              <a:gd name="T10" fmla="*/ 423 w 662"/>
              <a:gd name="T11" fmla="*/ 9 h 312"/>
              <a:gd name="T12" fmla="*/ 364 w 662"/>
              <a:gd name="T13" fmla="*/ 2 h 312"/>
              <a:gd name="T14" fmla="*/ 360 w 662"/>
              <a:gd name="T15" fmla="*/ 1 h 312"/>
              <a:gd name="T16" fmla="*/ 329 w 662"/>
              <a:gd name="T17" fmla="*/ 0 h 312"/>
              <a:gd name="T18" fmla="*/ 281 w 662"/>
              <a:gd name="T19" fmla="*/ 3 h 312"/>
              <a:gd name="T20" fmla="*/ 261 w 662"/>
              <a:gd name="T21" fmla="*/ 5 h 312"/>
              <a:gd name="T22" fmla="*/ 16 w 662"/>
              <a:gd name="T23" fmla="*/ 110 h 312"/>
              <a:gd name="T24" fmla="*/ 0 w 662"/>
              <a:gd name="T25" fmla="*/ 124 h 312"/>
              <a:gd name="T26" fmla="*/ 180 w 662"/>
              <a:gd name="T27" fmla="*/ 30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12">
                <a:moveTo>
                  <a:pt x="180" y="303"/>
                </a:moveTo>
                <a:cubicBezTo>
                  <a:pt x="194" y="292"/>
                  <a:pt x="211" y="281"/>
                  <a:pt x="229" y="273"/>
                </a:cubicBezTo>
                <a:cubicBezTo>
                  <a:pt x="302" y="238"/>
                  <a:pt x="375" y="244"/>
                  <a:pt x="444" y="286"/>
                </a:cubicBezTo>
                <a:cubicBezTo>
                  <a:pt x="456" y="294"/>
                  <a:pt x="467" y="303"/>
                  <a:pt x="478" y="312"/>
                </a:cubicBezTo>
                <a:cubicBezTo>
                  <a:pt x="662" y="128"/>
                  <a:pt x="662" y="128"/>
                  <a:pt x="662" y="128"/>
                </a:cubicBezTo>
                <a:cubicBezTo>
                  <a:pt x="595" y="67"/>
                  <a:pt x="515" y="28"/>
                  <a:pt x="423" y="9"/>
                </a:cubicBezTo>
                <a:cubicBezTo>
                  <a:pt x="404" y="6"/>
                  <a:pt x="384" y="4"/>
                  <a:pt x="364" y="2"/>
                </a:cubicBezTo>
                <a:cubicBezTo>
                  <a:pt x="363" y="2"/>
                  <a:pt x="361" y="1"/>
                  <a:pt x="360" y="1"/>
                </a:cubicBezTo>
                <a:cubicBezTo>
                  <a:pt x="358" y="1"/>
                  <a:pt x="343" y="0"/>
                  <a:pt x="329" y="0"/>
                </a:cubicBezTo>
                <a:cubicBezTo>
                  <a:pt x="313" y="1"/>
                  <a:pt x="292" y="1"/>
                  <a:pt x="281" y="3"/>
                </a:cubicBezTo>
                <a:cubicBezTo>
                  <a:pt x="274" y="3"/>
                  <a:pt x="267" y="4"/>
                  <a:pt x="261" y="5"/>
                </a:cubicBezTo>
                <a:cubicBezTo>
                  <a:pt x="169" y="17"/>
                  <a:pt x="88" y="52"/>
                  <a:pt x="16" y="110"/>
                </a:cubicBezTo>
                <a:cubicBezTo>
                  <a:pt x="11" y="114"/>
                  <a:pt x="5" y="119"/>
                  <a:pt x="0" y="124"/>
                </a:cubicBezTo>
                <a:lnTo>
                  <a:pt x="180" y="303"/>
                </a:ln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6"/>
          <p:cNvSpPr>
            <a:spLocks/>
          </p:cNvSpPr>
          <p:nvPr/>
        </p:nvSpPr>
        <p:spPr bwMode="auto">
          <a:xfrm>
            <a:off x="1325109" y="2876548"/>
            <a:ext cx="6215063" cy="2019300"/>
          </a:xfrm>
          <a:custGeom>
            <a:avLst/>
            <a:gdLst>
              <a:gd name="T0" fmla="*/ 1927 w 2239"/>
              <a:gd name="T1" fmla="*/ 472 h 726"/>
              <a:gd name="T2" fmla="*/ 1939 w 2239"/>
              <a:gd name="T3" fmla="*/ 503 h 726"/>
              <a:gd name="T4" fmla="*/ 2054 w 2239"/>
              <a:gd name="T5" fmla="*/ 667 h 726"/>
              <a:gd name="T6" fmla="*/ 2239 w 2239"/>
              <a:gd name="T7" fmla="*/ 482 h 726"/>
              <a:gd name="T8" fmla="*/ 2206 w 2239"/>
              <a:gd name="T9" fmla="*/ 445 h 726"/>
              <a:gd name="T10" fmla="*/ 2169 w 2239"/>
              <a:gd name="T11" fmla="*/ 316 h 726"/>
              <a:gd name="T12" fmla="*/ 2234 w 2239"/>
              <a:gd name="T13" fmla="*/ 180 h 726"/>
              <a:gd name="T14" fmla="*/ 2054 w 2239"/>
              <a:gd name="T15" fmla="*/ 0 h 726"/>
              <a:gd name="T16" fmla="*/ 1933 w 2239"/>
              <a:gd name="T17" fmla="*/ 177 h 726"/>
              <a:gd name="T18" fmla="*/ 1874 w 2239"/>
              <a:gd name="T19" fmla="*/ 208 h 726"/>
              <a:gd name="T20" fmla="*/ 87 w 2239"/>
              <a:gd name="T21" fmla="*/ 208 h 726"/>
              <a:gd name="T22" fmla="*/ 26 w 2239"/>
              <a:gd name="T23" fmla="*/ 234 h 726"/>
              <a:gd name="T24" fmla="*/ 0 w 2239"/>
              <a:gd name="T25" fmla="*/ 295 h 726"/>
              <a:gd name="T26" fmla="*/ 0 w 2239"/>
              <a:gd name="T27" fmla="*/ 355 h 726"/>
              <a:gd name="T28" fmla="*/ 26 w 2239"/>
              <a:gd name="T29" fmla="*/ 417 h 726"/>
              <a:gd name="T30" fmla="*/ 87 w 2239"/>
              <a:gd name="T31" fmla="*/ 442 h 726"/>
              <a:gd name="T32" fmla="*/ 127 w 2239"/>
              <a:gd name="T33" fmla="*/ 442 h 726"/>
              <a:gd name="T34" fmla="*/ 161 w 2239"/>
              <a:gd name="T35" fmla="*/ 456 h 726"/>
              <a:gd name="T36" fmla="*/ 176 w 2239"/>
              <a:gd name="T37" fmla="*/ 491 h 726"/>
              <a:gd name="T38" fmla="*/ 176 w 2239"/>
              <a:gd name="T39" fmla="*/ 569 h 726"/>
              <a:gd name="T40" fmla="*/ 224 w 2239"/>
              <a:gd name="T41" fmla="*/ 618 h 726"/>
              <a:gd name="T42" fmla="*/ 242 w 2239"/>
              <a:gd name="T43" fmla="*/ 618 h 726"/>
              <a:gd name="T44" fmla="*/ 291 w 2239"/>
              <a:gd name="T45" fmla="*/ 667 h 726"/>
              <a:gd name="T46" fmla="*/ 291 w 2239"/>
              <a:gd name="T47" fmla="*/ 678 h 726"/>
              <a:gd name="T48" fmla="*/ 305 w 2239"/>
              <a:gd name="T49" fmla="*/ 712 h 726"/>
              <a:gd name="T50" fmla="*/ 340 w 2239"/>
              <a:gd name="T51" fmla="*/ 726 h 726"/>
              <a:gd name="T52" fmla="*/ 455 w 2239"/>
              <a:gd name="T53" fmla="*/ 726 h 726"/>
              <a:gd name="T54" fmla="*/ 504 w 2239"/>
              <a:gd name="T55" fmla="*/ 677 h 726"/>
              <a:gd name="T56" fmla="*/ 504 w 2239"/>
              <a:gd name="T57" fmla="*/ 667 h 726"/>
              <a:gd name="T58" fmla="*/ 553 w 2239"/>
              <a:gd name="T59" fmla="*/ 618 h 726"/>
              <a:gd name="T60" fmla="*/ 570 w 2239"/>
              <a:gd name="T61" fmla="*/ 618 h 726"/>
              <a:gd name="T62" fmla="*/ 605 w 2239"/>
              <a:gd name="T63" fmla="*/ 603 h 726"/>
              <a:gd name="T64" fmla="*/ 619 w 2239"/>
              <a:gd name="T65" fmla="*/ 569 h 726"/>
              <a:gd name="T66" fmla="*/ 619 w 2239"/>
              <a:gd name="T67" fmla="*/ 491 h 726"/>
              <a:gd name="T68" fmla="*/ 668 w 2239"/>
              <a:gd name="T69" fmla="*/ 442 h 726"/>
              <a:gd name="T70" fmla="*/ 1797 w 2239"/>
              <a:gd name="T71" fmla="*/ 441 h 726"/>
              <a:gd name="T72" fmla="*/ 1927 w 2239"/>
              <a:gd name="T73" fmla="*/ 472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39" h="726">
                <a:moveTo>
                  <a:pt x="1927" y="472"/>
                </a:moveTo>
                <a:cubicBezTo>
                  <a:pt x="1931" y="483"/>
                  <a:pt x="1935" y="493"/>
                  <a:pt x="1939" y="503"/>
                </a:cubicBezTo>
                <a:cubicBezTo>
                  <a:pt x="1966" y="568"/>
                  <a:pt x="2005" y="622"/>
                  <a:pt x="2054" y="667"/>
                </a:cubicBezTo>
                <a:cubicBezTo>
                  <a:pt x="2239" y="482"/>
                  <a:pt x="2239" y="482"/>
                  <a:pt x="2239" y="482"/>
                </a:cubicBezTo>
                <a:cubicBezTo>
                  <a:pt x="2227" y="471"/>
                  <a:pt x="2216" y="459"/>
                  <a:pt x="2206" y="445"/>
                </a:cubicBezTo>
                <a:cubicBezTo>
                  <a:pt x="2177" y="407"/>
                  <a:pt x="2165" y="363"/>
                  <a:pt x="2169" y="316"/>
                </a:cubicBezTo>
                <a:cubicBezTo>
                  <a:pt x="2173" y="259"/>
                  <a:pt x="2196" y="213"/>
                  <a:pt x="2234" y="180"/>
                </a:cubicBezTo>
                <a:cubicBezTo>
                  <a:pt x="2054" y="0"/>
                  <a:pt x="2054" y="0"/>
                  <a:pt x="2054" y="0"/>
                </a:cubicBezTo>
                <a:cubicBezTo>
                  <a:pt x="1991" y="59"/>
                  <a:pt x="1941" y="140"/>
                  <a:pt x="1933" y="177"/>
                </a:cubicBezTo>
                <a:cubicBezTo>
                  <a:pt x="1933" y="178"/>
                  <a:pt x="1932" y="207"/>
                  <a:pt x="1874" y="208"/>
                </a:cubicBezTo>
                <a:cubicBezTo>
                  <a:pt x="1491" y="211"/>
                  <a:pt x="544" y="208"/>
                  <a:pt x="87" y="208"/>
                </a:cubicBezTo>
                <a:cubicBezTo>
                  <a:pt x="64" y="208"/>
                  <a:pt x="42" y="217"/>
                  <a:pt x="26" y="234"/>
                </a:cubicBezTo>
                <a:cubicBezTo>
                  <a:pt x="9" y="250"/>
                  <a:pt x="0" y="272"/>
                  <a:pt x="0" y="295"/>
                </a:cubicBezTo>
                <a:cubicBezTo>
                  <a:pt x="0" y="355"/>
                  <a:pt x="0" y="355"/>
                  <a:pt x="0" y="355"/>
                </a:cubicBezTo>
                <a:cubicBezTo>
                  <a:pt x="0" y="378"/>
                  <a:pt x="9" y="400"/>
                  <a:pt x="26" y="417"/>
                </a:cubicBezTo>
                <a:cubicBezTo>
                  <a:pt x="42" y="433"/>
                  <a:pt x="64" y="442"/>
                  <a:pt x="87" y="442"/>
                </a:cubicBezTo>
                <a:cubicBezTo>
                  <a:pt x="100" y="442"/>
                  <a:pt x="113" y="442"/>
                  <a:pt x="127" y="442"/>
                </a:cubicBezTo>
                <a:cubicBezTo>
                  <a:pt x="140" y="442"/>
                  <a:pt x="152" y="447"/>
                  <a:pt x="161" y="456"/>
                </a:cubicBezTo>
                <a:cubicBezTo>
                  <a:pt x="171" y="465"/>
                  <a:pt x="176" y="478"/>
                  <a:pt x="176" y="491"/>
                </a:cubicBezTo>
                <a:cubicBezTo>
                  <a:pt x="176" y="569"/>
                  <a:pt x="176" y="569"/>
                  <a:pt x="176" y="569"/>
                </a:cubicBezTo>
                <a:cubicBezTo>
                  <a:pt x="176" y="596"/>
                  <a:pt x="198" y="618"/>
                  <a:pt x="224" y="618"/>
                </a:cubicBezTo>
                <a:cubicBezTo>
                  <a:pt x="242" y="618"/>
                  <a:pt x="242" y="618"/>
                  <a:pt x="242" y="618"/>
                </a:cubicBezTo>
                <a:cubicBezTo>
                  <a:pt x="269" y="618"/>
                  <a:pt x="291" y="640"/>
                  <a:pt x="291" y="667"/>
                </a:cubicBezTo>
                <a:cubicBezTo>
                  <a:pt x="291" y="678"/>
                  <a:pt x="291" y="678"/>
                  <a:pt x="291" y="678"/>
                </a:cubicBezTo>
                <a:cubicBezTo>
                  <a:pt x="291" y="691"/>
                  <a:pt x="296" y="703"/>
                  <a:pt x="305" y="712"/>
                </a:cubicBezTo>
                <a:cubicBezTo>
                  <a:pt x="314" y="721"/>
                  <a:pt x="327" y="726"/>
                  <a:pt x="340" y="726"/>
                </a:cubicBezTo>
                <a:cubicBezTo>
                  <a:pt x="455" y="726"/>
                  <a:pt x="455" y="726"/>
                  <a:pt x="455" y="726"/>
                </a:cubicBezTo>
                <a:cubicBezTo>
                  <a:pt x="482" y="726"/>
                  <a:pt x="504" y="704"/>
                  <a:pt x="504" y="677"/>
                </a:cubicBezTo>
                <a:cubicBezTo>
                  <a:pt x="504" y="667"/>
                  <a:pt x="504" y="667"/>
                  <a:pt x="504" y="667"/>
                </a:cubicBezTo>
                <a:cubicBezTo>
                  <a:pt x="504" y="640"/>
                  <a:pt x="526" y="618"/>
                  <a:pt x="553" y="618"/>
                </a:cubicBezTo>
                <a:cubicBezTo>
                  <a:pt x="570" y="618"/>
                  <a:pt x="570" y="618"/>
                  <a:pt x="570" y="618"/>
                </a:cubicBezTo>
                <a:cubicBezTo>
                  <a:pt x="583" y="618"/>
                  <a:pt x="596" y="613"/>
                  <a:pt x="605" y="603"/>
                </a:cubicBezTo>
                <a:cubicBezTo>
                  <a:pt x="614" y="594"/>
                  <a:pt x="619" y="582"/>
                  <a:pt x="619" y="569"/>
                </a:cubicBezTo>
                <a:cubicBezTo>
                  <a:pt x="619" y="491"/>
                  <a:pt x="619" y="491"/>
                  <a:pt x="619" y="491"/>
                </a:cubicBezTo>
                <a:cubicBezTo>
                  <a:pt x="619" y="464"/>
                  <a:pt x="641" y="442"/>
                  <a:pt x="668" y="442"/>
                </a:cubicBezTo>
                <a:cubicBezTo>
                  <a:pt x="1092" y="442"/>
                  <a:pt x="1570" y="441"/>
                  <a:pt x="1797" y="441"/>
                </a:cubicBezTo>
                <a:cubicBezTo>
                  <a:pt x="1863" y="441"/>
                  <a:pt x="1922" y="455"/>
                  <a:pt x="1927" y="472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7"/>
          <p:cNvSpPr>
            <a:spLocks/>
          </p:cNvSpPr>
          <p:nvPr/>
        </p:nvSpPr>
        <p:spPr bwMode="auto">
          <a:xfrm>
            <a:off x="7043284" y="4206873"/>
            <a:ext cx="1836738" cy="884238"/>
          </a:xfrm>
          <a:custGeom>
            <a:avLst/>
            <a:gdLst>
              <a:gd name="T0" fmla="*/ 472 w 662"/>
              <a:gd name="T1" fmla="*/ 0 h 318"/>
              <a:gd name="T2" fmla="*/ 454 w 662"/>
              <a:gd name="T3" fmla="*/ 15 h 318"/>
              <a:gd name="T4" fmla="*/ 318 w 662"/>
              <a:gd name="T5" fmla="*/ 58 h 318"/>
              <a:gd name="T6" fmla="*/ 185 w 662"/>
              <a:gd name="T7" fmla="*/ 9 h 318"/>
              <a:gd name="T8" fmla="*/ 0 w 662"/>
              <a:gd name="T9" fmla="*/ 194 h 318"/>
              <a:gd name="T10" fmla="*/ 103 w 662"/>
              <a:gd name="T11" fmla="*/ 264 h 318"/>
              <a:gd name="T12" fmla="*/ 294 w 662"/>
              <a:gd name="T13" fmla="*/ 316 h 318"/>
              <a:gd name="T14" fmla="*/ 297 w 662"/>
              <a:gd name="T15" fmla="*/ 317 h 318"/>
              <a:gd name="T16" fmla="*/ 329 w 662"/>
              <a:gd name="T17" fmla="*/ 317 h 318"/>
              <a:gd name="T18" fmla="*/ 376 w 662"/>
              <a:gd name="T19" fmla="*/ 315 h 318"/>
              <a:gd name="T20" fmla="*/ 396 w 662"/>
              <a:gd name="T21" fmla="*/ 313 h 318"/>
              <a:gd name="T22" fmla="*/ 662 w 662"/>
              <a:gd name="T23" fmla="*/ 190 h 318"/>
              <a:gd name="T24" fmla="*/ 472 w 662"/>
              <a:gd name="T25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2" h="318">
                <a:moveTo>
                  <a:pt x="472" y="0"/>
                </a:moveTo>
                <a:cubicBezTo>
                  <a:pt x="467" y="6"/>
                  <a:pt x="461" y="11"/>
                  <a:pt x="454" y="15"/>
                </a:cubicBezTo>
                <a:cubicBezTo>
                  <a:pt x="416" y="44"/>
                  <a:pt x="372" y="57"/>
                  <a:pt x="318" y="58"/>
                </a:cubicBezTo>
                <a:cubicBezTo>
                  <a:pt x="269" y="56"/>
                  <a:pt x="223" y="41"/>
                  <a:pt x="185" y="9"/>
                </a:cubicBezTo>
                <a:cubicBezTo>
                  <a:pt x="0" y="194"/>
                  <a:pt x="0" y="194"/>
                  <a:pt x="0" y="194"/>
                </a:cubicBezTo>
                <a:cubicBezTo>
                  <a:pt x="30" y="221"/>
                  <a:pt x="65" y="244"/>
                  <a:pt x="103" y="264"/>
                </a:cubicBezTo>
                <a:cubicBezTo>
                  <a:pt x="163" y="295"/>
                  <a:pt x="226" y="312"/>
                  <a:pt x="294" y="316"/>
                </a:cubicBezTo>
                <a:cubicBezTo>
                  <a:pt x="295" y="316"/>
                  <a:pt x="296" y="316"/>
                  <a:pt x="297" y="317"/>
                </a:cubicBezTo>
                <a:cubicBezTo>
                  <a:pt x="299" y="317"/>
                  <a:pt x="313" y="317"/>
                  <a:pt x="329" y="317"/>
                </a:cubicBezTo>
                <a:cubicBezTo>
                  <a:pt x="344" y="318"/>
                  <a:pt x="365" y="316"/>
                  <a:pt x="376" y="315"/>
                </a:cubicBezTo>
                <a:cubicBezTo>
                  <a:pt x="383" y="314"/>
                  <a:pt x="390" y="314"/>
                  <a:pt x="396" y="313"/>
                </a:cubicBezTo>
                <a:cubicBezTo>
                  <a:pt x="498" y="299"/>
                  <a:pt x="587" y="258"/>
                  <a:pt x="662" y="190"/>
                </a:cubicBezTo>
                <a:lnTo>
                  <a:pt x="472" y="0"/>
                </a:ln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8370434" y="2887661"/>
            <a:ext cx="927100" cy="1830388"/>
          </a:xfrm>
          <a:custGeom>
            <a:avLst/>
            <a:gdLst>
              <a:gd name="T0" fmla="*/ 332 w 334"/>
              <a:gd name="T1" fmla="*/ 286 h 658"/>
              <a:gd name="T2" fmla="*/ 329 w 334"/>
              <a:gd name="T3" fmla="*/ 267 h 658"/>
              <a:gd name="T4" fmla="*/ 232 w 334"/>
              <a:gd name="T5" fmla="*/ 46 h 658"/>
              <a:gd name="T6" fmla="*/ 190 w 334"/>
              <a:gd name="T7" fmla="*/ 0 h 658"/>
              <a:gd name="T8" fmla="*/ 5 w 334"/>
              <a:gd name="T9" fmla="*/ 185 h 658"/>
              <a:gd name="T10" fmla="*/ 58 w 334"/>
              <a:gd name="T11" fmla="*/ 287 h 658"/>
              <a:gd name="T12" fmla="*/ 0 w 334"/>
              <a:gd name="T13" fmla="*/ 469 h 658"/>
              <a:gd name="T14" fmla="*/ 190 w 334"/>
              <a:gd name="T15" fmla="*/ 658 h 658"/>
              <a:gd name="T16" fmla="*/ 193 w 334"/>
              <a:gd name="T17" fmla="*/ 655 h 658"/>
              <a:gd name="T18" fmla="*/ 325 w 334"/>
              <a:gd name="T19" fmla="*/ 419 h 658"/>
              <a:gd name="T20" fmla="*/ 333 w 334"/>
              <a:gd name="T21" fmla="*/ 364 h 658"/>
              <a:gd name="T22" fmla="*/ 333 w 334"/>
              <a:gd name="T23" fmla="*/ 360 h 658"/>
              <a:gd name="T24" fmla="*/ 334 w 334"/>
              <a:gd name="T25" fmla="*/ 330 h 658"/>
              <a:gd name="T26" fmla="*/ 332 w 334"/>
              <a:gd name="T27" fmla="*/ 286 h 6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4" h="658">
                <a:moveTo>
                  <a:pt x="332" y="286"/>
                </a:moveTo>
                <a:cubicBezTo>
                  <a:pt x="331" y="279"/>
                  <a:pt x="330" y="274"/>
                  <a:pt x="329" y="267"/>
                </a:cubicBezTo>
                <a:cubicBezTo>
                  <a:pt x="318" y="185"/>
                  <a:pt x="285" y="111"/>
                  <a:pt x="232" y="46"/>
                </a:cubicBezTo>
                <a:cubicBezTo>
                  <a:pt x="218" y="30"/>
                  <a:pt x="204" y="15"/>
                  <a:pt x="190" y="0"/>
                </a:cubicBezTo>
                <a:cubicBezTo>
                  <a:pt x="5" y="185"/>
                  <a:pt x="5" y="185"/>
                  <a:pt x="5" y="185"/>
                </a:cubicBezTo>
                <a:cubicBezTo>
                  <a:pt x="33" y="212"/>
                  <a:pt x="51" y="246"/>
                  <a:pt x="58" y="287"/>
                </a:cubicBezTo>
                <a:cubicBezTo>
                  <a:pt x="71" y="360"/>
                  <a:pt x="50" y="421"/>
                  <a:pt x="0" y="469"/>
                </a:cubicBezTo>
                <a:cubicBezTo>
                  <a:pt x="190" y="658"/>
                  <a:pt x="190" y="658"/>
                  <a:pt x="190" y="658"/>
                </a:cubicBezTo>
                <a:cubicBezTo>
                  <a:pt x="191" y="657"/>
                  <a:pt x="192" y="656"/>
                  <a:pt x="193" y="655"/>
                </a:cubicBezTo>
                <a:cubicBezTo>
                  <a:pt x="261" y="590"/>
                  <a:pt x="306" y="512"/>
                  <a:pt x="325" y="419"/>
                </a:cubicBezTo>
                <a:cubicBezTo>
                  <a:pt x="329" y="401"/>
                  <a:pt x="330" y="382"/>
                  <a:pt x="333" y="364"/>
                </a:cubicBezTo>
                <a:cubicBezTo>
                  <a:pt x="333" y="363"/>
                  <a:pt x="333" y="362"/>
                  <a:pt x="333" y="360"/>
                </a:cubicBezTo>
                <a:cubicBezTo>
                  <a:pt x="334" y="359"/>
                  <a:pt x="334" y="345"/>
                  <a:pt x="334" y="330"/>
                </a:cubicBezTo>
                <a:cubicBezTo>
                  <a:pt x="334" y="316"/>
                  <a:pt x="333" y="296"/>
                  <a:pt x="332" y="286"/>
                </a:cubicBezTo>
                <a:close/>
              </a:path>
            </a:pathLst>
          </a:custGeom>
          <a:solidFill>
            <a:srgbClr val="9345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24"/>
          <p:cNvSpPr>
            <a:spLocks/>
          </p:cNvSpPr>
          <p:nvPr/>
        </p:nvSpPr>
        <p:spPr bwMode="auto">
          <a:xfrm>
            <a:off x="7829263" y="2688597"/>
            <a:ext cx="49156" cy="49156"/>
          </a:xfrm>
          <a:custGeom>
            <a:avLst/>
            <a:gdLst>
              <a:gd name="T0" fmla="*/ 6 w 7"/>
              <a:gd name="T1" fmla="*/ 4 h 7"/>
              <a:gd name="T2" fmla="*/ 4 w 7"/>
              <a:gd name="T3" fmla="*/ 1 h 7"/>
              <a:gd name="T4" fmla="*/ 1 w 7"/>
              <a:gd name="T5" fmla="*/ 1 h 7"/>
              <a:gd name="T6" fmla="*/ 1 w 7"/>
              <a:gd name="T7" fmla="*/ 4 h 7"/>
              <a:gd name="T8" fmla="*/ 4 w 7"/>
              <a:gd name="T9" fmla="*/ 7 h 7"/>
              <a:gd name="T10" fmla="*/ 6 w 7"/>
              <a:gd name="T11" fmla="*/ 7 h 7"/>
              <a:gd name="T12" fmla="*/ 6 w 7"/>
              <a:gd name="T1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6" y="4"/>
                </a:moveTo>
                <a:cubicBezTo>
                  <a:pt x="4" y="1"/>
                  <a:pt x="4" y="1"/>
                  <a:pt x="4" y="1"/>
                </a:cubicBezTo>
                <a:cubicBezTo>
                  <a:pt x="3" y="0"/>
                  <a:pt x="2" y="0"/>
                  <a:pt x="1" y="1"/>
                </a:cubicBezTo>
                <a:cubicBezTo>
                  <a:pt x="0" y="2"/>
                  <a:pt x="0" y="3"/>
                  <a:pt x="1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6" y="7"/>
                  <a:pt x="6" y="7"/>
                </a:cubicBezTo>
                <a:cubicBezTo>
                  <a:pt x="7" y="6"/>
                  <a:pt x="7" y="5"/>
                  <a:pt x="6" y="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25"/>
          <p:cNvSpPr>
            <a:spLocks/>
          </p:cNvSpPr>
          <p:nvPr/>
        </p:nvSpPr>
        <p:spPr bwMode="auto">
          <a:xfrm>
            <a:off x="7762759" y="2833172"/>
            <a:ext cx="52047" cy="26024"/>
          </a:xfrm>
          <a:custGeom>
            <a:avLst/>
            <a:gdLst>
              <a:gd name="T0" fmla="*/ 6 w 8"/>
              <a:gd name="T1" fmla="*/ 0 h 4"/>
              <a:gd name="T2" fmla="*/ 2 w 8"/>
              <a:gd name="T3" fmla="*/ 0 h 4"/>
              <a:gd name="T4" fmla="*/ 0 w 8"/>
              <a:gd name="T5" fmla="*/ 2 h 4"/>
              <a:gd name="T6" fmla="*/ 2 w 8"/>
              <a:gd name="T7" fmla="*/ 4 h 4"/>
              <a:gd name="T8" fmla="*/ 6 w 8"/>
              <a:gd name="T9" fmla="*/ 4 h 4"/>
              <a:gd name="T10" fmla="*/ 8 w 8"/>
              <a:gd name="T11" fmla="*/ 2 h 4"/>
              <a:gd name="T12" fmla="*/ 6 w 8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426"/>
          <p:cNvSpPr>
            <a:spLocks/>
          </p:cNvSpPr>
          <p:nvPr/>
        </p:nvSpPr>
        <p:spPr bwMode="auto">
          <a:xfrm>
            <a:off x="8144437" y="2859194"/>
            <a:ext cx="54939" cy="28915"/>
          </a:xfrm>
          <a:custGeom>
            <a:avLst/>
            <a:gdLst>
              <a:gd name="T0" fmla="*/ 6 w 8"/>
              <a:gd name="T1" fmla="*/ 0 h 4"/>
              <a:gd name="T2" fmla="*/ 2 w 8"/>
              <a:gd name="T3" fmla="*/ 0 h 4"/>
              <a:gd name="T4" fmla="*/ 0 w 8"/>
              <a:gd name="T5" fmla="*/ 2 h 4"/>
              <a:gd name="T6" fmla="*/ 2 w 8"/>
              <a:gd name="T7" fmla="*/ 4 h 4"/>
              <a:gd name="T8" fmla="*/ 6 w 8"/>
              <a:gd name="T9" fmla="*/ 4 h 4"/>
              <a:gd name="T10" fmla="*/ 8 w 8"/>
              <a:gd name="T11" fmla="*/ 2 h 4"/>
              <a:gd name="T12" fmla="*/ 6 w 8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" y="4"/>
                  <a:pt x="6" y="4"/>
                  <a:pt x="6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427"/>
          <p:cNvSpPr>
            <a:spLocks/>
          </p:cNvSpPr>
          <p:nvPr/>
        </p:nvSpPr>
        <p:spPr bwMode="auto">
          <a:xfrm>
            <a:off x="8103956" y="2708837"/>
            <a:ext cx="46264" cy="49156"/>
          </a:xfrm>
          <a:custGeom>
            <a:avLst/>
            <a:gdLst>
              <a:gd name="T0" fmla="*/ 6 w 7"/>
              <a:gd name="T1" fmla="*/ 1 h 7"/>
              <a:gd name="T2" fmla="*/ 3 w 7"/>
              <a:gd name="T3" fmla="*/ 1 h 7"/>
              <a:gd name="T4" fmla="*/ 0 w 7"/>
              <a:gd name="T5" fmla="*/ 4 h 7"/>
              <a:gd name="T6" fmla="*/ 0 w 7"/>
              <a:gd name="T7" fmla="*/ 6 h 7"/>
              <a:gd name="T8" fmla="*/ 3 w 7"/>
              <a:gd name="T9" fmla="*/ 6 h 7"/>
              <a:gd name="T10" fmla="*/ 6 w 7"/>
              <a:gd name="T11" fmla="*/ 4 h 7"/>
              <a:gd name="T12" fmla="*/ 6 w 7"/>
              <a:gd name="T1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7">
                <a:moveTo>
                  <a:pt x="6" y="1"/>
                </a:moveTo>
                <a:cubicBezTo>
                  <a:pt x="5" y="0"/>
                  <a:pt x="4" y="0"/>
                  <a:pt x="3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6"/>
                  <a:pt x="0" y="6"/>
                </a:cubicBezTo>
                <a:cubicBezTo>
                  <a:pt x="1" y="7"/>
                  <a:pt x="2" y="7"/>
                  <a:pt x="3" y="6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7" y="2"/>
                  <a:pt x="6" y="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428"/>
          <p:cNvSpPr>
            <a:spLocks/>
          </p:cNvSpPr>
          <p:nvPr/>
        </p:nvSpPr>
        <p:spPr bwMode="auto">
          <a:xfrm>
            <a:off x="7979620" y="2642333"/>
            <a:ext cx="28915" cy="52047"/>
          </a:xfrm>
          <a:custGeom>
            <a:avLst/>
            <a:gdLst>
              <a:gd name="T0" fmla="*/ 2 w 4"/>
              <a:gd name="T1" fmla="*/ 8 h 8"/>
              <a:gd name="T2" fmla="*/ 3 w 4"/>
              <a:gd name="T3" fmla="*/ 7 h 8"/>
              <a:gd name="T4" fmla="*/ 4 w 4"/>
              <a:gd name="T5" fmla="*/ 6 h 8"/>
              <a:gd name="T6" fmla="*/ 4 w 4"/>
              <a:gd name="T7" fmla="*/ 2 h 8"/>
              <a:gd name="T8" fmla="*/ 2 w 4"/>
              <a:gd name="T9" fmla="*/ 0 h 8"/>
              <a:gd name="T10" fmla="*/ 0 w 4"/>
              <a:gd name="T11" fmla="*/ 1 h 8"/>
              <a:gd name="T12" fmla="*/ 0 w 4"/>
              <a:gd name="T13" fmla="*/ 2 h 8"/>
              <a:gd name="T14" fmla="*/ 0 w 4"/>
              <a:gd name="T15" fmla="*/ 6 h 8"/>
              <a:gd name="T16" fmla="*/ 2 w 4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2" y="8"/>
                </a:moveTo>
                <a:cubicBezTo>
                  <a:pt x="3" y="8"/>
                  <a:pt x="3" y="8"/>
                  <a:pt x="3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1" y="8"/>
                  <a:pt x="2" y="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429"/>
          <p:cNvSpPr>
            <a:spLocks noEditPoints="1"/>
          </p:cNvSpPr>
          <p:nvPr/>
        </p:nvSpPr>
        <p:spPr bwMode="auto">
          <a:xfrm>
            <a:off x="7869743" y="2749317"/>
            <a:ext cx="219754" cy="248669"/>
          </a:xfrm>
          <a:custGeom>
            <a:avLst/>
            <a:gdLst>
              <a:gd name="T0" fmla="*/ 16 w 32"/>
              <a:gd name="T1" fmla="*/ 0 h 36"/>
              <a:gd name="T2" fmla="*/ 0 w 32"/>
              <a:gd name="T3" fmla="*/ 16 h 36"/>
              <a:gd name="T4" fmla="*/ 8 w 32"/>
              <a:gd name="T5" fmla="*/ 30 h 36"/>
              <a:gd name="T6" fmla="*/ 8 w 32"/>
              <a:gd name="T7" fmla="*/ 36 h 36"/>
              <a:gd name="T8" fmla="*/ 24 w 32"/>
              <a:gd name="T9" fmla="*/ 36 h 36"/>
              <a:gd name="T10" fmla="*/ 24 w 32"/>
              <a:gd name="T11" fmla="*/ 30 h 36"/>
              <a:gd name="T12" fmla="*/ 32 w 32"/>
              <a:gd name="T13" fmla="*/ 16 h 36"/>
              <a:gd name="T14" fmla="*/ 16 w 32"/>
              <a:gd name="T15" fmla="*/ 0 h 36"/>
              <a:gd name="T16" fmla="*/ 22 w 32"/>
              <a:gd name="T17" fmla="*/ 26 h 36"/>
              <a:gd name="T18" fmla="*/ 20 w 32"/>
              <a:gd name="T19" fmla="*/ 27 h 36"/>
              <a:gd name="T20" fmla="*/ 20 w 32"/>
              <a:gd name="T21" fmla="*/ 30 h 36"/>
              <a:gd name="T22" fmla="*/ 20 w 32"/>
              <a:gd name="T23" fmla="*/ 32 h 36"/>
              <a:gd name="T24" fmla="*/ 12 w 32"/>
              <a:gd name="T25" fmla="*/ 32 h 36"/>
              <a:gd name="T26" fmla="*/ 12 w 32"/>
              <a:gd name="T27" fmla="*/ 30 h 36"/>
              <a:gd name="T28" fmla="*/ 12 w 32"/>
              <a:gd name="T29" fmla="*/ 27 h 36"/>
              <a:gd name="T30" fmla="*/ 10 w 32"/>
              <a:gd name="T31" fmla="*/ 26 h 36"/>
              <a:gd name="T32" fmla="*/ 4 w 32"/>
              <a:gd name="T33" fmla="*/ 16 h 36"/>
              <a:gd name="T34" fmla="*/ 16 w 32"/>
              <a:gd name="T35" fmla="*/ 4 h 36"/>
              <a:gd name="T36" fmla="*/ 28 w 32"/>
              <a:gd name="T37" fmla="*/ 16 h 36"/>
              <a:gd name="T38" fmla="*/ 22 w 32"/>
              <a:gd name="T3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6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2"/>
                  <a:pt x="3" y="27"/>
                  <a:pt x="8" y="30"/>
                </a:cubicBezTo>
                <a:cubicBezTo>
                  <a:pt x="8" y="36"/>
                  <a:pt x="8" y="36"/>
                  <a:pt x="8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0"/>
                  <a:pt x="24" y="30"/>
                  <a:pt x="24" y="30"/>
                </a:cubicBezTo>
                <a:cubicBezTo>
                  <a:pt x="29" y="27"/>
                  <a:pt x="32" y="22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22" y="26"/>
                </a:moveTo>
                <a:cubicBezTo>
                  <a:pt x="20" y="27"/>
                  <a:pt x="20" y="27"/>
                  <a:pt x="20" y="27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7"/>
                  <a:pt x="12" y="27"/>
                  <a:pt x="12" y="27"/>
                </a:cubicBezTo>
                <a:cubicBezTo>
                  <a:pt x="10" y="26"/>
                  <a:pt x="10" y="26"/>
                  <a:pt x="10" y="26"/>
                </a:cubicBezTo>
                <a:cubicBezTo>
                  <a:pt x="6" y="24"/>
                  <a:pt x="4" y="20"/>
                  <a:pt x="4" y="16"/>
                </a:cubicBezTo>
                <a:cubicBezTo>
                  <a:pt x="4" y="9"/>
                  <a:pt x="9" y="4"/>
                  <a:pt x="16" y="4"/>
                </a:cubicBezTo>
                <a:cubicBezTo>
                  <a:pt x="23" y="4"/>
                  <a:pt x="28" y="9"/>
                  <a:pt x="28" y="16"/>
                </a:cubicBezTo>
                <a:cubicBezTo>
                  <a:pt x="28" y="20"/>
                  <a:pt x="26" y="24"/>
                  <a:pt x="22" y="2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430"/>
          <p:cNvSpPr>
            <a:spLocks/>
          </p:cNvSpPr>
          <p:nvPr/>
        </p:nvSpPr>
        <p:spPr bwMode="auto">
          <a:xfrm>
            <a:off x="7924683" y="3024011"/>
            <a:ext cx="109877" cy="54939"/>
          </a:xfrm>
          <a:custGeom>
            <a:avLst/>
            <a:gdLst>
              <a:gd name="T0" fmla="*/ 0 w 16"/>
              <a:gd name="T1" fmla="*/ 4 h 8"/>
              <a:gd name="T2" fmla="*/ 4 w 16"/>
              <a:gd name="T3" fmla="*/ 4 h 8"/>
              <a:gd name="T4" fmla="*/ 4 w 16"/>
              <a:gd name="T5" fmla="*/ 4 h 8"/>
              <a:gd name="T6" fmla="*/ 8 w 16"/>
              <a:gd name="T7" fmla="*/ 8 h 8"/>
              <a:gd name="T8" fmla="*/ 12 w 16"/>
              <a:gd name="T9" fmla="*/ 4 h 8"/>
              <a:gd name="T10" fmla="*/ 12 w 16"/>
              <a:gd name="T11" fmla="*/ 4 h 8"/>
              <a:gd name="T12" fmla="*/ 16 w 16"/>
              <a:gd name="T13" fmla="*/ 4 h 8"/>
              <a:gd name="T14" fmla="*/ 16 w 16"/>
              <a:gd name="T15" fmla="*/ 0 h 8"/>
              <a:gd name="T16" fmla="*/ 0 w 16"/>
              <a:gd name="T17" fmla="*/ 0 h 8"/>
              <a:gd name="T18" fmla="*/ 0 w 16"/>
              <a:gd name="T19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8">
                <a:moveTo>
                  <a:pt x="0" y="4"/>
                </a:move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6" y="8"/>
                  <a:pt x="8" y="8"/>
                </a:cubicBezTo>
                <a:cubicBezTo>
                  <a:pt x="10" y="8"/>
                  <a:pt x="12" y="6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0"/>
                  <a:pt x="0" y="0"/>
                </a:cubicBezTo>
                <a:lnTo>
                  <a:pt x="0" y="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30"/>
          <p:cNvSpPr>
            <a:spLocks noEditPoints="1"/>
          </p:cNvSpPr>
          <p:nvPr/>
        </p:nvSpPr>
        <p:spPr bwMode="auto">
          <a:xfrm rot="2700000">
            <a:off x="7844693" y="4505681"/>
            <a:ext cx="287901" cy="480269"/>
          </a:xfrm>
          <a:custGeom>
            <a:avLst/>
            <a:gdLst>
              <a:gd name="T0" fmla="*/ 50 w 184"/>
              <a:gd name="T1" fmla="*/ 310 h 310"/>
              <a:gd name="T2" fmla="*/ 32 w 184"/>
              <a:gd name="T3" fmla="*/ 282 h 310"/>
              <a:gd name="T4" fmla="*/ 10 w 184"/>
              <a:gd name="T5" fmla="*/ 199 h 310"/>
              <a:gd name="T6" fmla="*/ 39 w 184"/>
              <a:gd name="T7" fmla="*/ 171 h 310"/>
              <a:gd name="T8" fmla="*/ 30 w 184"/>
              <a:gd name="T9" fmla="*/ 116 h 310"/>
              <a:gd name="T10" fmla="*/ 36 w 184"/>
              <a:gd name="T11" fmla="*/ 73 h 310"/>
              <a:gd name="T12" fmla="*/ 36 w 184"/>
              <a:gd name="T13" fmla="*/ 72 h 310"/>
              <a:gd name="T14" fmla="*/ 92 w 184"/>
              <a:gd name="T15" fmla="*/ 0 h 310"/>
              <a:gd name="T16" fmla="*/ 148 w 184"/>
              <a:gd name="T17" fmla="*/ 72 h 310"/>
              <a:gd name="T18" fmla="*/ 148 w 184"/>
              <a:gd name="T19" fmla="*/ 73 h 310"/>
              <a:gd name="T20" fmla="*/ 155 w 184"/>
              <a:gd name="T21" fmla="*/ 116 h 310"/>
              <a:gd name="T22" fmla="*/ 145 w 184"/>
              <a:gd name="T23" fmla="*/ 171 h 310"/>
              <a:gd name="T24" fmla="*/ 174 w 184"/>
              <a:gd name="T25" fmla="*/ 199 h 310"/>
              <a:gd name="T26" fmla="*/ 153 w 184"/>
              <a:gd name="T27" fmla="*/ 282 h 310"/>
              <a:gd name="T28" fmla="*/ 134 w 184"/>
              <a:gd name="T29" fmla="*/ 310 h 310"/>
              <a:gd name="T30" fmla="*/ 134 w 184"/>
              <a:gd name="T31" fmla="*/ 276 h 310"/>
              <a:gd name="T32" fmla="*/ 118 w 184"/>
              <a:gd name="T33" fmla="*/ 239 h 310"/>
              <a:gd name="T34" fmla="*/ 118 w 184"/>
              <a:gd name="T35" fmla="*/ 240 h 310"/>
              <a:gd name="T36" fmla="*/ 115 w 184"/>
              <a:gd name="T37" fmla="*/ 246 h 310"/>
              <a:gd name="T38" fmla="*/ 108 w 184"/>
              <a:gd name="T39" fmla="*/ 245 h 310"/>
              <a:gd name="T40" fmla="*/ 76 w 184"/>
              <a:gd name="T41" fmla="*/ 245 h 310"/>
              <a:gd name="T42" fmla="*/ 69 w 184"/>
              <a:gd name="T43" fmla="*/ 246 h 310"/>
              <a:gd name="T44" fmla="*/ 66 w 184"/>
              <a:gd name="T45" fmla="*/ 240 h 310"/>
              <a:gd name="T46" fmla="*/ 66 w 184"/>
              <a:gd name="T47" fmla="*/ 239 h 310"/>
              <a:gd name="T48" fmla="*/ 50 w 184"/>
              <a:gd name="T49" fmla="*/ 276 h 310"/>
              <a:gd name="T50" fmla="*/ 50 w 184"/>
              <a:gd name="T51" fmla="*/ 310 h 310"/>
              <a:gd name="T52" fmla="*/ 55 w 184"/>
              <a:gd name="T53" fmla="*/ 79 h 310"/>
              <a:gd name="T54" fmla="*/ 50 w 184"/>
              <a:gd name="T55" fmla="*/ 116 h 310"/>
              <a:gd name="T56" fmla="*/ 61 w 184"/>
              <a:gd name="T57" fmla="*/ 174 h 310"/>
              <a:gd name="T58" fmla="*/ 64 w 184"/>
              <a:gd name="T59" fmla="*/ 184 h 310"/>
              <a:gd name="T60" fmla="*/ 54 w 184"/>
              <a:gd name="T61" fmla="*/ 187 h 310"/>
              <a:gd name="T62" fmla="*/ 29 w 184"/>
              <a:gd name="T63" fmla="*/ 205 h 310"/>
              <a:gd name="T64" fmla="*/ 36 w 184"/>
              <a:gd name="T65" fmla="*/ 247 h 310"/>
              <a:gd name="T66" fmla="*/ 65 w 184"/>
              <a:gd name="T67" fmla="*/ 215 h 310"/>
              <a:gd name="T68" fmla="*/ 74 w 184"/>
              <a:gd name="T69" fmla="*/ 209 h 310"/>
              <a:gd name="T70" fmla="*/ 79 w 184"/>
              <a:gd name="T71" fmla="*/ 219 h 310"/>
              <a:gd name="T72" fmla="*/ 82 w 184"/>
              <a:gd name="T73" fmla="*/ 225 h 310"/>
              <a:gd name="T74" fmla="*/ 103 w 184"/>
              <a:gd name="T75" fmla="*/ 225 h 310"/>
              <a:gd name="T76" fmla="*/ 105 w 184"/>
              <a:gd name="T77" fmla="*/ 219 h 310"/>
              <a:gd name="T78" fmla="*/ 110 w 184"/>
              <a:gd name="T79" fmla="*/ 209 h 310"/>
              <a:gd name="T80" fmla="*/ 120 w 184"/>
              <a:gd name="T81" fmla="*/ 215 h 310"/>
              <a:gd name="T82" fmla="*/ 148 w 184"/>
              <a:gd name="T83" fmla="*/ 247 h 310"/>
              <a:gd name="T84" fmla="*/ 155 w 184"/>
              <a:gd name="T85" fmla="*/ 205 h 310"/>
              <a:gd name="T86" fmla="*/ 130 w 184"/>
              <a:gd name="T87" fmla="*/ 187 h 310"/>
              <a:gd name="T88" fmla="*/ 120 w 184"/>
              <a:gd name="T89" fmla="*/ 184 h 310"/>
              <a:gd name="T90" fmla="*/ 123 w 184"/>
              <a:gd name="T91" fmla="*/ 174 h 310"/>
              <a:gd name="T92" fmla="*/ 135 w 184"/>
              <a:gd name="T93" fmla="*/ 116 h 310"/>
              <a:gd name="T94" fmla="*/ 129 w 184"/>
              <a:gd name="T95" fmla="*/ 79 h 310"/>
              <a:gd name="T96" fmla="*/ 92 w 184"/>
              <a:gd name="T97" fmla="*/ 21 h 310"/>
              <a:gd name="T98" fmla="*/ 55 w 184"/>
              <a:gd name="T99" fmla="*/ 79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10">
                <a:moveTo>
                  <a:pt x="50" y="310"/>
                </a:moveTo>
                <a:cubicBezTo>
                  <a:pt x="32" y="282"/>
                  <a:pt x="32" y="282"/>
                  <a:pt x="32" y="282"/>
                </a:cubicBezTo>
                <a:cubicBezTo>
                  <a:pt x="28" y="276"/>
                  <a:pt x="0" y="230"/>
                  <a:pt x="10" y="199"/>
                </a:cubicBezTo>
                <a:cubicBezTo>
                  <a:pt x="14" y="187"/>
                  <a:pt x="24" y="178"/>
                  <a:pt x="39" y="171"/>
                </a:cubicBezTo>
                <a:cubicBezTo>
                  <a:pt x="33" y="151"/>
                  <a:pt x="30" y="132"/>
                  <a:pt x="30" y="116"/>
                </a:cubicBezTo>
                <a:cubicBezTo>
                  <a:pt x="30" y="102"/>
                  <a:pt x="32" y="87"/>
                  <a:pt x="36" y="73"/>
                </a:cubicBezTo>
                <a:cubicBezTo>
                  <a:pt x="36" y="72"/>
                  <a:pt x="36" y="72"/>
                  <a:pt x="36" y="72"/>
                </a:cubicBezTo>
                <a:cubicBezTo>
                  <a:pt x="50" y="35"/>
                  <a:pt x="77" y="0"/>
                  <a:pt x="92" y="0"/>
                </a:cubicBezTo>
                <a:cubicBezTo>
                  <a:pt x="107" y="0"/>
                  <a:pt x="134" y="35"/>
                  <a:pt x="148" y="72"/>
                </a:cubicBezTo>
                <a:cubicBezTo>
                  <a:pt x="148" y="73"/>
                  <a:pt x="148" y="73"/>
                  <a:pt x="148" y="73"/>
                </a:cubicBezTo>
                <a:cubicBezTo>
                  <a:pt x="152" y="87"/>
                  <a:pt x="155" y="102"/>
                  <a:pt x="155" y="116"/>
                </a:cubicBezTo>
                <a:cubicBezTo>
                  <a:pt x="155" y="132"/>
                  <a:pt x="152" y="151"/>
                  <a:pt x="145" y="171"/>
                </a:cubicBezTo>
                <a:cubicBezTo>
                  <a:pt x="160" y="178"/>
                  <a:pt x="170" y="187"/>
                  <a:pt x="174" y="199"/>
                </a:cubicBezTo>
                <a:cubicBezTo>
                  <a:pt x="184" y="230"/>
                  <a:pt x="156" y="276"/>
                  <a:pt x="153" y="282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34" y="262"/>
                  <a:pt x="128" y="248"/>
                  <a:pt x="118" y="239"/>
                </a:cubicBezTo>
                <a:cubicBezTo>
                  <a:pt x="118" y="239"/>
                  <a:pt x="118" y="239"/>
                  <a:pt x="118" y="240"/>
                </a:cubicBezTo>
                <a:cubicBezTo>
                  <a:pt x="115" y="246"/>
                  <a:pt x="115" y="246"/>
                  <a:pt x="115" y="246"/>
                </a:cubicBezTo>
                <a:cubicBezTo>
                  <a:pt x="108" y="245"/>
                  <a:pt x="108" y="245"/>
                  <a:pt x="108" y="245"/>
                </a:cubicBezTo>
                <a:cubicBezTo>
                  <a:pt x="98" y="245"/>
                  <a:pt x="87" y="245"/>
                  <a:pt x="76" y="245"/>
                </a:cubicBezTo>
                <a:cubicBezTo>
                  <a:pt x="69" y="246"/>
                  <a:pt x="69" y="246"/>
                  <a:pt x="69" y="246"/>
                </a:cubicBezTo>
                <a:cubicBezTo>
                  <a:pt x="66" y="240"/>
                  <a:pt x="66" y="240"/>
                  <a:pt x="66" y="240"/>
                </a:cubicBezTo>
                <a:cubicBezTo>
                  <a:pt x="66" y="239"/>
                  <a:pt x="66" y="239"/>
                  <a:pt x="66" y="239"/>
                </a:cubicBezTo>
                <a:cubicBezTo>
                  <a:pt x="56" y="249"/>
                  <a:pt x="50" y="262"/>
                  <a:pt x="50" y="276"/>
                </a:cubicBezTo>
                <a:lnTo>
                  <a:pt x="50" y="310"/>
                </a:lnTo>
                <a:close/>
                <a:moveTo>
                  <a:pt x="55" y="79"/>
                </a:moveTo>
                <a:cubicBezTo>
                  <a:pt x="52" y="91"/>
                  <a:pt x="50" y="104"/>
                  <a:pt x="50" y="116"/>
                </a:cubicBezTo>
                <a:cubicBezTo>
                  <a:pt x="50" y="132"/>
                  <a:pt x="53" y="152"/>
                  <a:pt x="61" y="174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54" y="187"/>
                  <a:pt x="54" y="187"/>
                  <a:pt x="54" y="187"/>
                </a:cubicBezTo>
                <a:cubicBezTo>
                  <a:pt x="45" y="190"/>
                  <a:pt x="33" y="196"/>
                  <a:pt x="29" y="205"/>
                </a:cubicBezTo>
                <a:cubicBezTo>
                  <a:pt x="26" y="216"/>
                  <a:pt x="30" y="233"/>
                  <a:pt x="36" y="247"/>
                </a:cubicBezTo>
                <a:cubicBezTo>
                  <a:pt x="42" y="234"/>
                  <a:pt x="52" y="223"/>
                  <a:pt x="65" y="215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79" y="219"/>
                  <a:pt x="79" y="219"/>
                  <a:pt x="79" y="219"/>
                </a:cubicBezTo>
                <a:cubicBezTo>
                  <a:pt x="80" y="221"/>
                  <a:pt x="81" y="223"/>
                  <a:pt x="82" y="225"/>
                </a:cubicBezTo>
                <a:cubicBezTo>
                  <a:pt x="89" y="225"/>
                  <a:pt x="96" y="225"/>
                  <a:pt x="103" y="225"/>
                </a:cubicBezTo>
                <a:cubicBezTo>
                  <a:pt x="104" y="223"/>
                  <a:pt x="105" y="221"/>
                  <a:pt x="105" y="219"/>
                </a:cubicBezTo>
                <a:cubicBezTo>
                  <a:pt x="110" y="209"/>
                  <a:pt x="110" y="209"/>
                  <a:pt x="110" y="209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33" y="223"/>
                  <a:pt x="142" y="234"/>
                  <a:pt x="148" y="247"/>
                </a:cubicBezTo>
                <a:cubicBezTo>
                  <a:pt x="154" y="233"/>
                  <a:pt x="159" y="216"/>
                  <a:pt x="155" y="205"/>
                </a:cubicBezTo>
                <a:cubicBezTo>
                  <a:pt x="152" y="196"/>
                  <a:pt x="140" y="190"/>
                  <a:pt x="130" y="187"/>
                </a:cubicBezTo>
                <a:cubicBezTo>
                  <a:pt x="120" y="184"/>
                  <a:pt x="120" y="184"/>
                  <a:pt x="120" y="18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31" y="152"/>
                  <a:pt x="135" y="132"/>
                  <a:pt x="135" y="116"/>
                </a:cubicBezTo>
                <a:cubicBezTo>
                  <a:pt x="135" y="104"/>
                  <a:pt x="133" y="91"/>
                  <a:pt x="129" y="79"/>
                </a:cubicBezTo>
                <a:cubicBezTo>
                  <a:pt x="117" y="47"/>
                  <a:pt x="99" y="26"/>
                  <a:pt x="92" y="21"/>
                </a:cubicBezTo>
                <a:cubicBezTo>
                  <a:pt x="85" y="26"/>
                  <a:pt x="67" y="47"/>
                  <a:pt x="55" y="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31"/>
          <p:cNvSpPr>
            <a:spLocks noEditPoints="1"/>
          </p:cNvSpPr>
          <p:nvPr/>
        </p:nvSpPr>
        <p:spPr bwMode="auto">
          <a:xfrm rot="2700000">
            <a:off x="7973527" y="4661039"/>
            <a:ext cx="100083" cy="98783"/>
          </a:xfrm>
          <a:custGeom>
            <a:avLst/>
            <a:gdLst>
              <a:gd name="T0" fmla="*/ 32 w 64"/>
              <a:gd name="T1" fmla="*/ 64 h 64"/>
              <a:gd name="T2" fmla="*/ 0 w 64"/>
              <a:gd name="T3" fmla="*/ 32 h 64"/>
              <a:gd name="T4" fmla="*/ 32 w 64"/>
              <a:gd name="T5" fmla="*/ 0 h 64"/>
              <a:gd name="T6" fmla="*/ 64 w 64"/>
              <a:gd name="T7" fmla="*/ 32 h 64"/>
              <a:gd name="T8" fmla="*/ 32 w 64"/>
              <a:gd name="T9" fmla="*/ 64 h 64"/>
              <a:gd name="T10" fmla="*/ 32 w 64"/>
              <a:gd name="T11" fmla="*/ 12 h 64"/>
              <a:gd name="T12" fmla="*/ 12 w 64"/>
              <a:gd name="T13" fmla="*/ 32 h 64"/>
              <a:gd name="T14" fmla="*/ 32 w 64"/>
              <a:gd name="T15" fmla="*/ 52 h 64"/>
              <a:gd name="T16" fmla="*/ 52 w 64"/>
              <a:gd name="T17" fmla="*/ 32 h 64"/>
              <a:gd name="T18" fmla="*/ 32 w 64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50" y="0"/>
                  <a:pt x="64" y="14"/>
                  <a:pt x="64" y="32"/>
                </a:cubicBezTo>
                <a:cubicBezTo>
                  <a:pt x="64" y="50"/>
                  <a:pt x="50" y="64"/>
                  <a:pt x="32" y="64"/>
                </a:cubicBezTo>
                <a:close/>
                <a:moveTo>
                  <a:pt x="32" y="12"/>
                </a:moveTo>
                <a:cubicBezTo>
                  <a:pt x="21" y="12"/>
                  <a:pt x="12" y="21"/>
                  <a:pt x="12" y="32"/>
                </a:cubicBezTo>
                <a:cubicBezTo>
                  <a:pt x="12" y="43"/>
                  <a:pt x="21" y="52"/>
                  <a:pt x="32" y="52"/>
                </a:cubicBezTo>
                <a:cubicBezTo>
                  <a:pt x="43" y="52"/>
                  <a:pt x="52" y="43"/>
                  <a:pt x="52" y="32"/>
                </a:cubicBezTo>
                <a:cubicBezTo>
                  <a:pt x="52" y="21"/>
                  <a:pt x="43" y="12"/>
                  <a:pt x="32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32"/>
          <p:cNvSpPr>
            <a:spLocks noEditPoints="1"/>
          </p:cNvSpPr>
          <p:nvPr/>
        </p:nvSpPr>
        <p:spPr bwMode="auto">
          <a:xfrm rot="2700000">
            <a:off x="7810154" y="4806104"/>
            <a:ext cx="92284" cy="146875"/>
          </a:xfrm>
          <a:custGeom>
            <a:avLst/>
            <a:gdLst>
              <a:gd name="T0" fmla="*/ 29 w 59"/>
              <a:gd name="T1" fmla="*/ 95 h 95"/>
              <a:gd name="T2" fmla="*/ 24 w 59"/>
              <a:gd name="T3" fmla="*/ 85 h 95"/>
              <a:gd name="T4" fmla="*/ 0 w 59"/>
              <a:gd name="T5" fmla="*/ 26 h 95"/>
              <a:gd name="T6" fmla="*/ 29 w 59"/>
              <a:gd name="T7" fmla="*/ 0 h 95"/>
              <a:gd name="T8" fmla="*/ 59 w 59"/>
              <a:gd name="T9" fmla="*/ 26 h 95"/>
              <a:gd name="T10" fmla="*/ 34 w 59"/>
              <a:gd name="T11" fmla="*/ 85 h 95"/>
              <a:gd name="T12" fmla="*/ 29 w 59"/>
              <a:gd name="T13" fmla="*/ 95 h 95"/>
              <a:gd name="T14" fmla="*/ 29 w 59"/>
              <a:gd name="T15" fmla="*/ 12 h 95"/>
              <a:gd name="T16" fmla="*/ 12 w 59"/>
              <a:gd name="T17" fmla="*/ 26 h 95"/>
              <a:gd name="T18" fmla="*/ 29 w 59"/>
              <a:gd name="T19" fmla="*/ 69 h 95"/>
              <a:gd name="T20" fmla="*/ 47 w 59"/>
              <a:gd name="T21" fmla="*/ 26 h 95"/>
              <a:gd name="T22" fmla="*/ 29 w 59"/>
              <a:gd name="T23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9" h="95">
                <a:moveTo>
                  <a:pt x="29" y="95"/>
                </a:moveTo>
                <a:cubicBezTo>
                  <a:pt x="24" y="85"/>
                  <a:pt x="24" y="85"/>
                  <a:pt x="24" y="85"/>
                </a:cubicBezTo>
                <a:cubicBezTo>
                  <a:pt x="20" y="77"/>
                  <a:pt x="0" y="38"/>
                  <a:pt x="0" y="26"/>
                </a:cubicBezTo>
                <a:cubicBezTo>
                  <a:pt x="0" y="12"/>
                  <a:pt x="13" y="0"/>
                  <a:pt x="29" y="0"/>
                </a:cubicBezTo>
                <a:cubicBezTo>
                  <a:pt x="45" y="0"/>
                  <a:pt x="59" y="12"/>
                  <a:pt x="59" y="26"/>
                </a:cubicBezTo>
                <a:cubicBezTo>
                  <a:pt x="59" y="38"/>
                  <a:pt x="39" y="77"/>
                  <a:pt x="34" y="85"/>
                </a:cubicBezTo>
                <a:lnTo>
                  <a:pt x="29" y="95"/>
                </a:lnTo>
                <a:close/>
                <a:moveTo>
                  <a:pt x="29" y="12"/>
                </a:moveTo>
                <a:cubicBezTo>
                  <a:pt x="19" y="12"/>
                  <a:pt x="12" y="18"/>
                  <a:pt x="12" y="26"/>
                </a:cubicBezTo>
                <a:cubicBezTo>
                  <a:pt x="12" y="31"/>
                  <a:pt x="20" y="50"/>
                  <a:pt x="29" y="69"/>
                </a:cubicBezTo>
                <a:cubicBezTo>
                  <a:pt x="38" y="50"/>
                  <a:pt x="47" y="31"/>
                  <a:pt x="47" y="26"/>
                </a:cubicBezTo>
                <a:cubicBezTo>
                  <a:pt x="47" y="18"/>
                  <a:pt x="39" y="12"/>
                  <a:pt x="29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 noEditPoints="1"/>
          </p:cNvSpPr>
          <p:nvPr/>
        </p:nvSpPr>
        <p:spPr bwMode="auto">
          <a:xfrm>
            <a:off x="8701972" y="3519488"/>
            <a:ext cx="417024" cy="475193"/>
          </a:xfrm>
          <a:custGeom>
            <a:avLst/>
            <a:gdLst>
              <a:gd name="T0" fmla="*/ 578 w 786"/>
              <a:gd name="T1" fmla="*/ 28 h 896"/>
              <a:gd name="T2" fmla="*/ 205 w 786"/>
              <a:gd name="T3" fmla="*/ 59 h 896"/>
              <a:gd name="T4" fmla="*/ 67 w 786"/>
              <a:gd name="T5" fmla="*/ 236 h 896"/>
              <a:gd name="T6" fmla="*/ 68 w 786"/>
              <a:gd name="T7" fmla="*/ 346 h 896"/>
              <a:gd name="T8" fmla="*/ 70 w 786"/>
              <a:gd name="T9" fmla="*/ 356 h 896"/>
              <a:gd name="T10" fmla="*/ 39 w 786"/>
              <a:gd name="T11" fmla="*/ 406 h 896"/>
              <a:gd name="T12" fmla="*/ 14 w 786"/>
              <a:gd name="T13" fmla="*/ 441 h 896"/>
              <a:gd name="T14" fmla="*/ 14 w 786"/>
              <a:gd name="T15" fmla="*/ 442 h 896"/>
              <a:gd name="T16" fmla="*/ 36 w 786"/>
              <a:gd name="T17" fmla="*/ 540 h 896"/>
              <a:gd name="T18" fmla="*/ 50 w 786"/>
              <a:gd name="T19" fmla="*/ 587 h 896"/>
              <a:gd name="T20" fmla="*/ 75 w 786"/>
              <a:gd name="T21" fmla="*/ 649 h 896"/>
              <a:gd name="T22" fmla="*/ 74 w 786"/>
              <a:gd name="T23" fmla="*/ 694 h 896"/>
              <a:gd name="T24" fmla="*/ 169 w 786"/>
              <a:gd name="T25" fmla="*/ 773 h 896"/>
              <a:gd name="T26" fmla="*/ 244 w 786"/>
              <a:gd name="T27" fmla="*/ 830 h 896"/>
              <a:gd name="T28" fmla="*/ 618 w 786"/>
              <a:gd name="T29" fmla="*/ 896 h 896"/>
              <a:gd name="T30" fmla="*/ 686 w 786"/>
              <a:gd name="T31" fmla="*/ 814 h 896"/>
              <a:gd name="T32" fmla="*/ 664 w 786"/>
              <a:gd name="T33" fmla="*/ 637 h 896"/>
              <a:gd name="T34" fmla="*/ 777 w 786"/>
              <a:gd name="T35" fmla="*/ 417 h 896"/>
              <a:gd name="T36" fmla="*/ 706 w 786"/>
              <a:gd name="T37" fmla="*/ 118 h 896"/>
              <a:gd name="T38" fmla="*/ 627 w 786"/>
              <a:gd name="T39" fmla="*/ 606 h 896"/>
              <a:gd name="T40" fmla="*/ 639 w 786"/>
              <a:gd name="T41" fmla="*/ 823 h 896"/>
              <a:gd name="T42" fmla="*/ 618 w 786"/>
              <a:gd name="T43" fmla="*/ 847 h 896"/>
              <a:gd name="T44" fmla="*/ 292 w 786"/>
              <a:gd name="T45" fmla="*/ 827 h 896"/>
              <a:gd name="T46" fmla="*/ 260 w 786"/>
              <a:gd name="T47" fmla="*/ 706 h 896"/>
              <a:gd name="T48" fmla="*/ 169 w 786"/>
              <a:gd name="T49" fmla="*/ 725 h 896"/>
              <a:gd name="T50" fmla="*/ 101 w 786"/>
              <a:gd name="T51" fmla="*/ 604 h 896"/>
              <a:gd name="T52" fmla="*/ 110 w 786"/>
              <a:gd name="T53" fmla="*/ 568 h 896"/>
              <a:gd name="T54" fmla="*/ 86 w 786"/>
              <a:gd name="T55" fmla="*/ 555 h 896"/>
              <a:gd name="T56" fmla="*/ 94 w 786"/>
              <a:gd name="T57" fmla="*/ 519 h 896"/>
              <a:gd name="T58" fmla="*/ 65 w 786"/>
              <a:gd name="T59" fmla="*/ 501 h 896"/>
              <a:gd name="T60" fmla="*/ 55 w 786"/>
              <a:gd name="T61" fmla="*/ 467 h 896"/>
              <a:gd name="T62" fmla="*/ 112 w 786"/>
              <a:gd name="T63" fmla="*/ 381 h 896"/>
              <a:gd name="T64" fmla="*/ 115 w 786"/>
              <a:gd name="T65" fmla="*/ 335 h 896"/>
              <a:gd name="T66" fmla="*/ 114 w 786"/>
              <a:gd name="T67" fmla="*/ 248 h 896"/>
              <a:gd name="T68" fmla="*/ 729 w 786"/>
              <a:gd name="T69" fmla="*/ 41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6" h="896">
                <a:moveTo>
                  <a:pt x="706" y="118"/>
                </a:moveTo>
                <a:cubicBezTo>
                  <a:pt x="672" y="79"/>
                  <a:pt x="629" y="49"/>
                  <a:pt x="578" y="28"/>
                </a:cubicBezTo>
                <a:cubicBezTo>
                  <a:pt x="531" y="10"/>
                  <a:pt x="478" y="0"/>
                  <a:pt x="425" y="0"/>
                </a:cubicBezTo>
                <a:cubicBezTo>
                  <a:pt x="346" y="0"/>
                  <a:pt x="268" y="21"/>
                  <a:pt x="205" y="59"/>
                </a:cubicBezTo>
                <a:cubicBezTo>
                  <a:pt x="171" y="79"/>
                  <a:pt x="142" y="104"/>
                  <a:pt x="119" y="133"/>
                </a:cubicBezTo>
                <a:cubicBezTo>
                  <a:pt x="94" y="164"/>
                  <a:pt x="77" y="198"/>
                  <a:pt x="67" y="236"/>
                </a:cubicBezTo>
                <a:cubicBezTo>
                  <a:pt x="59" y="268"/>
                  <a:pt x="58" y="305"/>
                  <a:pt x="65" y="335"/>
                </a:cubicBezTo>
                <a:cubicBezTo>
                  <a:pt x="68" y="346"/>
                  <a:pt x="68" y="346"/>
                  <a:pt x="68" y="346"/>
                </a:cubicBezTo>
                <a:cubicBezTo>
                  <a:pt x="68" y="349"/>
                  <a:pt x="69" y="352"/>
                  <a:pt x="70" y="354"/>
                </a:cubicBezTo>
                <a:cubicBezTo>
                  <a:pt x="70" y="355"/>
                  <a:pt x="70" y="356"/>
                  <a:pt x="70" y="356"/>
                </a:cubicBezTo>
                <a:cubicBezTo>
                  <a:pt x="68" y="360"/>
                  <a:pt x="68" y="360"/>
                  <a:pt x="68" y="360"/>
                </a:cubicBezTo>
                <a:cubicBezTo>
                  <a:pt x="61" y="375"/>
                  <a:pt x="50" y="390"/>
                  <a:pt x="39" y="406"/>
                </a:cubicBezTo>
                <a:cubicBezTo>
                  <a:pt x="31" y="417"/>
                  <a:pt x="22" y="428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1"/>
                  <a:pt x="14" y="441"/>
                  <a:pt x="14" y="441"/>
                </a:cubicBezTo>
                <a:cubicBezTo>
                  <a:pt x="14" y="442"/>
                  <a:pt x="14" y="442"/>
                  <a:pt x="14" y="442"/>
                </a:cubicBezTo>
                <a:cubicBezTo>
                  <a:pt x="3" y="459"/>
                  <a:pt x="0" y="481"/>
                  <a:pt x="6" y="501"/>
                </a:cubicBezTo>
                <a:cubicBezTo>
                  <a:pt x="11" y="517"/>
                  <a:pt x="22" y="531"/>
                  <a:pt x="36" y="540"/>
                </a:cubicBezTo>
                <a:cubicBezTo>
                  <a:pt x="35" y="553"/>
                  <a:pt x="37" y="565"/>
                  <a:pt x="43" y="576"/>
                </a:cubicBezTo>
                <a:cubicBezTo>
                  <a:pt x="45" y="580"/>
                  <a:pt x="47" y="584"/>
                  <a:pt x="50" y="587"/>
                </a:cubicBezTo>
                <a:cubicBezTo>
                  <a:pt x="48" y="603"/>
                  <a:pt x="52" y="619"/>
                  <a:pt x="62" y="632"/>
                </a:cubicBezTo>
                <a:cubicBezTo>
                  <a:pt x="75" y="649"/>
                  <a:pt x="75" y="649"/>
                  <a:pt x="75" y="649"/>
                </a:cubicBezTo>
                <a:cubicBezTo>
                  <a:pt x="75" y="652"/>
                  <a:pt x="75" y="654"/>
                  <a:pt x="74" y="657"/>
                </a:cubicBezTo>
                <a:cubicBezTo>
                  <a:pt x="74" y="667"/>
                  <a:pt x="73" y="680"/>
                  <a:pt x="74" y="694"/>
                </a:cubicBezTo>
                <a:cubicBezTo>
                  <a:pt x="77" y="715"/>
                  <a:pt x="85" y="732"/>
                  <a:pt x="97" y="746"/>
                </a:cubicBezTo>
                <a:cubicBezTo>
                  <a:pt x="114" y="764"/>
                  <a:pt x="139" y="773"/>
                  <a:pt x="169" y="773"/>
                </a:cubicBezTo>
                <a:cubicBezTo>
                  <a:pt x="189" y="773"/>
                  <a:pt x="212" y="769"/>
                  <a:pt x="240" y="761"/>
                </a:cubicBezTo>
                <a:cubicBezTo>
                  <a:pt x="241" y="779"/>
                  <a:pt x="243" y="801"/>
                  <a:pt x="244" y="830"/>
                </a:cubicBezTo>
                <a:cubicBezTo>
                  <a:pt x="246" y="867"/>
                  <a:pt x="276" y="896"/>
                  <a:pt x="313" y="896"/>
                </a:cubicBezTo>
                <a:cubicBezTo>
                  <a:pt x="618" y="896"/>
                  <a:pt x="618" y="896"/>
                  <a:pt x="618" y="896"/>
                </a:cubicBezTo>
                <a:cubicBezTo>
                  <a:pt x="638" y="896"/>
                  <a:pt x="658" y="887"/>
                  <a:pt x="671" y="871"/>
                </a:cubicBezTo>
                <a:cubicBezTo>
                  <a:pt x="684" y="855"/>
                  <a:pt x="690" y="834"/>
                  <a:pt x="686" y="814"/>
                </a:cubicBezTo>
                <a:cubicBezTo>
                  <a:pt x="658" y="658"/>
                  <a:pt x="658" y="658"/>
                  <a:pt x="658" y="658"/>
                </a:cubicBezTo>
                <a:cubicBezTo>
                  <a:pt x="657" y="650"/>
                  <a:pt x="659" y="643"/>
                  <a:pt x="664" y="637"/>
                </a:cubicBezTo>
                <a:cubicBezTo>
                  <a:pt x="686" y="610"/>
                  <a:pt x="712" y="578"/>
                  <a:pt x="733" y="541"/>
                </a:cubicBezTo>
                <a:cubicBezTo>
                  <a:pt x="756" y="501"/>
                  <a:pt x="770" y="460"/>
                  <a:pt x="777" y="417"/>
                </a:cubicBezTo>
                <a:cubicBezTo>
                  <a:pt x="786" y="355"/>
                  <a:pt x="784" y="298"/>
                  <a:pt x="772" y="247"/>
                </a:cubicBezTo>
                <a:cubicBezTo>
                  <a:pt x="759" y="198"/>
                  <a:pt x="737" y="154"/>
                  <a:pt x="706" y="118"/>
                </a:cubicBezTo>
                <a:close/>
                <a:moveTo>
                  <a:pt x="729" y="410"/>
                </a:moveTo>
                <a:cubicBezTo>
                  <a:pt x="717" y="491"/>
                  <a:pt x="674" y="550"/>
                  <a:pt x="627" y="606"/>
                </a:cubicBezTo>
                <a:cubicBezTo>
                  <a:pt x="613" y="622"/>
                  <a:pt x="607" y="645"/>
                  <a:pt x="611" y="666"/>
                </a:cubicBezTo>
                <a:cubicBezTo>
                  <a:pt x="639" y="823"/>
                  <a:pt x="639" y="823"/>
                  <a:pt x="639" y="823"/>
                </a:cubicBezTo>
                <a:cubicBezTo>
                  <a:pt x="640" y="829"/>
                  <a:pt x="638" y="835"/>
                  <a:pt x="634" y="840"/>
                </a:cubicBezTo>
                <a:cubicBezTo>
                  <a:pt x="630" y="845"/>
                  <a:pt x="624" y="847"/>
                  <a:pt x="618" y="847"/>
                </a:cubicBezTo>
                <a:cubicBezTo>
                  <a:pt x="313" y="847"/>
                  <a:pt x="313" y="847"/>
                  <a:pt x="313" y="847"/>
                </a:cubicBezTo>
                <a:cubicBezTo>
                  <a:pt x="302" y="847"/>
                  <a:pt x="293" y="839"/>
                  <a:pt x="292" y="827"/>
                </a:cubicBezTo>
                <a:cubicBezTo>
                  <a:pt x="290" y="774"/>
                  <a:pt x="286" y="742"/>
                  <a:pt x="284" y="724"/>
                </a:cubicBezTo>
                <a:cubicBezTo>
                  <a:pt x="284" y="715"/>
                  <a:pt x="272" y="706"/>
                  <a:pt x="260" y="706"/>
                </a:cubicBezTo>
                <a:cubicBezTo>
                  <a:pt x="258" y="706"/>
                  <a:pt x="256" y="706"/>
                  <a:pt x="254" y="707"/>
                </a:cubicBezTo>
                <a:cubicBezTo>
                  <a:pt x="216" y="720"/>
                  <a:pt x="189" y="725"/>
                  <a:pt x="169" y="725"/>
                </a:cubicBezTo>
                <a:cubicBezTo>
                  <a:pt x="95" y="725"/>
                  <a:pt x="134" y="648"/>
                  <a:pt x="120" y="629"/>
                </a:cubicBezTo>
                <a:cubicBezTo>
                  <a:pt x="101" y="604"/>
                  <a:pt x="101" y="604"/>
                  <a:pt x="101" y="604"/>
                </a:cubicBezTo>
                <a:cubicBezTo>
                  <a:pt x="96" y="597"/>
                  <a:pt x="96" y="589"/>
                  <a:pt x="100" y="583"/>
                </a:cubicBezTo>
                <a:cubicBezTo>
                  <a:pt x="110" y="568"/>
                  <a:pt x="110" y="568"/>
                  <a:pt x="110" y="568"/>
                </a:cubicBezTo>
                <a:cubicBezTo>
                  <a:pt x="98" y="565"/>
                  <a:pt x="98" y="565"/>
                  <a:pt x="98" y="565"/>
                </a:cubicBezTo>
                <a:cubicBezTo>
                  <a:pt x="93" y="563"/>
                  <a:pt x="89" y="560"/>
                  <a:pt x="86" y="555"/>
                </a:cubicBezTo>
                <a:cubicBezTo>
                  <a:pt x="84" y="550"/>
                  <a:pt x="84" y="545"/>
                  <a:pt x="86" y="540"/>
                </a:cubicBezTo>
                <a:cubicBezTo>
                  <a:pt x="94" y="519"/>
                  <a:pt x="94" y="519"/>
                  <a:pt x="94" y="519"/>
                </a:cubicBezTo>
                <a:cubicBezTo>
                  <a:pt x="95" y="517"/>
                  <a:pt x="94" y="514"/>
                  <a:pt x="92" y="513"/>
                </a:cubicBezTo>
                <a:cubicBezTo>
                  <a:pt x="65" y="501"/>
                  <a:pt x="65" y="501"/>
                  <a:pt x="65" y="501"/>
                </a:cubicBezTo>
                <a:cubicBezTo>
                  <a:pt x="59" y="499"/>
                  <a:pt x="54" y="493"/>
                  <a:pt x="52" y="487"/>
                </a:cubicBezTo>
                <a:cubicBezTo>
                  <a:pt x="50" y="480"/>
                  <a:pt x="51" y="473"/>
                  <a:pt x="55" y="467"/>
                </a:cubicBezTo>
                <a:cubicBezTo>
                  <a:pt x="55" y="466"/>
                  <a:pt x="55" y="466"/>
                  <a:pt x="55" y="466"/>
                </a:cubicBezTo>
                <a:cubicBezTo>
                  <a:pt x="73" y="438"/>
                  <a:pt x="97" y="412"/>
                  <a:pt x="112" y="381"/>
                </a:cubicBezTo>
                <a:cubicBezTo>
                  <a:pt x="118" y="368"/>
                  <a:pt x="118" y="368"/>
                  <a:pt x="118" y="368"/>
                </a:cubicBezTo>
                <a:cubicBezTo>
                  <a:pt x="122" y="359"/>
                  <a:pt x="117" y="345"/>
                  <a:pt x="115" y="335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07" y="301"/>
                  <a:pt x="108" y="271"/>
                  <a:pt x="114" y="248"/>
                </a:cubicBezTo>
                <a:cubicBezTo>
                  <a:pt x="146" y="120"/>
                  <a:pt x="286" y="48"/>
                  <a:pt x="425" y="48"/>
                </a:cubicBezTo>
                <a:cubicBezTo>
                  <a:pt x="597" y="48"/>
                  <a:pt x="767" y="158"/>
                  <a:pt x="729" y="4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6"/>
          <p:cNvSpPr>
            <a:spLocks/>
          </p:cNvSpPr>
          <p:nvPr/>
        </p:nvSpPr>
        <p:spPr bwMode="auto">
          <a:xfrm>
            <a:off x="8782066" y="3564681"/>
            <a:ext cx="293975" cy="239610"/>
          </a:xfrm>
          <a:custGeom>
            <a:avLst/>
            <a:gdLst>
              <a:gd name="T0" fmla="*/ 367 w 554"/>
              <a:gd name="T1" fmla="*/ 21 h 452"/>
              <a:gd name="T2" fmla="*/ 325 w 554"/>
              <a:gd name="T3" fmla="*/ 5 h 452"/>
              <a:gd name="T4" fmla="*/ 298 w 554"/>
              <a:gd name="T5" fmla="*/ 11 h 452"/>
              <a:gd name="T6" fmla="*/ 267 w 554"/>
              <a:gd name="T7" fmla="*/ 0 h 452"/>
              <a:gd name="T8" fmla="*/ 243 w 554"/>
              <a:gd name="T9" fmla="*/ 7 h 452"/>
              <a:gd name="T10" fmla="*/ 223 w 554"/>
              <a:gd name="T11" fmla="*/ 5 h 452"/>
              <a:gd name="T12" fmla="*/ 168 w 554"/>
              <a:gd name="T13" fmla="*/ 24 h 452"/>
              <a:gd name="T14" fmla="*/ 163 w 554"/>
              <a:gd name="T15" fmla="*/ 24 h 452"/>
              <a:gd name="T16" fmla="*/ 96 w 554"/>
              <a:gd name="T17" fmla="*/ 54 h 452"/>
              <a:gd name="T18" fmla="*/ 38 w 554"/>
              <a:gd name="T19" fmla="*/ 123 h 452"/>
              <a:gd name="T20" fmla="*/ 15 w 554"/>
              <a:gd name="T21" fmla="*/ 156 h 452"/>
              <a:gd name="T22" fmla="*/ 15 w 554"/>
              <a:gd name="T23" fmla="*/ 161 h 452"/>
              <a:gd name="T24" fmla="*/ 0 w 554"/>
              <a:gd name="T25" fmla="*/ 210 h 452"/>
              <a:gd name="T26" fmla="*/ 39 w 554"/>
              <a:gd name="T27" fmla="*/ 282 h 452"/>
              <a:gd name="T28" fmla="*/ 103 w 554"/>
              <a:gd name="T29" fmla="*/ 327 h 452"/>
              <a:gd name="T30" fmla="*/ 135 w 554"/>
              <a:gd name="T31" fmla="*/ 319 h 452"/>
              <a:gd name="T32" fmla="*/ 177 w 554"/>
              <a:gd name="T33" fmla="*/ 344 h 452"/>
              <a:gd name="T34" fmla="*/ 260 w 554"/>
              <a:gd name="T35" fmla="*/ 403 h 452"/>
              <a:gd name="T36" fmla="*/ 296 w 554"/>
              <a:gd name="T37" fmla="*/ 395 h 452"/>
              <a:gd name="T38" fmla="*/ 391 w 554"/>
              <a:gd name="T39" fmla="*/ 452 h 452"/>
              <a:gd name="T40" fmla="*/ 492 w 554"/>
              <a:gd name="T41" fmla="*/ 382 h 452"/>
              <a:gd name="T42" fmla="*/ 549 w 554"/>
              <a:gd name="T43" fmla="*/ 287 h 452"/>
              <a:gd name="T44" fmla="*/ 547 w 554"/>
              <a:gd name="T45" fmla="*/ 267 h 452"/>
              <a:gd name="T46" fmla="*/ 554 w 554"/>
              <a:gd name="T47" fmla="*/ 235 h 452"/>
              <a:gd name="T48" fmla="*/ 536 w 554"/>
              <a:gd name="T49" fmla="*/ 185 h 452"/>
              <a:gd name="T50" fmla="*/ 537 w 554"/>
              <a:gd name="T51" fmla="*/ 174 h 452"/>
              <a:gd name="T52" fmla="*/ 493 w 554"/>
              <a:gd name="T53" fmla="*/ 106 h 452"/>
              <a:gd name="T54" fmla="*/ 367 w 554"/>
              <a:gd name="T55" fmla="*/ 2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54" h="452">
                <a:moveTo>
                  <a:pt x="367" y="21"/>
                </a:moveTo>
                <a:cubicBezTo>
                  <a:pt x="356" y="11"/>
                  <a:pt x="341" y="5"/>
                  <a:pt x="325" y="5"/>
                </a:cubicBezTo>
                <a:cubicBezTo>
                  <a:pt x="315" y="5"/>
                  <a:pt x="306" y="7"/>
                  <a:pt x="298" y="11"/>
                </a:cubicBezTo>
                <a:cubicBezTo>
                  <a:pt x="289" y="4"/>
                  <a:pt x="279" y="0"/>
                  <a:pt x="267" y="0"/>
                </a:cubicBezTo>
                <a:cubicBezTo>
                  <a:pt x="258" y="0"/>
                  <a:pt x="250" y="3"/>
                  <a:pt x="243" y="7"/>
                </a:cubicBezTo>
                <a:cubicBezTo>
                  <a:pt x="237" y="5"/>
                  <a:pt x="230" y="5"/>
                  <a:pt x="223" y="5"/>
                </a:cubicBezTo>
                <a:cubicBezTo>
                  <a:pt x="203" y="5"/>
                  <a:pt x="183" y="12"/>
                  <a:pt x="168" y="24"/>
                </a:cubicBezTo>
                <a:cubicBezTo>
                  <a:pt x="166" y="24"/>
                  <a:pt x="165" y="24"/>
                  <a:pt x="163" y="24"/>
                </a:cubicBezTo>
                <a:cubicBezTo>
                  <a:pt x="136" y="24"/>
                  <a:pt x="112" y="36"/>
                  <a:pt x="96" y="54"/>
                </a:cubicBezTo>
                <a:cubicBezTo>
                  <a:pt x="63" y="60"/>
                  <a:pt x="38" y="89"/>
                  <a:pt x="38" y="123"/>
                </a:cubicBezTo>
                <a:cubicBezTo>
                  <a:pt x="24" y="128"/>
                  <a:pt x="15" y="141"/>
                  <a:pt x="15" y="156"/>
                </a:cubicBezTo>
                <a:cubicBezTo>
                  <a:pt x="15" y="158"/>
                  <a:pt x="15" y="159"/>
                  <a:pt x="15" y="161"/>
                </a:cubicBezTo>
                <a:cubicBezTo>
                  <a:pt x="6" y="175"/>
                  <a:pt x="0" y="192"/>
                  <a:pt x="0" y="210"/>
                </a:cubicBezTo>
                <a:cubicBezTo>
                  <a:pt x="0" y="240"/>
                  <a:pt x="16" y="266"/>
                  <a:pt x="39" y="282"/>
                </a:cubicBezTo>
                <a:cubicBezTo>
                  <a:pt x="48" y="308"/>
                  <a:pt x="74" y="327"/>
                  <a:pt x="103" y="327"/>
                </a:cubicBezTo>
                <a:cubicBezTo>
                  <a:pt x="115" y="327"/>
                  <a:pt x="126" y="324"/>
                  <a:pt x="135" y="319"/>
                </a:cubicBezTo>
                <a:cubicBezTo>
                  <a:pt x="145" y="332"/>
                  <a:pt x="160" y="341"/>
                  <a:pt x="177" y="344"/>
                </a:cubicBezTo>
                <a:cubicBezTo>
                  <a:pt x="189" y="378"/>
                  <a:pt x="222" y="403"/>
                  <a:pt x="260" y="403"/>
                </a:cubicBezTo>
                <a:cubicBezTo>
                  <a:pt x="273" y="403"/>
                  <a:pt x="285" y="400"/>
                  <a:pt x="296" y="395"/>
                </a:cubicBezTo>
                <a:cubicBezTo>
                  <a:pt x="314" y="429"/>
                  <a:pt x="350" y="452"/>
                  <a:pt x="391" y="452"/>
                </a:cubicBezTo>
                <a:cubicBezTo>
                  <a:pt x="437" y="452"/>
                  <a:pt x="477" y="423"/>
                  <a:pt x="492" y="382"/>
                </a:cubicBezTo>
                <a:cubicBezTo>
                  <a:pt x="526" y="364"/>
                  <a:pt x="549" y="328"/>
                  <a:pt x="549" y="287"/>
                </a:cubicBezTo>
                <a:cubicBezTo>
                  <a:pt x="549" y="280"/>
                  <a:pt x="548" y="274"/>
                  <a:pt x="547" y="267"/>
                </a:cubicBezTo>
                <a:cubicBezTo>
                  <a:pt x="552" y="257"/>
                  <a:pt x="554" y="246"/>
                  <a:pt x="554" y="235"/>
                </a:cubicBezTo>
                <a:cubicBezTo>
                  <a:pt x="554" y="216"/>
                  <a:pt x="547" y="199"/>
                  <a:pt x="536" y="185"/>
                </a:cubicBezTo>
                <a:cubicBezTo>
                  <a:pt x="536" y="182"/>
                  <a:pt x="537" y="178"/>
                  <a:pt x="537" y="174"/>
                </a:cubicBezTo>
                <a:cubicBezTo>
                  <a:pt x="537" y="144"/>
                  <a:pt x="519" y="118"/>
                  <a:pt x="493" y="106"/>
                </a:cubicBezTo>
                <a:cubicBezTo>
                  <a:pt x="472" y="57"/>
                  <a:pt x="423" y="22"/>
                  <a:pt x="367" y="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7376215" y="526573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7233986" y="5551641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9625993" y="3390301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9483764" y="3676206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7329333" y="1415807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7187104" y="1701712"/>
            <a:ext cx="1549098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3646333" y="3639977"/>
            <a:ext cx="126464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29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>
            <a:off x="2105025" y="-594"/>
            <a:ext cx="0" cy="6858594"/>
          </a:xfrm>
          <a:prstGeom prst="line">
            <a:avLst/>
          </a:prstGeom>
          <a:ln>
            <a:solidFill>
              <a:srgbClr val="93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316183" y="1216530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98503" y="1216530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65886" y="1234326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48206" y="1234326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168821" y="1265103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05480" y="1855653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05480" y="245673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242139" y="304728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233211" y="364200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69870" y="423255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16183" y="1820763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98503" y="1820763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65886" y="1838559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148206" y="1838559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17027" y="2424996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099347" y="2424996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66730" y="2442792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49050" y="2442792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17027" y="3029229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099347" y="3029229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366730" y="3047025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149050" y="3047025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17027" y="3621001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099347" y="3621001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366730" y="3638797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149050" y="3638797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17027" y="4225234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2099347" y="4225234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66730" y="4243030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49050" y="4243030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865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53267" y="4848215"/>
            <a:ext cx="1944216" cy="79208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7323" y="504420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4" name="矩形 13"/>
          <p:cNvSpPr/>
          <p:nvPr/>
        </p:nvSpPr>
        <p:spPr>
          <a:xfrm>
            <a:off x="4083524" y="4344159"/>
            <a:ext cx="1944216" cy="1291771"/>
          </a:xfrm>
          <a:prstGeom prst="rect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1539" y="484414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6" name="矩形 15"/>
          <p:cNvSpPr/>
          <p:nvPr/>
        </p:nvSpPr>
        <p:spPr>
          <a:xfrm>
            <a:off x="6027740" y="3840104"/>
            <a:ext cx="1944216" cy="1791454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7373" y="45899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8" name="矩形 17"/>
          <p:cNvSpPr/>
          <p:nvPr/>
        </p:nvSpPr>
        <p:spPr>
          <a:xfrm>
            <a:off x="7971956" y="3048015"/>
            <a:ext cx="1944216" cy="2592288"/>
          </a:xfrm>
          <a:prstGeom prst="rect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97471" y="418982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620471" y="4033414"/>
            <a:ext cx="886404" cy="787961"/>
            <a:chOff x="4419600" y="627063"/>
            <a:chExt cx="6392863" cy="5773737"/>
          </a:xfrm>
        </p:grpSpPr>
        <p:sp>
          <p:nvSpPr>
            <p:cNvPr id="21" name="Freeform 145"/>
            <p:cNvSpPr>
              <a:spLocks/>
            </p:cNvSpPr>
            <p:nvPr/>
          </p:nvSpPr>
          <p:spPr bwMode="auto">
            <a:xfrm>
              <a:off x="6346825" y="3440113"/>
              <a:ext cx="3068638" cy="2022475"/>
            </a:xfrm>
            <a:custGeom>
              <a:avLst/>
              <a:gdLst>
                <a:gd name="T0" fmla="*/ 54 w 817"/>
                <a:gd name="T1" fmla="*/ 538 h 538"/>
                <a:gd name="T2" fmla="*/ 0 w 817"/>
                <a:gd name="T3" fmla="*/ 418 h 538"/>
                <a:gd name="T4" fmla="*/ 27 w 817"/>
                <a:gd name="T5" fmla="*/ 391 h 538"/>
                <a:gd name="T6" fmla="*/ 113 w 817"/>
                <a:gd name="T7" fmla="*/ 359 h 538"/>
                <a:gd name="T8" fmla="*/ 449 w 817"/>
                <a:gd name="T9" fmla="*/ 223 h 538"/>
                <a:gd name="T10" fmla="*/ 300 w 817"/>
                <a:gd name="T11" fmla="*/ 209 h 538"/>
                <a:gd name="T12" fmla="*/ 504 w 817"/>
                <a:gd name="T13" fmla="*/ 5 h 538"/>
                <a:gd name="T14" fmla="*/ 586 w 817"/>
                <a:gd name="T15" fmla="*/ 52 h 538"/>
                <a:gd name="T16" fmla="*/ 706 w 817"/>
                <a:gd name="T17" fmla="*/ 123 h 538"/>
                <a:gd name="T18" fmla="*/ 817 w 817"/>
                <a:gd name="T19" fmla="*/ 225 h 538"/>
                <a:gd name="T20" fmla="*/ 808 w 817"/>
                <a:gd name="T21" fmla="*/ 302 h 538"/>
                <a:gd name="T22" fmla="*/ 647 w 817"/>
                <a:gd name="T23" fmla="*/ 350 h 538"/>
                <a:gd name="T24" fmla="*/ 429 w 817"/>
                <a:gd name="T25" fmla="*/ 404 h 538"/>
                <a:gd name="T26" fmla="*/ 261 w 817"/>
                <a:gd name="T27" fmla="*/ 486 h 538"/>
                <a:gd name="T28" fmla="*/ 54 w 817"/>
                <a:gd name="T2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6"/>
            <p:cNvSpPr>
              <a:spLocks/>
            </p:cNvSpPr>
            <p:nvPr/>
          </p:nvSpPr>
          <p:spPr bwMode="auto">
            <a:xfrm>
              <a:off x="7589838" y="3962400"/>
              <a:ext cx="1187450" cy="1179512"/>
            </a:xfrm>
            <a:custGeom>
              <a:avLst/>
              <a:gdLst>
                <a:gd name="T0" fmla="*/ 16 w 316"/>
                <a:gd name="T1" fmla="*/ 222 h 314"/>
                <a:gd name="T2" fmla="*/ 184 w 316"/>
                <a:gd name="T3" fmla="*/ 104 h 314"/>
                <a:gd name="T4" fmla="*/ 282 w 316"/>
                <a:gd name="T5" fmla="*/ 143 h 314"/>
                <a:gd name="T6" fmla="*/ 196 w 316"/>
                <a:gd name="T7" fmla="*/ 82 h 314"/>
                <a:gd name="T8" fmla="*/ 200 w 316"/>
                <a:gd name="T9" fmla="*/ 0 h 314"/>
                <a:gd name="T10" fmla="*/ 273 w 316"/>
                <a:gd name="T11" fmla="*/ 0 h 314"/>
                <a:gd name="T12" fmla="*/ 316 w 316"/>
                <a:gd name="T13" fmla="*/ 133 h 314"/>
                <a:gd name="T14" fmla="*/ 286 w 316"/>
                <a:gd name="T15" fmla="*/ 189 h 314"/>
                <a:gd name="T16" fmla="*/ 276 w 316"/>
                <a:gd name="T17" fmla="*/ 217 h 314"/>
                <a:gd name="T18" fmla="*/ 98 w 316"/>
                <a:gd name="T19" fmla="*/ 265 h 314"/>
                <a:gd name="T20" fmla="*/ 1 w 316"/>
                <a:gd name="T21" fmla="*/ 314 h 314"/>
                <a:gd name="T22" fmla="*/ 16 w 316"/>
                <a:gd name="T23" fmla="*/ 22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47"/>
            <p:cNvSpPr>
              <a:spLocks/>
            </p:cNvSpPr>
            <p:nvPr/>
          </p:nvSpPr>
          <p:spPr bwMode="auto">
            <a:xfrm>
              <a:off x="6346825" y="4668838"/>
              <a:ext cx="890588" cy="793750"/>
            </a:xfrm>
            <a:custGeom>
              <a:avLst/>
              <a:gdLst>
                <a:gd name="T0" fmla="*/ 0 w 237"/>
                <a:gd name="T1" fmla="*/ 91 h 211"/>
                <a:gd name="T2" fmla="*/ 27 w 237"/>
                <a:gd name="T3" fmla="*/ 64 h 211"/>
                <a:gd name="T4" fmla="*/ 113 w 237"/>
                <a:gd name="T5" fmla="*/ 32 h 211"/>
                <a:gd name="T6" fmla="*/ 188 w 237"/>
                <a:gd name="T7" fmla="*/ 0 h 211"/>
                <a:gd name="T8" fmla="*/ 237 w 237"/>
                <a:gd name="T9" fmla="*/ 164 h 211"/>
                <a:gd name="T10" fmla="*/ 54 w 237"/>
                <a:gd name="T11" fmla="*/ 211 h 211"/>
                <a:gd name="T12" fmla="*/ 0 w 237"/>
                <a:gd name="T13" fmla="*/ 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48"/>
            <p:cNvSpPr>
              <a:spLocks/>
            </p:cNvSpPr>
            <p:nvPr/>
          </p:nvSpPr>
          <p:spPr bwMode="auto">
            <a:xfrm>
              <a:off x="9190038" y="5089525"/>
              <a:ext cx="830263" cy="709612"/>
            </a:xfrm>
            <a:custGeom>
              <a:avLst/>
              <a:gdLst>
                <a:gd name="T0" fmla="*/ 221 w 221"/>
                <a:gd name="T1" fmla="*/ 179 h 189"/>
                <a:gd name="T2" fmla="*/ 142 w 221"/>
                <a:gd name="T3" fmla="*/ 165 h 189"/>
                <a:gd name="T4" fmla="*/ 55 w 221"/>
                <a:gd name="T5" fmla="*/ 151 h 189"/>
                <a:gd name="T6" fmla="*/ 0 w 221"/>
                <a:gd name="T7" fmla="*/ 184 h 189"/>
                <a:gd name="T8" fmla="*/ 31 w 221"/>
                <a:gd name="T9" fmla="*/ 89 h 189"/>
                <a:gd name="T10" fmla="*/ 52 w 221"/>
                <a:gd name="T11" fmla="*/ 0 h 189"/>
                <a:gd name="T12" fmla="*/ 90 w 221"/>
                <a:gd name="T13" fmla="*/ 51 h 189"/>
                <a:gd name="T14" fmla="*/ 113 w 221"/>
                <a:gd name="T15" fmla="*/ 77 h 189"/>
                <a:gd name="T16" fmla="*/ 159 w 221"/>
                <a:gd name="T17" fmla="*/ 140 h 189"/>
                <a:gd name="T18" fmla="*/ 221 w 221"/>
                <a:gd name="T19" fmla="*/ 17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49"/>
            <p:cNvSpPr>
              <a:spLocks/>
            </p:cNvSpPr>
            <p:nvPr/>
          </p:nvSpPr>
          <p:spPr bwMode="auto">
            <a:xfrm>
              <a:off x="9190038" y="5141913"/>
              <a:ext cx="1071563" cy="1258887"/>
            </a:xfrm>
            <a:custGeom>
              <a:avLst/>
              <a:gdLst>
                <a:gd name="T0" fmla="*/ 64 w 285"/>
                <a:gd name="T1" fmla="*/ 0 h 335"/>
                <a:gd name="T2" fmla="*/ 94 w 285"/>
                <a:gd name="T3" fmla="*/ 97 h 335"/>
                <a:gd name="T4" fmla="*/ 176 w 285"/>
                <a:gd name="T5" fmla="*/ 208 h 335"/>
                <a:gd name="T6" fmla="*/ 273 w 285"/>
                <a:gd name="T7" fmla="*/ 297 h 335"/>
                <a:gd name="T8" fmla="*/ 274 w 285"/>
                <a:gd name="T9" fmla="*/ 328 h 335"/>
                <a:gd name="T10" fmla="*/ 219 w 285"/>
                <a:gd name="T11" fmla="*/ 294 h 335"/>
                <a:gd name="T12" fmla="*/ 160 w 285"/>
                <a:gd name="T13" fmla="*/ 251 h 335"/>
                <a:gd name="T14" fmla="*/ 171 w 285"/>
                <a:gd name="T15" fmla="*/ 294 h 335"/>
                <a:gd name="T16" fmla="*/ 201 w 285"/>
                <a:gd name="T17" fmla="*/ 329 h 335"/>
                <a:gd name="T18" fmla="*/ 155 w 285"/>
                <a:gd name="T19" fmla="*/ 306 h 335"/>
                <a:gd name="T20" fmla="*/ 113 w 285"/>
                <a:gd name="T21" fmla="*/ 249 h 335"/>
                <a:gd name="T22" fmla="*/ 79 w 285"/>
                <a:gd name="T23" fmla="*/ 265 h 335"/>
                <a:gd name="T24" fmla="*/ 77 w 285"/>
                <a:gd name="T25" fmla="*/ 330 h 335"/>
                <a:gd name="T26" fmla="*/ 52 w 285"/>
                <a:gd name="T27" fmla="*/ 290 h 335"/>
                <a:gd name="T28" fmla="*/ 31 w 285"/>
                <a:gd name="T29" fmla="*/ 287 h 335"/>
                <a:gd name="T30" fmla="*/ 52 w 285"/>
                <a:gd name="T31" fmla="*/ 222 h 335"/>
                <a:gd name="T32" fmla="*/ 40 w 285"/>
                <a:gd name="T33" fmla="*/ 154 h 335"/>
                <a:gd name="T34" fmla="*/ 16 w 285"/>
                <a:gd name="T35" fmla="*/ 85 h 335"/>
                <a:gd name="T36" fmla="*/ 0 w 285"/>
                <a:gd name="T37" fmla="*/ 0 h 335"/>
                <a:gd name="T38" fmla="*/ 64 w 285"/>
                <a:gd name="T3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50"/>
            <p:cNvSpPr>
              <a:spLocks/>
            </p:cNvSpPr>
            <p:nvPr/>
          </p:nvSpPr>
          <p:spPr bwMode="auto">
            <a:xfrm>
              <a:off x="9307513" y="5781675"/>
              <a:ext cx="179388" cy="498475"/>
            </a:xfrm>
            <a:custGeom>
              <a:avLst/>
              <a:gdLst>
                <a:gd name="T0" fmla="*/ 23 w 48"/>
                <a:gd name="T1" fmla="*/ 133 h 133"/>
                <a:gd name="T2" fmla="*/ 21 w 48"/>
                <a:gd name="T3" fmla="*/ 120 h 133"/>
                <a:gd name="T4" fmla="*/ 0 w 48"/>
                <a:gd name="T5" fmla="*/ 117 h 133"/>
                <a:gd name="T6" fmla="*/ 21 w 48"/>
                <a:gd name="T7" fmla="*/ 52 h 133"/>
                <a:gd name="T8" fmla="*/ 7 w 48"/>
                <a:gd name="T9" fmla="*/ 0 h 133"/>
                <a:gd name="T10" fmla="*/ 48 w 48"/>
                <a:gd name="T11" fmla="*/ 49 h 133"/>
                <a:gd name="T12" fmla="*/ 23 w 48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51"/>
            <p:cNvSpPr>
              <a:spLocks/>
            </p:cNvSpPr>
            <p:nvPr/>
          </p:nvSpPr>
          <p:spPr bwMode="auto">
            <a:xfrm>
              <a:off x="9577388" y="5969000"/>
              <a:ext cx="209550" cy="330200"/>
            </a:xfrm>
            <a:custGeom>
              <a:avLst/>
              <a:gdLst>
                <a:gd name="T0" fmla="*/ 12 w 56"/>
                <a:gd name="T1" fmla="*/ 0 h 88"/>
                <a:gd name="T2" fmla="*/ 56 w 56"/>
                <a:gd name="T3" fmla="*/ 88 h 88"/>
                <a:gd name="T4" fmla="*/ 54 w 56"/>
                <a:gd name="T5" fmla="*/ 84 h 88"/>
                <a:gd name="T6" fmla="*/ 12 w 56"/>
                <a:gd name="T7" fmla="*/ 28 h 88"/>
                <a:gd name="T8" fmla="*/ 0 w 56"/>
                <a:gd name="T9" fmla="*/ 29 h 88"/>
                <a:gd name="T10" fmla="*/ 12 w 56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52"/>
            <p:cNvSpPr>
              <a:spLocks/>
            </p:cNvSpPr>
            <p:nvPr/>
          </p:nvSpPr>
          <p:spPr bwMode="auto">
            <a:xfrm>
              <a:off x="9709150" y="5908675"/>
              <a:ext cx="22225" cy="26987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7 h 7"/>
                <a:gd name="T4" fmla="*/ 3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53"/>
            <p:cNvSpPr>
              <a:spLocks/>
            </p:cNvSpPr>
            <p:nvPr/>
          </p:nvSpPr>
          <p:spPr bwMode="auto">
            <a:xfrm>
              <a:off x="9731375" y="5935663"/>
              <a:ext cx="530225" cy="454025"/>
            </a:xfrm>
            <a:custGeom>
              <a:avLst/>
              <a:gdLst>
                <a:gd name="T0" fmla="*/ 27 w 141"/>
                <a:gd name="T1" fmla="*/ 46 h 121"/>
                <a:gd name="T2" fmla="*/ 0 w 141"/>
                <a:gd name="T3" fmla="*/ 0 h 121"/>
                <a:gd name="T4" fmla="*/ 26 w 141"/>
                <a:gd name="T5" fmla="*/ 20 h 121"/>
                <a:gd name="T6" fmla="*/ 132 w 141"/>
                <a:gd name="T7" fmla="*/ 87 h 121"/>
                <a:gd name="T8" fmla="*/ 131 w 141"/>
                <a:gd name="T9" fmla="*/ 116 h 121"/>
                <a:gd name="T10" fmla="*/ 76 w 141"/>
                <a:gd name="T11" fmla="*/ 82 h 121"/>
                <a:gd name="T12" fmla="*/ 27 w 141"/>
                <a:gd name="T13" fmla="*/ 4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54"/>
            <p:cNvSpPr>
              <a:spLocks/>
            </p:cNvSpPr>
            <p:nvPr/>
          </p:nvSpPr>
          <p:spPr bwMode="auto">
            <a:xfrm>
              <a:off x="9190038" y="5141913"/>
              <a:ext cx="271463" cy="568325"/>
            </a:xfrm>
            <a:custGeom>
              <a:avLst/>
              <a:gdLst>
                <a:gd name="T0" fmla="*/ 64 w 72"/>
                <a:gd name="T1" fmla="*/ 104 h 151"/>
                <a:gd name="T2" fmla="*/ 39 w 72"/>
                <a:gd name="T3" fmla="*/ 151 h 151"/>
                <a:gd name="T4" fmla="*/ 16 w 72"/>
                <a:gd name="T5" fmla="*/ 85 h 151"/>
                <a:gd name="T6" fmla="*/ 0 w 72"/>
                <a:gd name="T7" fmla="*/ 0 h 151"/>
                <a:gd name="T8" fmla="*/ 46 w 72"/>
                <a:gd name="T9" fmla="*/ 0 h 151"/>
                <a:gd name="T10" fmla="*/ 64 w 72"/>
                <a:gd name="T1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55"/>
            <p:cNvSpPr>
              <a:spLocks/>
            </p:cNvSpPr>
            <p:nvPr/>
          </p:nvSpPr>
          <p:spPr bwMode="auto">
            <a:xfrm>
              <a:off x="8934450" y="4770438"/>
              <a:ext cx="552450" cy="536575"/>
            </a:xfrm>
            <a:custGeom>
              <a:avLst/>
              <a:gdLst>
                <a:gd name="T0" fmla="*/ 128 w 147"/>
                <a:gd name="T1" fmla="*/ 8 h 143"/>
                <a:gd name="T2" fmla="*/ 147 w 147"/>
                <a:gd name="T3" fmla="*/ 115 h 143"/>
                <a:gd name="T4" fmla="*/ 68 w 147"/>
                <a:gd name="T5" fmla="*/ 134 h 143"/>
                <a:gd name="T6" fmla="*/ 28 w 147"/>
                <a:gd name="T7" fmla="*/ 0 h 143"/>
                <a:gd name="T8" fmla="*/ 128 w 147"/>
                <a:gd name="T9" fmla="*/ 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56"/>
            <p:cNvSpPr>
              <a:spLocks/>
            </p:cNvSpPr>
            <p:nvPr/>
          </p:nvSpPr>
          <p:spPr bwMode="auto">
            <a:xfrm>
              <a:off x="4419600" y="4360863"/>
              <a:ext cx="1044575" cy="1652587"/>
            </a:xfrm>
            <a:custGeom>
              <a:avLst/>
              <a:gdLst>
                <a:gd name="T0" fmla="*/ 173 w 278"/>
                <a:gd name="T1" fmla="*/ 36 h 440"/>
                <a:gd name="T2" fmla="*/ 74 w 278"/>
                <a:gd name="T3" fmla="*/ 10 h 440"/>
                <a:gd name="T4" fmla="*/ 32 w 278"/>
                <a:gd name="T5" fmla="*/ 131 h 440"/>
                <a:gd name="T6" fmla="*/ 53 w 278"/>
                <a:gd name="T7" fmla="*/ 131 h 440"/>
                <a:gd name="T8" fmla="*/ 6 w 278"/>
                <a:gd name="T9" fmla="*/ 314 h 440"/>
                <a:gd name="T10" fmla="*/ 89 w 278"/>
                <a:gd name="T11" fmla="*/ 440 h 440"/>
                <a:gd name="T12" fmla="*/ 121 w 278"/>
                <a:gd name="T13" fmla="*/ 325 h 440"/>
                <a:gd name="T14" fmla="*/ 205 w 278"/>
                <a:gd name="T15" fmla="*/ 224 h 440"/>
                <a:gd name="T16" fmla="*/ 247 w 278"/>
                <a:gd name="T17" fmla="*/ 241 h 440"/>
                <a:gd name="T18" fmla="*/ 278 w 278"/>
                <a:gd name="T19" fmla="*/ 94 h 440"/>
                <a:gd name="T20" fmla="*/ 173 w 278"/>
                <a:gd name="T21" fmla="*/ 3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57"/>
            <p:cNvSpPr>
              <a:spLocks/>
            </p:cNvSpPr>
            <p:nvPr/>
          </p:nvSpPr>
          <p:spPr bwMode="auto">
            <a:xfrm>
              <a:off x="5211763" y="2922588"/>
              <a:ext cx="2551113" cy="3230562"/>
            </a:xfrm>
            <a:custGeom>
              <a:avLst/>
              <a:gdLst>
                <a:gd name="T0" fmla="*/ 634 w 679"/>
                <a:gd name="T1" fmla="*/ 277 h 860"/>
                <a:gd name="T2" fmla="*/ 676 w 679"/>
                <a:gd name="T3" fmla="*/ 482 h 860"/>
                <a:gd name="T4" fmla="*/ 676 w 679"/>
                <a:gd name="T5" fmla="*/ 754 h 860"/>
                <a:gd name="T6" fmla="*/ 602 w 679"/>
                <a:gd name="T7" fmla="*/ 856 h 860"/>
                <a:gd name="T8" fmla="*/ 470 w 679"/>
                <a:gd name="T9" fmla="*/ 823 h 860"/>
                <a:gd name="T10" fmla="*/ 0 w 679"/>
                <a:gd name="T11" fmla="*/ 629 h 860"/>
                <a:gd name="T12" fmla="*/ 52 w 679"/>
                <a:gd name="T13" fmla="*/ 449 h 860"/>
                <a:gd name="T14" fmla="*/ 188 w 679"/>
                <a:gd name="T15" fmla="*/ 508 h 860"/>
                <a:gd name="T16" fmla="*/ 452 w 679"/>
                <a:gd name="T17" fmla="*/ 607 h 860"/>
                <a:gd name="T18" fmla="*/ 390 w 679"/>
                <a:gd name="T19" fmla="*/ 483 h 860"/>
                <a:gd name="T20" fmla="*/ 261 w 679"/>
                <a:gd name="T21" fmla="*/ 143 h 860"/>
                <a:gd name="T22" fmla="*/ 302 w 679"/>
                <a:gd name="T23" fmla="*/ 0 h 860"/>
                <a:gd name="T24" fmla="*/ 634 w 679"/>
                <a:gd name="T25" fmla="*/ 277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58"/>
            <p:cNvSpPr>
              <a:spLocks/>
            </p:cNvSpPr>
            <p:nvPr/>
          </p:nvSpPr>
          <p:spPr bwMode="auto">
            <a:xfrm>
              <a:off x="5387975" y="3459163"/>
              <a:ext cx="2374900" cy="2693987"/>
            </a:xfrm>
            <a:custGeom>
              <a:avLst/>
              <a:gdLst>
                <a:gd name="T0" fmla="*/ 555 w 632"/>
                <a:gd name="T1" fmla="*/ 713 h 717"/>
                <a:gd name="T2" fmla="*/ 423 w 632"/>
                <a:gd name="T3" fmla="*/ 680 h 717"/>
                <a:gd name="T4" fmla="*/ 416 w 632"/>
                <a:gd name="T5" fmla="*/ 676 h 717"/>
                <a:gd name="T6" fmla="*/ 400 w 632"/>
                <a:gd name="T7" fmla="*/ 622 h 717"/>
                <a:gd name="T8" fmla="*/ 28 w 632"/>
                <a:gd name="T9" fmla="*/ 448 h 717"/>
                <a:gd name="T10" fmla="*/ 37 w 632"/>
                <a:gd name="T11" fmla="*/ 384 h 717"/>
                <a:gd name="T12" fmla="*/ 89 w 632"/>
                <a:gd name="T13" fmla="*/ 381 h 717"/>
                <a:gd name="T14" fmla="*/ 427 w 632"/>
                <a:gd name="T15" fmla="*/ 533 h 717"/>
                <a:gd name="T16" fmla="*/ 498 w 632"/>
                <a:gd name="T17" fmla="*/ 680 h 717"/>
                <a:gd name="T18" fmla="*/ 471 w 632"/>
                <a:gd name="T19" fmla="*/ 577 h 717"/>
                <a:gd name="T20" fmla="*/ 555 w 632"/>
                <a:gd name="T21" fmla="*/ 680 h 717"/>
                <a:gd name="T22" fmla="*/ 509 w 632"/>
                <a:gd name="T23" fmla="*/ 590 h 717"/>
                <a:gd name="T24" fmla="*/ 587 w 632"/>
                <a:gd name="T25" fmla="*/ 613 h 717"/>
                <a:gd name="T26" fmla="*/ 484 w 632"/>
                <a:gd name="T27" fmla="*/ 533 h 717"/>
                <a:gd name="T28" fmla="*/ 407 w 632"/>
                <a:gd name="T29" fmla="*/ 311 h 717"/>
                <a:gd name="T30" fmla="*/ 266 w 632"/>
                <a:gd name="T31" fmla="*/ 0 h 717"/>
                <a:gd name="T32" fmla="*/ 414 w 632"/>
                <a:gd name="T33" fmla="*/ 234 h 717"/>
                <a:gd name="T34" fmla="*/ 473 w 632"/>
                <a:gd name="T35" fmla="*/ 267 h 717"/>
                <a:gd name="T36" fmla="*/ 611 w 632"/>
                <a:gd name="T37" fmla="*/ 244 h 717"/>
                <a:gd name="T38" fmla="*/ 629 w 632"/>
                <a:gd name="T39" fmla="*/ 339 h 717"/>
                <a:gd name="T40" fmla="*/ 629 w 632"/>
                <a:gd name="T41" fmla="*/ 611 h 717"/>
                <a:gd name="T42" fmla="*/ 555 w 632"/>
                <a:gd name="T43" fmla="*/ 71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59"/>
            <p:cNvSpPr>
              <a:spLocks/>
            </p:cNvSpPr>
            <p:nvPr/>
          </p:nvSpPr>
          <p:spPr bwMode="auto">
            <a:xfrm>
              <a:off x="9415463" y="900113"/>
              <a:ext cx="1314450" cy="1365250"/>
            </a:xfrm>
            <a:custGeom>
              <a:avLst/>
              <a:gdLst>
                <a:gd name="T0" fmla="*/ 55 w 350"/>
                <a:gd name="T1" fmla="*/ 356 h 363"/>
                <a:gd name="T2" fmla="*/ 170 w 350"/>
                <a:gd name="T3" fmla="*/ 327 h 363"/>
                <a:gd name="T4" fmla="*/ 241 w 350"/>
                <a:gd name="T5" fmla="*/ 356 h 363"/>
                <a:gd name="T6" fmla="*/ 257 w 350"/>
                <a:gd name="T7" fmla="*/ 326 h 363"/>
                <a:gd name="T8" fmla="*/ 277 w 350"/>
                <a:gd name="T9" fmla="*/ 315 h 363"/>
                <a:gd name="T10" fmla="*/ 277 w 350"/>
                <a:gd name="T11" fmla="*/ 300 h 363"/>
                <a:gd name="T12" fmla="*/ 297 w 350"/>
                <a:gd name="T13" fmla="*/ 300 h 363"/>
                <a:gd name="T14" fmla="*/ 297 w 350"/>
                <a:gd name="T15" fmla="*/ 272 h 363"/>
                <a:gd name="T16" fmla="*/ 331 w 350"/>
                <a:gd name="T17" fmla="*/ 272 h 363"/>
                <a:gd name="T18" fmla="*/ 320 w 350"/>
                <a:gd name="T19" fmla="*/ 177 h 363"/>
                <a:gd name="T20" fmla="*/ 343 w 350"/>
                <a:gd name="T21" fmla="*/ 166 h 363"/>
                <a:gd name="T22" fmla="*/ 343 w 350"/>
                <a:gd name="T23" fmla="*/ 73 h 363"/>
                <a:gd name="T24" fmla="*/ 227 w 350"/>
                <a:gd name="T25" fmla="*/ 9 h 363"/>
                <a:gd name="T26" fmla="*/ 89 w 350"/>
                <a:gd name="T27" fmla="*/ 77 h 363"/>
                <a:gd name="T28" fmla="*/ 0 w 350"/>
                <a:gd name="T29" fmla="*/ 159 h 363"/>
                <a:gd name="T30" fmla="*/ 55 w 350"/>
                <a:gd name="T31" fmla="*/ 356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60"/>
            <p:cNvSpPr>
              <a:spLocks/>
            </p:cNvSpPr>
            <p:nvPr/>
          </p:nvSpPr>
          <p:spPr bwMode="auto">
            <a:xfrm>
              <a:off x="9431338" y="1155700"/>
              <a:ext cx="1276350" cy="1104900"/>
            </a:xfrm>
            <a:custGeom>
              <a:avLst/>
              <a:gdLst>
                <a:gd name="T0" fmla="*/ 169 w 340"/>
                <a:gd name="T1" fmla="*/ 134 h 294"/>
                <a:gd name="T2" fmla="*/ 91 w 340"/>
                <a:gd name="T3" fmla="*/ 157 h 294"/>
                <a:gd name="T4" fmla="*/ 29 w 340"/>
                <a:gd name="T5" fmla="*/ 211 h 294"/>
                <a:gd name="T6" fmla="*/ 0 w 340"/>
                <a:gd name="T7" fmla="*/ 105 h 294"/>
                <a:gd name="T8" fmla="*/ 101 w 340"/>
                <a:gd name="T9" fmla="*/ 30 h 294"/>
                <a:gd name="T10" fmla="*/ 214 w 340"/>
                <a:gd name="T11" fmla="*/ 0 h 294"/>
                <a:gd name="T12" fmla="*/ 312 w 340"/>
                <a:gd name="T13" fmla="*/ 14 h 294"/>
                <a:gd name="T14" fmla="*/ 340 w 340"/>
                <a:gd name="T15" fmla="*/ 91 h 294"/>
                <a:gd name="T16" fmla="*/ 339 w 340"/>
                <a:gd name="T17" fmla="*/ 98 h 294"/>
                <a:gd name="T18" fmla="*/ 339 w 340"/>
                <a:gd name="T19" fmla="*/ 98 h 294"/>
                <a:gd name="T20" fmla="*/ 257 w 340"/>
                <a:gd name="T21" fmla="*/ 114 h 294"/>
                <a:gd name="T22" fmla="*/ 209 w 340"/>
                <a:gd name="T23" fmla="*/ 125 h 294"/>
                <a:gd name="T24" fmla="*/ 189 w 340"/>
                <a:gd name="T25" fmla="*/ 220 h 294"/>
                <a:gd name="T26" fmla="*/ 235 w 340"/>
                <a:gd name="T27" fmla="*/ 289 h 294"/>
                <a:gd name="T28" fmla="*/ 166 w 340"/>
                <a:gd name="T29" fmla="*/ 259 h 294"/>
                <a:gd name="T30" fmla="*/ 163 w 340"/>
                <a:gd name="T31" fmla="*/ 258 h 294"/>
                <a:gd name="T32" fmla="*/ 153 w 340"/>
                <a:gd name="T33" fmla="*/ 157 h 294"/>
                <a:gd name="T34" fmla="*/ 200 w 340"/>
                <a:gd name="T35" fmla="*/ 70 h 294"/>
                <a:gd name="T36" fmla="*/ 169 w 340"/>
                <a:gd name="T37" fmla="*/ 34 h 294"/>
                <a:gd name="T38" fmla="*/ 144 w 340"/>
                <a:gd name="T39" fmla="*/ 102 h 294"/>
                <a:gd name="T40" fmla="*/ 169 w 340"/>
                <a:gd name="T41" fmla="*/ 13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61"/>
            <p:cNvSpPr>
              <a:spLocks/>
            </p:cNvSpPr>
            <p:nvPr/>
          </p:nvSpPr>
          <p:spPr bwMode="auto">
            <a:xfrm>
              <a:off x="10460038" y="1814513"/>
              <a:ext cx="195263" cy="138112"/>
            </a:xfrm>
            <a:custGeom>
              <a:avLst/>
              <a:gdLst>
                <a:gd name="T0" fmla="*/ 19 w 52"/>
                <a:gd name="T1" fmla="*/ 29 h 37"/>
                <a:gd name="T2" fmla="*/ 19 w 52"/>
                <a:gd name="T3" fmla="*/ 34 h 37"/>
                <a:gd name="T4" fmla="*/ 24 w 52"/>
                <a:gd name="T5" fmla="*/ 0 h 37"/>
                <a:gd name="T6" fmla="*/ 22 w 52"/>
                <a:gd name="T7" fmla="*/ 9 h 37"/>
                <a:gd name="T8" fmla="*/ 52 w 52"/>
                <a:gd name="T9" fmla="*/ 31 h 37"/>
                <a:gd name="T10" fmla="*/ 19 w 52"/>
                <a:gd name="T11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62"/>
            <p:cNvSpPr>
              <a:spLocks/>
            </p:cNvSpPr>
            <p:nvPr/>
          </p:nvSpPr>
          <p:spPr bwMode="auto">
            <a:xfrm>
              <a:off x="9478963" y="627063"/>
              <a:ext cx="1333500" cy="904875"/>
            </a:xfrm>
            <a:custGeom>
              <a:avLst/>
              <a:gdLst>
                <a:gd name="T0" fmla="*/ 329 w 355"/>
                <a:gd name="T1" fmla="*/ 164 h 241"/>
                <a:gd name="T2" fmla="*/ 353 w 355"/>
                <a:gd name="T3" fmla="*/ 130 h 241"/>
                <a:gd name="T4" fmla="*/ 329 w 355"/>
                <a:gd name="T5" fmla="*/ 80 h 241"/>
                <a:gd name="T6" fmla="*/ 181 w 355"/>
                <a:gd name="T7" fmla="*/ 3 h 241"/>
                <a:gd name="T8" fmla="*/ 101 w 355"/>
                <a:gd name="T9" fmla="*/ 34 h 241"/>
                <a:gd name="T10" fmla="*/ 51 w 355"/>
                <a:gd name="T11" fmla="*/ 64 h 241"/>
                <a:gd name="T12" fmla="*/ 24 w 355"/>
                <a:gd name="T13" fmla="*/ 155 h 241"/>
                <a:gd name="T14" fmla="*/ 2 w 355"/>
                <a:gd name="T15" fmla="*/ 217 h 241"/>
                <a:gd name="T16" fmla="*/ 44 w 355"/>
                <a:gd name="T17" fmla="*/ 239 h 241"/>
                <a:gd name="T18" fmla="*/ 136 w 355"/>
                <a:gd name="T19" fmla="*/ 196 h 241"/>
                <a:gd name="T20" fmla="*/ 187 w 355"/>
                <a:gd name="T21" fmla="*/ 211 h 241"/>
                <a:gd name="T22" fmla="*/ 199 w 355"/>
                <a:gd name="T23" fmla="*/ 239 h 241"/>
                <a:gd name="T24" fmla="*/ 221 w 355"/>
                <a:gd name="T25" fmla="*/ 225 h 241"/>
                <a:gd name="T26" fmla="*/ 273 w 355"/>
                <a:gd name="T27" fmla="*/ 166 h 241"/>
                <a:gd name="T28" fmla="*/ 313 w 355"/>
                <a:gd name="T29" fmla="*/ 141 h 241"/>
                <a:gd name="T30" fmla="*/ 329 w 355"/>
                <a:gd name="T31" fmla="*/ 16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63"/>
            <p:cNvSpPr>
              <a:spLocks/>
            </p:cNvSpPr>
            <p:nvPr/>
          </p:nvSpPr>
          <p:spPr bwMode="auto">
            <a:xfrm>
              <a:off x="6116638" y="1350963"/>
              <a:ext cx="3683000" cy="3097212"/>
            </a:xfrm>
            <a:custGeom>
              <a:avLst/>
              <a:gdLst>
                <a:gd name="T0" fmla="*/ 0 w 980"/>
                <a:gd name="T1" fmla="*/ 379 h 824"/>
                <a:gd name="T2" fmla="*/ 456 w 980"/>
                <a:gd name="T3" fmla="*/ 73 h 824"/>
                <a:gd name="T4" fmla="*/ 810 w 980"/>
                <a:gd name="T5" fmla="*/ 46 h 824"/>
                <a:gd name="T6" fmla="*/ 869 w 980"/>
                <a:gd name="T7" fmla="*/ 0 h 824"/>
                <a:gd name="T8" fmla="*/ 944 w 980"/>
                <a:gd name="T9" fmla="*/ 254 h 824"/>
                <a:gd name="T10" fmla="*/ 681 w 980"/>
                <a:gd name="T11" fmla="*/ 522 h 824"/>
                <a:gd name="T12" fmla="*/ 349 w 980"/>
                <a:gd name="T13" fmla="*/ 809 h 824"/>
                <a:gd name="T14" fmla="*/ 213 w 980"/>
                <a:gd name="T15" fmla="*/ 747 h 824"/>
                <a:gd name="T16" fmla="*/ 0 w 980"/>
                <a:gd name="T17" fmla="*/ 379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64"/>
            <p:cNvSpPr>
              <a:spLocks/>
            </p:cNvSpPr>
            <p:nvPr/>
          </p:nvSpPr>
          <p:spPr bwMode="auto">
            <a:xfrm>
              <a:off x="7259638" y="2727325"/>
              <a:ext cx="104775" cy="149225"/>
            </a:xfrm>
            <a:custGeom>
              <a:avLst/>
              <a:gdLst>
                <a:gd name="T0" fmla="*/ 28 w 28"/>
                <a:gd name="T1" fmla="*/ 40 h 40"/>
                <a:gd name="T2" fmla="*/ 0 w 28"/>
                <a:gd name="T3" fmla="*/ 0 h 40"/>
                <a:gd name="T4" fmla="*/ 28 w 28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65"/>
            <p:cNvSpPr>
              <a:spLocks/>
            </p:cNvSpPr>
            <p:nvPr/>
          </p:nvSpPr>
          <p:spPr bwMode="auto">
            <a:xfrm>
              <a:off x="6861175" y="1701800"/>
              <a:ext cx="2825750" cy="2746375"/>
            </a:xfrm>
            <a:custGeom>
              <a:avLst/>
              <a:gdLst>
                <a:gd name="T0" fmla="*/ 206 w 752"/>
                <a:gd name="T1" fmla="*/ 550 h 731"/>
                <a:gd name="T2" fmla="*/ 276 w 752"/>
                <a:gd name="T3" fmla="*/ 507 h 731"/>
                <a:gd name="T4" fmla="*/ 271 w 752"/>
                <a:gd name="T5" fmla="*/ 502 h 731"/>
                <a:gd name="T6" fmla="*/ 134 w 752"/>
                <a:gd name="T7" fmla="*/ 313 h 731"/>
                <a:gd name="T8" fmla="*/ 271 w 752"/>
                <a:gd name="T9" fmla="*/ 481 h 731"/>
                <a:gd name="T10" fmla="*/ 260 w 752"/>
                <a:gd name="T11" fmla="*/ 234 h 731"/>
                <a:gd name="T12" fmla="*/ 294 w 752"/>
                <a:gd name="T13" fmla="*/ 261 h 731"/>
                <a:gd name="T14" fmla="*/ 385 w 752"/>
                <a:gd name="T15" fmla="*/ 207 h 731"/>
                <a:gd name="T16" fmla="*/ 378 w 752"/>
                <a:gd name="T17" fmla="*/ 127 h 731"/>
                <a:gd name="T18" fmla="*/ 410 w 752"/>
                <a:gd name="T19" fmla="*/ 173 h 731"/>
                <a:gd name="T20" fmla="*/ 333 w 752"/>
                <a:gd name="T21" fmla="*/ 0 h 731"/>
                <a:gd name="T22" fmla="*/ 451 w 752"/>
                <a:gd name="T23" fmla="*/ 144 h 731"/>
                <a:gd name="T24" fmla="*/ 476 w 752"/>
                <a:gd name="T25" fmla="*/ 84 h 731"/>
                <a:gd name="T26" fmla="*/ 680 w 752"/>
                <a:gd name="T27" fmla="*/ 175 h 731"/>
                <a:gd name="T28" fmla="*/ 653 w 752"/>
                <a:gd name="T29" fmla="*/ 47 h 731"/>
                <a:gd name="T30" fmla="*/ 752 w 752"/>
                <a:gd name="T31" fmla="*/ 143 h 731"/>
                <a:gd name="T32" fmla="*/ 746 w 752"/>
                <a:gd name="T33" fmla="*/ 161 h 731"/>
                <a:gd name="T34" fmla="*/ 483 w 752"/>
                <a:gd name="T35" fmla="*/ 429 h 731"/>
                <a:gd name="T36" fmla="*/ 151 w 752"/>
                <a:gd name="T37" fmla="*/ 716 h 731"/>
                <a:gd name="T38" fmla="*/ 15 w 752"/>
                <a:gd name="T39" fmla="*/ 654 h 731"/>
                <a:gd name="T40" fmla="*/ 0 w 752"/>
                <a:gd name="T41" fmla="*/ 631 h 731"/>
                <a:gd name="T42" fmla="*/ 206 w 752"/>
                <a:gd name="T43" fmla="*/ 55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66"/>
            <p:cNvSpPr>
              <a:spLocks/>
            </p:cNvSpPr>
            <p:nvPr/>
          </p:nvSpPr>
          <p:spPr bwMode="auto">
            <a:xfrm>
              <a:off x="8589963" y="1806575"/>
              <a:ext cx="896938" cy="3136900"/>
            </a:xfrm>
            <a:custGeom>
              <a:avLst/>
              <a:gdLst>
                <a:gd name="T0" fmla="*/ 20 w 239"/>
                <a:gd name="T1" fmla="*/ 19 h 835"/>
                <a:gd name="T2" fmla="*/ 11 w 239"/>
                <a:gd name="T3" fmla="*/ 233 h 835"/>
                <a:gd name="T4" fmla="*/ 50 w 239"/>
                <a:gd name="T5" fmla="*/ 487 h 835"/>
                <a:gd name="T6" fmla="*/ 98 w 239"/>
                <a:gd name="T7" fmla="*/ 808 h 835"/>
                <a:gd name="T8" fmla="*/ 239 w 239"/>
                <a:gd name="T9" fmla="*/ 797 h 835"/>
                <a:gd name="T10" fmla="*/ 200 w 239"/>
                <a:gd name="T11" fmla="*/ 599 h 835"/>
                <a:gd name="T12" fmla="*/ 191 w 239"/>
                <a:gd name="T13" fmla="*/ 388 h 835"/>
                <a:gd name="T14" fmla="*/ 182 w 239"/>
                <a:gd name="T15" fmla="*/ 265 h 835"/>
                <a:gd name="T16" fmla="*/ 220 w 239"/>
                <a:gd name="T17" fmla="*/ 165 h 835"/>
                <a:gd name="T18" fmla="*/ 172 w 239"/>
                <a:gd name="T19" fmla="*/ 19 h 835"/>
                <a:gd name="T20" fmla="*/ 20 w 239"/>
                <a:gd name="T21" fmla="*/ 19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67"/>
            <p:cNvSpPr>
              <a:spLocks/>
            </p:cNvSpPr>
            <p:nvPr/>
          </p:nvSpPr>
          <p:spPr bwMode="auto">
            <a:xfrm>
              <a:off x="8826500" y="2673350"/>
              <a:ext cx="566738" cy="733425"/>
            </a:xfrm>
            <a:custGeom>
              <a:avLst/>
              <a:gdLst>
                <a:gd name="T0" fmla="*/ 128 w 151"/>
                <a:gd name="T1" fmla="*/ 157 h 195"/>
                <a:gd name="T2" fmla="*/ 37 w 151"/>
                <a:gd name="T3" fmla="*/ 136 h 195"/>
                <a:gd name="T4" fmla="*/ 0 w 151"/>
                <a:gd name="T5" fmla="*/ 0 h 195"/>
                <a:gd name="T6" fmla="*/ 126 w 151"/>
                <a:gd name="T7" fmla="*/ 42 h 195"/>
                <a:gd name="T8" fmla="*/ 128 w 151"/>
                <a:gd name="T9" fmla="*/ 15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68"/>
            <p:cNvSpPr>
              <a:spLocks/>
            </p:cNvSpPr>
            <p:nvPr/>
          </p:nvSpPr>
          <p:spPr bwMode="auto">
            <a:xfrm>
              <a:off x="8920163" y="3321050"/>
              <a:ext cx="541338" cy="1370012"/>
            </a:xfrm>
            <a:custGeom>
              <a:avLst/>
              <a:gdLst>
                <a:gd name="T0" fmla="*/ 54 w 144"/>
                <a:gd name="T1" fmla="*/ 341 h 365"/>
                <a:gd name="T2" fmla="*/ 54 w 144"/>
                <a:gd name="T3" fmla="*/ 212 h 365"/>
                <a:gd name="T4" fmla="*/ 23 w 144"/>
                <a:gd name="T5" fmla="*/ 101 h 365"/>
                <a:gd name="T6" fmla="*/ 0 w 144"/>
                <a:gd name="T7" fmla="*/ 0 h 365"/>
                <a:gd name="T8" fmla="*/ 109 w 144"/>
                <a:gd name="T9" fmla="*/ 6 h 365"/>
                <a:gd name="T10" fmla="*/ 112 w 144"/>
                <a:gd name="T11" fmla="*/ 196 h 365"/>
                <a:gd name="T12" fmla="*/ 144 w 144"/>
                <a:gd name="T13" fmla="*/ 364 h 365"/>
                <a:gd name="T14" fmla="*/ 54 w 144"/>
                <a:gd name="T15" fmla="*/ 34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69"/>
            <p:cNvSpPr>
              <a:spLocks/>
            </p:cNvSpPr>
            <p:nvPr/>
          </p:nvSpPr>
          <p:spPr bwMode="auto">
            <a:xfrm>
              <a:off x="8912225" y="2084388"/>
              <a:ext cx="15875" cy="33337"/>
            </a:xfrm>
            <a:custGeom>
              <a:avLst/>
              <a:gdLst>
                <a:gd name="T0" fmla="*/ 4 w 4"/>
                <a:gd name="T1" fmla="*/ 9 h 9"/>
                <a:gd name="T2" fmla="*/ 0 w 4"/>
                <a:gd name="T3" fmla="*/ 0 h 9"/>
                <a:gd name="T4" fmla="*/ 4 w 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70"/>
            <p:cNvSpPr>
              <a:spLocks/>
            </p:cNvSpPr>
            <p:nvPr/>
          </p:nvSpPr>
          <p:spPr bwMode="auto">
            <a:xfrm>
              <a:off x="8612188" y="2084388"/>
              <a:ext cx="773113" cy="714375"/>
            </a:xfrm>
            <a:custGeom>
              <a:avLst/>
              <a:gdLst>
                <a:gd name="T0" fmla="*/ 44 w 206"/>
                <a:gd name="T1" fmla="*/ 53 h 190"/>
                <a:gd name="T2" fmla="*/ 165 w 206"/>
                <a:gd name="T3" fmla="*/ 128 h 190"/>
                <a:gd name="T4" fmla="*/ 84 w 206"/>
                <a:gd name="T5" fmla="*/ 9 h 190"/>
                <a:gd name="T6" fmla="*/ 206 w 206"/>
                <a:gd name="T7" fmla="*/ 119 h 190"/>
                <a:gd name="T8" fmla="*/ 176 w 206"/>
                <a:gd name="T9" fmla="*/ 190 h 190"/>
                <a:gd name="T10" fmla="*/ 35 w 206"/>
                <a:gd name="T11" fmla="*/ 42 h 190"/>
                <a:gd name="T12" fmla="*/ 44 w 206"/>
                <a:gd name="T13" fmla="*/ 5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71"/>
            <p:cNvSpPr>
              <a:spLocks/>
            </p:cNvSpPr>
            <p:nvPr/>
          </p:nvSpPr>
          <p:spPr bwMode="auto">
            <a:xfrm>
              <a:off x="9340850" y="2197100"/>
              <a:ext cx="349250" cy="2746375"/>
            </a:xfrm>
            <a:custGeom>
              <a:avLst/>
              <a:gdLst>
                <a:gd name="T0" fmla="*/ 39 w 93"/>
                <a:gd name="T1" fmla="*/ 34 h 731"/>
                <a:gd name="T2" fmla="*/ 20 w 93"/>
                <a:gd name="T3" fmla="*/ 327 h 731"/>
                <a:gd name="T4" fmla="*/ 0 w 93"/>
                <a:gd name="T5" fmla="*/ 685 h 731"/>
                <a:gd name="T6" fmla="*/ 39 w 93"/>
                <a:gd name="T7" fmla="*/ 731 h 731"/>
                <a:gd name="T8" fmla="*/ 52 w 93"/>
                <a:gd name="T9" fmla="*/ 310 h 731"/>
                <a:gd name="T10" fmla="*/ 63 w 93"/>
                <a:gd name="T11" fmla="*/ 34 h 731"/>
                <a:gd name="T12" fmla="*/ 39 w 93"/>
                <a:gd name="T13" fmla="*/ 34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1595" y="3239537"/>
            <a:ext cx="869967" cy="1100249"/>
            <a:chOff x="7489826" y="4318000"/>
            <a:chExt cx="1917700" cy="2220913"/>
          </a:xfrm>
        </p:grpSpPr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489826" y="6227763"/>
              <a:ext cx="312738" cy="311150"/>
            </a:xfrm>
            <a:custGeom>
              <a:avLst/>
              <a:gdLst>
                <a:gd name="T0" fmla="*/ 0 w 8"/>
                <a:gd name="T1" fmla="*/ 1 h 8"/>
                <a:gd name="T2" fmla="*/ 1 w 8"/>
                <a:gd name="T3" fmla="*/ 1 h 8"/>
                <a:gd name="T4" fmla="*/ 3 w 8"/>
                <a:gd name="T5" fmla="*/ 0 h 8"/>
                <a:gd name="T6" fmla="*/ 6 w 8"/>
                <a:gd name="T7" fmla="*/ 3 h 8"/>
                <a:gd name="T8" fmla="*/ 6 w 8"/>
                <a:gd name="T9" fmla="*/ 5 h 8"/>
                <a:gd name="T10" fmla="*/ 8 w 8"/>
                <a:gd name="T11" fmla="*/ 6 h 8"/>
                <a:gd name="T12" fmla="*/ 8 w 8"/>
                <a:gd name="T13" fmla="*/ 7 h 8"/>
                <a:gd name="T14" fmla="*/ 4 w 8"/>
                <a:gd name="T15" fmla="*/ 7 h 8"/>
                <a:gd name="T16" fmla="*/ 3 w 8"/>
                <a:gd name="T17" fmla="*/ 5 h 8"/>
                <a:gd name="T18" fmla="*/ 2 w 8"/>
                <a:gd name="T19" fmla="*/ 4 h 8"/>
                <a:gd name="T20" fmla="*/ 2 w 8"/>
                <a:gd name="T21" fmla="*/ 4 h 8"/>
                <a:gd name="T22" fmla="*/ 0 w 8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5"/>
            <p:cNvSpPr>
              <a:spLocks/>
            </p:cNvSpPr>
            <p:nvPr/>
          </p:nvSpPr>
          <p:spPr bwMode="auto">
            <a:xfrm>
              <a:off x="7607301" y="5097463"/>
              <a:ext cx="665163" cy="1285875"/>
            </a:xfrm>
            <a:custGeom>
              <a:avLst/>
              <a:gdLst>
                <a:gd name="T0" fmla="*/ 0 w 17"/>
                <a:gd name="T1" fmla="*/ 29 h 33"/>
                <a:gd name="T2" fmla="*/ 1 w 17"/>
                <a:gd name="T3" fmla="*/ 28 h 33"/>
                <a:gd name="T4" fmla="*/ 1 w 17"/>
                <a:gd name="T5" fmla="*/ 27 h 33"/>
                <a:gd name="T6" fmla="*/ 1 w 17"/>
                <a:gd name="T7" fmla="*/ 27 h 33"/>
                <a:gd name="T8" fmla="*/ 2 w 17"/>
                <a:gd name="T9" fmla="*/ 25 h 33"/>
                <a:gd name="T10" fmla="*/ 7 w 17"/>
                <a:gd name="T11" fmla="*/ 19 h 33"/>
                <a:gd name="T12" fmla="*/ 9 w 17"/>
                <a:gd name="T13" fmla="*/ 16 h 33"/>
                <a:gd name="T14" fmla="*/ 8 w 17"/>
                <a:gd name="T15" fmla="*/ 8 h 33"/>
                <a:gd name="T16" fmla="*/ 7 w 17"/>
                <a:gd name="T17" fmla="*/ 1 h 33"/>
                <a:gd name="T18" fmla="*/ 17 w 17"/>
                <a:gd name="T19" fmla="*/ 9 h 33"/>
                <a:gd name="T20" fmla="*/ 15 w 17"/>
                <a:gd name="T21" fmla="*/ 15 h 33"/>
                <a:gd name="T22" fmla="*/ 12 w 17"/>
                <a:gd name="T23" fmla="*/ 20 h 33"/>
                <a:gd name="T24" fmla="*/ 5 w 17"/>
                <a:gd name="T25" fmla="*/ 33 h 33"/>
                <a:gd name="T26" fmla="*/ 0 w 17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607301" y="5526088"/>
              <a:ext cx="547688" cy="779463"/>
            </a:xfrm>
            <a:custGeom>
              <a:avLst/>
              <a:gdLst>
                <a:gd name="T0" fmla="*/ 10 w 14"/>
                <a:gd name="T1" fmla="*/ 4 h 20"/>
                <a:gd name="T2" fmla="*/ 13 w 14"/>
                <a:gd name="T3" fmla="*/ 0 h 20"/>
                <a:gd name="T4" fmla="*/ 9 w 14"/>
                <a:gd name="T5" fmla="*/ 3 h 20"/>
                <a:gd name="T6" fmla="*/ 9 w 14"/>
                <a:gd name="T7" fmla="*/ 5 h 20"/>
                <a:gd name="T8" fmla="*/ 7 w 14"/>
                <a:gd name="T9" fmla="*/ 8 h 20"/>
                <a:gd name="T10" fmla="*/ 2 w 14"/>
                <a:gd name="T11" fmla="*/ 14 h 20"/>
                <a:gd name="T12" fmla="*/ 1 w 14"/>
                <a:gd name="T13" fmla="*/ 16 h 20"/>
                <a:gd name="T14" fmla="*/ 1 w 14"/>
                <a:gd name="T15" fmla="*/ 16 h 20"/>
                <a:gd name="T16" fmla="*/ 1 w 14"/>
                <a:gd name="T17" fmla="*/ 17 h 20"/>
                <a:gd name="T18" fmla="*/ 0 w 14"/>
                <a:gd name="T19" fmla="*/ 18 h 20"/>
                <a:gd name="T20" fmla="*/ 2 w 14"/>
                <a:gd name="T21" fmla="*/ 20 h 20"/>
                <a:gd name="T22" fmla="*/ 3 w 14"/>
                <a:gd name="T23" fmla="*/ 20 h 20"/>
                <a:gd name="T24" fmla="*/ 3 w 14"/>
                <a:gd name="T25" fmla="*/ 20 h 20"/>
                <a:gd name="T26" fmla="*/ 2 w 14"/>
                <a:gd name="T27" fmla="*/ 17 h 20"/>
                <a:gd name="T28" fmla="*/ 4 w 14"/>
                <a:gd name="T29" fmla="*/ 18 h 20"/>
                <a:gd name="T30" fmla="*/ 3 w 14"/>
                <a:gd name="T31" fmla="*/ 15 h 20"/>
                <a:gd name="T32" fmla="*/ 5 w 14"/>
                <a:gd name="T33" fmla="*/ 17 h 20"/>
                <a:gd name="T34" fmla="*/ 4 w 14"/>
                <a:gd name="T35" fmla="*/ 13 h 20"/>
                <a:gd name="T36" fmla="*/ 9 w 14"/>
                <a:gd name="T37" fmla="*/ 10 h 20"/>
                <a:gd name="T38" fmla="*/ 13 w 14"/>
                <a:gd name="T39" fmla="*/ 1 h 20"/>
                <a:gd name="T40" fmla="*/ 10 w 14"/>
                <a:gd name="T4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57"/>
            <p:cNvSpPr>
              <a:spLocks/>
            </p:cNvSpPr>
            <p:nvPr/>
          </p:nvSpPr>
          <p:spPr bwMode="auto">
            <a:xfrm>
              <a:off x="7880351" y="5330825"/>
              <a:ext cx="79375" cy="195263"/>
            </a:xfrm>
            <a:custGeom>
              <a:avLst/>
              <a:gdLst>
                <a:gd name="T0" fmla="*/ 1 w 2"/>
                <a:gd name="T1" fmla="*/ 2 h 5"/>
                <a:gd name="T2" fmla="*/ 2 w 2"/>
                <a:gd name="T3" fmla="*/ 5 h 5"/>
                <a:gd name="T4" fmla="*/ 2 w 2"/>
                <a:gd name="T5" fmla="*/ 3 h 5"/>
                <a:gd name="T6" fmla="*/ 2 w 2"/>
                <a:gd name="T7" fmla="*/ 0 h 5"/>
                <a:gd name="T8" fmla="*/ 0 w 2"/>
                <a:gd name="T9" fmla="*/ 0 h 5"/>
                <a:gd name="T10" fmla="*/ 1 w 2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9055101" y="4552950"/>
              <a:ext cx="352425" cy="544513"/>
            </a:xfrm>
            <a:custGeom>
              <a:avLst/>
              <a:gdLst>
                <a:gd name="T0" fmla="*/ 0 w 9"/>
                <a:gd name="T1" fmla="*/ 13 h 14"/>
                <a:gd name="T2" fmla="*/ 2 w 9"/>
                <a:gd name="T3" fmla="*/ 14 h 14"/>
                <a:gd name="T4" fmla="*/ 8 w 9"/>
                <a:gd name="T5" fmla="*/ 7 h 14"/>
                <a:gd name="T6" fmla="*/ 9 w 9"/>
                <a:gd name="T7" fmla="*/ 4 h 14"/>
                <a:gd name="T8" fmla="*/ 9 w 9"/>
                <a:gd name="T9" fmla="*/ 1 h 14"/>
                <a:gd name="T10" fmla="*/ 9 w 9"/>
                <a:gd name="T11" fmla="*/ 1 h 14"/>
                <a:gd name="T12" fmla="*/ 8 w 9"/>
                <a:gd name="T13" fmla="*/ 3 h 14"/>
                <a:gd name="T14" fmla="*/ 8 w 9"/>
                <a:gd name="T15" fmla="*/ 3 h 14"/>
                <a:gd name="T16" fmla="*/ 8 w 9"/>
                <a:gd name="T17" fmla="*/ 2 h 14"/>
                <a:gd name="T18" fmla="*/ 8 w 9"/>
                <a:gd name="T19" fmla="*/ 1 h 14"/>
                <a:gd name="T20" fmla="*/ 7 w 9"/>
                <a:gd name="T21" fmla="*/ 1 h 14"/>
                <a:gd name="T22" fmla="*/ 7 w 9"/>
                <a:gd name="T23" fmla="*/ 2 h 14"/>
                <a:gd name="T24" fmla="*/ 7 w 9"/>
                <a:gd name="T25" fmla="*/ 3 h 14"/>
                <a:gd name="T26" fmla="*/ 7 w 9"/>
                <a:gd name="T27" fmla="*/ 2 h 14"/>
                <a:gd name="T28" fmla="*/ 7 w 9"/>
                <a:gd name="T29" fmla="*/ 0 h 14"/>
                <a:gd name="T30" fmla="*/ 6 w 9"/>
                <a:gd name="T31" fmla="*/ 2 h 14"/>
                <a:gd name="T32" fmla="*/ 6 w 9"/>
                <a:gd name="T33" fmla="*/ 3 h 14"/>
                <a:gd name="T34" fmla="*/ 6 w 9"/>
                <a:gd name="T35" fmla="*/ 2 h 14"/>
                <a:gd name="T36" fmla="*/ 6 w 9"/>
                <a:gd name="T37" fmla="*/ 1 h 14"/>
                <a:gd name="T38" fmla="*/ 5 w 9"/>
                <a:gd name="T39" fmla="*/ 3 h 14"/>
                <a:gd name="T40" fmla="*/ 5 w 9"/>
                <a:gd name="T41" fmla="*/ 4 h 14"/>
                <a:gd name="T42" fmla="*/ 5 w 9"/>
                <a:gd name="T43" fmla="*/ 4 h 14"/>
                <a:gd name="T44" fmla="*/ 5 w 9"/>
                <a:gd name="T45" fmla="*/ 5 h 14"/>
                <a:gd name="T46" fmla="*/ 4 w 9"/>
                <a:gd name="T47" fmla="*/ 4 h 14"/>
                <a:gd name="T48" fmla="*/ 4 w 9"/>
                <a:gd name="T49" fmla="*/ 5 h 14"/>
                <a:gd name="T50" fmla="*/ 6 w 9"/>
                <a:gd name="T51" fmla="*/ 7 h 14"/>
                <a:gd name="T52" fmla="*/ 6 w 9"/>
                <a:gd name="T53" fmla="*/ 7 h 14"/>
                <a:gd name="T54" fmla="*/ 3 w 9"/>
                <a:gd name="T55" fmla="*/ 9 h 14"/>
                <a:gd name="T56" fmla="*/ 1 w 9"/>
                <a:gd name="T57" fmla="*/ 10 h 14"/>
                <a:gd name="T58" fmla="*/ 0 w 9"/>
                <a:gd name="T5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59"/>
            <p:cNvSpPr>
              <a:spLocks/>
            </p:cNvSpPr>
            <p:nvPr/>
          </p:nvSpPr>
          <p:spPr bwMode="auto">
            <a:xfrm>
              <a:off x="7607301" y="4435475"/>
              <a:ext cx="469900" cy="546100"/>
            </a:xfrm>
            <a:custGeom>
              <a:avLst/>
              <a:gdLst>
                <a:gd name="T0" fmla="*/ 6 w 12"/>
                <a:gd name="T1" fmla="*/ 9 h 14"/>
                <a:gd name="T2" fmla="*/ 9 w 12"/>
                <a:gd name="T3" fmla="*/ 6 h 14"/>
                <a:gd name="T4" fmla="*/ 12 w 12"/>
                <a:gd name="T5" fmla="*/ 3 h 14"/>
                <a:gd name="T6" fmla="*/ 11 w 12"/>
                <a:gd name="T7" fmla="*/ 0 h 14"/>
                <a:gd name="T8" fmla="*/ 8 w 12"/>
                <a:gd name="T9" fmla="*/ 3 h 14"/>
                <a:gd name="T10" fmla="*/ 4 w 12"/>
                <a:gd name="T11" fmla="*/ 8 h 14"/>
                <a:gd name="T12" fmla="*/ 2 w 12"/>
                <a:gd name="T13" fmla="*/ 9 h 14"/>
                <a:gd name="T14" fmla="*/ 1 w 12"/>
                <a:gd name="T15" fmla="*/ 10 h 14"/>
                <a:gd name="T16" fmla="*/ 1 w 12"/>
                <a:gd name="T17" fmla="*/ 11 h 14"/>
                <a:gd name="T18" fmla="*/ 0 w 12"/>
                <a:gd name="T19" fmla="*/ 12 h 14"/>
                <a:gd name="T20" fmla="*/ 1 w 12"/>
                <a:gd name="T21" fmla="*/ 12 h 14"/>
                <a:gd name="T22" fmla="*/ 2 w 12"/>
                <a:gd name="T23" fmla="*/ 11 h 14"/>
                <a:gd name="T24" fmla="*/ 1 w 12"/>
                <a:gd name="T25" fmla="*/ 14 h 14"/>
                <a:gd name="T26" fmla="*/ 2 w 12"/>
                <a:gd name="T27" fmla="*/ 13 h 14"/>
                <a:gd name="T28" fmla="*/ 3 w 12"/>
                <a:gd name="T29" fmla="*/ 12 h 14"/>
                <a:gd name="T30" fmla="*/ 3 w 12"/>
                <a:gd name="T31" fmla="*/ 12 h 14"/>
                <a:gd name="T32" fmla="*/ 3 w 12"/>
                <a:gd name="T33" fmla="*/ 13 h 14"/>
                <a:gd name="T34" fmla="*/ 3 w 12"/>
                <a:gd name="T35" fmla="*/ 14 h 14"/>
                <a:gd name="T36" fmla="*/ 4 w 12"/>
                <a:gd name="T37" fmla="*/ 12 h 14"/>
                <a:gd name="T38" fmla="*/ 6 w 12"/>
                <a:gd name="T39" fmla="*/ 11 h 14"/>
                <a:gd name="T40" fmla="*/ 7 w 12"/>
                <a:gd name="T41" fmla="*/ 13 h 14"/>
                <a:gd name="T42" fmla="*/ 7 w 12"/>
                <a:gd name="T43" fmla="*/ 13 h 14"/>
                <a:gd name="T44" fmla="*/ 7 w 12"/>
                <a:gd name="T45" fmla="*/ 10 h 14"/>
                <a:gd name="T46" fmla="*/ 6 w 12"/>
                <a:gd name="T4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7724776" y="4513263"/>
              <a:ext cx="352425" cy="468313"/>
            </a:xfrm>
            <a:custGeom>
              <a:avLst/>
              <a:gdLst>
                <a:gd name="T0" fmla="*/ 6 w 9"/>
                <a:gd name="T1" fmla="*/ 4 h 12"/>
                <a:gd name="T2" fmla="*/ 9 w 9"/>
                <a:gd name="T3" fmla="*/ 1 h 12"/>
                <a:gd name="T4" fmla="*/ 9 w 9"/>
                <a:gd name="T5" fmla="*/ 0 h 12"/>
                <a:gd name="T6" fmla="*/ 7 w 9"/>
                <a:gd name="T7" fmla="*/ 2 h 12"/>
                <a:gd name="T8" fmla="*/ 2 w 9"/>
                <a:gd name="T9" fmla="*/ 6 h 12"/>
                <a:gd name="T10" fmla="*/ 3 w 9"/>
                <a:gd name="T11" fmla="*/ 8 h 12"/>
                <a:gd name="T12" fmla="*/ 1 w 9"/>
                <a:gd name="T13" fmla="*/ 10 h 12"/>
                <a:gd name="T14" fmla="*/ 0 w 9"/>
                <a:gd name="T15" fmla="*/ 12 h 12"/>
                <a:gd name="T16" fmla="*/ 1 w 9"/>
                <a:gd name="T17" fmla="*/ 10 h 12"/>
                <a:gd name="T18" fmla="*/ 3 w 9"/>
                <a:gd name="T19" fmla="*/ 9 h 12"/>
                <a:gd name="T20" fmla="*/ 4 w 9"/>
                <a:gd name="T21" fmla="*/ 11 h 12"/>
                <a:gd name="T22" fmla="*/ 4 w 9"/>
                <a:gd name="T23" fmla="*/ 11 h 12"/>
                <a:gd name="T24" fmla="*/ 4 w 9"/>
                <a:gd name="T25" fmla="*/ 8 h 12"/>
                <a:gd name="T26" fmla="*/ 3 w 9"/>
                <a:gd name="T27" fmla="*/ 7 h 12"/>
                <a:gd name="T28" fmla="*/ 6 w 9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9172576" y="4591050"/>
              <a:ext cx="117475" cy="233363"/>
            </a:xfrm>
            <a:custGeom>
              <a:avLst/>
              <a:gdLst>
                <a:gd name="T0" fmla="*/ 2 w 3"/>
                <a:gd name="T1" fmla="*/ 5 h 6"/>
                <a:gd name="T2" fmla="*/ 3 w 3"/>
                <a:gd name="T3" fmla="*/ 3 h 6"/>
                <a:gd name="T4" fmla="*/ 3 w 3"/>
                <a:gd name="T5" fmla="*/ 1 h 6"/>
                <a:gd name="T6" fmla="*/ 3 w 3"/>
                <a:gd name="T7" fmla="*/ 0 h 6"/>
                <a:gd name="T8" fmla="*/ 2 w 3"/>
                <a:gd name="T9" fmla="*/ 2 h 6"/>
                <a:gd name="T10" fmla="*/ 2 w 3"/>
                <a:gd name="T11" fmla="*/ 3 h 6"/>
                <a:gd name="T12" fmla="*/ 2 w 3"/>
                <a:gd name="T13" fmla="*/ 3 h 6"/>
                <a:gd name="T14" fmla="*/ 2 w 3"/>
                <a:gd name="T15" fmla="*/ 4 h 6"/>
                <a:gd name="T16" fmla="*/ 1 w 3"/>
                <a:gd name="T17" fmla="*/ 3 h 6"/>
                <a:gd name="T18" fmla="*/ 1 w 3"/>
                <a:gd name="T19" fmla="*/ 4 h 6"/>
                <a:gd name="T20" fmla="*/ 3 w 3"/>
                <a:gd name="T21" fmla="*/ 6 h 6"/>
                <a:gd name="T22" fmla="*/ 2 w 3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9055101" y="4824413"/>
              <a:ext cx="314325" cy="157163"/>
            </a:xfrm>
            <a:custGeom>
              <a:avLst/>
              <a:gdLst>
                <a:gd name="T0" fmla="*/ 3 w 8"/>
                <a:gd name="T1" fmla="*/ 3 h 4"/>
                <a:gd name="T2" fmla="*/ 7 w 8"/>
                <a:gd name="T3" fmla="*/ 0 h 4"/>
                <a:gd name="T4" fmla="*/ 8 w 8"/>
                <a:gd name="T5" fmla="*/ 0 h 4"/>
                <a:gd name="T6" fmla="*/ 6 w 8"/>
                <a:gd name="T7" fmla="*/ 0 h 4"/>
                <a:gd name="T8" fmla="*/ 6 w 8"/>
                <a:gd name="T9" fmla="*/ 0 h 4"/>
                <a:gd name="T10" fmla="*/ 3 w 8"/>
                <a:gd name="T11" fmla="*/ 2 h 4"/>
                <a:gd name="T12" fmla="*/ 1 w 8"/>
                <a:gd name="T13" fmla="*/ 3 h 4"/>
                <a:gd name="T14" fmla="*/ 0 w 8"/>
                <a:gd name="T15" fmla="*/ 4 h 4"/>
                <a:gd name="T16" fmla="*/ 3 w 8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63"/>
            <p:cNvSpPr>
              <a:spLocks/>
            </p:cNvSpPr>
            <p:nvPr/>
          </p:nvSpPr>
          <p:spPr bwMode="auto">
            <a:xfrm>
              <a:off x="9407526" y="4591050"/>
              <a:ext cx="0" cy="396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9290051" y="4552950"/>
              <a:ext cx="39688" cy="777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65"/>
            <p:cNvSpPr>
              <a:spLocks/>
            </p:cNvSpPr>
            <p:nvPr/>
          </p:nvSpPr>
          <p:spPr bwMode="auto">
            <a:xfrm>
              <a:off x="9329738" y="4552950"/>
              <a:ext cx="39688" cy="7778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7762876" y="4981575"/>
              <a:ext cx="939800" cy="895350"/>
            </a:xfrm>
            <a:custGeom>
              <a:avLst/>
              <a:gdLst>
                <a:gd name="T0" fmla="*/ 15 w 24"/>
                <a:gd name="T1" fmla="*/ 14 h 23"/>
                <a:gd name="T2" fmla="*/ 10 w 24"/>
                <a:gd name="T3" fmla="*/ 18 h 23"/>
                <a:gd name="T4" fmla="*/ 10 w 24"/>
                <a:gd name="T5" fmla="*/ 18 h 23"/>
                <a:gd name="T6" fmla="*/ 8 w 24"/>
                <a:gd name="T7" fmla="*/ 18 h 23"/>
                <a:gd name="T8" fmla="*/ 6 w 24"/>
                <a:gd name="T9" fmla="*/ 19 h 23"/>
                <a:gd name="T10" fmla="*/ 11 w 24"/>
                <a:gd name="T11" fmla="*/ 23 h 23"/>
                <a:gd name="T12" fmla="*/ 14 w 24"/>
                <a:gd name="T13" fmla="*/ 21 h 23"/>
                <a:gd name="T14" fmla="*/ 24 w 24"/>
                <a:gd name="T15" fmla="*/ 14 h 23"/>
                <a:gd name="T16" fmla="*/ 24 w 24"/>
                <a:gd name="T17" fmla="*/ 11 h 23"/>
                <a:gd name="T18" fmla="*/ 12 w 24"/>
                <a:gd name="T19" fmla="*/ 4 h 23"/>
                <a:gd name="T20" fmla="*/ 3 w 24"/>
                <a:gd name="T21" fmla="*/ 1 h 23"/>
                <a:gd name="T22" fmla="*/ 6 w 24"/>
                <a:gd name="T23" fmla="*/ 11 h 23"/>
                <a:gd name="T24" fmla="*/ 13 w 24"/>
                <a:gd name="T25" fmla="*/ 13 h 23"/>
                <a:gd name="T26" fmla="*/ 15 w 24"/>
                <a:gd name="T2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67"/>
            <p:cNvSpPr>
              <a:spLocks/>
            </p:cNvSpPr>
            <p:nvPr/>
          </p:nvSpPr>
          <p:spPr bwMode="auto">
            <a:xfrm>
              <a:off x="7880351" y="4318000"/>
              <a:ext cx="1254125" cy="935038"/>
            </a:xfrm>
            <a:custGeom>
              <a:avLst/>
              <a:gdLst>
                <a:gd name="T0" fmla="*/ 5 w 32"/>
                <a:gd name="T1" fmla="*/ 20 h 24"/>
                <a:gd name="T2" fmla="*/ 7 w 32"/>
                <a:gd name="T3" fmla="*/ 20 h 24"/>
                <a:gd name="T4" fmla="*/ 12 w 32"/>
                <a:gd name="T5" fmla="*/ 23 h 24"/>
                <a:gd name="T6" fmla="*/ 14 w 32"/>
                <a:gd name="T7" fmla="*/ 24 h 24"/>
                <a:gd name="T8" fmla="*/ 15 w 32"/>
                <a:gd name="T9" fmla="*/ 22 h 24"/>
                <a:gd name="T10" fmla="*/ 21 w 32"/>
                <a:gd name="T11" fmla="*/ 19 h 24"/>
                <a:gd name="T12" fmla="*/ 23 w 32"/>
                <a:gd name="T13" fmla="*/ 17 h 24"/>
                <a:gd name="T14" fmla="*/ 28 w 32"/>
                <a:gd name="T15" fmla="*/ 19 h 24"/>
                <a:gd name="T16" fmla="*/ 29 w 32"/>
                <a:gd name="T17" fmla="*/ 20 h 24"/>
                <a:gd name="T18" fmla="*/ 31 w 32"/>
                <a:gd name="T19" fmla="*/ 15 h 24"/>
                <a:gd name="T20" fmla="*/ 28 w 32"/>
                <a:gd name="T21" fmla="*/ 14 h 24"/>
                <a:gd name="T22" fmla="*/ 21 w 32"/>
                <a:gd name="T23" fmla="*/ 6 h 24"/>
                <a:gd name="T24" fmla="*/ 21 w 32"/>
                <a:gd name="T25" fmla="*/ 6 h 24"/>
                <a:gd name="T26" fmla="*/ 19 w 32"/>
                <a:gd name="T27" fmla="*/ 5 h 24"/>
                <a:gd name="T28" fmla="*/ 17 w 32"/>
                <a:gd name="T29" fmla="*/ 4 h 24"/>
                <a:gd name="T30" fmla="*/ 15 w 32"/>
                <a:gd name="T31" fmla="*/ 3 h 24"/>
                <a:gd name="T32" fmla="*/ 9 w 32"/>
                <a:gd name="T33" fmla="*/ 2 h 24"/>
                <a:gd name="T34" fmla="*/ 9 w 32"/>
                <a:gd name="T35" fmla="*/ 2 h 24"/>
                <a:gd name="T36" fmla="*/ 7 w 32"/>
                <a:gd name="T37" fmla="*/ 1 h 24"/>
                <a:gd name="T38" fmla="*/ 5 w 32"/>
                <a:gd name="T39" fmla="*/ 1 h 24"/>
                <a:gd name="T40" fmla="*/ 4 w 32"/>
                <a:gd name="T41" fmla="*/ 2 h 24"/>
                <a:gd name="T42" fmla="*/ 5 w 32"/>
                <a:gd name="T43" fmla="*/ 7 h 24"/>
                <a:gd name="T44" fmla="*/ 6 w 32"/>
                <a:gd name="T45" fmla="*/ 7 h 24"/>
                <a:gd name="T46" fmla="*/ 6 w 32"/>
                <a:gd name="T47" fmla="*/ 8 h 24"/>
                <a:gd name="T48" fmla="*/ 9 w 32"/>
                <a:gd name="T49" fmla="*/ 9 h 24"/>
                <a:gd name="T50" fmla="*/ 1 w 32"/>
                <a:gd name="T51" fmla="*/ 16 h 24"/>
                <a:gd name="T52" fmla="*/ 2 w 32"/>
                <a:gd name="T53" fmla="*/ 18 h 24"/>
                <a:gd name="T54" fmla="*/ 5 w 32"/>
                <a:gd name="T5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8782051" y="4395788"/>
              <a:ext cx="352425" cy="468313"/>
            </a:xfrm>
            <a:custGeom>
              <a:avLst/>
              <a:gdLst>
                <a:gd name="T0" fmla="*/ 0 w 9"/>
                <a:gd name="T1" fmla="*/ 4 h 12"/>
                <a:gd name="T2" fmla="*/ 1 w 9"/>
                <a:gd name="T3" fmla="*/ 10 h 12"/>
                <a:gd name="T4" fmla="*/ 3 w 9"/>
                <a:gd name="T5" fmla="*/ 10 h 12"/>
                <a:gd name="T6" fmla="*/ 5 w 9"/>
                <a:gd name="T7" fmla="*/ 11 h 12"/>
                <a:gd name="T8" fmla="*/ 6 w 9"/>
                <a:gd name="T9" fmla="*/ 11 h 12"/>
                <a:gd name="T10" fmla="*/ 6 w 9"/>
                <a:gd name="T11" fmla="*/ 10 h 12"/>
                <a:gd name="T12" fmla="*/ 6 w 9"/>
                <a:gd name="T13" fmla="*/ 10 h 12"/>
                <a:gd name="T14" fmla="*/ 7 w 9"/>
                <a:gd name="T15" fmla="*/ 10 h 12"/>
                <a:gd name="T16" fmla="*/ 8 w 9"/>
                <a:gd name="T17" fmla="*/ 9 h 12"/>
                <a:gd name="T18" fmla="*/ 8 w 9"/>
                <a:gd name="T19" fmla="*/ 7 h 12"/>
                <a:gd name="T20" fmla="*/ 9 w 9"/>
                <a:gd name="T21" fmla="*/ 6 h 12"/>
                <a:gd name="T22" fmla="*/ 8 w 9"/>
                <a:gd name="T23" fmla="*/ 3 h 12"/>
                <a:gd name="T24" fmla="*/ 2 w 9"/>
                <a:gd name="T25" fmla="*/ 2 h 12"/>
                <a:gd name="T26" fmla="*/ 1 w 9"/>
                <a:gd name="T27" fmla="*/ 4 h 12"/>
                <a:gd name="T28" fmla="*/ 0 w 9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69"/>
            <p:cNvSpPr>
              <a:spLocks/>
            </p:cNvSpPr>
            <p:nvPr/>
          </p:nvSpPr>
          <p:spPr bwMode="auto">
            <a:xfrm>
              <a:off x="7920038" y="5721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4 h 10"/>
                <a:gd name="T4" fmla="*/ 1 w 6"/>
                <a:gd name="T5" fmla="*/ 4 h 10"/>
                <a:gd name="T6" fmla="*/ 4 w 6"/>
                <a:gd name="T7" fmla="*/ 10 h 10"/>
                <a:gd name="T8" fmla="*/ 5 w 6"/>
                <a:gd name="T9" fmla="*/ 10 h 10"/>
                <a:gd name="T10" fmla="*/ 4 w 6"/>
                <a:gd name="T11" fmla="*/ 6 h 10"/>
                <a:gd name="T12" fmla="*/ 5 w 6"/>
                <a:gd name="T13" fmla="*/ 4 h 10"/>
                <a:gd name="T14" fmla="*/ 2 w 6"/>
                <a:gd name="T15" fmla="*/ 0 h 10"/>
                <a:gd name="T16" fmla="*/ 0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8782051" y="4513263"/>
              <a:ext cx="312738" cy="311150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2 h 8"/>
                <a:gd name="T4" fmla="*/ 7 w 8"/>
                <a:gd name="T5" fmla="*/ 0 h 8"/>
                <a:gd name="T6" fmla="*/ 5 w 8"/>
                <a:gd name="T7" fmla="*/ 3 h 8"/>
                <a:gd name="T8" fmla="*/ 4 w 8"/>
                <a:gd name="T9" fmla="*/ 2 h 8"/>
                <a:gd name="T10" fmla="*/ 4 w 8"/>
                <a:gd name="T11" fmla="*/ 4 h 8"/>
                <a:gd name="T12" fmla="*/ 3 w 8"/>
                <a:gd name="T13" fmla="*/ 4 h 8"/>
                <a:gd name="T14" fmla="*/ 3 w 8"/>
                <a:gd name="T15" fmla="*/ 5 h 8"/>
                <a:gd name="T16" fmla="*/ 0 w 8"/>
                <a:gd name="T17" fmla="*/ 5 h 8"/>
                <a:gd name="T18" fmla="*/ 0 w 8"/>
                <a:gd name="T19" fmla="*/ 5 h 8"/>
                <a:gd name="T20" fmla="*/ 2 w 8"/>
                <a:gd name="T21" fmla="*/ 6 h 8"/>
                <a:gd name="T22" fmla="*/ 5 w 8"/>
                <a:gd name="T23" fmla="*/ 8 h 8"/>
                <a:gd name="T24" fmla="*/ 5 w 8"/>
                <a:gd name="T25" fmla="*/ 7 h 8"/>
                <a:gd name="T26" fmla="*/ 6 w 8"/>
                <a:gd name="T27" fmla="*/ 6 h 8"/>
                <a:gd name="T28" fmla="*/ 7 w 8"/>
                <a:gd name="T29" fmla="*/ 5 h 8"/>
                <a:gd name="T30" fmla="*/ 8 w 8"/>
                <a:gd name="T31" fmla="*/ 6 h 8"/>
                <a:gd name="T32" fmla="*/ 8 w 8"/>
                <a:gd name="T33" fmla="*/ 5 h 8"/>
                <a:gd name="T34" fmla="*/ 8 w 8"/>
                <a:gd name="T35" fmla="*/ 5 h 8"/>
                <a:gd name="T36" fmla="*/ 7 w 8"/>
                <a:gd name="T3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71"/>
            <p:cNvSpPr>
              <a:spLocks/>
            </p:cNvSpPr>
            <p:nvPr/>
          </p:nvSpPr>
          <p:spPr bwMode="auto">
            <a:xfrm>
              <a:off x="7997826" y="5526088"/>
              <a:ext cx="587375" cy="350838"/>
            </a:xfrm>
            <a:custGeom>
              <a:avLst/>
              <a:gdLst>
                <a:gd name="T0" fmla="*/ 4 w 15"/>
                <a:gd name="T1" fmla="*/ 4 h 9"/>
                <a:gd name="T2" fmla="*/ 4 w 15"/>
                <a:gd name="T3" fmla="*/ 4 h 9"/>
                <a:gd name="T4" fmla="*/ 2 w 15"/>
                <a:gd name="T5" fmla="*/ 4 h 9"/>
                <a:gd name="T6" fmla="*/ 0 w 15"/>
                <a:gd name="T7" fmla="*/ 5 h 9"/>
                <a:gd name="T8" fmla="*/ 5 w 15"/>
                <a:gd name="T9" fmla="*/ 9 h 9"/>
                <a:gd name="T10" fmla="*/ 7 w 15"/>
                <a:gd name="T11" fmla="*/ 7 h 9"/>
                <a:gd name="T12" fmla="*/ 2 w 15"/>
                <a:gd name="T13" fmla="*/ 5 h 9"/>
                <a:gd name="T14" fmla="*/ 6 w 15"/>
                <a:gd name="T15" fmla="*/ 6 h 9"/>
                <a:gd name="T16" fmla="*/ 4 w 15"/>
                <a:gd name="T17" fmla="*/ 5 h 9"/>
                <a:gd name="T18" fmla="*/ 4 w 15"/>
                <a:gd name="T19" fmla="*/ 4 h 9"/>
                <a:gd name="T20" fmla="*/ 9 w 15"/>
                <a:gd name="T21" fmla="*/ 2 h 9"/>
                <a:gd name="T22" fmla="*/ 15 w 15"/>
                <a:gd name="T23" fmla="*/ 0 h 9"/>
                <a:gd name="T24" fmla="*/ 8 w 15"/>
                <a:gd name="T25" fmla="*/ 0 h 9"/>
                <a:gd name="T26" fmla="*/ 4 w 15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172"/>
            <p:cNvSpPr>
              <a:spLocks/>
            </p:cNvSpPr>
            <p:nvPr/>
          </p:nvSpPr>
          <p:spPr bwMode="auto">
            <a:xfrm>
              <a:off x="7802563" y="5059363"/>
              <a:ext cx="704850" cy="466725"/>
            </a:xfrm>
            <a:custGeom>
              <a:avLst/>
              <a:gdLst>
                <a:gd name="T0" fmla="*/ 5 w 18"/>
                <a:gd name="T1" fmla="*/ 9 h 12"/>
                <a:gd name="T2" fmla="*/ 12 w 18"/>
                <a:gd name="T3" fmla="*/ 11 h 12"/>
                <a:gd name="T4" fmla="*/ 13 w 18"/>
                <a:gd name="T5" fmla="*/ 12 h 12"/>
                <a:gd name="T6" fmla="*/ 18 w 18"/>
                <a:gd name="T7" fmla="*/ 11 h 12"/>
                <a:gd name="T8" fmla="*/ 13 w 18"/>
                <a:gd name="T9" fmla="*/ 7 h 12"/>
                <a:gd name="T10" fmla="*/ 7 w 18"/>
                <a:gd name="T11" fmla="*/ 9 h 12"/>
                <a:gd name="T12" fmla="*/ 13 w 18"/>
                <a:gd name="T13" fmla="*/ 6 h 12"/>
                <a:gd name="T14" fmla="*/ 12 w 18"/>
                <a:gd name="T15" fmla="*/ 6 h 12"/>
                <a:gd name="T16" fmla="*/ 6 w 18"/>
                <a:gd name="T17" fmla="*/ 6 h 12"/>
                <a:gd name="T18" fmla="*/ 9 w 18"/>
                <a:gd name="T19" fmla="*/ 4 h 12"/>
                <a:gd name="T20" fmla="*/ 10 w 18"/>
                <a:gd name="T21" fmla="*/ 3 h 12"/>
                <a:gd name="T22" fmla="*/ 3 w 18"/>
                <a:gd name="T23" fmla="*/ 3 h 12"/>
                <a:gd name="T24" fmla="*/ 7 w 18"/>
                <a:gd name="T25" fmla="*/ 2 h 12"/>
                <a:gd name="T26" fmla="*/ 3 w 18"/>
                <a:gd name="T27" fmla="*/ 2 h 12"/>
                <a:gd name="T28" fmla="*/ 5 w 18"/>
                <a:gd name="T29" fmla="*/ 1 h 12"/>
                <a:gd name="T30" fmla="*/ 2 w 18"/>
                <a:gd name="T31" fmla="*/ 0 h 12"/>
                <a:gd name="T32" fmla="*/ 5 w 18"/>
                <a:gd name="T3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73"/>
            <p:cNvSpPr>
              <a:spLocks/>
            </p:cNvSpPr>
            <p:nvPr/>
          </p:nvSpPr>
          <p:spPr bwMode="auto">
            <a:xfrm>
              <a:off x="8037513" y="4395788"/>
              <a:ext cx="430213" cy="350838"/>
            </a:xfrm>
            <a:custGeom>
              <a:avLst/>
              <a:gdLst>
                <a:gd name="T0" fmla="*/ 5 w 11"/>
                <a:gd name="T1" fmla="*/ 5 h 9"/>
                <a:gd name="T2" fmla="*/ 7 w 11"/>
                <a:gd name="T3" fmla="*/ 4 h 9"/>
                <a:gd name="T4" fmla="*/ 4 w 11"/>
                <a:gd name="T5" fmla="*/ 4 h 9"/>
                <a:gd name="T6" fmla="*/ 4 w 11"/>
                <a:gd name="T7" fmla="*/ 2 h 9"/>
                <a:gd name="T8" fmla="*/ 4 w 11"/>
                <a:gd name="T9" fmla="*/ 3 h 9"/>
                <a:gd name="T10" fmla="*/ 2 w 11"/>
                <a:gd name="T11" fmla="*/ 0 h 9"/>
                <a:gd name="T12" fmla="*/ 3 w 11"/>
                <a:gd name="T13" fmla="*/ 4 h 9"/>
                <a:gd name="T14" fmla="*/ 0 w 11"/>
                <a:gd name="T15" fmla="*/ 4 h 9"/>
                <a:gd name="T16" fmla="*/ 1 w 11"/>
                <a:gd name="T17" fmla="*/ 5 h 9"/>
                <a:gd name="T18" fmla="*/ 2 w 11"/>
                <a:gd name="T19" fmla="*/ 5 h 9"/>
                <a:gd name="T20" fmla="*/ 2 w 11"/>
                <a:gd name="T21" fmla="*/ 6 h 9"/>
                <a:gd name="T22" fmla="*/ 5 w 11"/>
                <a:gd name="T23" fmla="*/ 7 h 9"/>
                <a:gd name="T24" fmla="*/ 4 w 11"/>
                <a:gd name="T25" fmla="*/ 8 h 9"/>
                <a:gd name="T26" fmla="*/ 5 w 11"/>
                <a:gd name="T27" fmla="*/ 7 h 9"/>
                <a:gd name="T28" fmla="*/ 11 w 11"/>
                <a:gd name="T29" fmla="*/ 9 h 9"/>
                <a:gd name="T30" fmla="*/ 5 w 11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74"/>
            <p:cNvSpPr>
              <a:spLocks/>
            </p:cNvSpPr>
            <p:nvPr/>
          </p:nvSpPr>
          <p:spPr bwMode="auto">
            <a:xfrm>
              <a:off x="8194676" y="4435475"/>
              <a:ext cx="38100" cy="396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75"/>
            <p:cNvSpPr>
              <a:spLocks/>
            </p:cNvSpPr>
            <p:nvPr/>
          </p:nvSpPr>
          <p:spPr bwMode="auto">
            <a:xfrm>
              <a:off x="8272463" y="4435475"/>
              <a:ext cx="782638" cy="817563"/>
            </a:xfrm>
            <a:custGeom>
              <a:avLst/>
              <a:gdLst>
                <a:gd name="T0" fmla="*/ 17 w 20"/>
                <a:gd name="T1" fmla="*/ 14 h 21"/>
                <a:gd name="T2" fmla="*/ 16 w 20"/>
                <a:gd name="T3" fmla="*/ 13 h 21"/>
                <a:gd name="T4" fmla="*/ 17 w 20"/>
                <a:gd name="T5" fmla="*/ 11 h 21"/>
                <a:gd name="T6" fmla="*/ 14 w 20"/>
                <a:gd name="T7" fmla="*/ 12 h 21"/>
                <a:gd name="T8" fmla="*/ 14 w 20"/>
                <a:gd name="T9" fmla="*/ 12 h 21"/>
                <a:gd name="T10" fmla="*/ 14 w 20"/>
                <a:gd name="T11" fmla="*/ 9 h 21"/>
                <a:gd name="T12" fmla="*/ 13 w 20"/>
                <a:gd name="T13" fmla="*/ 8 h 21"/>
                <a:gd name="T14" fmla="*/ 12 w 20"/>
                <a:gd name="T15" fmla="*/ 3 h 21"/>
                <a:gd name="T16" fmla="*/ 12 w 20"/>
                <a:gd name="T17" fmla="*/ 3 h 21"/>
                <a:gd name="T18" fmla="*/ 11 w 20"/>
                <a:gd name="T19" fmla="*/ 7 h 21"/>
                <a:gd name="T20" fmla="*/ 10 w 20"/>
                <a:gd name="T21" fmla="*/ 6 h 21"/>
                <a:gd name="T22" fmla="*/ 11 w 20"/>
                <a:gd name="T23" fmla="*/ 8 h 21"/>
                <a:gd name="T24" fmla="*/ 10 w 20"/>
                <a:gd name="T25" fmla="*/ 9 h 21"/>
                <a:gd name="T26" fmla="*/ 5 w 20"/>
                <a:gd name="T27" fmla="*/ 0 h 21"/>
                <a:gd name="T28" fmla="*/ 4 w 20"/>
                <a:gd name="T29" fmla="*/ 0 h 21"/>
                <a:gd name="T30" fmla="*/ 9 w 20"/>
                <a:gd name="T31" fmla="*/ 10 h 21"/>
                <a:gd name="T32" fmla="*/ 11 w 20"/>
                <a:gd name="T33" fmla="*/ 10 h 21"/>
                <a:gd name="T34" fmla="*/ 12 w 20"/>
                <a:gd name="T35" fmla="*/ 11 h 21"/>
                <a:gd name="T36" fmla="*/ 7 w 20"/>
                <a:gd name="T37" fmla="*/ 16 h 21"/>
                <a:gd name="T38" fmla="*/ 3 w 20"/>
                <a:gd name="T39" fmla="*/ 18 h 21"/>
                <a:gd name="T40" fmla="*/ 2 w 20"/>
                <a:gd name="T41" fmla="*/ 10 h 21"/>
                <a:gd name="T42" fmla="*/ 1 w 20"/>
                <a:gd name="T43" fmla="*/ 17 h 21"/>
                <a:gd name="T44" fmla="*/ 1 w 20"/>
                <a:gd name="T45" fmla="*/ 11 h 21"/>
                <a:gd name="T46" fmla="*/ 0 w 20"/>
                <a:gd name="T47" fmla="*/ 18 h 21"/>
                <a:gd name="T48" fmla="*/ 2 w 20"/>
                <a:gd name="T49" fmla="*/ 20 h 21"/>
                <a:gd name="T50" fmla="*/ 4 w 20"/>
                <a:gd name="T51" fmla="*/ 21 h 21"/>
                <a:gd name="T52" fmla="*/ 5 w 20"/>
                <a:gd name="T53" fmla="*/ 19 h 21"/>
                <a:gd name="T54" fmla="*/ 11 w 20"/>
                <a:gd name="T55" fmla="*/ 16 h 21"/>
                <a:gd name="T56" fmla="*/ 13 w 20"/>
                <a:gd name="T57" fmla="*/ 14 h 21"/>
                <a:gd name="T58" fmla="*/ 18 w 20"/>
                <a:gd name="T59" fmla="*/ 16 h 21"/>
                <a:gd name="T60" fmla="*/ 18 w 20"/>
                <a:gd name="T61" fmla="*/ 16 h 21"/>
                <a:gd name="T62" fmla="*/ 20 w 20"/>
                <a:gd name="T63" fmla="*/ 14 h 21"/>
                <a:gd name="T64" fmla="*/ 17 w 20"/>
                <a:gd name="T6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76"/>
            <p:cNvSpPr>
              <a:spLocks/>
            </p:cNvSpPr>
            <p:nvPr/>
          </p:nvSpPr>
          <p:spPr bwMode="auto">
            <a:xfrm>
              <a:off x="8742363" y="4552950"/>
              <a:ext cx="77788" cy="233363"/>
            </a:xfrm>
            <a:custGeom>
              <a:avLst/>
              <a:gdLst>
                <a:gd name="T0" fmla="*/ 0 w 2"/>
                <a:gd name="T1" fmla="*/ 5 h 6"/>
                <a:gd name="T2" fmla="*/ 2 w 2"/>
                <a:gd name="T3" fmla="*/ 6 h 6"/>
                <a:gd name="T4" fmla="*/ 2 w 2"/>
                <a:gd name="T5" fmla="*/ 6 h 6"/>
                <a:gd name="T6" fmla="*/ 1 w 2"/>
                <a:gd name="T7" fmla="*/ 0 h 6"/>
                <a:gd name="T8" fmla="*/ 0 w 2"/>
                <a:gd name="T9" fmla="*/ 0 h 6"/>
                <a:gd name="T10" fmla="*/ 0 w 2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77"/>
            <p:cNvSpPr>
              <a:spLocks/>
            </p:cNvSpPr>
            <p:nvPr/>
          </p:nvSpPr>
          <p:spPr bwMode="auto">
            <a:xfrm>
              <a:off x="8702676" y="4941888"/>
              <a:ext cx="79375" cy="466725"/>
            </a:xfrm>
            <a:custGeom>
              <a:avLst/>
              <a:gdLst>
                <a:gd name="T0" fmla="*/ 0 w 2"/>
                <a:gd name="T1" fmla="*/ 12 h 12"/>
                <a:gd name="T2" fmla="*/ 1 w 2"/>
                <a:gd name="T3" fmla="*/ 11 h 12"/>
                <a:gd name="T4" fmla="*/ 2 w 2"/>
                <a:gd name="T5" fmla="*/ 0 h 12"/>
                <a:gd name="T6" fmla="*/ 1 w 2"/>
                <a:gd name="T7" fmla="*/ 0 h 12"/>
                <a:gd name="T8" fmla="*/ 0 w 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78"/>
            <p:cNvSpPr>
              <a:spLocks/>
            </p:cNvSpPr>
            <p:nvPr/>
          </p:nvSpPr>
          <p:spPr bwMode="auto">
            <a:xfrm>
              <a:off x="8702676" y="4786313"/>
              <a:ext cx="117475" cy="739775"/>
            </a:xfrm>
            <a:custGeom>
              <a:avLst/>
              <a:gdLst>
                <a:gd name="T0" fmla="*/ 1 w 3"/>
                <a:gd name="T1" fmla="*/ 19 h 19"/>
                <a:gd name="T2" fmla="*/ 2 w 3"/>
                <a:gd name="T3" fmla="*/ 17 h 19"/>
                <a:gd name="T4" fmla="*/ 3 w 3"/>
                <a:gd name="T5" fmla="*/ 2 h 19"/>
                <a:gd name="T6" fmla="*/ 3 w 3"/>
                <a:gd name="T7" fmla="*/ 0 h 19"/>
                <a:gd name="T8" fmla="*/ 2 w 3"/>
                <a:gd name="T9" fmla="*/ 0 h 19"/>
                <a:gd name="T10" fmla="*/ 2 w 3"/>
                <a:gd name="T11" fmla="*/ 1 h 19"/>
                <a:gd name="T12" fmla="*/ 2 w 3"/>
                <a:gd name="T13" fmla="*/ 3 h 19"/>
                <a:gd name="T14" fmla="*/ 0 w 3"/>
                <a:gd name="T15" fmla="*/ 18 h 19"/>
                <a:gd name="T16" fmla="*/ 1 w 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79"/>
            <p:cNvSpPr>
              <a:spLocks/>
            </p:cNvSpPr>
            <p:nvPr/>
          </p:nvSpPr>
          <p:spPr bwMode="auto">
            <a:xfrm>
              <a:off x="8782051" y="4395788"/>
              <a:ext cx="390525" cy="312738"/>
            </a:xfrm>
            <a:custGeom>
              <a:avLst/>
              <a:gdLst>
                <a:gd name="T0" fmla="*/ 5 w 10"/>
                <a:gd name="T1" fmla="*/ 7 h 8"/>
                <a:gd name="T2" fmla="*/ 5 w 10"/>
                <a:gd name="T3" fmla="*/ 7 h 8"/>
                <a:gd name="T4" fmla="*/ 6 w 10"/>
                <a:gd name="T5" fmla="*/ 5 h 8"/>
                <a:gd name="T6" fmla="*/ 8 w 10"/>
                <a:gd name="T7" fmla="*/ 4 h 8"/>
                <a:gd name="T8" fmla="*/ 9 w 10"/>
                <a:gd name="T9" fmla="*/ 4 h 8"/>
                <a:gd name="T10" fmla="*/ 10 w 10"/>
                <a:gd name="T11" fmla="*/ 4 h 8"/>
                <a:gd name="T12" fmla="*/ 5 w 10"/>
                <a:gd name="T13" fmla="*/ 0 h 8"/>
                <a:gd name="T14" fmla="*/ 4 w 10"/>
                <a:gd name="T15" fmla="*/ 0 h 8"/>
                <a:gd name="T16" fmla="*/ 3 w 10"/>
                <a:gd name="T17" fmla="*/ 0 h 8"/>
                <a:gd name="T18" fmla="*/ 0 w 10"/>
                <a:gd name="T19" fmla="*/ 4 h 8"/>
                <a:gd name="T20" fmla="*/ 1 w 10"/>
                <a:gd name="T21" fmla="*/ 8 h 8"/>
                <a:gd name="T22" fmla="*/ 1 w 10"/>
                <a:gd name="T23" fmla="*/ 7 h 8"/>
                <a:gd name="T24" fmla="*/ 3 w 10"/>
                <a:gd name="T25" fmla="*/ 7 h 8"/>
                <a:gd name="T26" fmla="*/ 3 w 10"/>
                <a:gd name="T27" fmla="*/ 5 h 8"/>
                <a:gd name="T28" fmla="*/ 4 w 10"/>
                <a:gd name="T29" fmla="*/ 4 h 8"/>
                <a:gd name="T30" fmla="*/ 5 w 10"/>
                <a:gd name="T31" fmla="*/ 6 h 8"/>
                <a:gd name="T32" fmla="*/ 5 w 10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26041" y="2861904"/>
            <a:ext cx="1468024" cy="948734"/>
            <a:chOff x="9690101" y="4786313"/>
            <a:chExt cx="2503486" cy="1624013"/>
          </a:xfrm>
        </p:grpSpPr>
        <p:sp>
          <p:nvSpPr>
            <p:cNvPr id="76" name="Freeform 183"/>
            <p:cNvSpPr>
              <a:spLocks/>
            </p:cNvSpPr>
            <p:nvPr/>
          </p:nvSpPr>
          <p:spPr bwMode="auto">
            <a:xfrm>
              <a:off x="10598150" y="5260976"/>
              <a:ext cx="330200" cy="225425"/>
            </a:xfrm>
            <a:custGeom>
              <a:avLst/>
              <a:gdLst>
                <a:gd name="T0" fmla="*/ 4 w 12"/>
                <a:gd name="T1" fmla="*/ 8 h 8"/>
                <a:gd name="T2" fmla="*/ 11 w 12"/>
                <a:gd name="T3" fmla="*/ 4 h 8"/>
                <a:gd name="T4" fmla="*/ 0 w 12"/>
                <a:gd name="T5" fmla="*/ 0 h 8"/>
                <a:gd name="T6" fmla="*/ 4 w 1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84"/>
            <p:cNvSpPr>
              <a:spLocks/>
            </p:cNvSpPr>
            <p:nvPr/>
          </p:nvSpPr>
          <p:spPr bwMode="auto">
            <a:xfrm>
              <a:off x="11753850" y="4981576"/>
              <a:ext cx="109537" cy="28575"/>
            </a:xfrm>
            <a:custGeom>
              <a:avLst/>
              <a:gdLst>
                <a:gd name="T0" fmla="*/ 4 w 4"/>
                <a:gd name="T1" fmla="*/ 1 h 1"/>
                <a:gd name="T2" fmla="*/ 1 w 4"/>
                <a:gd name="T3" fmla="*/ 1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85"/>
            <p:cNvSpPr>
              <a:spLocks/>
            </p:cNvSpPr>
            <p:nvPr/>
          </p:nvSpPr>
          <p:spPr bwMode="auto">
            <a:xfrm>
              <a:off x="11642725" y="4926013"/>
              <a:ext cx="550862" cy="560388"/>
            </a:xfrm>
            <a:custGeom>
              <a:avLst/>
              <a:gdLst>
                <a:gd name="T0" fmla="*/ 0 w 20"/>
                <a:gd name="T1" fmla="*/ 11 h 20"/>
                <a:gd name="T2" fmla="*/ 11 w 20"/>
                <a:gd name="T3" fmla="*/ 0 h 20"/>
                <a:gd name="T4" fmla="*/ 19 w 20"/>
                <a:gd name="T5" fmla="*/ 9 h 20"/>
                <a:gd name="T6" fmla="*/ 9 w 20"/>
                <a:gd name="T7" fmla="*/ 19 h 20"/>
                <a:gd name="T8" fmla="*/ 9 w 20"/>
                <a:gd name="T9" fmla="*/ 19 h 20"/>
                <a:gd name="T10" fmla="*/ 0 w 20"/>
                <a:gd name="T11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86"/>
            <p:cNvSpPr>
              <a:spLocks/>
            </p:cNvSpPr>
            <p:nvPr/>
          </p:nvSpPr>
          <p:spPr bwMode="auto">
            <a:xfrm>
              <a:off x="11671300" y="4926013"/>
              <a:ext cx="495300" cy="503238"/>
            </a:xfrm>
            <a:custGeom>
              <a:avLst/>
              <a:gdLst>
                <a:gd name="T0" fmla="*/ 0 w 18"/>
                <a:gd name="T1" fmla="*/ 11 h 18"/>
                <a:gd name="T2" fmla="*/ 4 w 18"/>
                <a:gd name="T3" fmla="*/ 14 h 18"/>
                <a:gd name="T4" fmla="*/ 14 w 18"/>
                <a:gd name="T5" fmla="*/ 5 h 18"/>
                <a:gd name="T6" fmla="*/ 11 w 18"/>
                <a:gd name="T7" fmla="*/ 0 h 18"/>
                <a:gd name="T8" fmla="*/ 14 w 18"/>
                <a:gd name="T9" fmla="*/ 5 h 18"/>
                <a:gd name="T10" fmla="*/ 17 w 18"/>
                <a:gd name="T11" fmla="*/ 9 h 18"/>
                <a:gd name="T12" fmla="*/ 9 w 18"/>
                <a:gd name="T13" fmla="*/ 18 h 18"/>
                <a:gd name="T14" fmla="*/ 17 w 18"/>
                <a:gd name="T15" fmla="*/ 9 h 18"/>
                <a:gd name="T16" fmla="*/ 14 w 18"/>
                <a:gd name="T17" fmla="*/ 6 h 18"/>
                <a:gd name="T18" fmla="*/ 10 w 18"/>
                <a:gd name="T19" fmla="*/ 9 h 18"/>
                <a:gd name="T20" fmla="*/ 11 w 18"/>
                <a:gd name="T21" fmla="*/ 11 h 18"/>
                <a:gd name="T22" fmla="*/ 9 w 18"/>
                <a:gd name="T23" fmla="*/ 11 h 18"/>
                <a:gd name="T24" fmla="*/ 4 w 18"/>
                <a:gd name="T25" fmla="*/ 14 h 18"/>
                <a:gd name="T26" fmla="*/ 0 w 18"/>
                <a:gd name="T2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87"/>
            <p:cNvSpPr>
              <a:spLocks/>
            </p:cNvSpPr>
            <p:nvPr/>
          </p:nvSpPr>
          <p:spPr bwMode="auto">
            <a:xfrm>
              <a:off x="11642725" y="4953001"/>
              <a:ext cx="165100" cy="196850"/>
            </a:xfrm>
            <a:custGeom>
              <a:avLst/>
              <a:gdLst>
                <a:gd name="T0" fmla="*/ 0 w 6"/>
                <a:gd name="T1" fmla="*/ 7 h 7"/>
                <a:gd name="T2" fmla="*/ 3 w 6"/>
                <a:gd name="T3" fmla="*/ 6 h 7"/>
                <a:gd name="T4" fmla="*/ 5 w 6"/>
                <a:gd name="T5" fmla="*/ 5 h 7"/>
                <a:gd name="T6" fmla="*/ 6 w 6"/>
                <a:gd name="T7" fmla="*/ 4 h 7"/>
                <a:gd name="T8" fmla="*/ 6 w 6"/>
                <a:gd name="T9" fmla="*/ 4 h 7"/>
                <a:gd name="T10" fmla="*/ 6 w 6"/>
                <a:gd name="T11" fmla="*/ 3 h 7"/>
                <a:gd name="T12" fmla="*/ 6 w 6"/>
                <a:gd name="T13" fmla="*/ 3 h 7"/>
                <a:gd name="T14" fmla="*/ 6 w 6"/>
                <a:gd name="T15" fmla="*/ 2 h 7"/>
                <a:gd name="T16" fmla="*/ 6 w 6"/>
                <a:gd name="T17" fmla="*/ 1 h 7"/>
                <a:gd name="T18" fmla="*/ 4 w 6"/>
                <a:gd name="T19" fmla="*/ 1 h 7"/>
                <a:gd name="T20" fmla="*/ 3 w 6"/>
                <a:gd name="T21" fmla="*/ 2 h 7"/>
                <a:gd name="T22" fmla="*/ 3 w 6"/>
                <a:gd name="T23" fmla="*/ 1 h 7"/>
                <a:gd name="T24" fmla="*/ 4 w 6"/>
                <a:gd name="T25" fmla="*/ 0 h 7"/>
                <a:gd name="T26" fmla="*/ 3 w 6"/>
                <a:gd name="T27" fmla="*/ 0 h 7"/>
                <a:gd name="T28" fmla="*/ 2 w 6"/>
                <a:gd name="T29" fmla="*/ 2 h 7"/>
                <a:gd name="T30" fmla="*/ 2 w 6"/>
                <a:gd name="T31" fmla="*/ 3 h 7"/>
                <a:gd name="T32" fmla="*/ 0 w 6"/>
                <a:gd name="T33" fmla="*/ 5 h 7"/>
                <a:gd name="T34" fmla="*/ 0 w 6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8"/>
            <p:cNvSpPr>
              <a:spLocks/>
            </p:cNvSpPr>
            <p:nvPr/>
          </p:nvSpPr>
          <p:spPr bwMode="auto">
            <a:xfrm>
              <a:off x="11642725" y="4981576"/>
              <a:ext cx="165100" cy="168275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0 h 6"/>
                <a:gd name="T4" fmla="*/ 3 w 6"/>
                <a:gd name="T5" fmla="*/ 1 h 6"/>
                <a:gd name="T6" fmla="*/ 3 w 6"/>
                <a:gd name="T7" fmla="*/ 0 h 6"/>
                <a:gd name="T8" fmla="*/ 3 w 6"/>
                <a:gd name="T9" fmla="*/ 0 h 6"/>
                <a:gd name="T10" fmla="*/ 3 w 6"/>
                <a:gd name="T11" fmla="*/ 1 h 6"/>
                <a:gd name="T12" fmla="*/ 2 w 6"/>
                <a:gd name="T13" fmla="*/ 2 h 6"/>
                <a:gd name="T14" fmla="*/ 0 w 6"/>
                <a:gd name="T15" fmla="*/ 4 h 6"/>
                <a:gd name="T16" fmla="*/ 0 w 6"/>
                <a:gd name="T17" fmla="*/ 6 h 6"/>
                <a:gd name="T18" fmla="*/ 3 w 6"/>
                <a:gd name="T19" fmla="*/ 5 h 6"/>
                <a:gd name="T20" fmla="*/ 5 w 6"/>
                <a:gd name="T21" fmla="*/ 4 h 6"/>
                <a:gd name="T22" fmla="*/ 5 w 6"/>
                <a:gd name="T23" fmla="*/ 4 h 6"/>
                <a:gd name="T24" fmla="*/ 5 w 6"/>
                <a:gd name="T25" fmla="*/ 3 h 6"/>
                <a:gd name="T26" fmla="*/ 5 w 6"/>
                <a:gd name="T27" fmla="*/ 3 h 6"/>
                <a:gd name="T28" fmla="*/ 5 w 6"/>
                <a:gd name="T29" fmla="*/ 2 h 6"/>
                <a:gd name="T30" fmla="*/ 4 w 6"/>
                <a:gd name="T31" fmla="*/ 1 h 6"/>
                <a:gd name="T32" fmla="*/ 6 w 6"/>
                <a:gd name="T33" fmla="*/ 0 h 6"/>
                <a:gd name="T34" fmla="*/ 6 w 6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89"/>
            <p:cNvSpPr>
              <a:spLocks/>
            </p:cNvSpPr>
            <p:nvPr/>
          </p:nvSpPr>
          <p:spPr bwMode="auto">
            <a:xfrm>
              <a:off x="11176000" y="4841876"/>
              <a:ext cx="192087" cy="223838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7 h 8"/>
                <a:gd name="T4" fmla="*/ 7 w 7"/>
                <a:gd name="T5" fmla="*/ 7 h 8"/>
                <a:gd name="T6" fmla="*/ 7 w 7"/>
                <a:gd name="T7" fmla="*/ 5 h 8"/>
                <a:gd name="T8" fmla="*/ 7 w 7"/>
                <a:gd name="T9" fmla="*/ 4 h 8"/>
                <a:gd name="T10" fmla="*/ 7 w 7"/>
                <a:gd name="T11" fmla="*/ 2 h 8"/>
                <a:gd name="T12" fmla="*/ 5 w 7"/>
                <a:gd name="T13" fmla="*/ 1 h 8"/>
                <a:gd name="T14" fmla="*/ 1 w 7"/>
                <a:gd name="T15" fmla="*/ 0 h 8"/>
                <a:gd name="T16" fmla="*/ 0 w 7"/>
                <a:gd name="T17" fmla="*/ 6 h 8"/>
                <a:gd name="T18" fmla="*/ 6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90"/>
            <p:cNvSpPr>
              <a:spLocks/>
            </p:cNvSpPr>
            <p:nvPr/>
          </p:nvSpPr>
          <p:spPr bwMode="auto">
            <a:xfrm>
              <a:off x="11176000" y="4897438"/>
              <a:ext cx="136525" cy="168275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4 h 6"/>
                <a:gd name="T4" fmla="*/ 2 w 5"/>
                <a:gd name="T5" fmla="*/ 2 h 6"/>
                <a:gd name="T6" fmla="*/ 2 w 5"/>
                <a:gd name="T7" fmla="*/ 2 h 6"/>
                <a:gd name="T8" fmla="*/ 0 w 5"/>
                <a:gd name="T9" fmla="*/ 4 h 6"/>
                <a:gd name="T10" fmla="*/ 4 w 5"/>
                <a:gd name="T11" fmla="*/ 6 h 6"/>
                <a:gd name="T12" fmla="*/ 4 w 5"/>
                <a:gd name="T13" fmla="*/ 5 h 6"/>
                <a:gd name="T14" fmla="*/ 5 w 5"/>
                <a:gd name="T15" fmla="*/ 4 h 6"/>
                <a:gd name="T16" fmla="*/ 4 w 5"/>
                <a:gd name="T17" fmla="*/ 3 h 6"/>
                <a:gd name="T18" fmla="*/ 3 w 5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91"/>
            <p:cNvSpPr>
              <a:spLocks/>
            </p:cNvSpPr>
            <p:nvPr/>
          </p:nvSpPr>
          <p:spPr bwMode="auto">
            <a:xfrm>
              <a:off x="11312525" y="5010151"/>
              <a:ext cx="55562" cy="2698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92"/>
            <p:cNvSpPr>
              <a:spLocks/>
            </p:cNvSpPr>
            <p:nvPr/>
          </p:nvSpPr>
          <p:spPr bwMode="auto">
            <a:xfrm>
              <a:off x="11147425" y="4786313"/>
              <a:ext cx="247650" cy="250825"/>
            </a:xfrm>
            <a:custGeom>
              <a:avLst/>
              <a:gdLst>
                <a:gd name="T0" fmla="*/ 0 w 9"/>
                <a:gd name="T1" fmla="*/ 9 h 9"/>
                <a:gd name="T2" fmla="*/ 2 w 9"/>
                <a:gd name="T3" fmla="*/ 8 h 9"/>
                <a:gd name="T4" fmla="*/ 3 w 9"/>
                <a:gd name="T5" fmla="*/ 6 h 9"/>
                <a:gd name="T6" fmla="*/ 4 w 9"/>
                <a:gd name="T7" fmla="*/ 6 h 9"/>
                <a:gd name="T8" fmla="*/ 4 w 9"/>
                <a:gd name="T9" fmla="*/ 8 h 9"/>
                <a:gd name="T10" fmla="*/ 5 w 9"/>
                <a:gd name="T11" fmla="*/ 8 h 9"/>
                <a:gd name="T12" fmla="*/ 5 w 9"/>
                <a:gd name="T13" fmla="*/ 6 h 9"/>
                <a:gd name="T14" fmla="*/ 6 w 9"/>
                <a:gd name="T15" fmla="*/ 5 h 9"/>
                <a:gd name="T16" fmla="*/ 6 w 9"/>
                <a:gd name="T17" fmla="*/ 4 h 9"/>
                <a:gd name="T18" fmla="*/ 8 w 9"/>
                <a:gd name="T19" fmla="*/ 4 h 9"/>
                <a:gd name="T20" fmla="*/ 9 w 9"/>
                <a:gd name="T21" fmla="*/ 3 h 9"/>
                <a:gd name="T22" fmla="*/ 6 w 9"/>
                <a:gd name="T23" fmla="*/ 1 h 9"/>
                <a:gd name="T24" fmla="*/ 3 w 9"/>
                <a:gd name="T25" fmla="*/ 1 h 9"/>
                <a:gd name="T26" fmla="*/ 3 w 9"/>
                <a:gd name="T27" fmla="*/ 1 h 9"/>
                <a:gd name="T28" fmla="*/ 2 w 9"/>
                <a:gd name="T29" fmla="*/ 1 h 9"/>
                <a:gd name="T30" fmla="*/ 0 w 9"/>
                <a:gd name="T31" fmla="*/ 4 h 9"/>
                <a:gd name="T32" fmla="*/ 0 w 9"/>
                <a:gd name="T33" fmla="*/ 7 h 9"/>
                <a:gd name="T34" fmla="*/ 0 w 9"/>
                <a:gd name="T3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93"/>
            <p:cNvSpPr>
              <a:spLocks/>
            </p:cNvSpPr>
            <p:nvPr/>
          </p:nvSpPr>
          <p:spPr bwMode="auto">
            <a:xfrm>
              <a:off x="9690101" y="5486401"/>
              <a:ext cx="247650" cy="250825"/>
            </a:xfrm>
            <a:custGeom>
              <a:avLst/>
              <a:gdLst>
                <a:gd name="T0" fmla="*/ 0 w 9"/>
                <a:gd name="T1" fmla="*/ 9 h 9"/>
                <a:gd name="T2" fmla="*/ 2 w 9"/>
                <a:gd name="T3" fmla="*/ 9 h 9"/>
                <a:gd name="T4" fmla="*/ 4 w 9"/>
                <a:gd name="T5" fmla="*/ 7 h 9"/>
                <a:gd name="T6" fmla="*/ 7 w 9"/>
                <a:gd name="T7" fmla="*/ 7 h 9"/>
                <a:gd name="T8" fmla="*/ 8 w 9"/>
                <a:gd name="T9" fmla="*/ 6 h 9"/>
                <a:gd name="T10" fmla="*/ 9 w 9"/>
                <a:gd name="T11" fmla="*/ 3 h 9"/>
                <a:gd name="T12" fmla="*/ 7 w 9"/>
                <a:gd name="T13" fmla="*/ 1 h 9"/>
                <a:gd name="T14" fmla="*/ 7 w 9"/>
                <a:gd name="T15" fmla="*/ 0 h 9"/>
                <a:gd name="T16" fmla="*/ 4 w 9"/>
                <a:gd name="T17" fmla="*/ 2 h 9"/>
                <a:gd name="T18" fmla="*/ 4 w 9"/>
                <a:gd name="T19" fmla="*/ 3 h 9"/>
                <a:gd name="T20" fmla="*/ 1 w 9"/>
                <a:gd name="T21" fmla="*/ 6 h 9"/>
                <a:gd name="T22" fmla="*/ 0 w 9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194"/>
            <p:cNvSpPr>
              <a:spLocks/>
            </p:cNvSpPr>
            <p:nvPr/>
          </p:nvSpPr>
          <p:spPr bwMode="auto">
            <a:xfrm>
              <a:off x="10680700" y="6270626"/>
              <a:ext cx="301625" cy="139700"/>
            </a:xfrm>
            <a:custGeom>
              <a:avLst/>
              <a:gdLst>
                <a:gd name="T0" fmla="*/ 2 w 11"/>
                <a:gd name="T1" fmla="*/ 0 h 5"/>
                <a:gd name="T2" fmla="*/ 1 w 11"/>
                <a:gd name="T3" fmla="*/ 1 h 5"/>
                <a:gd name="T4" fmla="*/ 1 w 11"/>
                <a:gd name="T5" fmla="*/ 4 h 5"/>
                <a:gd name="T6" fmla="*/ 0 w 11"/>
                <a:gd name="T7" fmla="*/ 4 h 5"/>
                <a:gd name="T8" fmla="*/ 3 w 11"/>
                <a:gd name="T9" fmla="*/ 5 h 5"/>
                <a:gd name="T10" fmla="*/ 3 w 11"/>
                <a:gd name="T11" fmla="*/ 5 h 5"/>
                <a:gd name="T12" fmla="*/ 7 w 11"/>
                <a:gd name="T13" fmla="*/ 5 h 5"/>
                <a:gd name="T14" fmla="*/ 11 w 11"/>
                <a:gd name="T15" fmla="*/ 5 h 5"/>
                <a:gd name="T16" fmla="*/ 11 w 11"/>
                <a:gd name="T17" fmla="*/ 4 h 5"/>
                <a:gd name="T18" fmla="*/ 7 w 11"/>
                <a:gd name="T19" fmla="*/ 3 h 5"/>
                <a:gd name="T20" fmla="*/ 6 w 11"/>
                <a:gd name="T21" fmla="*/ 1 h 5"/>
                <a:gd name="T22" fmla="*/ 4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195"/>
            <p:cNvSpPr>
              <a:spLocks/>
            </p:cNvSpPr>
            <p:nvPr/>
          </p:nvSpPr>
          <p:spPr bwMode="auto">
            <a:xfrm>
              <a:off x="10598150" y="5457826"/>
              <a:ext cx="330200" cy="895350"/>
            </a:xfrm>
            <a:custGeom>
              <a:avLst/>
              <a:gdLst>
                <a:gd name="T0" fmla="*/ 11 w 12"/>
                <a:gd name="T1" fmla="*/ 29 h 32"/>
                <a:gd name="T2" fmla="*/ 8 w 12"/>
                <a:gd name="T3" fmla="*/ 30 h 32"/>
                <a:gd name="T4" fmla="*/ 4 w 12"/>
                <a:gd name="T5" fmla="*/ 30 h 32"/>
                <a:gd name="T6" fmla="*/ 5 w 12"/>
                <a:gd name="T7" fmla="*/ 26 h 32"/>
                <a:gd name="T8" fmla="*/ 5 w 12"/>
                <a:gd name="T9" fmla="*/ 14 h 32"/>
                <a:gd name="T10" fmla="*/ 1 w 12"/>
                <a:gd name="T11" fmla="*/ 7 h 32"/>
                <a:gd name="T12" fmla="*/ 1 w 12"/>
                <a:gd name="T13" fmla="*/ 2 h 32"/>
                <a:gd name="T14" fmla="*/ 6 w 12"/>
                <a:gd name="T15" fmla="*/ 0 h 32"/>
                <a:gd name="T16" fmla="*/ 9 w 12"/>
                <a:gd name="T17" fmla="*/ 1 h 32"/>
                <a:gd name="T18" fmla="*/ 9 w 12"/>
                <a:gd name="T19" fmla="*/ 6 h 32"/>
                <a:gd name="T20" fmla="*/ 12 w 12"/>
                <a:gd name="T21" fmla="*/ 15 h 32"/>
                <a:gd name="T22" fmla="*/ 10 w 12"/>
                <a:gd name="T23" fmla="*/ 20 h 32"/>
                <a:gd name="T24" fmla="*/ 10 w 12"/>
                <a:gd name="T25" fmla="*/ 25 h 32"/>
                <a:gd name="T26" fmla="*/ 11 w 12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96"/>
            <p:cNvSpPr>
              <a:spLocks/>
            </p:cNvSpPr>
            <p:nvPr/>
          </p:nvSpPr>
          <p:spPr bwMode="auto">
            <a:xfrm>
              <a:off x="10598150" y="5457826"/>
              <a:ext cx="301625" cy="868363"/>
            </a:xfrm>
            <a:custGeom>
              <a:avLst/>
              <a:gdLst>
                <a:gd name="T0" fmla="*/ 9 w 11"/>
                <a:gd name="T1" fmla="*/ 23 h 31"/>
                <a:gd name="T2" fmla="*/ 11 w 11"/>
                <a:gd name="T3" fmla="*/ 17 h 31"/>
                <a:gd name="T4" fmla="*/ 9 w 11"/>
                <a:gd name="T5" fmla="*/ 21 h 31"/>
                <a:gd name="T6" fmla="*/ 6 w 11"/>
                <a:gd name="T7" fmla="*/ 25 h 31"/>
                <a:gd name="T8" fmla="*/ 7 w 11"/>
                <a:gd name="T9" fmla="*/ 22 h 31"/>
                <a:gd name="T10" fmla="*/ 6 w 11"/>
                <a:gd name="T11" fmla="*/ 18 h 31"/>
                <a:gd name="T12" fmla="*/ 7 w 11"/>
                <a:gd name="T13" fmla="*/ 20 h 31"/>
                <a:gd name="T14" fmla="*/ 7 w 11"/>
                <a:gd name="T15" fmla="*/ 16 h 31"/>
                <a:gd name="T16" fmla="*/ 6 w 11"/>
                <a:gd name="T17" fmla="*/ 15 h 31"/>
                <a:gd name="T18" fmla="*/ 7 w 11"/>
                <a:gd name="T19" fmla="*/ 15 h 31"/>
                <a:gd name="T20" fmla="*/ 8 w 11"/>
                <a:gd name="T21" fmla="*/ 16 h 31"/>
                <a:gd name="T22" fmla="*/ 8 w 11"/>
                <a:gd name="T23" fmla="*/ 13 h 31"/>
                <a:gd name="T24" fmla="*/ 3 w 11"/>
                <a:gd name="T25" fmla="*/ 9 h 31"/>
                <a:gd name="T26" fmla="*/ 6 w 11"/>
                <a:gd name="T27" fmla="*/ 11 h 31"/>
                <a:gd name="T28" fmla="*/ 3 w 11"/>
                <a:gd name="T29" fmla="*/ 7 h 31"/>
                <a:gd name="T30" fmla="*/ 6 w 11"/>
                <a:gd name="T31" fmla="*/ 5 h 31"/>
                <a:gd name="T32" fmla="*/ 8 w 11"/>
                <a:gd name="T33" fmla="*/ 7 h 31"/>
                <a:gd name="T34" fmla="*/ 10 w 11"/>
                <a:gd name="T35" fmla="*/ 8 h 31"/>
                <a:gd name="T36" fmla="*/ 9 w 11"/>
                <a:gd name="T37" fmla="*/ 6 h 31"/>
                <a:gd name="T38" fmla="*/ 9 w 11"/>
                <a:gd name="T39" fmla="*/ 1 h 31"/>
                <a:gd name="T40" fmla="*/ 6 w 11"/>
                <a:gd name="T41" fmla="*/ 0 h 31"/>
                <a:gd name="T42" fmla="*/ 1 w 11"/>
                <a:gd name="T43" fmla="*/ 2 h 31"/>
                <a:gd name="T44" fmla="*/ 1 w 11"/>
                <a:gd name="T45" fmla="*/ 7 h 31"/>
                <a:gd name="T46" fmla="*/ 5 w 11"/>
                <a:gd name="T47" fmla="*/ 14 h 31"/>
                <a:gd name="T48" fmla="*/ 5 w 11"/>
                <a:gd name="T49" fmla="*/ 26 h 31"/>
                <a:gd name="T50" fmla="*/ 4 w 11"/>
                <a:gd name="T51" fmla="*/ 30 h 31"/>
                <a:gd name="T52" fmla="*/ 6 w 11"/>
                <a:gd name="T53" fmla="*/ 31 h 31"/>
                <a:gd name="T54" fmla="*/ 7 w 11"/>
                <a:gd name="T55" fmla="*/ 26 h 31"/>
                <a:gd name="T56" fmla="*/ 9 w 11"/>
                <a:gd name="T5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97"/>
            <p:cNvSpPr>
              <a:spLocks/>
            </p:cNvSpPr>
            <p:nvPr/>
          </p:nvSpPr>
          <p:spPr bwMode="auto">
            <a:xfrm>
              <a:off x="9882188" y="5289551"/>
              <a:ext cx="935037" cy="560388"/>
            </a:xfrm>
            <a:custGeom>
              <a:avLst/>
              <a:gdLst>
                <a:gd name="T0" fmla="*/ 1 w 34"/>
                <a:gd name="T1" fmla="*/ 16 h 20"/>
                <a:gd name="T2" fmla="*/ 15 w 34"/>
                <a:gd name="T3" fmla="*/ 20 h 20"/>
                <a:gd name="T4" fmla="*/ 27 w 34"/>
                <a:gd name="T5" fmla="*/ 12 h 20"/>
                <a:gd name="T6" fmla="*/ 34 w 34"/>
                <a:gd name="T7" fmla="*/ 8 h 20"/>
                <a:gd name="T8" fmla="*/ 34 w 34"/>
                <a:gd name="T9" fmla="*/ 6 h 20"/>
                <a:gd name="T10" fmla="*/ 26 w 34"/>
                <a:gd name="T11" fmla="*/ 0 h 20"/>
                <a:gd name="T12" fmla="*/ 22 w 34"/>
                <a:gd name="T13" fmla="*/ 3 h 20"/>
                <a:gd name="T14" fmla="*/ 20 w 34"/>
                <a:gd name="T15" fmla="*/ 7 h 20"/>
                <a:gd name="T16" fmla="*/ 15 w 34"/>
                <a:gd name="T17" fmla="*/ 14 h 20"/>
                <a:gd name="T18" fmla="*/ 13 w 34"/>
                <a:gd name="T19" fmla="*/ 13 h 20"/>
                <a:gd name="T20" fmla="*/ 7 w 34"/>
                <a:gd name="T21" fmla="*/ 12 h 20"/>
                <a:gd name="T22" fmla="*/ 2 w 34"/>
                <a:gd name="T23" fmla="*/ 10 h 20"/>
                <a:gd name="T24" fmla="*/ 1 w 34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98"/>
            <p:cNvSpPr>
              <a:spLocks/>
            </p:cNvSpPr>
            <p:nvPr/>
          </p:nvSpPr>
          <p:spPr bwMode="auto">
            <a:xfrm>
              <a:off x="9909175" y="5289551"/>
              <a:ext cx="825500" cy="531813"/>
            </a:xfrm>
            <a:custGeom>
              <a:avLst/>
              <a:gdLst>
                <a:gd name="T0" fmla="*/ 30 w 30"/>
                <a:gd name="T1" fmla="*/ 4 h 19"/>
                <a:gd name="T2" fmla="*/ 25 w 30"/>
                <a:gd name="T3" fmla="*/ 0 h 19"/>
                <a:gd name="T4" fmla="*/ 21 w 30"/>
                <a:gd name="T5" fmla="*/ 3 h 19"/>
                <a:gd name="T6" fmla="*/ 19 w 30"/>
                <a:gd name="T7" fmla="*/ 7 h 19"/>
                <a:gd name="T8" fmla="*/ 14 w 30"/>
                <a:gd name="T9" fmla="*/ 14 h 19"/>
                <a:gd name="T10" fmla="*/ 12 w 30"/>
                <a:gd name="T11" fmla="*/ 13 h 19"/>
                <a:gd name="T12" fmla="*/ 6 w 30"/>
                <a:gd name="T13" fmla="*/ 12 h 19"/>
                <a:gd name="T14" fmla="*/ 1 w 30"/>
                <a:gd name="T15" fmla="*/ 10 h 19"/>
                <a:gd name="T16" fmla="*/ 0 w 30"/>
                <a:gd name="T17" fmla="*/ 12 h 19"/>
                <a:gd name="T18" fmla="*/ 5 w 30"/>
                <a:gd name="T19" fmla="*/ 15 h 19"/>
                <a:gd name="T20" fmla="*/ 13 w 30"/>
                <a:gd name="T21" fmla="*/ 19 h 19"/>
                <a:gd name="T22" fmla="*/ 12 w 30"/>
                <a:gd name="T23" fmla="*/ 17 h 19"/>
                <a:gd name="T24" fmla="*/ 14 w 30"/>
                <a:gd name="T25" fmla="*/ 15 h 19"/>
                <a:gd name="T26" fmla="*/ 14 w 30"/>
                <a:gd name="T27" fmla="*/ 19 h 19"/>
                <a:gd name="T28" fmla="*/ 15 w 30"/>
                <a:gd name="T29" fmla="*/ 15 h 19"/>
                <a:gd name="T30" fmla="*/ 16 w 30"/>
                <a:gd name="T31" fmla="*/ 17 h 19"/>
                <a:gd name="T32" fmla="*/ 16 w 30"/>
                <a:gd name="T33" fmla="*/ 13 h 19"/>
                <a:gd name="T34" fmla="*/ 17 w 30"/>
                <a:gd name="T35" fmla="*/ 14 h 19"/>
                <a:gd name="T36" fmla="*/ 17 w 30"/>
                <a:gd name="T37" fmla="*/ 15 h 19"/>
                <a:gd name="T38" fmla="*/ 19 w 30"/>
                <a:gd name="T39" fmla="*/ 12 h 19"/>
                <a:gd name="T40" fmla="*/ 20 w 30"/>
                <a:gd name="T41" fmla="*/ 10 h 19"/>
                <a:gd name="T42" fmla="*/ 28 w 30"/>
                <a:gd name="T43" fmla="*/ 5 h 19"/>
                <a:gd name="T44" fmla="*/ 30 w 30"/>
                <a:gd name="T4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99"/>
            <p:cNvSpPr>
              <a:spLocks/>
            </p:cNvSpPr>
            <p:nvPr/>
          </p:nvSpPr>
          <p:spPr bwMode="auto">
            <a:xfrm>
              <a:off x="10598150" y="5260976"/>
              <a:ext cx="274637" cy="225425"/>
            </a:xfrm>
            <a:custGeom>
              <a:avLst/>
              <a:gdLst>
                <a:gd name="T0" fmla="*/ 0 w 10"/>
                <a:gd name="T1" fmla="*/ 1 h 8"/>
                <a:gd name="T2" fmla="*/ 4 w 10"/>
                <a:gd name="T3" fmla="*/ 5 h 8"/>
                <a:gd name="T4" fmla="*/ 9 w 10"/>
                <a:gd name="T5" fmla="*/ 8 h 8"/>
                <a:gd name="T6" fmla="*/ 10 w 10"/>
                <a:gd name="T7" fmla="*/ 7 h 8"/>
                <a:gd name="T8" fmla="*/ 4 w 10"/>
                <a:gd name="T9" fmla="*/ 3 h 8"/>
                <a:gd name="T10" fmla="*/ 0 w 10"/>
                <a:gd name="T11" fmla="*/ 0 h 8"/>
                <a:gd name="T12" fmla="*/ 0 w 10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200"/>
            <p:cNvSpPr>
              <a:spLocks/>
            </p:cNvSpPr>
            <p:nvPr/>
          </p:nvSpPr>
          <p:spPr bwMode="auto">
            <a:xfrm>
              <a:off x="10598150" y="4953001"/>
              <a:ext cx="1127125" cy="673100"/>
            </a:xfrm>
            <a:custGeom>
              <a:avLst/>
              <a:gdLst>
                <a:gd name="T0" fmla="*/ 0 w 41"/>
                <a:gd name="T1" fmla="*/ 11 h 24"/>
                <a:gd name="T2" fmla="*/ 8 w 41"/>
                <a:gd name="T3" fmla="*/ 16 h 24"/>
                <a:gd name="T4" fmla="*/ 9 w 41"/>
                <a:gd name="T5" fmla="*/ 17 h 24"/>
                <a:gd name="T6" fmla="*/ 7 w 41"/>
                <a:gd name="T7" fmla="*/ 19 h 24"/>
                <a:gd name="T8" fmla="*/ 10 w 41"/>
                <a:gd name="T9" fmla="*/ 24 h 24"/>
                <a:gd name="T10" fmla="*/ 11 w 41"/>
                <a:gd name="T11" fmla="*/ 24 h 24"/>
                <a:gd name="T12" fmla="*/ 11 w 41"/>
                <a:gd name="T13" fmla="*/ 20 h 24"/>
                <a:gd name="T14" fmla="*/ 13 w 41"/>
                <a:gd name="T15" fmla="*/ 17 h 24"/>
                <a:gd name="T16" fmla="*/ 21 w 41"/>
                <a:gd name="T17" fmla="*/ 9 h 24"/>
                <a:gd name="T18" fmla="*/ 25 w 41"/>
                <a:gd name="T19" fmla="*/ 8 h 24"/>
                <a:gd name="T20" fmla="*/ 36 w 41"/>
                <a:gd name="T21" fmla="*/ 7 h 24"/>
                <a:gd name="T22" fmla="*/ 40 w 41"/>
                <a:gd name="T23" fmla="*/ 7 h 24"/>
                <a:gd name="T24" fmla="*/ 40 w 41"/>
                <a:gd name="T25" fmla="*/ 6 h 24"/>
                <a:gd name="T26" fmla="*/ 38 w 41"/>
                <a:gd name="T27" fmla="*/ 6 h 24"/>
                <a:gd name="T28" fmla="*/ 41 w 41"/>
                <a:gd name="T29" fmla="*/ 5 h 24"/>
                <a:gd name="T30" fmla="*/ 40 w 41"/>
                <a:gd name="T31" fmla="*/ 3 h 24"/>
                <a:gd name="T32" fmla="*/ 37 w 41"/>
                <a:gd name="T33" fmla="*/ 3 h 24"/>
                <a:gd name="T34" fmla="*/ 32 w 41"/>
                <a:gd name="T35" fmla="*/ 3 h 24"/>
                <a:gd name="T36" fmla="*/ 25 w 41"/>
                <a:gd name="T37" fmla="*/ 3 h 24"/>
                <a:gd name="T38" fmla="*/ 23 w 41"/>
                <a:gd name="T39" fmla="*/ 2 h 24"/>
                <a:gd name="T40" fmla="*/ 22 w 41"/>
                <a:gd name="T41" fmla="*/ 2 h 24"/>
                <a:gd name="T42" fmla="*/ 21 w 41"/>
                <a:gd name="T43" fmla="*/ 1 h 24"/>
                <a:gd name="T44" fmla="*/ 18 w 41"/>
                <a:gd name="T45" fmla="*/ 1 h 24"/>
                <a:gd name="T46" fmla="*/ 14 w 41"/>
                <a:gd name="T47" fmla="*/ 2 h 24"/>
                <a:gd name="T48" fmla="*/ 8 w 41"/>
                <a:gd name="T49" fmla="*/ 4 h 24"/>
                <a:gd name="T50" fmla="*/ 7 w 41"/>
                <a:gd name="T51" fmla="*/ 7 h 24"/>
                <a:gd name="T52" fmla="*/ 7 w 41"/>
                <a:gd name="T53" fmla="*/ 8 h 24"/>
                <a:gd name="T54" fmla="*/ 5 w 41"/>
                <a:gd name="T55" fmla="*/ 8 h 24"/>
                <a:gd name="T56" fmla="*/ 4 w 41"/>
                <a:gd name="T57" fmla="*/ 9 h 24"/>
                <a:gd name="T58" fmla="*/ 1 w 41"/>
                <a:gd name="T59" fmla="*/ 10 h 24"/>
                <a:gd name="T60" fmla="*/ 0 w 41"/>
                <a:gd name="T6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201"/>
            <p:cNvSpPr>
              <a:spLocks/>
            </p:cNvSpPr>
            <p:nvPr/>
          </p:nvSpPr>
          <p:spPr bwMode="auto">
            <a:xfrm>
              <a:off x="10872788" y="5486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Rectangle 202"/>
            <p:cNvSpPr>
              <a:spLocks noChangeArrowheads="1"/>
            </p:cNvSpPr>
            <p:nvPr/>
          </p:nvSpPr>
          <p:spPr bwMode="auto">
            <a:xfrm>
              <a:off x="11533188" y="5094288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203"/>
            <p:cNvSpPr>
              <a:spLocks/>
            </p:cNvSpPr>
            <p:nvPr/>
          </p:nvSpPr>
          <p:spPr bwMode="auto">
            <a:xfrm>
              <a:off x="11588750" y="5065713"/>
              <a:ext cx="26987" cy="285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204"/>
            <p:cNvSpPr>
              <a:spLocks noEditPoints="1"/>
            </p:cNvSpPr>
            <p:nvPr/>
          </p:nvSpPr>
          <p:spPr bwMode="auto">
            <a:xfrm>
              <a:off x="10598150" y="4981576"/>
              <a:ext cx="1017587" cy="504825"/>
            </a:xfrm>
            <a:custGeom>
              <a:avLst/>
              <a:gdLst>
                <a:gd name="T0" fmla="*/ 37 w 37"/>
                <a:gd name="T1" fmla="*/ 6 h 18"/>
                <a:gd name="T2" fmla="*/ 35 w 37"/>
                <a:gd name="T3" fmla="*/ 6 h 18"/>
                <a:gd name="T4" fmla="*/ 36 w 37"/>
                <a:gd name="T5" fmla="*/ 4 h 18"/>
                <a:gd name="T6" fmla="*/ 33 w 37"/>
                <a:gd name="T7" fmla="*/ 5 h 18"/>
                <a:gd name="T8" fmla="*/ 34 w 37"/>
                <a:gd name="T9" fmla="*/ 4 h 18"/>
                <a:gd name="T10" fmla="*/ 32 w 37"/>
                <a:gd name="T11" fmla="*/ 6 h 18"/>
                <a:gd name="T12" fmla="*/ 32 w 37"/>
                <a:gd name="T13" fmla="*/ 3 h 18"/>
                <a:gd name="T14" fmla="*/ 31 w 37"/>
                <a:gd name="T15" fmla="*/ 3 h 18"/>
                <a:gd name="T16" fmla="*/ 31 w 37"/>
                <a:gd name="T17" fmla="*/ 6 h 18"/>
                <a:gd name="T18" fmla="*/ 30 w 37"/>
                <a:gd name="T19" fmla="*/ 5 h 18"/>
                <a:gd name="T20" fmla="*/ 30 w 37"/>
                <a:gd name="T21" fmla="*/ 3 h 18"/>
                <a:gd name="T22" fmla="*/ 28 w 37"/>
                <a:gd name="T23" fmla="*/ 4 h 18"/>
                <a:gd name="T24" fmla="*/ 24 w 37"/>
                <a:gd name="T25" fmla="*/ 3 h 18"/>
                <a:gd name="T26" fmla="*/ 22 w 37"/>
                <a:gd name="T27" fmla="*/ 4 h 18"/>
                <a:gd name="T28" fmla="*/ 20 w 37"/>
                <a:gd name="T29" fmla="*/ 4 h 18"/>
                <a:gd name="T30" fmla="*/ 19 w 37"/>
                <a:gd name="T31" fmla="*/ 2 h 18"/>
                <a:gd name="T32" fmla="*/ 20 w 37"/>
                <a:gd name="T33" fmla="*/ 0 h 18"/>
                <a:gd name="T34" fmla="*/ 16 w 37"/>
                <a:gd name="T35" fmla="*/ 2 h 18"/>
                <a:gd name="T36" fmla="*/ 14 w 37"/>
                <a:gd name="T37" fmla="*/ 2 h 18"/>
                <a:gd name="T38" fmla="*/ 14 w 37"/>
                <a:gd name="T39" fmla="*/ 2 h 18"/>
                <a:gd name="T40" fmla="*/ 13 w 37"/>
                <a:gd name="T41" fmla="*/ 3 h 18"/>
                <a:gd name="T42" fmla="*/ 10 w 37"/>
                <a:gd name="T43" fmla="*/ 5 h 18"/>
                <a:gd name="T44" fmla="*/ 8 w 37"/>
                <a:gd name="T45" fmla="*/ 3 h 18"/>
                <a:gd name="T46" fmla="*/ 9 w 37"/>
                <a:gd name="T47" fmla="*/ 5 h 18"/>
                <a:gd name="T48" fmla="*/ 9 w 37"/>
                <a:gd name="T49" fmla="*/ 5 h 18"/>
                <a:gd name="T50" fmla="*/ 8 w 37"/>
                <a:gd name="T51" fmla="*/ 4 h 18"/>
                <a:gd name="T52" fmla="*/ 8 w 37"/>
                <a:gd name="T53" fmla="*/ 5 h 18"/>
                <a:gd name="T54" fmla="*/ 7 w 37"/>
                <a:gd name="T55" fmla="*/ 6 h 18"/>
                <a:gd name="T56" fmla="*/ 7 w 37"/>
                <a:gd name="T57" fmla="*/ 6 h 18"/>
                <a:gd name="T58" fmla="*/ 7 w 37"/>
                <a:gd name="T59" fmla="*/ 7 h 18"/>
                <a:gd name="T60" fmla="*/ 5 w 37"/>
                <a:gd name="T61" fmla="*/ 7 h 18"/>
                <a:gd name="T62" fmla="*/ 4 w 37"/>
                <a:gd name="T63" fmla="*/ 8 h 18"/>
                <a:gd name="T64" fmla="*/ 1 w 37"/>
                <a:gd name="T65" fmla="*/ 9 h 18"/>
                <a:gd name="T66" fmla="*/ 0 w 37"/>
                <a:gd name="T67" fmla="*/ 10 h 18"/>
                <a:gd name="T68" fmla="*/ 8 w 37"/>
                <a:gd name="T69" fmla="*/ 15 h 18"/>
                <a:gd name="T70" fmla="*/ 9 w 37"/>
                <a:gd name="T71" fmla="*/ 16 h 18"/>
                <a:gd name="T72" fmla="*/ 9 w 37"/>
                <a:gd name="T73" fmla="*/ 16 h 18"/>
                <a:gd name="T74" fmla="*/ 9 w 37"/>
                <a:gd name="T75" fmla="*/ 12 h 18"/>
                <a:gd name="T76" fmla="*/ 10 w 37"/>
                <a:gd name="T77" fmla="*/ 15 h 18"/>
                <a:gd name="T78" fmla="*/ 10 w 37"/>
                <a:gd name="T79" fmla="*/ 18 h 18"/>
                <a:gd name="T80" fmla="*/ 12 w 37"/>
                <a:gd name="T81" fmla="*/ 15 h 18"/>
                <a:gd name="T82" fmla="*/ 13 w 37"/>
                <a:gd name="T83" fmla="*/ 10 h 18"/>
                <a:gd name="T84" fmla="*/ 4 w 37"/>
                <a:gd name="T85" fmla="*/ 9 h 18"/>
                <a:gd name="T86" fmla="*/ 15 w 37"/>
                <a:gd name="T87" fmla="*/ 9 h 18"/>
                <a:gd name="T88" fmla="*/ 15 w 37"/>
                <a:gd name="T89" fmla="*/ 8 h 18"/>
                <a:gd name="T90" fmla="*/ 6 w 37"/>
                <a:gd name="T91" fmla="*/ 8 h 18"/>
                <a:gd name="T92" fmla="*/ 17 w 37"/>
                <a:gd name="T93" fmla="*/ 8 h 18"/>
                <a:gd name="T94" fmla="*/ 9 w 37"/>
                <a:gd name="T95" fmla="*/ 7 h 18"/>
                <a:gd name="T96" fmla="*/ 15 w 37"/>
                <a:gd name="T97" fmla="*/ 6 h 18"/>
                <a:gd name="T98" fmla="*/ 21 w 37"/>
                <a:gd name="T99" fmla="*/ 7 h 18"/>
                <a:gd name="T100" fmla="*/ 32 w 37"/>
                <a:gd name="T101" fmla="*/ 7 h 18"/>
                <a:gd name="T102" fmla="*/ 36 w 37"/>
                <a:gd name="T103" fmla="*/ 6 h 18"/>
                <a:gd name="T104" fmla="*/ 37 w 37"/>
                <a:gd name="T105" fmla="*/ 6 h 18"/>
                <a:gd name="T106" fmla="*/ 14 w 37"/>
                <a:gd name="T107" fmla="*/ 2 h 18"/>
                <a:gd name="T108" fmla="*/ 14 w 37"/>
                <a:gd name="T10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647396" y="1845040"/>
            <a:ext cx="593336" cy="1188433"/>
            <a:chOff x="4367213" y="-290513"/>
            <a:chExt cx="4060825" cy="8121650"/>
          </a:xfrm>
        </p:grpSpPr>
        <p:sp>
          <p:nvSpPr>
            <p:cNvPr id="99" name="Freeform 608"/>
            <p:cNvSpPr>
              <a:spLocks/>
            </p:cNvSpPr>
            <p:nvPr/>
          </p:nvSpPr>
          <p:spPr bwMode="auto">
            <a:xfrm>
              <a:off x="6962775" y="3067050"/>
              <a:ext cx="544513" cy="569913"/>
            </a:xfrm>
            <a:custGeom>
              <a:avLst/>
              <a:gdLst>
                <a:gd name="T0" fmla="*/ 20 w 145"/>
                <a:gd name="T1" fmla="*/ 152 h 152"/>
                <a:gd name="T2" fmla="*/ 145 w 145"/>
                <a:gd name="T3" fmla="*/ 92 h 152"/>
                <a:gd name="T4" fmla="*/ 82 w 145"/>
                <a:gd name="T5" fmla="*/ 0 h 152"/>
                <a:gd name="T6" fmla="*/ 4 w 145"/>
                <a:gd name="T7" fmla="*/ 85 h 152"/>
                <a:gd name="T8" fmla="*/ 20 w 145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609"/>
            <p:cNvSpPr>
              <a:spLocks/>
            </p:cNvSpPr>
            <p:nvPr/>
          </p:nvSpPr>
          <p:spPr bwMode="auto">
            <a:xfrm>
              <a:off x="5040313" y="-177800"/>
              <a:ext cx="623888" cy="522288"/>
            </a:xfrm>
            <a:custGeom>
              <a:avLst/>
              <a:gdLst>
                <a:gd name="T0" fmla="*/ 54 w 166"/>
                <a:gd name="T1" fmla="*/ 139 h 139"/>
                <a:gd name="T2" fmla="*/ 78 w 166"/>
                <a:gd name="T3" fmla="*/ 123 h 139"/>
                <a:gd name="T4" fmla="*/ 141 w 166"/>
                <a:gd name="T5" fmla="*/ 123 h 139"/>
                <a:gd name="T6" fmla="*/ 166 w 166"/>
                <a:gd name="T7" fmla="*/ 91 h 139"/>
                <a:gd name="T8" fmla="*/ 151 w 166"/>
                <a:gd name="T9" fmla="*/ 52 h 139"/>
                <a:gd name="T10" fmla="*/ 138 w 166"/>
                <a:gd name="T11" fmla="*/ 52 h 139"/>
                <a:gd name="T12" fmla="*/ 137 w 166"/>
                <a:gd name="T13" fmla="*/ 33 h 139"/>
                <a:gd name="T14" fmla="*/ 114 w 166"/>
                <a:gd name="T15" fmla="*/ 11 h 139"/>
                <a:gd name="T16" fmla="*/ 85 w 166"/>
                <a:gd name="T17" fmla="*/ 0 h 139"/>
                <a:gd name="T18" fmla="*/ 35 w 166"/>
                <a:gd name="T19" fmla="*/ 34 h 139"/>
                <a:gd name="T20" fmla="*/ 27 w 166"/>
                <a:gd name="T21" fmla="*/ 69 h 139"/>
                <a:gd name="T22" fmla="*/ 0 w 166"/>
                <a:gd name="T23" fmla="*/ 104 h 139"/>
                <a:gd name="T24" fmla="*/ 54 w 166"/>
                <a:gd name="T25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610"/>
            <p:cNvSpPr>
              <a:spLocks/>
            </p:cNvSpPr>
            <p:nvPr/>
          </p:nvSpPr>
          <p:spPr bwMode="auto">
            <a:xfrm>
              <a:off x="7100888" y="-150813"/>
              <a:ext cx="714375" cy="495300"/>
            </a:xfrm>
            <a:custGeom>
              <a:avLst/>
              <a:gdLst>
                <a:gd name="T0" fmla="*/ 117 w 190"/>
                <a:gd name="T1" fmla="*/ 112 h 132"/>
                <a:gd name="T2" fmla="*/ 89 w 190"/>
                <a:gd name="T3" fmla="*/ 116 h 132"/>
                <a:gd name="T4" fmla="*/ 51 w 190"/>
                <a:gd name="T5" fmla="*/ 122 h 132"/>
                <a:gd name="T6" fmla="*/ 20 w 190"/>
                <a:gd name="T7" fmla="*/ 96 h 132"/>
                <a:gd name="T8" fmla="*/ 20 w 190"/>
                <a:gd name="T9" fmla="*/ 77 h 132"/>
                <a:gd name="T10" fmla="*/ 12 w 190"/>
                <a:gd name="T11" fmla="*/ 44 h 132"/>
                <a:gd name="T12" fmla="*/ 26 w 190"/>
                <a:gd name="T13" fmla="*/ 34 h 132"/>
                <a:gd name="T14" fmla="*/ 40 w 190"/>
                <a:gd name="T15" fmla="*/ 25 h 132"/>
                <a:gd name="T16" fmla="*/ 67 w 190"/>
                <a:gd name="T17" fmla="*/ 8 h 132"/>
                <a:gd name="T18" fmla="*/ 97 w 190"/>
                <a:gd name="T19" fmla="*/ 0 h 132"/>
                <a:gd name="T20" fmla="*/ 158 w 190"/>
                <a:gd name="T21" fmla="*/ 61 h 132"/>
                <a:gd name="T22" fmla="*/ 190 w 190"/>
                <a:gd name="T23" fmla="*/ 91 h 132"/>
                <a:gd name="T24" fmla="*/ 132 w 190"/>
                <a:gd name="T25" fmla="*/ 132 h 132"/>
                <a:gd name="T26" fmla="*/ 117 w 190"/>
                <a:gd name="T27" fmla="*/ 11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611"/>
            <p:cNvSpPr>
              <a:spLocks/>
            </p:cNvSpPr>
            <p:nvPr/>
          </p:nvSpPr>
          <p:spPr bwMode="auto">
            <a:xfrm>
              <a:off x="4905375" y="127000"/>
              <a:ext cx="387350" cy="292100"/>
            </a:xfrm>
            <a:custGeom>
              <a:avLst/>
              <a:gdLst>
                <a:gd name="T0" fmla="*/ 36 w 103"/>
                <a:gd name="T1" fmla="*/ 0 h 78"/>
                <a:gd name="T2" fmla="*/ 103 w 103"/>
                <a:gd name="T3" fmla="*/ 49 h 78"/>
                <a:gd name="T4" fmla="*/ 79 w 103"/>
                <a:gd name="T5" fmla="*/ 78 h 78"/>
                <a:gd name="T6" fmla="*/ 0 w 103"/>
                <a:gd name="T7" fmla="*/ 53 h 78"/>
                <a:gd name="T8" fmla="*/ 36 w 103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612"/>
            <p:cNvSpPr>
              <a:spLocks/>
            </p:cNvSpPr>
            <p:nvPr/>
          </p:nvSpPr>
          <p:spPr bwMode="auto">
            <a:xfrm>
              <a:off x="7575550" y="127000"/>
              <a:ext cx="442913" cy="292100"/>
            </a:xfrm>
            <a:custGeom>
              <a:avLst/>
              <a:gdLst>
                <a:gd name="T0" fmla="*/ 64 w 118"/>
                <a:gd name="T1" fmla="*/ 0 h 78"/>
                <a:gd name="T2" fmla="*/ 0 w 118"/>
                <a:gd name="T3" fmla="*/ 51 h 78"/>
                <a:gd name="T4" fmla="*/ 15 w 118"/>
                <a:gd name="T5" fmla="*/ 78 h 78"/>
                <a:gd name="T6" fmla="*/ 118 w 118"/>
                <a:gd name="T7" fmla="*/ 58 h 78"/>
                <a:gd name="T8" fmla="*/ 64 w 11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613"/>
            <p:cNvSpPr>
              <a:spLocks/>
            </p:cNvSpPr>
            <p:nvPr/>
          </p:nvSpPr>
          <p:spPr bwMode="auto">
            <a:xfrm>
              <a:off x="5811838" y="-185738"/>
              <a:ext cx="898525" cy="1360488"/>
            </a:xfrm>
            <a:custGeom>
              <a:avLst/>
              <a:gdLst>
                <a:gd name="T0" fmla="*/ 68 w 239"/>
                <a:gd name="T1" fmla="*/ 292 h 362"/>
                <a:gd name="T2" fmla="*/ 37 w 239"/>
                <a:gd name="T3" fmla="*/ 222 h 362"/>
                <a:gd name="T4" fmla="*/ 17 w 239"/>
                <a:gd name="T5" fmla="*/ 122 h 362"/>
                <a:gd name="T6" fmla="*/ 97 w 239"/>
                <a:gd name="T7" fmla="*/ 2 h 362"/>
                <a:gd name="T8" fmla="*/ 171 w 239"/>
                <a:gd name="T9" fmla="*/ 9 h 362"/>
                <a:gd name="T10" fmla="*/ 207 w 239"/>
                <a:gd name="T11" fmla="*/ 54 h 362"/>
                <a:gd name="T12" fmla="*/ 207 w 239"/>
                <a:gd name="T13" fmla="*/ 75 h 362"/>
                <a:gd name="T14" fmla="*/ 234 w 239"/>
                <a:gd name="T15" fmla="*/ 103 h 362"/>
                <a:gd name="T16" fmla="*/ 234 w 239"/>
                <a:gd name="T17" fmla="*/ 179 h 362"/>
                <a:gd name="T18" fmla="*/ 216 w 239"/>
                <a:gd name="T19" fmla="*/ 209 h 362"/>
                <a:gd name="T20" fmla="*/ 225 w 239"/>
                <a:gd name="T21" fmla="*/ 261 h 362"/>
                <a:gd name="T22" fmla="*/ 236 w 239"/>
                <a:gd name="T23" fmla="*/ 320 h 362"/>
                <a:gd name="T24" fmla="*/ 68 w 239"/>
                <a:gd name="T25" fmla="*/ 2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614"/>
            <p:cNvSpPr>
              <a:spLocks/>
            </p:cNvSpPr>
            <p:nvPr/>
          </p:nvSpPr>
          <p:spPr bwMode="auto">
            <a:xfrm>
              <a:off x="7172325" y="-147638"/>
              <a:ext cx="406400" cy="454025"/>
            </a:xfrm>
            <a:custGeom>
              <a:avLst/>
              <a:gdLst>
                <a:gd name="T0" fmla="*/ 79 w 108"/>
                <a:gd name="T1" fmla="*/ 0 h 121"/>
                <a:gd name="T2" fmla="*/ 79 w 108"/>
                <a:gd name="T3" fmla="*/ 28 h 121"/>
                <a:gd name="T4" fmla="*/ 67 w 108"/>
                <a:gd name="T5" fmla="*/ 40 h 121"/>
                <a:gd name="T6" fmla="*/ 51 w 108"/>
                <a:gd name="T7" fmla="*/ 58 h 121"/>
                <a:gd name="T8" fmla="*/ 32 w 108"/>
                <a:gd name="T9" fmla="*/ 61 h 121"/>
                <a:gd name="T10" fmla="*/ 32 w 108"/>
                <a:gd name="T11" fmla="*/ 98 h 121"/>
                <a:gd name="T12" fmla="*/ 19 w 108"/>
                <a:gd name="T13" fmla="*/ 73 h 121"/>
                <a:gd name="T14" fmla="*/ 16 w 108"/>
                <a:gd name="T15" fmla="*/ 109 h 121"/>
                <a:gd name="T16" fmla="*/ 32 w 108"/>
                <a:gd name="T17" fmla="*/ 121 h 121"/>
                <a:gd name="T18" fmla="*/ 58 w 108"/>
                <a:gd name="T19" fmla="*/ 118 h 121"/>
                <a:gd name="T20" fmla="*/ 42 w 108"/>
                <a:gd name="T21" fmla="*/ 95 h 121"/>
                <a:gd name="T22" fmla="*/ 41 w 108"/>
                <a:gd name="T23" fmla="*/ 73 h 121"/>
                <a:gd name="T24" fmla="*/ 75 w 108"/>
                <a:gd name="T25" fmla="*/ 53 h 121"/>
                <a:gd name="T26" fmla="*/ 87 w 108"/>
                <a:gd name="T27" fmla="*/ 29 h 121"/>
                <a:gd name="T28" fmla="*/ 108 w 108"/>
                <a:gd name="T29" fmla="*/ 17 h 121"/>
                <a:gd name="T30" fmla="*/ 79 w 108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615"/>
            <p:cNvSpPr>
              <a:spLocks/>
            </p:cNvSpPr>
            <p:nvPr/>
          </p:nvSpPr>
          <p:spPr bwMode="auto">
            <a:xfrm>
              <a:off x="5353050" y="-120650"/>
              <a:ext cx="263525" cy="273050"/>
            </a:xfrm>
            <a:custGeom>
              <a:avLst/>
              <a:gdLst>
                <a:gd name="T0" fmla="*/ 69 w 70"/>
                <a:gd name="T1" fmla="*/ 66 h 73"/>
                <a:gd name="T2" fmla="*/ 70 w 70"/>
                <a:gd name="T3" fmla="*/ 39 h 73"/>
                <a:gd name="T4" fmla="*/ 68 w 70"/>
                <a:gd name="T5" fmla="*/ 37 h 73"/>
                <a:gd name="T6" fmla="*/ 55 w 70"/>
                <a:gd name="T7" fmla="*/ 37 h 73"/>
                <a:gd name="T8" fmla="*/ 56 w 70"/>
                <a:gd name="T9" fmla="*/ 33 h 73"/>
                <a:gd name="T10" fmla="*/ 45 w 70"/>
                <a:gd name="T11" fmla="*/ 54 h 73"/>
                <a:gd name="T12" fmla="*/ 34 w 70"/>
                <a:gd name="T13" fmla="*/ 53 h 73"/>
                <a:gd name="T14" fmla="*/ 20 w 70"/>
                <a:gd name="T15" fmla="*/ 49 h 73"/>
                <a:gd name="T16" fmla="*/ 11 w 70"/>
                <a:gd name="T17" fmla="*/ 27 h 73"/>
                <a:gd name="T18" fmla="*/ 0 w 70"/>
                <a:gd name="T19" fmla="*/ 0 h 73"/>
                <a:gd name="T20" fmla="*/ 9 w 70"/>
                <a:gd name="T21" fmla="*/ 49 h 73"/>
                <a:gd name="T22" fmla="*/ 23 w 70"/>
                <a:gd name="T23" fmla="*/ 66 h 73"/>
                <a:gd name="T24" fmla="*/ 57 w 70"/>
                <a:gd name="T25" fmla="*/ 73 h 73"/>
                <a:gd name="T26" fmla="*/ 69 w 70"/>
                <a:gd name="T27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616"/>
            <p:cNvSpPr>
              <a:spLocks/>
            </p:cNvSpPr>
            <p:nvPr/>
          </p:nvSpPr>
          <p:spPr bwMode="auto">
            <a:xfrm>
              <a:off x="5826125" y="-158750"/>
              <a:ext cx="865188" cy="1069975"/>
            </a:xfrm>
            <a:custGeom>
              <a:avLst/>
              <a:gdLst>
                <a:gd name="T0" fmla="*/ 230 w 230"/>
                <a:gd name="T1" fmla="*/ 166 h 285"/>
                <a:gd name="T2" fmla="*/ 189 w 230"/>
                <a:gd name="T3" fmla="*/ 154 h 285"/>
                <a:gd name="T4" fmla="*/ 189 w 230"/>
                <a:gd name="T5" fmla="*/ 141 h 285"/>
                <a:gd name="T6" fmla="*/ 147 w 230"/>
                <a:gd name="T7" fmla="*/ 154 h 285"/>
                <a:gd name="T8" fmla="*/ 120 w 230"/>
                <a:gd name="T9" fmla="*/ 129 h 285"/>
                <a:gd name="T10" fmla="*/ 112 w 230"/>
                <a:gd name="T11" fmla="*/ 87 h 285"/>
                <a:gd name="T12" fmla="*/ 93 w 230"/>
                <a:gd name="T13" fmla="*/ 76 h 285"/>
                <a:gd name="T14" fmla="*/ 98 w 230"/>
                <a:gd name="T15" fmla="*/ 47 h 285"/>
                <a:gd name="T16" fmla="*/ 81 w 230"/>
                <a:gd name="T17" fmla="*/ 0 h 285"/>
                <a:gd name="T18" fmla="*/ 13 w 230"/>
                <a:gd name="T19" fmla="*/ 115 h 285"/>
                <a:gd name="T20" fmla="*/ 24 w 230"/>
                <a:gd name="T21" fmla="*/ 203 h 285"/>
                <a:gd name="T22" fmla="*/ 49 w 230"/>
                <a:gd name="T23" fmla="*/ 194 h 285"/>
                <a:gd name="T24" fmla="*/ 112 w 230"/>
                <a:gd name="T25" fmla="*/ 216 h 285"/>
                <a:gd name="T26" fmla="*/ 174 w 230"/>
                <a:gd name="T27" fmla="*/ 285 h 285"/>
                <a:gd name="T28" fmla="*/ 147 w 230"/>
                <a:gd name="T29" fmla="*/ 215 h 285"/>
                <a:gd name="T30" fmla="*/ 175 w 230"/>
                <a:gd name="T31" fmla="*/ 215 h 285"/>
                <a:gd name="T32" fmla="*/ 215 w 230"/>
                <a:gd name="T33" fmla="*/ 198 h 285"/>
                <a:gd name="T34" fmla="*/ 230 w 230"/>
                <a:gd name="T35" fmla="*/ 172 h 285"/>
                <a:gd name="T36" fmla="*/ 230 w 230"/>
                <a:gd name="T37" fmla="*/ 16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617"/>
            <p:cNvSpPr>
              <a:spLocks/>
            </p:cNvSpPr>
            <p:nvPr/>
          </p:nvSpPr>
          <p:spPr bwMode="auto">
            <a:xfrm>
              <a:off x="5759450" y="-290513"/>
              <a:ext cx="800100" cy="1163638"/>
            </a:xfrm>
            <a:custGeom>
              <a:avLst/>
              <a:gdLst>
                <a:gd name="T0" fmla="*/ 78 w 213"/>
                <a:gd name="T1" fmla="*/ 310 h 310"/>
                <a:gd name="T2" fmla="*/ 78 w 213"/>
                <a:gd name="T3" fmla="*/ 267 h 310"/>
                <a:gd name="T4" fmla="*/ 73 w 213"/>
                <a:gd name="T5" fmla="*/ 222 h 310"/>
                <a:gd name="T6" fmla="*/ 48 w 213"/>
                <a:gd name="T7" fmla="*/ 222 h 310"/>
                <a:gd name="T8" fmla="*/ 35 w 213"/>
                <a:gd name="T9" fmla="*/ 177 h 310"/>
                <a:gd name="T10" fmla="*/ 56 w 213"/>
                <a:gd name="T11" fmla="*/ 169 h 310"/>
                <a:gd name="T12" fmla="*/ 73 w 213"/>
                <a:gd name="T13" fmla="*/ 183 h 310"/>
                <a:gd name="T14" fmla="*/ 84 w 213"/>
                <a:gd name="T15" fmla="*/ 177 h 310"/>
                <a:gd name="T16" fmla="*/ 79 w 213"/>
                <a:gd name="T17" fmla="*/ 150 h 310"/>
                <a:gd name="T18" fmla="*/ 89 w 213"/>
                <a:gd name="T19" fmla="*/ 103 h 310"/>
                <a:gd name="T20" fmla="*/ 76 w 213"/>
                <a:gd name="T21" fmla="*/ 89 h 310"/>
                <a:gd name="T22" fmla="*/ 89 w 213"/>
                <a:gd name="T23" fmla="*/ 59 h 310"/>
                <a:gd name="T24" fmla="*/ 138 w 213"/>
                <a:gd name="T25" fmla="*/ 45 h 310"/>
                <a:gd name="T26" fmla="*/ 191 w 213"/>
                <a:gd name="T27" fmla="*/ 43 h 310"/>
                <a:gd name="T28" fmla="*/ 213 w 213"/>
                <a:gd name="T29" fmla="*/ 69 h 310"/>
                <a:gd name="T30" fmla="*/ 193 w 213"/>
                <a:gd name="T31" fmla="*/ 30 h 310"/>
                <a:gd name="T32" fmla="*/ 165 w 213"/>
                <a:gd name="T33" fmla="*/ 23 h 310"/>
                <a:gd name="T34" fmla="*/ 138 w 213"/>
                <a:gd name="T35" fmla="*/ 7 h 310"/>
                <a:gd name="T36" fmla="*/ 123 w 213"/>
                <a:gd name="T37" fmla="*/ 16 h 310"/>
                <a:gd name="T38" fmla="*/ 123 w 213"/>
                <a:gd name="T39" fmla="*/ 0 h 310"/>
                <a:gd name="T40" fmla="*/ 97 w 213"/>
                <a:gd name="T41" fmla="*/ 23 h 310"/>
                <a:gd name="T42" fmla="*/ 46 w 213"/>
                <a:gd name="T43" fmla="*/ 72 h 310"/>
                <a:gd name="T44" fmla="*/ 19 w 213"/>
                <a:gd name="T45" fmla="*/ 135 h 310"/>
                <a:gd name="T46" fmla="*/ 11 w 213"/>
                <a:gd name="T47" fmla="*/ 206 h 310"/>
                <a:gd name="T48" fmla="*/ 55 w 213"/>
                <a:gd name="T49" fmla="*/ 275 h 310"/>
                <a:gd name="T50" fmla="*/ 78 w 213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618"/>
            <p:cNvSpPr>
              <a:spLocks/>
            </p:cNvSpPr>
            <p:nvPr/>
          </p:nvSpPr>
          <p:spPr bwMode="auto">
            <a:xfrm>
              <a:off x="6243638" y="795337"/>
              <a:ext cx="823913" cy="1076325"/>
            </a:xfrm>
            <a:custGeom>
              <a:avLst/>
              <a:gdLst>
                <a:gd name="T0" fmla="*/ 0 w 219"/>
                <a:gd name="T1" fmla="*/ 31 h 287"/>
                <a:gd name="T2" fmla="*/ 54 w 219"/>
                <a:gd name="T3" fmla="*/ 36 h 287"/>
                <a:gd name="T4" fmla="*/ 115 w 219"/>
                <a:gd name="T5" fmla="*/ 36 h 287"/>
                <a:gd name="T6" fmla="*/ 110 w 219"/>
                <a:gd name="T7" fmla="*/ 0 h 287"/>
                <a:gd name="T8" fmla="*/ 134 w 219"/>
                <a:gd name="T9" fmla="*/ 31 h 287"/>
                <a:gd name="T10" fmla="*/ 154 w 219"/>
                <a:gd name="T11" fmla="*/ 76 h 287"/>
                <a:gd name="T12" fmla="*/ 216 w 219"/>
                <a:gd name="T13" fmla="*/ 133 h 287"/>
                <a:gd name="T14" fmla="*/ 141 w 219"/>
                <a:gd name="T15" fmla="*/ 287 h 287"/>
                <a:gd name="T16" fmla="*/ 0 w 219"/>
                <a:gd name="T17" fmla="*/ 3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619"/>
            <p:cNvSpPr>
              <a:spLocks/>
            </p:cNvSpPr>
            <p:nvPr/>
          </p:nvSpPr>
          <p:spPr bwMode="auto">
            <a:xfrm>
              <a:off x="6402388" y="941387"/>
              <a:ext cx="508000" cy="773113"/>
            </a:xfrm>
            <a:custGeom>
              <a:avLst/>
              <a:gdLst>
                <a:gd name="T0" fmla="*/ 91 w 135"/>
                <a:gd name="T1" fmla="*/ 206 h 206"/>
                <a:gd name="T2" fmla="*/ 135 w 135"/>
                <a:gd name="T3" fmla="*/ 115 h 206"/>
                <a:gd name="T4" fmla="*/ 91 w 135"/>
                <a:gd name="T5" fmla="*/ 52 h 206"/>
                <a:gd name="T6" fmla="*/ 75 w 135"/>
                <a:gd name="T7" fmla="*/ 4 h 206"/>
                <a:gd name="T8" fmla="*/ 0 w 135"/>
                <a:gd name="T9" fmla="*/ 16 h 206"/>
                <a:gd name="T10" fmla="*/ 61 w 135"/>
                <a:gd name="T11" fmla="*/ 58 h 206"/>
                <a:gd name="T12" fmla="*/ 68 w 135"/>
                <a:gd name="T13" fmla="*/ 166 h 206"/>
                <a:gd name="T14" fmla="*/ 91 w 135"/>
                <a:gd name="T1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620"/>
            <p:cNvSpPr>
              <a:spLocks/>
            </p:cNvSpPr>
            <p:nvPr/>
          </p:nvSpPr>
          <p:spPr bwMode="auto">
            <a:xfrm>
              <a:off x="5468938" y="7077075"/>
              <a:ext cx="982663" cy="420688"/>
            </a:xfrm>
            <a:custGeom>
              <a:avLst/>
              <a:gdLst>
                <a:gd name="T0" fmla="*/ 5 w 261"/>
                <a:gd name="T1" fmla="*/ 13 h 112"/>
                <a:gd name="T2" fmla="*/ 5 w 261"/>
                <a:gd name="T3" fmla="*/ 81 h 112"/>
                <a:gd name="T4" fmla="*/ 91 w 261"/>
                <a:gd name="T5" fmla="*/ 91 h 112"/>
                <a:gd name="T6" fmla="*/ 98 w 261"/>
                <a:gd name="T7" fmla="*/ 75 h 112"/>
                <a:gd name="T8" fmla="*/ 211 w 261"/>
                <a:gd name="T9" fmla="*/ 111 h 112"/>
                <a:gd name="T10" fmla="*/ 261 w 261"/>
                <a:gd name="T11" fmla="*/ 36 h 112"/>
                <a:gd name="T12" fmla="*/ 154 w 261"/>
                <a:gd name="T13" fmla="*/ 0 h 112"/>
                <a:gd name="T14" fmla="*/ 5 w 261"/>
                <a:gd name="T15" fmla="*/ 1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621"/>
            <p:cNvSpPr>
              <a:spLocks/>
            </p:cNvSpPr>
            <p:nvPr/>
          </p:nvSpPr>
          <p:spPr bwMode="auto">
            <a:xfrm>
              <a:off x="6078538" y="7256462"/>
              <a:ext cx="1027113" cy="574675"/>
            </a:xfrm>
            <a:custGeom>
              <a:avLst/>
              <a:gdLst>
                <a:gd name="T0" fmla="*/ 2 w 273"/>
                <a:gd name="T1" fmla="*/ 7 h 153"/>
                <a:gd name="T2" fmla="*/ 2 w 273"/>
                <a:gd name="T3" fmla="*/ 102 h 153"/>
                <a:gd name="T4" fmla="*/ 55 w 273"/>
                <a:gd name="T5" fmla="*/ 121 h 153"/>
                <a:gd name="T6" fmla="*/ 62 w 273"/>
                <a:gd name="T7" fmla="*/ 111 h 153"/>
                <a:gd name="T8" fmla="*/ 146 w 273"/>
                <a:gd name="T9" fmla="*/ 151 h 153"/>
                <a:gd name="T10" fmla="*/ 273 w 273"/>
                <a:gd name="T11" fmla="*/ 132 h 153"/>
                <a:gd name="T12" fmla="*/ 263 w 273"/>
                <a:gd name="T13" fmla="*/ 106 h 153"/>
                <a:gd name="T14" fmla="*/ 228 w 273"/>
                <a:gd name="T15" fmla="*/ 100 h 153"/>
                <a:gd name="T16" fmla="*/ 155 w 273"/>
                <a:gd name="T17" fmla="*/ 27 h 153"/>
                <a:gd name="T18" fmla="*/ 2 w 273"/>
                <a:gd name="T19" fmla="*/ 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622"/>
            <p:cNvSpPr>
              <a:spLocks/>
            </p:cNvSpPr>
            <p:nvPr/>
          </p:nvSpPr>
          <p:spPr bwMode="auto">
            <a:xfrm>
              <a:off x="5476875" y="3067050"/>
              <a:ext cx="1628775" cy="4152900"/>
            </a:xfrm>
            <a:custGeom>
              <a:avLst/>
              <a:gdLst>
                <a:gd name="T0" fmla="*/ 10 w 433"/>
                <a:gd name="T1" fmla="*/ 1096 h 1106"/>
                <a:gd name="T2" fmla="*/ 10 w 433"/>
                <a:gd name="T3" fmla="*/ 1058 h 1106"/>
                <a:gd name="T4" fmla="*/ 25 w 433"/>
                <a:gd name="T5" fmla="*/ 934 h 1106"/>
                <a:gd name="T6" fmla="*/ 98 w 433"/>
                <a:gd name="T7" fmla="*/ 615 h 1106"/>
                <a:gd name="T8" fmla="*/ 161 w 433"/>
                <a:gd name="T9" fmla="*/ 382 h 1106"/>
                <a:gd name="T10" fmla="*/ 207 w 433"/>
                <a:gd name="T11" fmla="*/ 103 h 1106"/>
                <a:gd name="T12" fmla="*/ 240 w 433"/>
                <a:gd name="T13" fmla="*/ 0 h 1106"/>
                <a:gd name="T14" fmla="*/ 433 w 433"/>
                <a:gd name="T15" fmla="*/ 9 h 1106"/>
                <a:gd name="T16" fmla="*/ 421 w 433"/>
                <a:gd name="T17" fmla="*/ 240 h 1106"/>
                <a:gd name="T18" fmla="*/ 350 w 433"/>
                <a:gd name="T19" fmla="*/ 536 h 1106"/>
                <a:gd name="T20" fmla="*/ 141 w 433"/>
                <a:gd name="T21" fmla="*/ 1027 h 1106"/>
                <a:gd name="T22" fmla="*/ 173 w 433"/>
                <a:gd name="T23" fmla="*/ 1046 h 1106"/>
                <a:gd name="T24" fmla="*/ 185 w 433"/>
                <a:gd name="T25" fmla="*/ 1079 h 1106"/>
                <a:gd name="T26" fmla="*/ 88 w 433"/>
                <a:gd name="T27" fmla="*/ 1105 h 1106"/>
                <a:gd name="T28" fmla="*/ 10 w 433"/>
                <a:gd name="T29" fmla="*/ 109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623"/>
            <p:cNvSpPr>
              <a:spLocks/>
            </p:cNvSpPr>
            <p:nvPr/>
          </p:nvSpPr>
          <p:spPr bwMode="auto">
            <a:xfrm>
              <a:off x="5718175" y="3067050"/>
              <a:ext cx="1387475" cy="4152900"/>
            </a:xfrm>
            <a:custGeom>
              <a:avLst/>
              <a:gdLst>
                <a:gd name="T0" fmla="*/ 143 w 369"/>
                <a:gd name="T1" fmla="*/ 103 h 1106"/>
                <a:gd name="T2" fmla="*/ 140 w 369"/>
                <a:gd name="T3" fmla="*/ 121 h 1106"/>
                <a:gd name="T4" fmla="*/ 314 w 369"/>
                <a:gd name="T5" fmla="*/ 131 h 1106"/>
                <a:gd name="T6" fmla="*/ 335 w 369"/>
                <a:gd name="T7" fmla="*/ 245 h 1106"/>
                <a:gd name="T8" fmla="*/ 313 w 369"/>
                <a:gd name="T9" fmla="*/ 262 h 1106"/>
                <a:gd name="T10" fmla="*/ 313 w 369"/>
                <a:gd name="T11" fmla="*/ 344 h 1106"/>
                <a:gd name="T12" fmla="*/ 251 w 369"/>
                <a:gd name="T13" fmla="*/ 344 h 1106"/>
                <a:gd name="T14" fmla="*/ 115 w 369"/>
                <a:gd name="T15" fmla="*/ 438 h 1106"/>
                <a:gd name="T16" fmla="*/ 59 w 369"/>
                <a:gd name="T17" fmla="*/ 529 h 1106"/>
                <a:gd name="T18" fmla="*/ 50 w 369"/>
                <a:gd name="T19" fmla="*/ 559 h 1106"/>
                <a:gd name="T20" fmla="*/ 104 w 369"/>
                <a:gd name="T21" fmla="*/ 519 h 1106"/>
                <a:gd name="T22" fmla="*/ 97 w 369"/>
                <a:gd name="T23" fmla="*/ 560 h 1106"/>
                <a:gd name="T24" fmla="*/ 21 w 369"/>
                <a:gd name="T25" fmla="*/ 666 h 1106"/>
                <a:gd name="T26" fmla="*/ 108 w 369"/>
                <a:gd name="T27" fmla="*/ 601 h 1106"/>
                <a:gd name="T28" fmla="*/ 66 w 369"/>
                <a:gd name="T29" fmla="*/ 650 h 1106"/>
                <a:gd name="T30" fmla="*/ 0 w 369"/>
                <a:gd name="T31" fmla="*/ 709 h 1106"/>
                <a:gd name="T32" fmla="*/ 0 w 369"/>
                <a:gd name="T33" fmla="*/ 709 h 1106"/>
                <a:gd name="T34" fmla="*/ 51 w 369"/>
                <a:gd name="T35" fmla="*/ 679 h 1106"/>
                <a:gd name="T36" fmla="*/ 77 w 369"/>
                <a:gd name="T37" fmla="*/ 766 h 1106"/>
                <a:gd name="T38" fmla="*/ 97 w 369"/>
                <a:gd name="T39" fmla="*/ 875 h 1106"/>
                <a:gd name="T40" fmla="*/ 66 w 369"/>
                <a:gd name="T41" fmla="*/ 977 h 1106"/>
                <a:gd name="T42" fmla="*/ 6 w 369"/>
                <a:gd name="T43" fmla="*/ 1027 h 1106"/>
                <a:gd name="T44" fmla="*/ 66 w 369"/>
                <a:gd name="T45" fmla="*/ 1017 h 1106"/>
                <a:gd name="T46" fmla="*/ 30 w 369"/>
                <a:gd name="T47" fmla="*/ 1045 h 1106"/>
                <a:gd name="T48" fmla="*/ 6 w 369"/>
                <a:gd name="T49" fmla="*/ 1104 h 1106"/>
                <a:gd name="T50" fmla="*/ 24 w 369"/>
                <a:gd name="T51" fmla="*/ 1105 h 1106"/>
                <a:gd name="T52" fmla="*/ 121 w 369"/>
                <a:gd name="T53" fmla="*/ 1079 h 1106"/>
                <a:gd name="T54" fmla="*/ 109 w 369"/>
                <a:gd name="T55" fmla="*/ 1046 h 1106"/>
                <a:gd name="T56" fmla="*/ 77 w 369"/>
                <a:gd name="T57" fmla="*/ 1027 h 1106"/>
                <a:gd name="T58" fmla="*/ 286 w 369"/>
                <a:gd name="T59" fmla="*/ 536 h 1106"/>
                <a:gd name="T60" fmla="*/ 357 w 369"/>
                <a:gd name="T61" fmla="*/ 240 h 1106"/>
                <a:gd name="T62" fmla="*/ 369 w 369"/>
                <a:gd name="T63" fmla="*/ 9 h 1106"/>
                <a:gd name="T64" fmla="*/ 176 w 369"/>
                <a:gd name="T65" fmla="*/ 0 h 1106"/>
                <a:gd name="T66" fmla="*/ 143 w 369"/>
                <a:gd name="T67" fmla="*/ 10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624"/>
            <p:cNvSpPr>
              <a:spLocks/>
            </p:cNvSpPr>
            <p:nvPr/>
          </p:nvSpPr>
          <p:spPr bwMode="auto">
            <a:xfrm>
              <a:off x="5653088" y="3125787"/>
              <a:ext cx="1328738" cy="4416425"/>
            </a:xfrm>
            <a:custGeom>
              <a:avLst/>
              <a:gdLst>
                <a:gd name="T0" fmla="*/ 299 w 353"/>
                <a:gd name="T1" fmla="*/ 1133 h 1176"/>
                <a:gd name="T2" fmla="*/ 321 w 353"/>
                <a:gd name="T3" fmla="*/ 731 h 1176"/>
                <a:gd name="T4" fmla="*/ 321 w 353"/>
                <a:gd name="T5" fmla="*/ 572 h 1176"/>
                <a:gd name="T6" fmla="*/ 322 w 353"/>
                <a:gd name="T7" fmla="*/ 495 h 1176"/>
                <a:gd name="T8" fmla="*/ 275 w 353"/>
                <a:gd name="T9" fmla="*/ 296 h 1176"/>
                <a:gd name="T10" fmla="*/ 305 w 353"/>
                <a:gd name="T11" fmla="*/ 248 h 1176"/>
                <a:gd name="T12" fmla="*/ 305 w 353"/>
                <a:gd name="T13" fmla="*/ 0 h 1176"/>
                <a:gd name="T14" fmla="*/ 17 w 353"/>
                <a:gd name="T15" fmla="*/ 56 h 1176"/>
                <a:gd name="T16" fmla="*/ 17 w 353"/>
                <a:gd name="T17" fmla="*/ 207 h 1176"/>
                <a:gd name="T18" fmla="*/ 147 w 353"/>
                <a:gd name="T19" fmla="*/ 515 h 1176"/>
                <a:gd name="T20" fmla="*/ 163 w 353"/>
                <a:gd name="T21" fmla="*/ 621 h 1176"/>
                <a:gd name="T22" fmla="*/ 135 w 353"/>
                <a:gd name="T23" fmla="*/ 660 h 1176"/>
                <a:gd name="T24" fmla="*/ 114 w 353"/>
                <a:gd name="T25" fmla="*/ 1005 h 1176"/>
                <a:gd name="T26" fmla="*/ 114 w 353"/>
                <a:gd name="T27" fmla="*/ 1123 h 1176"/>
                <a:gd name="T28" fmla="*/ 299 w 353"/>
                <a:gd name="T29" fmla="*/ 113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625"/>
            <p:cNvSpPr>
              <a:spLocks/>
            </p:cNvSpPr>
            <p:nvPr/>
          </p:nvSpPr>
          <p:spPr bwMode="auto">
            <a:xfrm>
              <a:off x="5770563" y="3532187"/>
              <a:ext cx="1068388" cy="3938588"/>
            </a:xfrm>
            <a:custGeom>
              <a:avLst/>
              <a:gdLst>
                <a:gd name="T0" fmla="*/ 272 w 284"/>
                <a:gd name="T1" fmla="*/ 594 h 1049"/>
                <a:gd name="T2" fmla="*/ 243 w 284"/>
                <a:gd name="T3" fmla="*/ 828 h 1049"/>
                <a:gd name="T4" fmla="*/ 265 w 284"/>
                <a:gd name="T5" fmla="*/ 536 h 1049"/>
                <a:gd name="T6" fmla="*/ 162 w 284"/>
                <a:gd name="T7" fmla="*/ 744 h 1049"/>
                <a:gd name="T8" fmla="*/ 260 w 284"/>
                <a:gd name="T9" fmla="*/ 467 h 1049"/>
                <a:gd name="T10" fmla="*/ 272 w 284"/>
                <a:gd name="T11" fmla="*/ 392 h 1049"/>
                <a:gd name="T12" fmla="*/ 204 w 284"/>
                <a:gd name="T13" fmla="*/ 197 h 1049"/>
                <a:gd name="T14" fmla="*/ 231 w 284"/>
                <a:gd name="T15" fmla="*/ 146 h 1049"/>
                <a:gd name="T16" fmla="*/ 171 w 284"/>
                <a:gd name="T17" fmla="*/ 96 h 1049"/>
                <a:gd name="T18" fmla="*/ 60 w 284"/>
                <a:gd name="T19" fmla="*/ 58 h 1049"/>
                <a:gd name="T20" fmla="*/ 162 w 284"/>
                <a:gd name="T21" fmla="*/ 63 h 1049"/>
                <a:gd name="T22" fmla="*/ 272 w 284"/>
                <a:gd name="T23" fmla="*/ 6 h 1049"/>
                <a:gd name="T24" fmla="*/ 272 w 284"/>
                <a:gd name="T25" fmla="*/ 6 h 1049"/>
                <a:gd name="T26" fmla="*/ 124 w 284"/>
                <a:gd name="T27" fmla="*/ 10 h 1049"/>
                <a:gd name="T28" fmla="*/ 7 w 284"/>
                <a:gd name="T29" fmla="*/ 22 h 1049"/>
                <a:gd name="T30" fmla="*/ 101 w 284"/>
                <a:gd name="T31" fmla="*/ 270 h 1049"/>
                <a:gd name="T32" fmla="*/ 181 w 284"/>
                <a:gd name="T33" fmla="*/ 373 h 1049"/>
                <a:gd name="T34" fmla="*/ 106 w 284"/>
                <a:gd name="T35" fmla="*/ 340 h 1049"/>
                <a:gd name="T36" fmla="*/ 101 w 284"/>
                <a:gd name="T37" fmla="*/ 348 h 1049"/>
                <a:gd name="T38" fmla="*/ 162 w 284"/>
                <a:gd name="T39" fmla="*/ 429 h 1049"/>
                <a:gd name="T40" fmla="*/ 162 w 284"/>
                <a:gd name="T41" fmla="*/ 474 h 1049"/>
                <a:gd name="T42" fmla="*/ 134 w 284"/>
                <a:gd name="T43" fmla="*/ 451 h 1049"/>
                <a:gd name="T44" fmla="*/ 150 w 284"/>
                <a:gd name="T45" fmla="*/ 504 h 1049"/>
                <a:gd name="T46" fmla="*/ 235 w 284"/>
                <a:gd name="T47" fmla="*/ 461 h 1049"/>
                <a:gd name="T48" fmla="*/ 196 w 284"/>
                <a:gd name="T49" fmla="*/ 511 h 1049"/>
                <a:gd name="T50" fmla="*/ 129 w 284"/>
                <a:gd name="T51" fmla="*/ 558 h 1049"/>
                <a:gd name="T52" fmla="*/ 119 w 284"/>
                <a:gd name="T53" fmla="*/ 704 h 1049"/>
                <a:gd name="T54" fmla="*/ 106 w 284"/>
                <a:gd name="T55" fmla="*/ 870 h 1049"/>
                <a:gd name="T56" fmla="*/ 108 w 284"/>
                <a:gd name="T57" fmla="*/ 865 h 1049"/>
                <a:gd name="T58" fmla="*/ 148 w 284"/>
                <a:gd name="T59" fmla="*/ 803 h 1049"/>
                <a:gd name="T60" fmla="*/ 134 w 284"/>
                <a:gd name="T61" fmla="*/ 887 h 1049"/>
                <a:gd name="T62" fmla="*/ 85 w 284"/>
                <a:gd name="T63" fmla="*/ 1015 h 1049"/>
                <a:gd name="T64" fmla="*/ 238 w 284"/>
                <a:gd name="T65" fmla="*/ 1040 h 1049"/>
                <a:gd name="T66" fmla="*/ 268 w 284"/>
                <a:gd name="T67" fmla="*/ 896 h 1049"/>
                <a:gd name="T68" fmla="*/ 284 w 284"/>
                <a:gd name="T69" fmla="*/ 648 h 1049"/>
                <a:gd name="T70" fmla="*/ 272 w 284"/>
                <a:gd name="T71" fmla="*/ 59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626"/>
            <p:cNvSpPr>
              <a:spLocks/>
            </p:cNvSpPr>
            <p:nvPr/>
          </p:nvSpPr>
          <p:spPr bwMode="auto">
            <a:xfrm>
              <a:off x="4367213" y="234950"/>
              <a:ext cx="4060825" cy="3402013"/>
            </a:xfrm>
            <a:custGeom>
              <a:avLst/>
              <a:gdLst>
                <a:gd name="T0" fmla="*/ 332 w 1080"/>
                <a:gd name="T1" fmla="*/ 906 h 906"/>
                <a:gd name="T2" fmla="*/ 635 w 1080"/>
                <a:gd name="T3" fmla="*/ 835 h 906"/>
                <a:gd name="T4" fmla="*/ 670 w 1080"/>
                <a:gd name="T5" fmla="*/ 787 h 906"/>
                <a:gd name="T6" fmla="*/ 706 w 1080"/>
                <a:gd name="T7" fmla="*/ 828 h 906"/>
                <a:gd name="T8" fmla="*/ 835 w 1080"/>
                <a:gd name="T9" fmla="*/ 846 h 906"/>
                <a:gd name="T10" fmla="*/ 791 w 1080"/>
                <a:gd name="T11" fmla="*/ 619 h 906"/>
                <a:gd name="T12" fmla="*/ 756 w 1080"/>
                <a:gd name="T13" fmla="*/ 436 h 906"/>
                <a:gd name="T14" fmla="*/ 784 w 1080"/>
                <a:gd name="T15" fmla="*/ 364 h 906"/>
                <a:gd name="T16" fmla="*/ 899 w 1080"/>
                <a:gd name="T17" fmla="*/ 324 h 906"/>
                <a:gd name="T18" fmla="*/ 1062 w 1080"/>
                <a:gd name="T19" fmla="*/ 209 h 906"/>
                <a:gd name="T20" fmla="*/ 1030 w 1080"/>
                <a:gd name="T21" fmla="*/ 142 h 906"/>
                <a:gd name="T22" fmla="*/ 1002 w 1080"/>
                <a:gd name="T23" fmla="*/ 2 h 906"/>
                <a:gd name="T24" fmla="*/ 862 w 1080"/>
                <a:gd name="T25" fmla="*/ 55 h 906"/>
                <a:gd name="T26" fmla="*/ 903 w 1080"/>
                <a:gd name="T27" fmla="*/ 118 h 906"/>
                <a:gd name="T28" fmla="*/ 912 w 1080"/>
                <a:gd name="T29" fmla="*/ 170 h 906"/>
                <a:gd name="T30" fmla="*/ 817 w 1080"/>
                <a:gd name="T31" fmla="*/ 192 h 906"/>
                <a:gd name="T32" fmla="*/ 798 w 1080"/>
                <a:gd name="T33" fmla="*/ 180 h 906"/>
                <a:gd name="T34" fmla="*/ 762 w 1080"/>
                <a:gd name="T35" fmla="*/ 180 h 906"/>
                <a:gd name="T36" fmla="*/ 691 w 1080"/>
                <a:gd name="T37" fmla="*/ 158 h 906"/>
                <a:gd name="T38" fmla="*/ 609 w 1080"/>
                <a:gd name="T39" fmla="*/ 149 h 906"/>
                <a:gd name="T40" fmla="*/ 670 w 1080"/>
                <a:gd name="T41" fmla="*/ 259 h 906"/>
                <a:gd name="T42" fmla="*/ 629 w 1080"/>
                <a:gd name="T43" fmla="*/ 367 h 906"/>
                <a:gd name="T44" fmla="*/ 518 w 1080"/>
                <a:gd name="T45" fmla="*/ 164 h 906"/>
                <a:gd name="T46" fmla="*/ 421 w 1080"/>
                <a:gd name="T47" fmla="*/ 162 h 906"/>
                <a:gd name="T48" fmla="*/ 297 w 1080"/>
                <a:gd name="T49" fmla="*/ 156 h 906"/>
                <a:gd name="T50" fmla="*/ 262 w 1080"/>
                <a:gd name="T51" fmla="*/ 192 h 906"/>
                <a:gd name="T52" fmla="*/ 179 w 1080"/>
                <a:gd name="T53" fmla="*/ 192 h 906"/>
                <a:gd name="T54" fmla="*/ 172 w 1080"/>
                <a:gd name="T55" fmla="*/ 149 h 906"/>
                <a:gd name="T56" fmla="*/ 174 w 1080"/>
                <a:gd name="T57" fmla="*/ 144 h 906"/>
                <a:gd name="T58" fmla="*/ 234 w 1080"/>
                <a:gd name="T59" fmla="*/ 49 h 906"/>
                <a:gd name="T60" fmla="*/ 131 w 1080"/>
                <a:gd name="T61" fmla="*/ 2 h 906"/>
                <a:gd name="T62" fmla="*/ 119 w 1080"/>
                <a:gd name="T63" fmla="*/ 37 h 906"/>
                <a:gd name="T64" fmla="*/ 61 w 1080"/>
                <a:gd name="T65" fmla="*/ 125 h 906"/>
                <a:gd name="T66" fmla="*/ 27 w 1080"/>
                <a:gd name="T67" fmla="*/ 257 h 906"/>
                <a:gd name="T68" fmla="*/ 287 w 1080"/>
                <a:gd name="T69" fmla="*/ 385 h 906"/>
                <a:gd name="T70" fmla="*/ 378 w 1080"/>
                <a:gd name="T71" fmla="*/ 547 h 906"/>
                <a:gd name="T72" fmla="*/ 380 w 1080"/>
                <a:gd name="T73" fmla="*/ 689 h 906"/>
                <a:gd name="T74" fmla="*/ 332 w 1080"/>
                <a:gd name="T75" fmla="*/ 906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627"/>
            <p:cNvSpPr>
              <a:spLocks/>
            </p:cNvSpPr>
            <p:nvPr/>
          </p:nvSpPr>
          <p:spPr bwMode="auto">
            <a:xfrm>
              <a:off x="5476875" y="1439862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 w 3"/>
                <a:gd name="T3" fmla="*/ 9 h 9"/>
                <a:gd name="T4" fmla="*/ 0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628"/>
            <p:cNvSpPr>
              <a:spLocks/>
            </p:cNvSpPr>
            <p:nvPr/>
          </p:nvSpPr>
          <p:spPr bwMode="auto">
            <a:xfrm>
              <a:off x="4811713" y="606425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629"/>
            <p:cNvSpPr>
              <a:spLocks/>
            </p:cNvSpPr>
            <p:nvPr/>
          </p:nvSpPr>
          <p:spPr bwMode="auto">
            <a:xfrm>
              <a:off x="4668838" y="242887"/>
              <a:ext cx="3700463" cy="3394075"/>
            </a:xfrm>
            <a:custGeom>
              <a:avLst/>
              <a:gdLst>
                <a:gd name="T0" fmla="*/ 870 w 984"/>
                <a:gd name="T1" fmla="*/ 14 h 904"/>
                <a:gd name="T2" fmla="*/ 837 w 984"/>
                <a:gd name="T3" fmla="*/ 47 h 904"/>
                <a:gd name="T4" fmla="*/ 832 w 984"/>
                <a:gd name="T5" fmla="*/ 72 h 904"/>
                <a:gd name="T6" fmla="*/ 837 w 984"/>
                <a:gd name="T7" fmla="*/ 116 h 904"/>
                <a:gd name="T8" fmla="*/ 955 w 984"/>
                <a:gd name="T9" fmla="*/ 198 h 904"/>
                <a:gd name="T10" fmla="*/ 957 w 984"/>
                <a:gd name="T11" fmla="*/ 218 h 904"/>
                <a:gd name="T12" fmla="*/ 737 w 984"/>
                <a:gd name="T13" fmla="*/ 190 h 904"/>
                <a:gd name="T14" fmla="*/ 682 w 984"/>
                <a:gd name="T15" fmla="*/ 178 h 904"/>
                <a:gd name="T16" fmla="*/ 529 w 984"/>
                <a:gd name="T17" fmla="*/ 147 h 904"/>
                <a:gd name="T18" fmla="*/ 605 w 984"/>
                <a:gd name="T19" fmla="*/ 178 h 904"/>
                <a:gd name="T20" fmla="*/ 549 w 984"/>
                <a:gd name="T21" fmla="*/ 365 h 904"/>
                <a:gd name="T22" fmla="*/ 363 w 984"/>
                <a:gd name="T23" fmla="*/ 153 h 904"/>
                <a:gd name="T24" fmla="*/ 444 w 984"/>
                <a:gd name="T25" fmla="*/ 306 h 904"/>
                <a:gd name="T26" fmla="*/ 192 w 984"/>
                <a:gd name="T27" fmla="*/ 168 h 904"/>
                <a:gd name="T28" fmla="*/ 182 w 984"/>
                <a:gd name="T29" fmla="*/ 190 h 904"/>
                <a:gd name="T30" fmla="*/ 92 w 984"/>
                <a:gd name="T31" fmla="*/ 147 h 904"/>
                <a:gd name="T32" fmla="*/ 154 w 984"/>
                <a:gd name="T33" fmla="*/ 47 h 904"/>
                <a:gd name="T34" fmla="*/ 38 w 984"/>
                <a:gd name="T35" fmla="*/ 91 h 904"/>
                <a:gd name="T36" fmla="*/ 109 w 984"/>
                <a:gd name="T37" fmla="*/ 78 h 904"/>
                <a:gd name="T38" fmla="*/ 5 w 984"/>
                <a:gd name="T39" fmla="*/ 218 h 904"/>
                <a:gd name="T40" fmla="*/ 5 w 984"/>
                <a:gd name="T41" fmla="*/ 234 h 904"/>
                <a:gd name="T42" fmla="*/ 63 w 984"/>
                <a:gd name="T43" fmla="*/ 277 h 904"/>
                <a:gd name="T44" fmla="*/ 173 w 984"/>
                <a:gd name="T45" fmla="*/ 270 h 904"/>
                <a:gd name="T46" fmla="*/ 203 w 984"/>
                <a:gd name="T47" fmla="*/ 259 h 904"/>
                <a:gd name="T48" fmla="*/ 243 w 984"/>
                <a:gd name="T49" fmla="*/ 201 h 904"/>
                <a:gd name="T50" fmla="*/ 231 w 984"/>
                <a:gd name="T51" fmla="*/ 178 h 904"/>
                <a:gd name="T52" fmla="*/ 461 w 984"/>
                <a:gd name="T53" fmla="*/ 358 h 904"/>
                <a:gd name="T54" fmla="*/ 455 w 984"/>
                <a:gd name="T55" fmla="*/ 503 h 904"/>
                <a:gd name="T56" fmla="*/ 316 w 984"/>
                <a:gd name="T57" fmla="*/ 531 h 904"/>
                <a:gd name="T58" fmla="*/ 461 w 984"/>
                <a:gd name="T59" fmla="*/ 592 h 904"/>
                <a:gd name="T60" fmla="*/ 268 w 984"/>
                <a:gd name="T61" fmla="*/ 801 h 904"/>
                <a:gd name="T62" fmla="*/ 555 w 984"/>
                <a:gd name="T63" fmla="*/ 833 h 904"/>
                <a:gd name="T64" fmla="*/ 626 w 984"/>
                <a:gd name="T65" fmla="*/ 826 h 904"/>
                <a:gd name="T66" fmla="*/ 711 w 984"/>
                <a:gd name="T67" fmla="*/ 617 h 904"/>
                <a:gd name="T68" fmla="*/ 655 w 984"/>
                <a:gd name="T69" fmla="*/ 584 h 904"/>
                <a:gd name="T70" fmla="*/ 670 w 984"/>
                <a:gd name="T71" fmla="*/ 571 h 904"/>
                <a:gd name="T72" fmla="*/ 676 w 984"/>
                <a:gd name="T73" fmla="*/ 434 h 904"/>
                <a:gd name="T74" fmla="*/ 710 w 984"/>
                <a:gd name="T75" fmla="*/ 360 h 904"/>
                <a:gd name="T76" fmla="*/ 714 w 984"/>
                <a:gd name="T77" fmla="*/ 201 h 904"/>
                <a:gd name="T78" fmla="*/ 755 w 984"/>
                <a:gd name="T79" fmla="*/ 305 h 904"/>
                <a:gd name="T80" fmla="*/ 844 w 984"/>
                <a:gd name="T81" fmla="*/ 200 h 904"/>
                <a:gd name="T82" fmla="*/ 854 w 984"/>
                <a:gd name="T83" fmla="*/ 303 h 904"/>
                <a:gd name="T84" fmla="*/ 984 w 984"/>
                <a:gd name="T85" fmla="*/ 201 h 904"/>
                <a:gd name="T86" fmla="*/ 922 w 984"/>
                <a:gd name="T87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" name="五边形 12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24" name="燕尾形 12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燕尾形 12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127" name="矩形 12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30" name="直接连接符 12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13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8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44"/>
          <p:cNvSpPr>
            <a:spLocks noEditPoints="1"/>
          </p:cNvSpPr>
          <p:nvPr/>
        </p:nvSpPr>
        <p:spPr bwMode="auto">
          <a:xfrm>
            <a:off x="6230917" y="3687002"/>
            <a:ext cx="1338501" cy="1413285"/>
          </a:xfrm>
          <a:custGeom>
            <a:avLst/>
            <a:gdLst/>
            <a:ahLst/>
            <a:cxnLst>
              <a:cxn ang="0">
                <a:pos x="5" y="693"/>
              </a:cxn>
              <a:cxn ang="0">
                <a:pos x="12" y="639"/>
              </a:cxn>
              <a:cxn ang="0">
                <a:pos x="24" y="642"/>
              </a:cxn>
              <a:cxn ang="0">
                <a:pos x="7" y="693"/>
              </a:cxn>
              <a:cxn ang="0">
                <a:pos x="30" y="601"/>
              </a:cxn>
              <a:cxn ang="0">
                <a:pos x="42" y="547"/>
              </a:cxn>
              <a:cxn ang="0">
                <a:pos x="53" y="552"/>
              </a:cxn>
              <a:cxn ang="0">
                <a:pos x="32" y="601"/>
              </a:cxn>
              <a:cxn ang="0">
                <a:pos x="62" y="510"/>
              </a:cxn>
              <a:cxn ang="0">
                <a:pos x="78" y="459"/>
              </a:cxn>
              <a:cxn ang="0">
                <a:pos x="89" y="464"/>
              </a:cxn>
              <a:cxn ang="0">
                <a:pos x="64" y="511"/>
              </a:cxn>
              <a:cxn ang="0">
                <a:pos x="102" y="424"/>
              </a:cxn>
              <a:cxn ang="0">
                <a:pos x="123" y="373"/>
              </a:cxn>
              <a:cxn ang="0">
                <a:pos x="134" y="380"/>
              </a:cxn>
              <a:cxn ang="0">
                <a:pos x="105" y="424"/>
              </a:cxn>
              <a:cxn ang="0">
                <a:pos x="151" y="341"/>
              </a:cxn>
              <a:cxn ang="0">
                <a:pos x="177" y="293"/>
              </a:cxn>
              <a:cxn ang="0">
                <a:pos x="187" y="301"/>
              </a:cxn>
              <a:cxn ang="0">
                <a:pos x="154" y="342"/>
              </a:cxn>
              <a:cxn ang="0">
                <a:pos x="208" y="264"/>
              </a:cxn>
              <a:cxn ang="0">
                <a:pos x="239" y="220"/>
              </a:cxn>
              <a:cxn ang="0">
                <a:pos x="248" y="228"/>
              </a:cxn>
              <a:cxn ang="0">
                <a:pos x="212" y="266"/>
              </a:cxn>
              <a:cxn ang="0">
                <a:pos x="274" y="195"/>
              </a:cxn>
              <a:cxn ang="0">
                <a:pos x="311" y="155"/>
              </a:cxn>
              <a:cxn ang="0">
                <a:pos x="318" y="165"/>
              </a:cxn>
              <a:cxn ang="0">
                <a:pos x="278" y="197"/>
              </a:cxn>
              <a:cxn ang="0">
                <a:pos x="348" y="135"/>
              </a:cxn>
              <a:cxn ang="0">
                <a:pos x="390" y="101"/>
              </a:cxn>
              <a:cxn ang="0">
                <a:pos x="396" y="111"/>
              </a:cxn>
              <a:cxn ang="0">
                <a:pos x="353" y="138"/>
              </a:cxn>
              <a:cxn ang="0">
                <a:pos x="430" y="86"/>
              </a:cxn>
              <a:cxn ang="0">
                <a:pos x="476" y="58"/>
              </a:cxn>
              <a:cxn ang="0">
                <a:pos x="481" y="69"/>
              </a:cxn>
              <a:cxn ang="0">
                <a:pos x="435" y="89"/>
              </a:cxn>
              <a:cxn ang="0">
                <a:pos x="518" y="49"/>
              </a:cxn>
              <a:cxn ang="0">
                <a:pos x="568" y="27"/>
              </a:cxn>
              <a:cxn ang="0">
                <a:pos x="571" y="39"/>
              </a:cxn>
              <a:cxn ang="0">
                <a:pos x="523" y="53"/>
              </a:cxn>
              <a:cxn ang="0">
                <a:pos x="610" y="23"/>
              </a:cxn>
              <a:cxn ang="0">
                <a:pos x="662" y="8"/>
              </a:cxn>
              <a:cxn ang="0">
                <a:pos x="664" y="20"/>
              </a:cxn>
              <a:cxn ang="0">
                <a:pos x="616" y="28"/>
              </a:cxn>
              <a:cxn ang="0">
                <a:pos x="704" y="9"/>
              </a:cxn>
              <a:cxn ang="0">
                <a:pos x="758" y="0"/>
              </a:cxn>
              <a:cxn ang="0">
                <a:pos x="758" y="12"/>
              </a:cxn>
              <a:cxn ang="0">
                <a:pos x="710" y="15"/>
              </a:cxn>
            </a:cxnLst>
            <a:rect l="0" t="0" r="r" b="b"/>
            <a:pathLst>
              <a:path w="764" h="693">
                <a:moveTo>
                  <a:pt x="7" y="693"/>
                </a:moveTo>
                <a:cubicBezTo>
                  <a:pt x="6" y="693"/>
                  <a:pt x="6" y="693"/>
                  <a:pt x="5" y="693"/>
                </a:cubicBezTo>
                <a:cubicBezTo>
                  <a:pt x="2" y="693"/>
                  <a:pt x="0" y="689"/>
                  <a:pt x="1" y="686"/>
                </a:cubicBezTo>
                <a:cubicBezTo>
                  <a:pt x="4" y="671"/>
                  <a:pt x="8" y="655"/>
                  <a:pt x="12" y="639"/>
                </a:cubicBezTo>
                <a:cubicBezTo>
                  <a:pt x="13" y="636"/>
                  <a:pt x="17" y="634"/>
                  <a:pt x="20" y="635"/>
                </a:cubicBezTo>
                <a:cubicBezTo>
                  <a:pt x="23" y="636"/>
                  <a:pt x="25" y="639"/>
                  <a:pt x="24" y="642"/>
                </a:cubicBezTo>
                <a:cubicBezTo>
                  <a:pt x="20" y="658"/>
                  <a:pt x="16" y="673"/>
                  <a:pt x="13" y="689"/>
                </a:cubicBezTo>
                <a:cubicBezTo>
                  <a:pt x="12" y="691"/>
                  <a:pt x="10" y="693"/>
                  <a:pt x="7" y="693"/>
                </a:cubicBezTo>
                <a:close/>
                <a:moveTo>
                  <a:pt x="32" y="601"/>
                </a:moveTo>
                <a:cubicBezTo>
                  <a:pt x="31" y="601"/>
                  <a:pt x="31" y="601"/>
                  <a:pt x="30" y="601"/>
                </a:cubicBezTo>
                <a:cubicBezTo>
                  <a:pt x="27" y="600"/>
                  <a:pt x="25" y="596"/>
                  <a:pt x="26" y="593"/>
                </a:cubicBezTo>
                <a:cubicBezTo>
                  <a:pt x="31" y="578"/>
                  <a:pt x="36" y="562"/>
                  <a:pt x="42" y="547"/>
                </a:cubicBezTo>
                <a:cubicBezTo>
                  <a:pt x="43" y="544"/>
                  <a:pt x="46" y="543"/>
                  <a:pt x="49" y="544"/>
                </a:cubicBezTo>
                <a:cubicBezTo>
                  <a:pt x="52" y="545"/>
                  <a:pt x="54" y="548"/>
                  <a:pt x="53" y="552"/>
                </a:cubicBezTo>
                <a:cubicBezTo>
                  <a:pt x="47" y="566"/>
                  <a:pt x="42" y="582"/>
                  <a:pt x="37" y="597"/>
                </a:cubicBezTo>
                <a:cubicBezTo>
                  <a:pt x="37" y="599"/>
                  <a:pt x="34" y="601"/>
                  <a:pt x="32" y="601"/>
                </a:cubicBezTo>
                <a:close/>
                <a:moveTo>
                  <a:pt x="64" y="511"/>
                </a:moveTo>
                <a:cubicBezTo>
                  <a:pt x="64" y="511"/>
                  <a:pt x="63" y="511"/>
                  <a:pt x="62" y="510"/>
                </a:cubicBezTo>
                <a:cubicBezTo>
                  <a:pt x="59" y="509"/>
                  <a:pt x="58" y="506"/>
                  <a:pt x="59" y="503"/>
                </a:cubicBezTo>
                <a:cubicBezTo>
                  <a:pt x="65" y="488"/>
                  <a:pt x="72" y="473"/>
                  <a:pt x="78" y="459"/>
                </a:cubicBezTo>
                <a:cubicBezTo>
                  <a:pt x="80" y="456"/>
                  <a:pt x="83" y="454"/>
                  <a:pt x="86" y="456"/>
                </a:cubicBezTo>
                <a:cubicBezTo>
                  <a:pt x="89" y="457"/>
                  <a:pt x="91" y="461"/>
                  <a:pt x="89" y="464"/>
                </a:cubicBezTo>
                <a:cubicBezTo>
                  <a:pt x="83" y="478"/>
                  <a:pt x="76" y="492"/>
                  <a:pt x="70" y="507"/>
                </a:cubicBezTo>
                <a:cubicBezTo>
                  <a:pt x="69" y="510"/>
                  <a:pt x="67" y="511"/>
                  <a:pt x="64" y="511"/>
                </a:cubicBezTo>
                <a:close/>
                <a:moveTo>
                  <a:pt x="105" y="424"/>
                </a:moveTo>
                <a:cubicBezTo>
                  <a:pt x="104" y="424"/>
                  <a:pt x="103" y="424"/>
                  <a:pt x="102" y="424"/>
                </a:cubicBezTo>
                <a:cubicBezTo>
                  <a:pt x="99" y="422"/>
                  <a:pt x="98" y="418"/>
                  <a:pt x="100" y="415"/>
                </a:cubicBezTo>
                <a:cubicBezTo>
                  <a:pt x="107" y="401"/>
                  <a:pt x="115" y="387"/>
                  <a:pt x="123" y="373"/>
                </a:cubicBezTo>
                <a:cubicBezTo>
                  <a:pt x="125" y="371"/>
                  <a:pt x="129" y="370"/>
                  <a:pt x="132" y="371"/>
                </a:cubicBezTo>
                <a:cubicBezTo>
                  <a:pt x="134" y="373"/>
                  <a:pt x="135" y="377"/>
                  <a:pt x="134" y="380"/>
                </a:cubicBezTo>
                <a:cubicBezTo>
                  <a:pt x="126" y="393"/>
                  <a:pt x="118" y="407"/>
                  <a:pt x="110" y="421"/>
                </a:cubicBezTo>
                <a:cubicBezTo>
                  <a:pt x="109" y="423"/>
                  <a:pt x="107" y="424"/>
                  <a:pt x="105" y="424"/>
                </a:cubicBezTo>
                <a:close/>
                <a:moveTo>
                  <a:pt x="154" y="342"/>
                </a:moveTo>
                <a:cubicBezTo>
                  <a:pt x="153" y="342"/>
                  <a:pt x="152" y="342"/>
                  <a:pt x="151" y="341"/>
                </a:cubicBezTo>
                <a:cubicBezTo>
                  <a:pt x="148" y="339"/>
                  <a:pt x="147" y="335"/>
                  <a:pt x="149" y="333"/>
                </a:cubicBezTo>
                <a:cubicBezTo>
                  <a:pt x="158" y="319"/>
                  <a:pt x="167" y="306"/>
                  <a:pt x="177" y="293"/>
                </a:cubicBezTo>
                <a:cubicBezTo>
                  <a:pt x="179" y="291"/>
                  <a:pt x="183" y="290"/>
                  <a:pt x="185" y="292"/>
                </a:cubicBezTo>
                <a:cubicBezTo>
                  <a:pt x="188" y="294"/>
                  <a:pt x="189" y="298"/>
                  <a:pt x="187" y="301"/>
                </a:cubicBezTo>
                <a:cubicBezTo>
                  <a:pt x="177" y="313"/>
                  <a:pt x="168" y="326"/>
                  <a:pt x="159" y="339"/>
                </a:cubicBezTo>
                <a:cubicBezTo>
                  <a:pt x="158" y="341"/>
                  <a:pt x="156" y="342"/>
                  <a:pt x="154" y="342"/>
                </a:cubicBezTo>
                <a:close/>
                <a:moveTo>
                  <a:pt x="212" y="266"/>
                </a:moveTo>
                <a:cubicBezTo>
                  <a:pt x="210" y="266"/>
                  <a:pt x="209" y="265"/>
                  <a:pt x="208" y="264"/>
                </a:cubicBezTo>
                <a:cubicBezTo>
                  <a:pt x="205" y="262"/>
                  <a:pt x="205" y="258"/>
                  <a:pt x="207" y="256"/>
                </a:cubicBezTo>
                <a:cubicBezTo>
                  <a:pt x="218" y="244"/>
                  <a:pt x="228" y="232"/>
                  <a:pt x="239" y="220"/>
                </a:cubicBezTo>
                <a:cubicBezTo>
                  <a:pt x="242" y="218"/>
                  <a:pt x="246" y="218"/>
                  <a:pt x="248" y="220"/>
                </a:cubicBezTo>
                <a:cubicBezTo>
                  <a:pt x="250" y="222"/>
                  <a:pt x="250" y="226"/>
                  <a:pt x="248" y="228"/>
                </a:cubicBezTo>
                <a:cubicBezTo>
                  <a:pt x="237" y="240"/>
                  <a:pt x="227" y="252"/>
                  <a:pt x="216" y="264"/>
                </a:cubicBezTo>
                <a:cubicBezTo>
                  <a:pt x="215" y="265"/>
                  <a:pt x="213" y="266"/>
                  <a:pt x="212" y="266"/>
                </a:cubicBezTo>
                <a:close/>
                <a:moveTo>
                  <a:pt x="278" y="197"/>
                </a:moveTo>
                <a:cubicBezTo>
                  <a:pt x="276" y="197"/>
                  <a:pt x="275" y="196"/>
                  <a:pt x="274" y="195"/>
                </a:cubicBezTo>
                <a:cubicBezTo>
                  <a:pt x="271" y="193"/>
                  <a:pt x="272" y="189"/>
                  <a:pt x="274" y="187"/>
                </a:cubicBezTo>
                <a:cubicBezTo>
                  <a:pt x="286" y="176"/>
                  <a:pt x="298" y="165"/>
                  <a:pt x="311" y="155"/>
                </a:cubicBezTo>
                <a:cubicBezTo>
                  <a:pt x="313" y="153"/>
                  <a:pt x="317" y="154"/>
                  <a:pt x="319" y="156"/>
                </a:cubicBezTo>
                <a:cubicBezTo>
                  <a:pt x="321" y="159"/>
                  <a:pt x="321" y="163"/>
                  <a:pt x="318" y="165"/>
                </a:cubicBezTo>
                <a:cubicBezTo>
                  <a:pt x="306" y="174"/>
                  <a:pt x="294" y="185"/>
                  <a:pt x="282" y="195"/>
                </a:cubicBezTo>
                <a:cubicBezTo>
                  <a:pt x="281" y="196"/>
                  <a:pt x="280" y="197"/>
                  <a:pt x="278" y="197"/>
                </a:cubicBezTo>
                <a:close/>
                <a:moveTo>
                  <a:pt x="353" y="138"/>
                </a:moveTo>
                <a:cubicBezTo>
                  <a:pt x="351" y="138"/>
                  <a:pt x="349" y="137"/>
                  <a:pt x="348" y="135"/>
                </a:cubicBezTo>
                <a:cubicBezTo>
                  <a:pt x="346" y="132"/>
                  <a:pt x="347" y="129"/>
                  <a:pt x="350" y="127"/>
                </a:cubicBezTo>
                <a:cubicBezTo>
                  <a:pt x="363" y="118"/>
                  <a:pt x="376" y="109"/>
                  <a:pt x="390" y="101"/>
                </a:cubicBezTo>
                <a:cubicBezTo>
                  <a:pt x="393" y="99"/>
                  <a:pt x="397" y="100"/>
                  <a:pt x="398" y="103"/>
                </a:cubicBezTo>
                <a:cubicBezTo>
                  <a:pt x="400" y="106"/>
                  <a:pt x="399" y="110"/>
                  <a:pt x="396" y="111"/>
                </a:cubicBezTo>
                <a:cubicBezTo>
                  <a:pt x="383" y="119"/>
                  <a:pt x="369" y="128"/>
                  <a:pt x="356" y="137"/>
                </a:cubicBezTo>
                <a:cubicBezTo>
                  <a:pt x="355" y="137"/>
                  <a:pt x="354" y="138"/>
                  <a:pt x="353" y="138"/>
                </a:cubicBezTo>
                <a:close/>
                <a:moveTo>
                  <a:pt x="435" y="89"/>
                </a:moveTo>
                <a:cubicBezTo>
                  <a:pt x="433" y="89"/>
                  <a:pt x="431" y="88"/>
                  <a:pt x="430" y="86"/>
                </a:cubicBezTo>
                <a:cubicBezTo>
                  <a:pt x="428" y="83"/>
                  <a:pt x="430" y="79"/>
                  <a:pt x="433" y="78"/>
                </a:cubicBezTo>
                <a:cubicBezTo>
                  <a:pt x="447" y="71"/>
                  <a:pt x="462" y="64"/>
                  <a:pt x="476" y="58"/>
                </a:cubicBezTo>
                <a:cubicBezTo>
                  <a:pt x="480" y="57"/>
                  <a:pt x="483" y="58"/>
                  <a:pt x="484" y="61"/>
                </a:cubicBezTo>
                <a:cubicBezTo>
                  <a:pt x="486" y="64"/>
                  <a:pt x="484" y="68"/>
                  <a:pt x="481" y="69"/>
                </a:cubicBezTo>
                <a:cubicBezTo>
                  <a:pt x="466" y="75"/>
                  <a:pt x="452" y="82"/>
                  <a:pt x="438" y="89"/>
                </a:cubicBezTo>
                <a:cubicBezTo>
                  <a:pt x="437" y="89"/>
                  <a:pt x="436" y="89"/>
                  <a:pt x="435" y="89"/>
                </a:cubicBezTo>
                <a:close/>
                <a:moveTo>
                  <a:pt x="523" y="53"/>
                </a:moveTo>
                <a:cubicBezTo>
                  <a:pt x="521" y="53"/>
                  <a:pt x="519" y="51"/>
                  <a:pt x="518" y="49"/>
                </a:cubicBezTo>
                <a:cubicBezTo>
                  <a:pt x="517" y="45"/>
                  <a:pt x="518" y="42"/>
                  <a:pt x="522" y="41"/>
                </a:cubicBezTo>
                <a:cubicBezTo>
                  <a:pt x="537" y="36"/>
                  <a:pt x="552" y="31"/>
                  <a:pt x="568" y="27"/>
                </a:cubicBezTo>
                <a:cubicBezTo>
                  <a:pt x="571" y="26"/>
                  <a:pt x="574" y="28"/>
                  <a:pt x="575" y="31"/>
                </a:cubicBezTo>
                <a:cubicBezTo>
                  <a:pt x="576" y="35"/>
                  <a:pt x="574" y="38"/>
                  <a:pt x="571" y="39"/>
                </a:cubicBezTo>
                <a:cubicBezTo>
                  <a:pt x="555" y="43"/>
                  <a:pt x="540" y="47"/>
                  <a:pt x="525" y="52"/>
                </a:cubicBezTo>
                <a:cubicBezTo>
                  <a:pt x="525" y="53"/>
                  <a:pt x="524" y="53"/>
                  <a:pt x="523" y="53"/>
                </a:cubicBezTo>
                <a:close/>
                <a:moveTo>
                  <a:pt x="616" y="28"/>
                </a:moveTo>
                <a:cubicBezTo>
                  <a:pt x="613" y="28"/>
                  <a:pt x="610" y="26"/>
                  <a:pt x="610" y="23"/>
                </a:cubicBezTo>
                <a:cubicBezTo>
                  <a:pt x="609" y="20"/>
                  <a:pt x="611" y="17"/>
                  <a:pt x="615" y="16"/>
                </a:cubicBezTo>
                <a:cubicBezTo>
                  <a:pt x="630" y="13"/>
                  <a:pt x="646" y="10"/>
                  <a:pt x="662" y="8"/>
                </a:cubicBezTo>
                <a:cubicBezTo>
                  <a:pt x="665" y="8"/>
                  <a:pt x="668" y="10"/>
                  <a:pt x="669" y="13"/>
                </a:cubicBezTo>
                <a:cubicBezTo>
                  <a:pt x="669" y="16"/>
                  <a:pt x="667" y="19"/>
                  <a:pt x="664" y="20"/>
                </a:cubicBezTo>
                <a:cubicBezTo>
                  <a:pt x="648" y="22"/>
                  <a:pt x="632" y="25"/>
                  <a:pt x="617" y="28"/>
                </a:cubicBezTo>
                <a:cubicBezTo>
                  <a:pt x="616" y="28"/>
                  <a:pt x="616" y="28"/>
                  <a:pt x="616" y="28"/>
                </a:cubicBezTo>
                <a:close/>
                <a:moveTo>
                  <a:pt x="710" y="15"/>
                </a:moveTo>
                <a:cubicBezTo>
                  <a:pt x="707" y="15"/>
                  <a:pt x="705" y="12"/>
                  <a:pt x="704" y="9"/>
                </a:cubicBezTo>
                <a:cubicBezTo>
                  <a:pt x="704" y="6"/>
                  <a:pt x="706" y="3"/>
                  <a:pt x="710" y="3"/>
                </a:cubicBezTo>
                <a:cubicBezTo>
                  <a:pt x="725" y="1"/>
                  <a:pt x="742" y="0"/>
                  <a:pt x="758" y="0"/>
                </a:cubicBezTo>
                <a:cubicBezTo>
                  <a:pt x="761" y="0"/>
                  <a:pt x="764" y="2"/>
                  <a:pt x="764" y="6"/>
                </a:cubicBezTo>
                <a:cubicBezTo>
                  <a:pt x="764" y="9"/>
                  <a:pt x="761" y="12"/>
                  <a:pt x="758" y="12"/>
                </a:cubicBezTo>
                <a:cubicBezTo>
                  <a:pt x="742" y="12"/>
                  <a:pt x="726" y="13"/>
                  <a:pt x="711" y="15"/>
                </a:cubicBezTo>
                <a:lnTo>
                  <a:pt x="710" y="15"/>
                </a:ln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46"/>
          <p:cNvSpPr>
            <a:spLocks noEditPoints="1"/>
          </p:cNvSpPr>
          <p:nvPr/>
        </p:nvSpPr>
        <p:spPr bwMode="auto">
          <a:xfrm>
            <a:off x="6015440" y="3610953"/>
            <a:ext cx="266179" cy="1618200"/>
          </a:xfrm>
          <a:custGeom>
            <a:avLst/>
            <a:gdLst/>
            <a:ahLst/>
            <a:cxnLst>
              <a:cxn ang="0">
                <a:pos x="5" y="787"/>
              </a:cxn>
              <a:cxn ang="0">
                <a:pos x="8" y="733"/>
              </a:cxn>
              <a:cxn ang="0">
                <a:pos x="17" y="787"/>
              </a:cxn>
              <a:cxn ang="0">
                <a:pos x="7" y="699"/>
              </a:cxn>
              <a:cxn ang="0">
                <a:pos x="0" y="645"/>
              </a:cxn>
              <a:cxn ang="0">
                <a:pos x="6" y="639"/>
              </a:cxn>
              <a:cxn ang="0">
                <a:pos x="13" y="692"/>
              </a:cxn>
              <a:cxn ang="0">
                <a:pos x="6" y="603"/>
              </a:cxn>
              <a:cxn ang="0">
                <a:pos x="0" y="596"/>
              </a:cxn>
              <a:cxn ang="0">
                <a:pos x="8" y="541"/>
              </a:cxn>
              <a:cxn ang="0">
                <a:pos x="12" y="596"/>
              </a:cxn>
              <a:cxn ang="0">
                <a:pos x="9" y="505"/>
              </a:cxn>
              <a:cxn ang="0">
                <a:pos x="3" y="499"/>
              </a:cxn>
              <a:cxn ang="0">
                <a:pos x="13" y="445"/>
              </a:cxn>
              <a:cxn ang="0">
                <a:pos x="15" y="499"/>
              </a:cxn>
              <a:cxn ang="0">
                <a:pos x="16" y="409"/>
              </a:cxn>
              <a:cxn ang="0">
                <a:pos x="10" y="403"/>
              </a:cxn>
              <a:cxn ang="0">
                <a:pos x="22" y="349"/>
              </a:cxn>
              <a:cxn ang="0">
                <a:pos x="22" y="404"/>
              </a:cxn>
              <a:cxn ang="0">
                <a:pos x="28" y="314"/>
              </a:cxn>
              <a:cxn ang="0">
                <a:pos x="22" y="307"/>
              </a:cxn>
              <a:cxn ang="0">
                <a:pos x="37" y="255"/>
              </a:cxn>
              <a:cxn ang="0">
                <a:pos x="34" y="309"/>
              </a:cxn>
              <a:cxn ang="0">
                <a:pos x="45" y="219"/>
              </a:cxn>
              <a:cxn ang="0">
                <a:pos x="40" y="212"/>
              </a:cxn>
              <a:cxn ang="0">
                <a:pos x="59" y="161"/>
              </a:cxn>
              <a:cxn ang="0">
                <a:pos x="51" y="215"/>
              </a:cxn>
              <a:cxn ang="0">
                <a:pos x="71" y="127"/>
              </a:cxn>
              <a:cxn ang="0">
                <a:pos x="65" y="119"/>
              </a:cxn>
              <a:cxn ang="0">
                <a:pos x="90" y="70"/>
              </a:cxn>
              <a:cxn ang="0">
                <a:pos x="77" y="123"/>
              </a:cxn>
              <a:cxn ang="0">
                <a:pos x="108" y="39"/>
              </a:cxn>
              <a:cxn ang="0">
                <a:pos x="103" y="30"/>
              </a:cxn>
              <a:cxn ang="0">
                <a:pos x="126" y="2"/>
              </a:cxn>
              <a:cxn ang="0">
                <a:pos x="114" y="35"/>
              </a:cxn>
            </a:cxnLst>
            <a:rect l="0" t="0" r="r" b="b"/>
            <a:pathLst>
              <a:path w="130" h="793">
                <a:moveTo>
                  <a:pt x="11" y="793"/>
                </a:moveTo>
                <a:cubicBezTo>
                  <a:pt x="8" y="793"/>
                  <a:pt x="5" y="791"/>
                  <a:pt x="5" y="787"/>
                </a:cubicBezTo>
                <a:cubicBezTo>
                  <a:pt x="5" y="787"/>
                  <a:pt x="4" y="769"/>
                  <a:pt x="2" y="739"/>
                </a:cubicBezTo>
                <a:cubicBezTo>
                  <a:pt x="2" y="736"/>
                  <a:pt x="5" y="733"/>
                  <a:pt x="8" y="733"/>
                </a:cubicBezTo>
                <a:cubicBezTo>
                  <a:pt x="11" y="733"/>
                  <a:pt x="14" y="735"/>
                  <a:pt x="14" y="739"/>
                </a:cubicBezTo>
                <a:cubicBezTo>
                  <a:pt x="16" y="769"/>
                  <a:pt x="17" y="786"/>
                  <a:pt x="17" y="787"/>
                </a:cubicBezTo>
                <a:cubicBezTo>
                  <a:pt x="17" y="790"/>
                  <a:pt x="15" y="793"/>
                  <a:pt x="11" y="793"/>
                </a:cubicBezTo>
                <a:close/>
                <a:moveTo>
                  <a:pt x="7" y="699"/>
                </a:moveTo>
                <a:cubicBezTo>
                  <a:pt x="4" y="699"/>
                  <a:pt x="1" y="695"/>
                  <a:pt x="1" y="692"/>
                </a:cubicBezTo>
                <a:cubicBezTo>
                  <a:pt x="1" y="676"/>
                  <a:pt x="0" y="661"/>
                  <a:pt x="0" y="645"/>
                </a:cubicBezTo>
                <a:cubicBezTo>
                  <a:pt x="0" y="641"/>
                  <a:pt x="3" y="639"/>
                  <a:pt x="6" y="639"/>
                </a:cubicBezTo>
                <a:cubicBezTo>
                  <a:pt x="6" y="639"/>
                  <a:pt x="6" y="639"/>
                  <a:pt x="6" y="639"/>
                </a:cubicBezTo>
                <a:cubicBezTo>
                  <a:pt x="10" y="639"/>
                  <a:pt x="12" y="641"/>
                  <a:pt x="12" y="644"/>
                </a:cubicBezTo>
                <a:cubicBezTo>
                  <a:pt x="12" y="660"/>
                  <a:pt x="13" y="677"/>
                  <a:pt x="13" y="692"/>
                </a:cubicBezTo>
                <a:cubicBezTo>
                  <a:pt x="13" y="696"/>
                  <a:pt x="10" y="695"/>
                  <a:pt x="7" y="699"/>
                </a:cubicBezTo>
                <a:close/>
                <a:moveTo>
                  <a:pt x="6" y="603"/>
                </a:moveTo>
                <a:cubicBezTo>
                  <a:pt x="6" y="603"/>
                  <a:pt x="6" y="603"/>
                  <a:pt x="6" y="603"/>
                </a:cubicBezTo>
                <a:cubicBezTo>
                  <a:pt x="3" y="599"/>
                  <a:pt x="0" y="599"/>
                  <a:pt x="0" y="596"/>
                </a:cubicBezTo>
                <a:cubicBezTo>
                  <a:pt x="1" y="580"/>
                  <a:pt x="1" y="563"/>
                  <a:pt x="2" y="547"/>
                </a:cubicBezTo>
                <a:cubicBezTo>
                  <a:pt x="2" y="544"/>
                  <a:pt x="4" y="541"/>
                  <a:pt x="8" y="541"/>
                </a:cubicBezTo>
                <a:cubicBezTo>
                  <a:pt x="11" y="541"/>
                  <a:pt x="14" y="544"/>
                  <a:pt x="14" y="547"/>
                </a:cubicBezTo>
                <a:cubicBezTo>
                  <a:pt x="13" y="563"/>
                  <a:pt x="13" y="580"/>
                  <a:pt x="12" y="596"/>
                </a:cubicBezTo>
                <a:cubicBezTo>
                  <a:pt x="12" y="599"/>
                  <a:pt x="10" y="603"/>
                  <a:pt x="6" y="603"/>
                </a:cubicBezTo>
                <a:close/>
                <a:moveTo>
                  <a:pt x="9" y="505"/>
                </a:moveTo>
                <a:cubicBezTo>
                  <a:pt x="9" y="505"/>
                  <a:pt x="9" y="505"/>
                  <a:pt x="9" y="505"/>
                </a:cubicBezTo>
                <a:cubicBezTo>
                  <a:pt x="6" y="505"/>
                  <a:pt x="3" y="502"/>
                  <a:pt x="3" y="499"/>
                </a:cubicBezTo>
                <a:cubicBezTo>
                  <a:pt x="4" y="483"/>
                  <a:pt x="5" y="466"/>
                  <a:pt x="6" y="451"/>
                </a:cubicBezTo>
                <a:cubicBezTo>
                  <a:pt x="7" y="447"/>
                  <a:pt x="10" y="445"/>
                  <a:pt x="13" y="445"/>
                </a:cubicBezTo>
                <a:cubicBezTo>
                  <a:pt x="16" y="445"/>
                  <a:pt x="19" y="448"/>
                  <a:pt x="18" y="451"/>
                </a:cubicBezTo>
                <a:cubicBezTo>
                  <a:pt x="17" y="467"/>
                  <a:pt x="16" y="483"/>
                  <a:pt x="15" y="499"/>
                </a:cubicBezTo>
                <a:cubicBezTo>
                  <a:pt x="15" y="503"/>
                  <a:pt x="13" y="505"/>
                  <a:pt x="9" y="505"/>
                </a:cubicBezTo>
                <a:close/>
                <a:moveTo>
                  <a:pt x="16" y="409"/>
                </a:moveTo>
                <a:cubicBezTo>
                  <a:pt x="16" y="409"/>
                  <a:pt x="16" y="409"/>
                  <a:pt x="16" y="409"/>
                </a:cubicBezTo>
                <a:cubicBezTo>
                  <a:pt x="12" y="409"/>
                  <a:pt x="10" y="406"/>
                  <a:pt x="10" y="403"/>
                </a:cubicBezTo>
                <a:cubicBezTo>
                  <a:pt x="12" y="386"/>
                  <a:pt x="14" y="370"/>
                  <a:pt x="15" y="355"/>
                </a:cubicBezTo>
                <a:cubicBezTo>
                  <a:pt x="16" y="351"/>
                  <a:pt x="19" y="349"/>
                  <a:pt x="22" y="349"/>
                </a:cubicBezTo>
                <a:cubicBezTo>
                  <a:pt x="25" y="350"/>
                  <a:pt x="28" y="353"/>
                  <a:pt x="27" y="356"/>
                </a:cubicBezTo>
                <a:cubicBezTo>
                  <a:pt x="26" y="372"/>
                  <a:pt x="24" y="388"/>
                  <a:pt x="22" y="404"/>
                </a:cubicBezTo>
                <a:cubicBezTo>
                  <a:pt x="22" y="407"/>
                  <a:pt x="19" y="409"/>
                  <a:pt x="16" y="409"/>
                </a:cubicBezTo>
                <a:close/>
                <a:moveTo>
                  <a:pt x="28" y="314"/>
                </a:moveTo>
                <a:cubicBezTo>
                  <a:pt x="27" y="314"/>
                  <a:pt x="27" y="314"/>
                  <a:pt x="27" y="314"/>
                </a:cubicBezTo>
                <a:cubicBezTo>
                  <a:pt x="24" y="313"/>
                  <a:pt x="21" y="310"/>
                  <a:pt x="22" y="307"/>
                </a:cubicBezTo>
                <a:cubicBezTo>
                  <a:pt x="24" y="291"/>
                  <a:pt x="27" y="275"/>
                  <a:pt x="30" y="259"/>
                </a:cubicBezTo>
                <a:cubicBezTo>
                  <a:pt x="30" y="256"/>
                  <a:pt x="34" y="254"/>
                  <a:pt x="37" y="255"/>
                </a:cubicBezTo>
                <a:cubicBezTo>
                  <a:pt x="40" y="255"/>
                  <a:pt x="42" y="258"/>
                  <a:pt x="42" y="262"/>
                </a:cubicBezTo>
                <a:cubicBezTo>
                  <a:pt x="39" y="277"/>
                  <a:pt x="36" y="293"/>
                  <a:pt x="34" y="309"/>
                </a:cubicBezTo>
                <a:cubicBezTo>
                  <a:pt x="33" y="312"/>
                  <a:pt x="31" y="314"/>
                  <a:pt x="28" y="314"/>
                </a:cubicBezTo>
                <a:close/>
                <a:moveTo>
                  <a:pt x="45" y="219"/>
                </a:moveTo>
                <a:cubicBezTo>
                  <a:pt x="45" y="219"/>
                  <a:pt x="44" y="219"/>
                  <a:pt x="44" y="219"/>
                </a:cubicBezTo>
                <a:cubicBezTo>
                  <a:pt x="41" y="219"/>
                  <a:pt x="39" y="215"/>
                  <a:pt x="40" y="212"/>
                </a:cubicBezTo>
                <a:cubicBezTo>
                  <a:pt x="43" y="196"/>
                  <a:pt x="47" y="180"/>
                  <a:pt x="51" y="165"/>
                </a:cubicBezTo>
                <a:cubicBezTo>
                  <a:pt x="52" y="162"/>
                  <a:pt x="55" y="160"/>
                  <a:pt x="59" y="161"/>
                </a:cubicBezTo>
                <a:cubicBezTo>
                  <a:pt x="62" y="162"/>
                  <a:pt x="64" y="165"/>
                  <a:pt x="63" y="168"/>
                </a:cubicBezTo>
                <a:cubicBezTo>
                  <a:pt x="59" y="183"/>
                  <a:pt x="55" y="199"/>
                  <a:pt x="51" y="215"/>
                </a:cubicBezTo>
                <a:cubicBezTo>
                  <a:pt x="51" y="218"/>
                  <a:pt x="48" y="219"/>
                  <a:pt x="45" y="219"/>
                </a:cubicBezTo>
                <a:close/>
                <a:moveTo>
                  <a:pt x="71" y="127"/>
                </a:moveTo>
                <a:cubicBezTo>
                  <a:pt x="70" y="127"/>
                  <a:pt x="70" y="127"/>
                  <a:pt x="69" y="127"/>
                </a:cubicBezTo>
                <a:cubicBezTo>
                  <a:pt x="66" y="126"/>
                  <a:pt x="64" y="122"/>
                  <a:pt x="65" y="119"/>
                </a:cubicBezTo>
                <a:cubicBezTo>
                  <a:pt x="71" y="103"/>
                  <a:pt x="76" y="88"/>
                  <a:pt x="82" y="74"/>
                </a:cubicBezTo>
                <a:cubicBezTo>
                  <a:pt x="84" y="71"/>
                  <a:pt x="87" y="69"/>
                  <a:pt x="90" y="70"/>
                </a:cubicBezTo>
                <a:cubicBezTo>
                  <a:pt x="93" y="72"/>
                  <a:pt x="95" y="75"/>
                  <a:pt x="93" y="78"/>
                </a:cubicBezTo>
                <a:cubicBezTo>
                  <a:pt x="88" y="92"/>
                  <a:pt x="82" y="107"/>
                  <a:pt x="77" y="123"/>
                </a:cubicBezTo>
                <a:cubicBezTo>
                  <a:pt x="76" y="125"/>
                  <a:pt x="73" y="127"/>
                  <a:pt x="71" y="127"/>
                </a:cubicBezTo>
                <a:close/>
                <a:moveTo>
                  <a:pt x="108" y="39"/>
                </a:moveTo>
                <a:cubicBezTo>
                  <a:pt x="107" y="39"/>
                  <a:pt x="106" y="38"/>
                  <a:pt x="106" y="38"/>
                </a:cubicBezTo>
                <a:cubicBezTo>
                  <a:pt x="103" y="36"/>
                  <a:pt x="101" y="33"/>
                  <a:pt x="103" y="30"/>
                </a:cubicBezTo>
                <a:cubicBezTo>
                  <a:pt x="108" y="21"/>
                  <a:pt x="113" y="12"/>
                  <a:pt x="118" y="4"/>
                </a:cubicBezTo>
                <a:cubicBezTo>
                  <a:pt x="120" y="1"/>
                  <a:pt x="123" y="0"/>
                  <a:pt x="126" y="2"/>
                </a:cubicBezTo>
                <a:cubicBezTo>
                  <a:pt x="129" y="4"/>
                  <a:pt x="130" y="7"/>
                  <a:pt x="128" y="10"/>
                </a:cubicBezTo>
                <a:cubicBezTo>
                  <a:pt x="123" y="18"/>
                  <a:pt x="118" y="27"/>
                  <a:pt x="114" y="35"/>
                </a:cubicBezTo>
                <a:cubicBezTo>
                  <a:pt x="113" y="37"/>
                  <a:pt x="110" y="39"/>
                  <a:pt x="108" y="39"/>
                </a:cubicBezTo>
                <a:close/>
              </a:path>
            </a:pathLst>
          </a:custGeom>
          <a:solidFill>
            <a:srgbClr val="D7562E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47"/>
          <p:cNvSpPr>
            <a:spLocks noEditPoints="1"/>
          </p:cNvSpPr>
          <p:nvPr/>
        </p:nvSpPr>
        <p:spPr bwMode="auto">
          <a:xfrm>
            <a:off x="5768271" y="2681439"/>
            <a:ext cx="1639325" cy="2507577"/>
          </a:xfrm>
          <a:custGeom>
            <a:avLst/>
            <a:gdLst/>
            <a:ahLst/>
            <a:cxnLst>
              <a:cxn ang="0">
                <a:pos x="5" y="1217"/>
              </a:cxn>
              <a:cxn ang="0">
                <a:pos x="54" y="1210"/>
              </a:cxn>
              <a:cxn ang="0">
                <a:pos x="95" y="1189"/>
              </a:cxn>
              <a:cxn ang="0">
                <a:pos x="135" y="1156"/>
              </a:cxn>
              <a:cxn ang="0">
                <a:pos x="98" y="1189"/>
              </a:cxn>
              <a:cxn ang="0">
                <a:pos x="174" y="1141"/>
              </a:cxn>
              <a:cxn ang="0">
                <a:pos x="226" y="1110"/>
              </a:cxn>
              <a:cxn ang="0">
                <a:pos x="180" y="1144"/>
              </a:cxn>
              <a:cxn ang="0">
                <a:pos x="258" y="1082"/>
              </a:cxn>
              <a:cxn ang="0">
                <a:pos x="304" y="1064"/>
              </a:cxn>
              <a:cxn ang="0">
                <a:pos x="339" y="1037"/>
              </a:cxn>
              <a:cxn ang="0">
                <a:pos x="373" y="996"/>
              </a:cxn>
              <a:cxn ang="0">
                <a:pos x="343" y="1035"/>
              </a:cxn>
              <a:cxn ang="0">
                <a:pos x="409" y="974"/>
              </a:cxn>
              <a:cxn ang="0">
                <a:pos x="453" y="933"/>
              </a:cxn>
              <a:cxn ang="0">
                <a:pos x="413" y="976"/>
              </a:cxn>
              <a:cxn ang="0">
                <a:pos x="479" y="899"/>
              </a:cxn>
              <a:cxn ang="0">
                <a:pos x="521" y="873"/>
              </a:cxn>
              <a:cxn ang="0">
                <a:pos x="548" y="839"/>
              </a:cxn>
              <a:cxn ang="0">
                <a:pos x="573" y="791"/>
              </a:cxn>
              <a:cxn ang="0">
                <a:pos x="552" y="836"/>
              </a:cxn>
              <a:cxn ang="0">
                <a:pos x="603" y="761"/>
              </a:cxn>
              <a:cxn ang="0">
                <a:pos x="637" y="712"/>
              </a:cxn>
              <a:cxn ang="0">
                <a:pos x="607" y="763"/>
              </a:cxn>
              <a:cxn ang="0">
                <a:pos x="653" y="673"/>
              </a:cxn>
              <a:cxn ang="0">
                <a:pos x="687" y="637"/>
              </a:cxn>
              <a:cxn ang="0">
                <a:pos x="703" y="597"/>
              </a:cxn>
              <a:cxn ang="0">
                <a:pos x="717" y="545"/>
              </a:cxn>
              <a:cxn ang="0">
                <a:pos x="708" y="593"/>
              </a:cxn>
              <a:cxn ang="0">
                <a:pos x="737" y="508"/>
              </a:cxn>
              <a:cxn ang="0">
                <a:pos x="756" y="451"/>
              </a:cxn>
              <a:cxn ang="0">
                <a:pos x="739" y="508"/>
              </a:cxn>
              <a:cxn ang="0">
                <a:pos x="761" y="409"/>
              </a:cxn>
              <a:cxn ang="0">
                <a:pos x="784" y="365"/>
              </a:cxn>
              <a:cxn ang="0">
                <a:pos x="786" y="322"/>
              </a:cxn>
              <a:cxn ang="0">
                <a:pos x="786" y="268"/>
              </a:cxn>
              <a:cxn ang="0">
                <a:pos x="792" y="317"/>
              </a:cxn>
              <a:cxn ang="0">
                <a:pos x="796" y="227"/>
              </a:cxn>
              <a:cxn ang="0">
                <a:pos x="798" y="167"/>
              </a:cxn>
              <a:cxn ang="0">
                <a:pos x="802" y="221"/>
              </a:cxn>
              <a:cxn ang="0">
                <a:pos x="792" y="125"/>
              </a:cxn>
              <a:cxn ang="0">
                <a:pos x="802" y="77"/>
              </a:cxn>
              <a:cxn ang="0">
                <a:pos x="792" y="35"/>
              </a:cxn>
              <a:cxn ang="0">
                <a:pos x="789" y="0"/>
              </a:cxn>
              <a:cxn ang="0">
                <a:pos x="793" y="35"/>
              </a:cxn>
            </a:cxnLst>
            <a:rect l="0" t="0" r="r" b="b"/>
            <a:pathLst>
              <a:path w="804" h="1229">
                <a:moveTo>
                  <a:pt x="7" y="1229"/>
                </a:moveTo>
                <a:cubicBezTo>
                  <a:pt x="5" y="1229"/>
                  <a:pt x="2" y="1228"/>
                  <a:pt x="1" y="1225"/>
                </a:cubicBezTo>
                <a:cubicBezTo>
                  <a:pt x="0" y="1222"/>
                  <a:pt x="2" y="1219"/>
                  <a:pt x="5" y="1217"/>
                </a:cubicBezTo>
                <a:cubicBezTo>
                  <a:pt x="5" y="1217"/>
                  <a:pt x="22" y="1211"/>
                  <a:pt x="49" y="1199"/>
                </a:cubicBezTo>
                <a:cubicBezTo>
                  <a:pt x="52" y="1197"/>
                  <a:pt x="56" y="1199"/>
                  <a:pt x="57" y="1202"/>
                </a:cubicBezTo>
                <a:cubicBezTo>
                  <a:pt x="58" y="1205"/>
                  <a:pt x="57" y="1208"/>
                  <a:pt x="54" y="1210"/>
                </a:cubicBezTo>
                <a:cubicBezTo>
                  <a:pt x="26" y="1222"/>
                  <a:pt x="10" y="1228"/>
                  <a:pt x="9" y="1229"/>
                </a:cubicBezTo>
                <a:cubicBezTo>
                  <a:pt x="8" y="1229"/>
                  <a:pt x="8" y="1229"/>
                  <a:pt x="7" y="1229"/>
                </a:cubicBezTo>
                <a:close/>
                <a:moveTo>
                  <a:pt x="95" y="1189"/>
                </a:moveTo>
                <a:cubicBezTo>
                  <a:pt x="93" y="1189"/>
                  <a:pt x="91" y="1188"/>
                  <a:pt x="90" y="1186"/>
                </a:cubicBezTo>
                <a:cubicBezTo>
                  <a:pt x="88" y="1183"/>
                  <a:pt x="89" y="1180"/>
                  <a:pt x="92" y="1178"/>
                </a:cubicBezTo>
                <a:cubicBezTo>
                  <a:pt x="106" y="1171"/>
                  <a:pt x="121" y="1164"/>
                  <a:pt x="135" y="1156"/>
                </a:cubicBezTo>
                <a:cubicBezTo>
                  <a:pt x="138" y="1154"/>
                  <a:pt x="141" y="1155"/>
                  <a:pt x="143" y="1158"/>
                </a:cubicBezTo>
                <a:cubicBezTo>
                  <a:pt x="145" y="1161"/>
                  <a:pt x="143" y="1165"/>
                  <a:pt x="141" y="1166"/>
                </a:cubicBezTo>
                <a:cubicBezTo>
                  <a:pt x="126" y="1174"/>
                  <a:pt x="112" y="1182"/>
                  <a:pt x="98" y="1189"/>
                </a:cubicBezTo>
                <a:cubicBezTo>
                  <a:pt x="97" y="1189"/>
                  <a:pt x="96" y="1189"/>
                  <a:pt x="95" y="1189"/>
                </a:cubicBezTo>
                <a:close/>
                <a:moveTo>
                  <a:pt x="180" y="1144"/>
                </a:moveTo>
                <a:cubicBezTo>
                  <a:pt x="178" y="1144"/>
                  <a:pt x="176" y="1143"/>
                  <a:pt x="174" y="1141"/>
                </a:cubicBezTo>
                <a:cubicBezTo>
                  <a:pt x="173" y="1138"/>
                  <a:pt x="174" y="1134"/>
                  <a:pt x="177" y="1132"/>
                </a:cubicBezTo>
                <a:cubicBezTo>
                  <a:pt x="190" y="1124"/>
                  <a:pt x="204" y="1116"/>
                  <a:pt x="218" y="1108"/>
                </a:cubicBezTo>
                <a:cubicBezTo>
                  <a:pt x="220" y="1106"/>
                  <a:pt x="224" y="1107"/>
                  <a:pt x="226" y="1110"/>
                </a:cubicBezTo>
                <a:cubicBezTo>
                  <a:pt x="228" y="1112"/>
                  <a:pt x="227" y="1116"/>
                  <a:pt x="224" y="1118"/>
                </a:cubicBezTo>
                <a:cubicBezTo>
                  <a:pt x="210" y="1126"/>
                  <a:pt x="196" y="1135"/>
                  <a:pt x="183" y="1143"/>
                </a:cubicBezTo>
                <a:cubicBezTo>
                  <a:pt x="182" y="1143"/>
                  <a:pt x="181" y="1144"/>
                  <a:pt x="180" y="1144"/>
                </a:cubicBezTo>
                <a:close/>
                <a:moveTo>
                  <a:pt x="261" y="1093"/>
                </a:moveTo>
                <a:cubicBezTo>
                  <a:pt x="259" y="1093"/>
                  <a:pt x="257" y="1092"/>
                  <a:pt x="256" y="1090"/>
                </a:cubicBezTo>
                <a:cubicBezTo>
                  <a:pt x="254" y="1087"/>
                  <a:pt x="255" y="1083"/>
                  <a:pt x="258" y="1082"/>
                </a:cubicBezTo>
                <a:cubicBezTo>
                  <a:pt x="271" y="1073"/>
                  <a:pt x="284" y="1063"/>
                  <a:pt x="297" y="1054"/>
                </a:cubicBezTo>
                <a:cubicBezTo>
                  <a:pt x="300" y="1052"/>
                  <a:pt x="304" y="1053"/>
                  <a:pt x="306" y="1056"/>
                </a:cubicBezTo>
                <a:cubicBezTo>
                  <a:pt x="307" y="1058"/>
                  <a:pt x="307" y="1062"/>
                  <a:pt x="304" y="1064"/>
                </a:cubicBezTo>
                <a:cubicBezTo>
                  <a:pt x="291" y="1073"/>
                  <a:pt x="278" y="1083"/>
                  <a:pt x="264" y="1092"/>
                </a:cubicBezTo>
                <a:cubicBezTo>
                  <a:pt x="263" y="1092"/>
                  <a:pt x="262" y="1093"/>
                  <a:pt x="261" y="1093"/>
                </a:cubicBezTo>
                <a:close/>
                <a:moveTo>
                  <a:pt x="339" y="1037"/>
                </a:moveTo>
                <a:cubicBezTo>
                  <a:pt x="337" y="1037"/>
                  <a:pt x="336" y="1036"/>
                  <a:pt x="334" y="1034"/>
                </a:cubicBezTo>
                <a:cubicBezTo>
                  <a:pt x="332" y="1032"/>
                  <a:pt x="333" y="1028"/>
                  <a:pt x="336" y="1026"/>
                </a:cubicBezTo>
                <a:cubicBezTo>
                  <a:pt x="348" y="1016"/>
                  <a:pt x="361" y="1006"/>
                  <a:pt x="373" y="996"/>
                </a:cubicBezTo>
                <a:cubicBezTo>
                  <a:pt x="376" y="994"/>
                  <a:pt x="379" y="994"/>
                  <a:pt x="382" y="997"/>
                </a:cubicBezTo>
                <a:cubicBezTo>
                  <a:pt x="384" y="999"/>
                  <a:pt x="383" y="1003"/>
                  <a:pt x="381" y="1005"/>
                </a:cubicBezTo>
                <a:cubicBezTo>
                  <a:pt x="368" y="1015"/>
                  <a:pt x="356" y="1025"/>
                  <a:pt x="343" y="1035"/>
                </a:cubicBezTo>
                <a:cubicBezTo>
                  <a:pt x="342" y="1036"/>
                  <a:pt x="341" y="1037"/>
                  <a:pt x="339" y="1037"/>
                </a:cubicBezTo>
                <a:close/>
                <a:moveTo>
                  <a:pt x="413" y="976"/>
                </a:moveTo>
                <a:cubicBezTo>
                  <a:pt x="412" y="976"/>
                  <a:pt x="410" y="975"/>
                  <a:pt x="409" y="974"/>
                </a:cubicBezTo>
                <a:cubicBezTo>
                  <a:pt x="407" y="971"/>
                  <a:pt x="407" y="967"/>
                  <a:pt x="409" y="965"/>
                </a:cubicBezTo>
                <a:cubicBezTo>
                  <a:pt x="421" y="955"/>
                  <a:pt x="433" y="944"/>
                  <a:pt x="445" y="933"/>
                </a:cubicBezTo>
                <a:cubicBezTo>
                  <a:pt x="447" y="931"/>
                  <a:pt x="451" y="931"/>
                  <a:pt x="453" y="933"/>
                </a:cubicBezTo>
                <a:cubicBezTo>
                  <a:pt x="456" y="935"/>
                  <a:pt x="455" y="939"/>
                  <a:pt x="453" y="942"/>
                </a:cubicBezTo>
                <a:cubicBezTo>
                  <a:pt x="441" y="952"/>
                  <a:pt x="429" y="963"/>
                  <a:pt x="417" y="974"/>
                </a:cubicBezTo>
                <a:cubicBezTo>
                  <a:pt x="416" y="975"/>
                  <a:pt x="415" y="976"/>
                  <a:pt x="413" y="976"/>
                </a:cubicBezTo>
                <a:close/>
                <a:moveTo>
                  <a:pt x="483" y="910"/>
                </a:moveTo>
                <a:cubicBezTo>
                  <a:pt x="482" y="910"/>
                  <a:pt x="480" y="909"/>
                  <a:pt x="479" y="908"/>
                </a:cubicBezTo>
                <a:cubicBezTo>
                  <a:pt x="477" y="905"/>
                  <a:pt x="477" y="902"/>
                  <a:pt x="479" y="899"/>
                </a:cubicBezTo>
                <a:cubicBezTo>
                  <a:pt x="490" y="888"/>
                  <a:pt x="501" y="876"/>
                  <a:pt x="512" y="865"/>
                </a:cubicBezTo>
                <a:cubicBezTo>
                  <a:pt x="514" y="862"/>
                  <a:pt x="518" y="862"/>
                  <a:pt x="520" y="864"/>
                </a:cubicBezTo>
                <a:cubicBezTo>
                  <a:pt x="523" y="866"/>
                  <a:pt x="523" y="870"/>
                  <a:pt x="521" y="873"/>
                </a:cubicBezTo>
                <a:cubicBezTo>
                  <a:pt x="510" y="884"/>
                  <a:pt x="499" y="896"/>
                  <a:pt x="488" y="908"/>
                </a:cubicBezTo>
                <a:cubicBezTo>
                  <a:pt x="486" y="909"/>
                  <a:pt x="485" y="910"/>
                  <a:pt x="483" y="910"/>
                </a:cubicBezTo>
                <a:close/>
                <a:moveTo>
                  <a:pt x="548" y="839"/>
                </a:moveTo>
                <a:cubicBezTo>
                  <a:pt x="546" y="839"/>
                  <a:pt x="545" y="838"/>
                  <a:pt x="544" y="837"/>
                </a:cubicBezTo>
                <a:cubicBezTo>
                  <a:pt x="541" y="835"/>
                  <a:pt x="541" y="831"/>
                  <a:pt x="543" y="829"/>
                </a:cubicBezTo>
                <a:cubicBezTo>
                  <a:pt x="553" y="816"/>
                  <a:pt x="564" y="804"/>
                  <a:pt x="573" y="791"/>
                </a:cubicBezTo>
                <a:cubicBezTo>
                  <a:pt x="575" y="789"/>
                  <a:pt x="579" y="788"/>
                  <a:pt x="582" y="790"/>
                </a:cubicBezTo>
                <a:cubicBezTo>
                  <a:pt x="584" y="792"/>
                  <a:pt x="585" y="796"/>
                  <a:pt x="583" y="799"/>
                </a:cubicBezTo>
                <a:cubicBezTo>
                  <a:pt x="573" y="811"/>
                  <a:pt x="563" y="824"/>
                  <a:pt x="552" y="836"/>
                </a:cubicBezTo>
                <a:cubicBezTo>
                  <a:pt x="551" y="838"/>
                  <a:pt x="550" y="839"/>
                  <a:pt x="548" y="839"/>
                </a:cubicBezTo>
                <a:close/>
                <a:moveTo>
                  <a:pt x="607" y="763"/>
                </a:moveTo>
                <a:cubicBezTo>
                  <a:pt x="605" y="763"/>
                  <a:pt x="604" y="762"/>
                  <a:pt x="603" y="761"/>
                </a:cubicBezTo>
                <a:cubicBezTo>
                  <a:pt x="600" y="760"/>
                  <a:pt x="600" y="756"/>
                  <a:pt x="602" y="753"/>
                </a:cubicBezTo>
                <a:cubicBezTo>
                  <a:pt x="611" y="740"/>
                  <a:pt x="620" y="727"/>
                  <a:pt x="628" y="714"/>
                </a:cubicBezTo>
                <a:cubicBezTo>
                  <a:pt x="630" y="711"/>
                  <a:pt x="634" y="710"/>
                  <a:pt x="637" y="712"/>
                </a:cubicBezTo>
                <a:cubicBezTo>
                  <a:pt x="639" y="714"/>
                  <a:pt x="640" y="717"/>
                  <a:pt x="638" y="720"/>
                </a:cubicBezTo>
                <a:cubicBezTo>
                  <a:pt x="630" y="733"/>
                  <a:pt x="621" y="747"/>
                  <a:pt x="611" y="760"/>
                </a:cubicBezTo>
                <a:cubicBezTo>
                  <a:pt x="610" y="762"/>
                  <a:pt x="608" y="763"/>
                  <a:pt x="607" y="763"/>
                </a:cubicBezTo>
                <a:close/>
                <a:moveTo>
                  <a:pt x="658" y="682"/>
                </a:moveTo>
                <a:cubicBezTo>
                  <a:pt x="657" y="682"/>
                  <a:pt x="656" y="682"/>
                  <a:pt x="655" y="681"/>
                </a:cubicBezTo>
                <a:cubicBezTo>
                  <a:pt x="653" y="679"/>
                  <a:pt x="652" y="676"/>
                  <a:pt x="653" y="673"/>
                </a:cubicBezTo>
                <a:cubicBezTo>
                  <a:pt x="661" y="659"/>
                  <a:pt x="669" y="645"/>
                  <a:pt x="676" y="631"/>
                </a:cubicBezTo>
                <a:cubicBezTo>
                  <a:pt x="678" y="628"/>
                  <a:pt x="682" y="627"/>
                  <a:pt x="685" y="629"/>
                </a:cubicBezTo>
                <a:cubicBezTo>
                  <a:pt x="687" y="630"/>
                  <a:pt x="689" y="634"/>
                  <a:pt x="687" y="637"/>
                </a:cubicBezTo>
                <a:cubicBezTo>
                  <a:pt x="680" y="651"/>
                  <a:pt x="672" y="665"/>
                  <a:pt x="664" y="679"/>
                </a:cubicBezTo>
                <a:cubicBezTo>
                  <a:pt x="663" y="681"/>
                  <a:pt x="661" y="682"/>
                  <a:pt x="658" y="682"/>
                </a:cubicBezTo>
                <a:close/>
                <a:moveTo>
                  <a:pt x="703" y="597"/>
                </a:moveTo>
                <a:cubicBezTo>
                  <a:pt x="702" y="597"/>
                  <a:pt x="701" y="597"/>
                  <a:pt x="700" y="596"/>
                </a:cubicBezTo>
                <a:cubicBezTo>
                  <a:pt x="697" y="595"/>
                  <a:pt x="696" y="591"/>
                  <a:pt x="698" y="588"/>
                </a:cubicBezTo>
                <a:cubicBezTo>
                  <a:pt x="704" y="574"/>
                  <a:pt x="711" y="559"/>
                  <a:pt x="717" y="545"/>
                </a:cubicBezTo>
                <a:cubicBezTo>
                  <a:pt x="718" y="542"/>
                  <a:pt x="721" y="540"/>
                  <a:pt x="724" y="541"/>
                </a:cubicBezTo>
                <a:cubicBezTo>
                  <a:pt x="728" y="543"/>
                  <a:pt x="729" y="546"/>
                  <a:pt x="728" y="549"/>
                </a:cubicBezTo>
                <a:cubicBezTo>
                  <a:pt x="722" y="564"/>
                  <a:pt x="715" y="579"/>
                  <a:pt x="708" y="593"/>
                </a:cubicBezTo>
                <a:cubicBezTo>
                  <a:pt x="707" y="596"/>
                  <a:pt x="705" y="597"/>
                  <a:pt x="703" y="597"/>
                </a:cubicBezTo>
                <a:close/>
                <a:moveTo>
                  <a:pt x="739" y="508"/>
                </a:moveTo>
                <a:cubicBezTo>
                  <a:pt x="739" y="508"/>
                  <a:pt x="738" y="508"/>
                  <a:pt x="737" y="508"/>
                </a:cubicBezTo>
                <a:cubicBezTo>
                  <a:pt x="734" y="507"/>
                  <a:pt x="733" y="503"/>
                  <a:pt x="734" y="500"/>
                </a:cubicBezTo>
                <a:cubicBezTo>
                  <a:pt x="739" y="485"/>
                  <a:pt x="744" y="470"/>
                  <a:pt x="749" y="455"/>
                </a:cubicBezTo>
                <a:cubicBezTo>
                  <a:pt x="750" y="452"/>
                  <a:pt x="753" y="450"/>
                  <a:pt x="756" y="451"/>
                </a:cubicBezTo>
                <a:cubicBezTo>
                  <a:pt x="759" y="452"/>
                  <a:pt x="761" y="455"/>
                  <a:pt x="760" y="458"/>
                </a:cubicBezTo>
                <a:cubicBezTo>
                  <a:pt x="755" y="474"/>
                  <a:pt x="750" y="489"/>
                  <a:pt x="745" y="504"/>
                </a:cubicBezTo>
                <a:cubicBezTo>
                  <a:pt x="744" y="507"/>
                  <a:pt x="742" y="508"/>
                  <a:pt x="739" y="508"/>
                </a:cubicBezTo>
                <a:close/>
                <a:moveTo>
                  <a:pt x="767" y="416"/>
                </a:moveTo>
                <a:cubicBezTo>
                  <a:pt x="767" y="416"/>
                  <a:pt x="766" y="416"/>
                  <a:pt x="766" y="416"/>
                </a:cubicBezTo>
                <a:cubicBezTo>
                  <a:pt x="762" y="415"/>
                  <a:pt x="760" y="412"/>
                  <a:pt x="761" y="409"/>
                </a:cubicBezTo>
                <a:cubicBezTo>
                  <a:pt x="765" y="394"/>
                  <a:pt x="769" y="378"/>
                  <a:pt x="772" y="362"/>
                </a:cubicBezTo>
                <a:cubicBezTo>
                  <a:pt x="772" y="359"/>
                  <a:pt x="776" y="357"/>
                  <a:pt x="779" y="358"/>
                </a:cubicBezTo>
                <a:cubicBezTo>
                  <a:pt x="782" y="358"/>
                  <a:pt x="784" y="362"/>
                  <a:pt x="784" y="365"/>
                </a:cubicBezTo>
                <a:cubicBezTo>
                  <a:pt x="780" y="381"/>
                  <a:pt x="777" y="396"/>
                  <a:pt x="773" y="412"/>
                </a:cubicBezTo>
                <a:cubicBezTo>
                  <a:pt x="772" y="415"/>
                  <a:pt x="770" y="416"/>
                  <a:pt x="767" y="416"/>
                </a:cubicBezTo>
                <a:close/>
                <a:moveTo>
                  <a:pt x="786" y="322"/>
                </a:moveTo>
                <a:cubicBezTo>
                  <a:pt x="785" y="322"/>
                  <a:pt x="785" y="322"/>
                  <a:pt x="785" y="322"/>
                </a:cubicBezTo>
                <a:cubicBezTo>
                  <a:pt x="782" y="322"/>
                  <a:pt x="780" y="319"/>
                  <a:pt x="780" y="316"/>
                </a:cubicBezTo>
                <a:cubicBezTo>
                  <a:pt x="782" y="300"/>
                  <a:pt x="785" y="284"/>
                  <a:pt x="786" y="268"/>
                </a:cubicBezTo>
                <a:cubicBezTo>
                  <a:pt x="787" y="265"/>
                  <a:pt x="790" y="263"/>
                  <a:pt x="793" y="263"/>
                </a:cubicBezTo>
                <a:cubicBezTo>
                  <a:pt x="796" y="263"/>
                  <a:pt x="799" y="266"/>
                  <a:pt x="798" y="270"/>
                </a:cubicBezTo>
                <a:cubicBezTo>
                  <a:pt x="796" y="286"/>
                  <a:pt x="794" y="302"/>
                  <a:pt x="792" y="317"/>
                </a:cubicBezTo>
                <a:cubicBezTo>
                  <a:pt x="792" y="320"/>
                  <a:pt x="789" y="322"/>
                  <a:pt x="786" y="322"/>
                </a:cubicBezTo>
                <a:close/>
                <a:moveTo>
                  <a:pt x="796" y="227"/>
                </a:moveTo>
                <a:cubicBezTo>
                  <a:pt x="796" y="227"/>
                  <a:pt x="796" y="227"/>
                  <a:pt x="796" y="227"/>
                </a:cubicBezTo>
                <a:cubicBezTo>
                  <a:pt x="793" y="227"/>
                  <a:pt x="790" y="224"/>
                  <a:pt x="790" y="221"/>
                </a:cubicBezTo>
                <a:cubicBezTo>
                  <a:pt x="791" y="205"/>
                  <a:pt x="792" y="189"/>
                  <a:pt x="792" y="173"/>
                </a:cubicBezTo>
                <a:cubicBezTo>
                  <a:pt x="792" y="170"/>
                  <a:pt x="795" y="167"/>
                  <a:pt x="798" y="167"/>
                </a:cubicBezTo>
                <a:cubicBezTo>
                  <a:pt x="798" y="167"/>
                  <a:pt x="798" y="167"/>
                  <a:pt x="798" y="167"/>
                </a:cubicBezTo>
                <a:cubicBezTo>
                  <a:pt x="802" y="167"/>
                  <a:pt x="804" y="170"/>
                  <a:pt x="804" y="173"/>
                </a:cubicBezTo>
                <a:cubicBezTo>
                  <a:pt x="804" y="189"/>
                  <a:pt x="803" y="206"/>
                  <a:pt x="802" y="221"/>
                </a:cubicBezTo>
                <a:cubicBezTo>
                  <a:pt x="802" y="225"/>
                  <a:pt x="799" y="227"/>
                  <a:pt x="796" y="227"/>
                </a:cubicBezTo>
                <a:close/>
                <a:moveTo>
                  <a:pt x="798" y="131"/>
                </a:moveTo>
                <a:cubicBezTo>
                  <a:pt x="795" y="131"/>
                  <a:pt x="792" y="129"/>
                  <a:pt x="792" y="125"/>
                </a:cubicBezTo>
                <a:cubicBezTo>
                  <a:pt x="792" y="110"/>
                  <a:pt x="791" y="94"/>
                  <a:pt x="790" y="78"/>
                </a:cubicBezTo>
                <a:cubicBezTo>
                  <a:pt x="790" y="74"/>
                  <a:pt x="792" y="71"/>
                  <a:pt x="796" y="71"/>
                </a:cubicBezTo>
                <a:cubicBezTo>
                  <a:pt x="799" y="71"/>
                  <a:pt x="802" y="74"/>
                  <a:pt x="802" y="77"/>
                </a:cubicBezTo>
                <a:cubicBezTo>
                  <a:pt x="803" y="93"/>
                  <a:pt x="804" y="109"/>
                  <a:pt x="804" y="125"/>
                </a:cubicBezTo>
                <a:cubicBezTo>
                  <a:pt x="804" y="128"/>
                  <a:pt x="802" y="131"/>
                  <a:pt x="798" y="131"/>
                </a:cubicBezTo>
                <a:close/>
                <a:moveTo>
                  <a:pt x="792" y="35"/>
                </a:moveTo>
                <a:cubicBezTo>
                  <a:pt x="789" y="35"/>
                  <a:pt x="787" y="33"/>
                  <a:pt x="786" y="30"/>
                </a:cubicBezTo>
                <a:cubicBezTo>
                  <a:pt x="785" y="22"/>
                  <a:pt x="785" y="15"/>
                  <a:pt x="784" y="7"/>
                </a:cubicBezTo>
                <a:cubicBezTo>
                  <a:pt x="783" y="3"/>
                  <a:pt x="786" y="0"/>
                  <a:pt x="789" y="0"/>
                </a:cubicBezTo>
                <a:cubicBezTo>
                  <a:pt x="792" y="0"/>
                  <a:pt x="795" y="2"/>
                  <a:pt x="796" y="5"/>
                </a:cubicBezTo>
                <a:cubicBezTo>
                  <a:pt x="796" y="13"/>
                  <a:pt x="797" y="21"/>
                  <a:pt x="798" y="29"/>
                </a:cubicBezTo>
                <a:cubicBezTo>
                  <a:pt x="798" y="32"/>
                  <a:pt x="796" y="35"/>
                  <a:pt x="793" y="35"/>
                </a:cubicBezTo>
                <a:lnTo>
                  <a:pt x="792" y="35"/>
                </a:lnTo>
                <a:close/>
              </a:path>
            </a:pathLst>
          </a:custGeom>
          <a:solidFill>
            <a:srgbClr val="B47730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48"/>
          <p:cNvSpPr>
            <a:spLocks noEditPoints="1"/>
          </p:cNvSpPr>
          <p:nvPr/>
        </p:nvSpPr>
        <p:spPr bwMode="auto">
          <a:xfrm>
            <a:off x="5037334" y="3784179"/>
            <a:ext cx="872477" cy="1381596"/>
          </a:xfrm>
          <a:custGeom>
            <a:avLst/>
            <a:gdLst/>
            <a:ahLst/>
            <a:cxnLst>
              <a:cxn ang="0">
                <a:pos x="416" y="672"/>
              </a:cxn>
              <a:cxn ang="0">
                <a:pos x="417" y="618"/>
              </a:cxn>
              <a:cxn ang="0">
                <a:pos x="428" y="672"/>
              </a:cxn>
              <a:cxn ang="0">
                <a:pos x="422" y="678"/>
              </a:cxn>
              <a:cxn ang="0">
                <a:pos x="405" y="578"/>
              </a:cxn>
              <a:cxn ang="0">
                <a:pos x="400" y="524"/>
              </a:cxn>
              <a:cxn ang="0">
                <a:pos x="417" y="576"/>
              </a:cxn>
              <a:cxn ang="0">
                <a:pos x="411" y="583"/>
              </a:cxn>
              <a:cxn ang="0">
                <a:pos x="383" y="485"/>
              </a:cxn>
              <a:cxn ang="0">
                <a:pos x="371" y="432"/>
              </a:cxn>
              <a:cxn ang="0">
                <a:pos x="394" y="482"/>
              </a:cxn>
              <a:cxn ang="0">
                <a:pos x="389" y="490"/>
              </a:cxn>
              <a:cxn ang="0">
                <a:pos x="350" y="396"/>
              </a:cxn>
              <a:cxn ang="0">
                <a:pos x="331" y="345"/>
              </a:cxn>
              <a:cxn ang="0">
                <a:pos x="361" y="391"/>
              </a:cxn>
              <a:cxn ang="0">
                <a:pos x="355" y="400"/>
              </a:cxn>
              <a:cxn ang="0">
                <a:pos x="306" y="312"/>
              </a:cxn>
              <a:cxn ang="0">
                <a:pos x="282" y="263"/>
              </a:cxn>
              <a:cxn ang="0">
                <a:pos x="316" y="305"/>
              </a:cxn>
              <a:cxn ang="0">
                <a:pos x="311" y="315"/>
              </a:cxn>
              <a:cxn ang="0">
                <a:pos x="252" y="233"/>
              </a:cxn>
              <a:cxn ang="0">
                <a:pos x="223" y="187"/>
              </a:cxn>
              <a:cxn ang="0">
                <a:pos x="262" y="225"/>
              </a:cxn>
              <a:cxn ang="0">
                <a:pos x="257" y="235"/>
              </a:cxn>
              <a:cxn ang="0">
                <a:pos x="190" y="160"/>
              </a:cxn>
              <a:cxn ang="0">
                <a:pos x="156" y="118"/>
              </a:cxn>
              <a:cxn ang="0">
                <a:pos x="199" y="152"/>
              </a:cxn>
              <a:cxn ang="0">
                <a:pos x="195" y="162"/>
              </a:cxn>
              <a:cxn ang="0">
                <a:pos x="121" y="95"/>
              </a:cxn>
              <a:cxn ang="0">
                <a:pos x="82" y="57"/>
              </a:cxn>
              <a:cxn ang="0">
                <a:pos x="129" y="86"/>
              </a:cxn>
              <a:cxn ang="0">
                <a:pos x="125" y="96"/>
              </a:cxn>
              <a:cxn ang="0">
                <a:pos x="45" y="37"/>
              </a:cxn>
              <a:cxn ang="0">
                <a:pos x="2" y="4"/>
              </a:cxn>
              <a:cxn ang="0">
                <a:pos x="51" y="27"/>
              </a:cxn>
              <a:cxn ang="0">
                <a:pos x="48" y="38"/>
              </a:cxn>
            </a:cxnLst>
            <a:rect l="0" t="0" r="r" b="b"/>
            <a:pathLst>
              <a:path w="428" h="678">
                <a:moveTo>
                  <a:pt x="422" y="678"/>
                </a:moveTo>
                <a:cubicBezTo>
                  <a:pt x="419" y="678"/>
                  <a:pt x="416" y="676"/>
                  <a:pt x="416" y="672"/>
                </a:cubicBezTo>
                <a:cubicBezTo>
                  <a:pt x="415" y="656"/>
                  <a:pt x="414" y="641"/>
                  <a:pt x="412" y="625"/>
                </a:cubicBezTo>
                <a:cubicBezTo>
                  <a:pt x="412" y="622"/>
                  <a:pt x="414" y="619"/>
                  <a:pt x="417" y="618"/>
                </a:cubicBezTo>
                <a:cubicBezTo>
                  <a:pt x="421" y="618"/>
                  <a:pt x="424" y="620"/>
                  <a:pt x="424" y="623"/>
                </a:cubicBezTo>
                <a:cubicBezTo>
                  <a:pt x="426" y="639"/>
                  <a:pt x="427" y="656"/>
                  <a:pt x="428" y="672"/>
                </a:cubicBezTo>
                <a:cubicBezTo>
                  <a:pt x="428" y="675"/>
                  <a:pt x="426" y="678"/>
                  <a:pt x="423" y="678"/>
                </a:cubicBezTo>
                <a:lnTo>
                  <a:pt x="422" y="678"/>
                </a:lnTo>
                <a:close/>
                <a:moveTo>
                  <a:pt x="411" y="583"/>
                </a:moveTo>
                <a:cubicBezTo>
                  <a:pt x="408" y="583"/>
                  <a:pt x="406" y="581"/>
                  <a:pt x="405" y="578"/>
                </a:cubicBezTo>
                <a:cubicBezTo>
                  <a:pt x="402" y="562"/>
                  <a:pt x="399" y="547"/>
                  <a:pt x="395" y="531"/>
                </a:cubicBezTo>
                <a:cubicBezTo>
                  <a:pt x="395" y="528"/>
                  <a:pt x="397" y="525"/>
                  <a:pt x="400" y="524"/>
                </a:cubicBezTo>
                <a:cubicBezTo>
                  <a:pt x="403" y="523"/>
                  <a:pt x="406" y="525"/>
                  <a:pt x="407" y="528"/>
                </a:cubicBezTo>
                <a:cubicBezTo>
                  <a:pt x="411" y="544"/>
                  <a:pt x="414" y="560"/>
                  <a:pt x="417" y="576"/>
                </a:cubicBezTo>
                <a:cubicBezTo>
                  <a:pt x="418" y="579"/>
                  <a:pt x="415" y="582"/>
                  <a:pt x="412" y="583"/>
                </a:cubicBezTo>
                <a:lnTo>
                  <a:pt x="411" y="583"/>
                </a:lnTo>
                <a:close/>
                <a:moveTo>
                  <a:pt x="389" y="490"/>
                </a:moveTo>
                <a:cubicBezTo>
                  <a:pt x="386" y="490"/>
                  <a:pt x="384" y="488"/>
                  <a:pt x="383" y="485"/>
                </a:cubicBezTo>
                <a:cubicBezTo>
                  <a:pt x="378" y="470"/>
                  <a:pt x="373" y="455"/>
                  <a:pt x="368" y="440"/>
                </a:cubicBezTo>
                <a:cubicBezTo>
                  <a:pt x="366" y="437"/>
                  <a:pt x="368" y="434"/>
                  <a:pt x="371" y="432"/>
                </a:cubicBezTo>
                <a:cubicBezTo>
                  <a:pt x="374" y="431"/>
                  <a:pt x="378" y="433"/>
                  <a:pt x="379" y="436"/>
                </a:cubicBezTo>
                <a:cubicBezTo>
                  <a:pt x="384" y="451"/>
                  <a:pt x="390" y="466"/>
                  <a:pt x="394" y="482"/>
                </a:cubicBezTo>
                <a:cubicBezTo>
                  <a:pt x="395" y="485"/>
                  <a:pt x="394" y="488"/>
                  <a:pt x="390" y="489"/>
                </a:cubicBezTo>
                <a:cubicBezTo>
                  <a:pt x="390" y="489"/>
                  <a:pt x="389" y="490"/>
                  <a:pt x="389" y="490"/>
                </a:cubicBezTo>
                <a:close/>
                <a:moveTo>
                  <a:pt x="355" y="400"/>
                </a:moveTo>
                <a:cubicBezTo>
                  <a:pt x="353" y="400"/>
                  <a:pt x="351" y="398"/>
                  <a:pt x="350" y="396"/>
                </a:cubicBezTo>
                <a:cubicBezTo>
                  <a:pt x="343" y="382"/>
                  <a:pt x="336" y="367"/>
                  <a:pt x="329" y="353"/>
                </a:cubicBezTo>
                <a:cubicBezTo>
                  <a:pt x="327" y="350"/>
                  <a:pt x="329" y="347"/>
                  <a:pt x="331" y="345"/>
                </a:cubicBezTo>
                <a:cubicBezTo>
                  <a:pt x="334" y="344"/>
                  <a:pt x="338" y="345"/>
                  <a:pt x="340" y="348"/>
                </a:cubicBezTo>
                <a:cubicBezTo>
                  <a:pt x="347" y="362"/>
                  <a:pt x="354" y="377"/>
                  <a:pt x="361" y="391"/>
                </a:cubicBezTo>
                <a:cubicBezTo>
                  <a:pt x="362" y="394"/>
                  <a:pt x="361" y="398"/>
                  <a:pt x="357" y="399"/>
                </a:cubicBezTo>
                <a:cubicBezTo>
                  <a:pt x="357" y="400"/>
                  <a:pt x="356" y="400"/>
                  <a:pt x="355" y="400"/>
                </a:cubicBezTo>
                <a:close/>
                <a:moveTo>
                  <a:pt x="311" y="315"/>
                </a:moveTo>
                <a:cubicBezTo>
                  <a:pt x="309" y="315"/>
                  <a:pt x="307" y="314"/>
                  <a:pt x="306" y="312"/>
                </a:cubicBezTo>
                <a:cubicBezTo>
                  <a:pt x="298" y="298"/>
                  <a:pt x="289" y="285"/>
                  <a:pt x="280" y="271"/>
                </a:cubicBezTo>
                <a:cubicBezTo>
                  <a:pt x="278" y="269"/>
                  <a:pt x="279" y="265"/>
                  <a:pt x="282" y="263"/>
                </a:cubicBezTo>
                <a:cubicBezTo>
                  <a:pt x="284" y="261"/>
                  <a:pt x="288" y="262"/>
                  <a:pt x="290" y="265"/>
                </a:cubicBezTo>
                <a:cubicBezTo>
                  <a:pt x="299" y="278"/>
                  <a:pt x="308" y="292"/>
                  <a:pt x="316" y="305"/>
                </a:cubicBezTo>
                <a:cubicBezTo>
                  <a:pt x="318" y="308"/>
                  <a:pt x="317" y="312"/>
                  <a:pt x="314" y="314"/>
                </a:cubicBezTo>
                <a:cubicBezTo>
                  <a:pt x="313" y="314"/>
                  <a:pt x="312" y="315"/>
                  <a:pt x="311" y="315"/>
                </a:cubicBezTo>
                <a:close/>
                <a:moveTo>
                  <a:pt x="257" y="235"/>
                </a:moveTo>
                <a:cubicBezTo>
                  <a:pt x="255" y="235"/>
                  <a:pt x="253" y="234"/>
                  <a:pt x="252" y="233"/>
                </a:cubicBezTo>
                <a:cubicBezTo>
                  <a:pt x="243" y="220"/>
                  <a:pt x="233" y="208"/>
                  <a:pt x="222" y="196"/>
                </a:cubicBezTo>
                <a:cubicBezTo>
                  <a:pt x="220" y="193"/>
                  <a:pt x="220" y="189"/>
                  <a:pt x="223" y="187"/>
                </a:cubicBezTo>
                <a:cubicBezTo>
                  <a:pt x="225" y="185"/>
                  <a:pt x="229" y="185"/>
                  <a:pt x="231" y="188"/>
                </a:cubicBezTo>
                <a:cubicBezTo>
                  <a:pt x="242" y="200"/>
                  <a:pt x="252" y="213"/>
                  <a:pt x="262" y="225"/>
                </a:cubicBezTo>
                <a:cubicBezTo>
                  <a:pt x="264" y="228"/>
                  <a:pt x="263" y="232"/>
                  <a:pt x="261" y="234"/>
                </a:cubicBezTo>
                <a:cubicBezTo>
                  <a:pt x="260" y="235"/>
                  <a:pt x="258" y="235"/>
                  <a:pt x="257" y="235"/>
                </a:cubicBezTo>
                <a:close/>
                <a:moveTo>
                  <a:pt x="195" y="162"/>
                </a:moveTo>
                <a:cubicBezTo>
                  <a:pt x="193" y="162"/>
                  <a:pt x="191" y="162"/>
                  <a:pt x="190" y="160"/>
                </a:cubicBezTo>
                <a:cubicBezTo>
                  <a:pt x="179" y="149"/>
                  <a:pt x="168" y="138"/>
                  <a:pt x="156" y="127"/>
                </a:cubicBezTo>
                <a:cubicBezTo>
                  <a:pt x="154" y="124"/>
                  <a:pt x="154" y="121"/>
                  <a:pt x="156" y="118"/>
                </a:cubicBezTo>
                <a:cubicBezTo>
                  <a:pt x="158" y="116"/>
                  <a:pt x="162" y="116"/>
                  <a:pt x="165" y="118"/>
                </a:cubicBezTo>
                <a:cubicBezTo>
                  <a:pt x="176" y="129"/>
                  <a:pt x="188" y="140"/>
                  <a:pt x="199" y="152"/>
                </a:cubicBezTo>
                <a:cubicBezTo>
                  <a:pt x="201" y="154"/>
                  <a:pt x="201" y="158"/>
                  <a:pt x="199" y="161"/>
                </a:cubicBezTo>
                <a:cubicBezTo>
                  <a:pt x="198" y="162"/>
                  <a:pt x="196" y="162"/>
                  <a:pt x="195" y="162"/>
                </a:cubicBezTo>
                <a:close/>
                <a:moveTo>
                  <a:pt x="125" y="96"/>
                </a:moveTo>
                <a:cubicBezTo>
                  <a:pt x="123" y="96"/>
                  <a:pt x="122" y="96"/>
                  <a:pt x="121" y="95"/>
                </a:cubicBezTo>
                <a:cubicBezTo>
                  <a:pt x="109" y="85"/>
                  <a:pt x="96" y="74"/>
                  <a:pt x="84" y="65"/>
                </a:cubicBezTo>
                <a:cubicBezTo>
                  <a:pt x="81" y="63"/>
                  <a:pt x="80" y="59"/>
                  <a:pt x="82" y="57"/>
                </a:cubicBezTo>
                <a:cubicBezTo>
                  <a:pt x="84" y="54"/>
                  <a:pt x="88" y="53"/>
                  <a:pt x="91" y="55"/>
                </a:cubicBezTo>
                <a:cubicBezTo>
                  <a:pt x="104" y="65"/>
                  <a:pt x="116" y="75"/>
                  <a:pt x="129" y="86"/>
                </a:cubicBezTo>
                <a:cubicBezTo>
                  <a:pt x="131" y="88"/>
                  <a:pt x="131" y="92"/>
                  <a:pt x="129" y="94"/>
                </a:cubicBezTo>
                <a:cubicBezTo>
                  <a:pt x="128" y="96"/>
                  <a:pt x="126" y="96"/>
                  <a:pt x="125" y="96"/>
                </a:cubicBezTo>
                <a:close/>
                <a:moveTo>
                  <a:pt x="48" y="38"/>
                </a:moveTo>
                <a:cubicBezTo>
                  <a:pt x="47" y="38"/>
                  <a:pt x="46" y="38"/>
                  <a:pt x="45" y="37"/>
                </a:cubicBezTo>
                <a:cubicBezTo>
                  <a:pt x="20" y="21"/>
                  <a:pt x="4" y="12"/>
                  <a:pt x="4" y="12"/>
                </a:cubicBezTo>
                <a:cubicBezTo>
                  <a:pt x="1" y="11"/>
                  <a:pt x="0" y="7"/>
                  <a:pt x="2" y="4"/>
                </a:cubicBezTo>
                <a:cubicBezTo>
                  <a:pt x="3" y="1"/>
                  <a:pt x="7" y="0"/>
                  <a:pt x="10" y="2"/>
                </a:cubicBezTo>
                <a:cubicBezTo>
                  <a:pt x="10" y="2"/>
                  <a:pt x="26" y="10"/>
                  <a:pt x="51" y="27"/>
                </a:cubicBezTo>
                <a:cubicBezTo>
                  <a:pt x="54" y="29"/>
                  <a:pt x="55" y="33"/>
                  <a:pt x="53" y="36"/>
                </a:cubicBezTo>
                <a:cubicBezTo>
                  <a:pt x="52" y="37"/>
                  <a:pt x="50" y="38"/>
                  <a:pt x="48" y="38"/>
                </a:cubicBez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9"/>
          <p:cNvSpPr>
            <a:spLocks noEditPoints="1"/>
          </p:cNvSpPr>
          <p:nvPr/>
        </p:nvSpPr>
        <p:spPr bwMode="auto">
          <a:xfrm>
            <a:off x="4204997" y="2544121"/>
            <a:ext cx="2015356" cy="2636441"/>
          </a:xfrm>
          <a:custGeom>
            <a:avLst/>
            <a:gdLst/>
            <a:ahLst/>
            <a:cxnLst>
              <a:cxn ang="0">
                <a:pos x="932" y="1280"/>
              </a:cxn>
              <a:cxn ang="0">
                <a:pos x="982" y="1280"/>
              </a:cxn>
              <a:cxn ang="0">
                <a:pos x="888" y="1267"/>
              </a:cxn>
              <a:cxn ang="0">
                <a:pos x="836" y="1244"/>
              </a:cxn>
              <a:cxn ang="0">
                <a:pos x="893" y="1263"/>
              </a:cxn>
              <a:cxn ang="0">
                <a:pos x="794" y="1235"/>
              </a:cxn>
              <a:cxn ang="0">
                <a:pos x="754" y="1206"/>
              </a:cxn>
              <a:cxn ang="0">
                <a:pos x="797" y="1236"/>
              </a:cxn>
              <a:cxn ang="0">
                <a:pos x="662" y="1178"/>
              </a:cxn>
              <a:cxn ang="0">
                <a:pos x="710" y="1187"/>
              </a:cxn>
              <a:cxn ang="0">
                <a:pos x="622" y="1156"/>
              </a:cxn>
              <a:cxn ang="0">
                <a:pos x="574" y="1124"/>
              </a:cxn>
              <a:cxn ang="0">
                <a:pos x="627" y="1153"/>
              </a:cxn>
              <a:cxn ang="0">
                <a:pos x="535" y="1107"/>
              </a:cxn>
              <a:cxn ang="0">
                <a:pos x="501" y="1071"/>
              </a:cxn>
              <a:cxn ang="0">
                <a:pos x="538" y="1108"/>
              </a:cxn>
              <a:cxn ang="0">
                <a:pos x="417" y="1024"/>
              </a:cxn>
              <a:cxn ang="0">
                <a:pos x="462" y="1044"/>
              </a:cxn>
              <a:cxn ang="0">
                <a:pos x="383" y="995"/>
              </a:cxn>
              <a:cxn ang="0">
                <a:pos x="343" y="953"/>
              </a:cxn>
              <a:cxn ang="0">
                <a:pos x="388" y="993"/>
              </a:cxn>
              <a:cxn ang="0">
                <a:pos x="309" y="928"/>
              </a:cxn>
              <a:cxn ang="0">
                <a:pos x="284" y="885"/>
              </a:cxn>
              <a:cxn ang="0">
                <a:pos x="313" y="930"/>
              </a:cxn>
              <a:cxn ang="0">
                <a:pos x="214" y="819"/>
              </a:cxn>
              <a:cxn ang="0">
                <a:pos x="253" y="849"/>
              </a:cxn>
              <a:cxn ang="0">
                <a:pos x="190" y="782"/>
              </a:cxn>
              <a:cxn ang="0">
                <a:pos x="161" y="731"/>
              </a:cxn>
              <a:cxn ang="0">
                <a:pos x="194" y="781"/>
              </a:cxn>
              <a:cxn ang="0">
                <a:pos x="135" y="698"/>
              </a:cxn>
              <a:cxn ang="0">
                <a:pos x="123" y="650"/>
              </a:cxn>
              <a:cxn ang="0">
                <a:pos x="140" y="701"/>
              </a:cxn>
              <a:cxn ang="0">
                <a:pos x="73" y="567"/>
              </a:cxn>
              <a:cxn ang="0">
                <a:pos x="103" y="607"/>
              </a:cxn>
              <a:cxn ang="0">
                <a:pos x="63" y="526"/>
              </a:cxn>
              <a:cxn ang="0">
                <a:pos x="47" y="468"/>
              </a:cxn>
              <a:cxn ang="0">
                <a:pos x="65" y="525"/>
              </a:cxn>
              <a:cxn ang="0">
                <a:pos x="31" y="429"/>
              </a:cxn>
              <a:cxn ang="0">
                <a:pos x="33" y="379"/>
              </a:cxn>
              <a:cxn ang="0">
                <a:pos x="37" y="433"/>
              </a:cxn>
              <a:cxn ang="0">
                <a:pos x="7" y="286"/>
              </a:cxn>
              <a:cxn ang="0">
                <a:pos x="25" y="332"/>
              </a:cxn>
              <a:cxn ang="0">
                <a:pos x="9" y="244"/>
              </a:cxn>
              <a:cxn ang="0">
                <a:pos x="6" y="184"/>
              </a:cxn>
              <a:cxn ang="0">
                <a:pos x="9" y="244"/>
              </a:cxn>
              <a:cxn ang="0">
                <a:pos x="0" y="143"/>
              </a:cxn>
              <a:cxn ang="0">
                <a:pos x="13" y="94"/>
              </a:cxn>
              <a:cxn ang="0">
                <a:pos x="10" y="52"/>
              </a:cxn>
              <a:cxn ang="0">
                <a:pos x="7" y="5"/>
              </a:cxn>
              <a:cxn ang="0">
                <a:pos x="16" y="47"/>
              </a:cxn>
            </a:cxnLst>
            <a:rect l="0" t="0" r="r" b="b"/>
            <a:pathLst>
              <a:path w="988" h="1292">
                <a:moveTo>
                  <a:pt x="981" y="1292"/>
                </a:moveTo>
                <a:cubicBezTo>
                  <a:pt x="981" y="1292"/>
                  <a:pt x="980" y="1292"/>
                  <a:pt x="980" y="1292"/>
                </a:cubicBezTo>
                <a:cubicBezTo>
                  <a:pt x="979" y="1292"/>
                  <a:pt x="962" y="1288"/>
                  <a:pt x="932" y="1280"/>
                </a:cubicBezTo>
                <a:cubicBezTo>
                  <a:pt x="929" y="1280"/>
                  <a:pt x="927" y="1276"/>
                  <a:pt x="928" y="1273"/>
                </a:cubicBezTo>
                <a:cubicBezTo>
                  <a:pt x="929" y="1270"/>
                  <a:pt x="932" y="1268"/>
                  <a:pt x="935" y="1269"/>
                </a:cubicBezTo>
                <a:cubicBezTo>
                  <a:pt x="965" y="1277"/>
                  <a:pt x="982" y="1280"/>
                  <a:pt x="982" y="1280"/>
                </a:cubicBezTo>
                <a:cubicBezTo>
                  <a:pt x="985" y="1281"/>
                  <a:pt x="988" y="1284"/>
                  <a:pt x="987" y="1287"/>
                </a:cubicBezTo>
                <a:cubicBezTo>
                  <a:pt x="986" y="1290"/>
                  <a:pt x="984" y="1292"/>
                  <a:pt x="981" y="1292"/>
                </a:cubicBezTo>
                <a:close/>
                <a:moveTo>
                  <a:pt x="888" y="1267"/>
                </a:moveTo>
                <a:cubicBezTo>
                  <a:pt x="887" y="1267"/>
                  <a:pt x="886" y="1267"/>
                  <a:pt x="886" y="1267"/>
                </a:cubicBezTo>
                <a:cubicBezTo>
                  <a:pt x="871" y="1262"/>
                  <a:pt x="855" y="1257"/>
                  <a:pt x="840" y="1252"/>
                </a:cubicBezTo>
                <a:cubicBezTo>
                  <a:pt x="837" y="1251"/>
                  <a:pt x="835" y="1247"/>
                  <a:pt x="836" y="1244"/>
                </a:cubicBezTo>
                <a:cubicBezTo>
                  <a:pt x="837" y="1241"/>
                  <a:pt x="841" y="1240"/>
                  <a:pt x="844" y="1241"/>
                </a:cubicBezTo>
                <a:cubicBezTo>
                  <a:pt x="859" y="1246"/>
                  <a:pt x="874" y="1251"/>
                  <a:pt x="889" y="1256"/>
                </a:cubicBezTo>
                <a:cubicBezTo>
                  <a:pt x="893" y="1256"/>
                  <a:pt x="894" y="1260"/>
                  <a:pt x="893" y="1263"/>
                </a:cubicBezTo>
                <a:cubicBezTo>
                  <a:pt x="893" y="1266"/>
                  <a:pt x="890" y="1267"/>
                  <a:pt x="888" y="1267"/>
                </a:cubicBezTo>
                <a:close/>
                <a:moveTo>
                  <a:pt x="797" y="1236"/>
                </a:moveTo>
                <a:cubicBezTo>
                  <a:pt x="796" y="1236"/>
                  <a:pt x="795" y="1236"/>
                  <a:pt x="794" y="1235"/>
                </a:cubicBezTo>
                <a:cubicBezTo>
                  <a:pt x="779" y="1230"/>
                  <a:pt x="764" y="1224"/>
                  <a:pt x="750" y="1218"/>
                </a:cubicBezTo>
                <a:cubicBezTo>
                  <a:pt x="747" y="1216"/>
                  <a:pt x="745" y="1213"/>
                  <a:pt x="746" y="1210"/>
                </a:cubicBezTo>
                <a:cubicBezTo>
                  <a:pt x="748" y="1207"/>
                  <a:pt x="751" y="1205"/>
                  <a:pt x="754" y="1206"/>
                </a:cubicBezTo>
                <a:cubicBezTo>
                  <a:pt x="769" y="1213"/>
                  <a:pt x="784" y="1219"/>
                  <a:pt x="799" y="1224"/>
                </a:cubicBezTo>
                <a:cubicBezTo>
                  <a:pt x="802" y="1225"/>
                  <a:pt x="803" y="1229"/>
                  <a:pt x="802" y="1232"/>
                </a:cubicBezTo>
                <a:cubicBezTo>
                  <a:pt x="801" y="1234"/>
                  <a:pt x="799" y="1236"/>
                  <a:pt x="797" y="1236"/>
                </a:cubicBezTo>
                <a:close/>
                <a:moveTo>
                  <a:pt x="708" y="1199"/>
                </a:moveTo>
                <a:cubicBezTo>
                  <a:pt x="707" y="1199"/>
                  <a:pt x="706" y="1199"/>
                  <a:pt x="705" y="1198"/>
                </a:cubicBezTo>
                <a:cubicBezTo>
                  <a:pt x="691" y="1192"/>
                  <a:pt x="676" y="1185"/>
                  <a:pt x="662" y="1178"/>
                </a:cubicBezTo>
                <a:cubicBezTo>
                  <a:pt x="659" y="1176"/>
                  <a:pt x="658" y="1173"/>
                  <a:pt x="659" y="1170"/>
                </a:cubicBezTo>
                <a:cubicBezTo>
                  <a:pt x="660" y="1167"/>
                  <a:pt x="664" y="1165"/>
                  <a:pt x="667" y="1167"/>
                </a:cubicBezTo>
                <a:cubicBezTo>
                  <a:pt x="681" y="1174"/>
                  <a:pt x="696" y="1181"/>
                  <a:pt x="710" y="1187"/>
                </a:cubicBezTo>
                <a:cubicBezTo>
                  <a:pt x="713" y="1189"/>
                  <a:pt x="715" y="1192"/>
                  <a:pt x="713" y="1195"/>
                </a:cubicBezTo>
                <a:cubicBezTo>
                  <a:pt x="712" y="1197"/>
                  <a:pt x="710" y="1199"/>
                  <a:pt x="708" y="1199"/>
                </a:cubicBezTo>
                <a:close/>
                <a:moveTo>
                  <a:pt x="622" y="1156"/>
                </a:moveTo>
                <a:cubicBezTo>
                  <a:pt x="621" y="1156"/>
                  <a:pt x="620" y="1156"/>
                  <a:pt x="619" y="1156"/>
                </a:cubicBezTo>
                <a:cubicBezTo>
                  <a:pt x="605" y="1148"/>
                  <a:pt x="590" y="1140"/>
                  <a:pt x="577" y="1132"/>
                </a:cubicBezTo>
                <a:cubicBezTo>
                  <a:pt x="574" y="1131"/>
                  <a:pt x="573" y="1127"/>
                  <a:pt x="574" y="1124"/>
                </a:cubicBezTo>
                <a:cubicBezTo>
                  <a:pt x="576" y="1121"/>
                  <a:pt x="580" y="1120"/>
                  <a:pt x="583" y="1122"/>
                </a:cubicBezTo>
                <a:cubicBezTo>
                  <a:pt x="596" y="1130"/>
                  <a:pt x="610" y="1137"/>
                  <a:pt x="624" y="1145"/>
                </a:cubicBezTo>
                <a:cubicBezTo>
                  <a:pt x="627" y="1147"/>
                  <a:pt x="628" y="1150"/>
                  <a:pt x="627" y="1153"/>
                </a:cubicBezTo>
                <a:cubicBezTo>
                  <a:pt x="626" y="1155"/>
                  <a:pt x="624" y="1156"/>
                  <a:pt x="622" y="1156"/>
                </a:cubicBezTo>
                <a:close/>
                <a:moveTo>
                  <a:pt x="538" y="1108"/>
                </a:moveTo>
                <a:cubicBezTo>
                  <a:pt x="537" y="1108"/>
                  <a:pt x="536" y="1108"/>
                  <a:pt x="535" y="1107"/>
                </a:cubicBezTo>
                <a:cubicBezTo>
                  <a:pt x="522" y="1099"/>
                  <a:pt x="508" y="1090"/>
                  <a:pt x="495" y="1081"/>
                </a:cubicBezTo>
                <a:cubicBezTo>
                  <a:pt x="492" y="1079"/>
                  <a:pt x="491" y="1076"/>
                  <a:pt x="493" y="1073"/>
                </a:cubicBezTo>
                <a:cubicBezTo>
                  <a:pt x="495" y="1070"/>
                  <a:pt x="499" y="1069"/>
                  <a:pt x="501" y="1071"/>
                </a:cubicBezTo>
                <a:cubicBezTo>
                  <a:pt x="515" y="1080"/>
                  <a:pt x="528" y="1089"/>
                  <a:pt x="542" y="1097"/>
                </a:cubicBezTo>
                <a:cubicBezTo>
                  <a:pt x="544" y="1099"/>
                  <a:pt x="545" y="1103"/>
                  <a:pt x="544" y="1105"/>
                </a:cubicBezTo>
                <a:cubicBezTo>
                  <a:pt x="542" y="1107"/>
                  <a:pt x="540" y="1108"/>
                  <a:pt x="538" y="1108"/>
                </a:cubicBezTo>
                <a:close/>
                <a:moveTo>
                  <a:pt x="459" y="1055"/>
                </a:moveTo>
                <a:cubicBezTo>
                  <a:pt x="458" y="1055"/>
                  <a:pt x="456" y="1054"/>
                  <a:pt x="455" y="1053"/>
                </a:cubicBezTo>
                <a:cubicBezTo>
                  <a:pt x="442" y="1044"/>
                  <a:pt x="429" y="1034"/>
                  <a:pt x="417" y="1024"/>
                </a:cubicBezTo>
                <a:cubicBezTo>
                  <a:pt x="414" y="1022"/>
                  <a:pt x="414" y="1018"/>
                  <a:pt x="416" y="1016"/>
                </a:cubicBezTo>
                <a:cubicBezTo>
                  <a:pt x="418" y="1013"/>
                  <a:pt x="422" y="1013"/>
                  <a:pt x="424" y="1015"/>
                </a:cubicBezTo>
                <a:cubicBezTo>
                  <a:pt x="437" y="1025"/>
                  <a:pt x="449" y="1034"/>
                  <a:pt x="462" y="1044"/>
                </a:cubicBezTo>
                <a:cubicBezTo>
                  <a:pt x="465" y="1046"/>
                  <a:pt x="466" y="1049"/>
                  <a:pt x="464" y="1052"/>
                </a:cubicBezTo>
                <a:cubicBezTo>
                  <a:pt x="462" y="1054"/>
                  <a:pt x="461" y="1055"/>
                  <a:pt x="459" y="1055"/>
                </a:cubicBezTo>
                <a:close/>
                <a:moveTo>
                  <a:pt x="383" y="995"/>
                </a:moveTo>
                <a:cubicBezTo>
                  <a:pt x="382" y="995"/>
                  <a:pt x="381" y="995"/>
                  <a:pt x="379" y="994"/>
                </a:cubicBezTo>
                <a:cubicBezTo>
                  <a:pt x="367" y="983"/>
                  <a:pt x="355" y="972"/>
                  <a:pt x="343" y="962"/>
                </a:cubicBezTo>
                <a:cubicBezTo>
                  <a:pt x="341" y="959"/>
                  <a:pt x="341" y="956"/>
                  <a:pt x="343" y="953"/>
                </a:cubicBezTo>
                <a:cubicBezTo>
                  <a:pt x="345" y="951"/>
                  <a:pt x="349" y="951"/>
                  <a:pt x="352" y="953"/>
                </a:cubicBezTo>
                <a:cubicBezTo>
                  <a:pt x="363" y="964"/>
                  <a:pt x="375" y="974"/>
                  <a:pt x="387" y="985"/>
                </a:cubicBezTo>
                <a:cubicBezTo>
                  <a:pt x="390" y="987"/>
                  <a:pt x="390" y="990"/>
                  <a:pt x="388" y="993"/>
                </a:cubicBezTo>
                <a:cubicBezTo>
                  <a:pt x="387" y="994"/>
                  <a:pt x="385" y="995"/>
                  <a:pt x="383" y="995"/>
                </a:cubicBezTo>
                <a:close/>
                <a:moveTo>
                  <a:pt x="313" y="930"/>
                </a:moveTo>
                <a:cubicBezTo>
                  <a:pt x="311" y="930"/>
                  <a:pt x="310" y="929"/>
                  <a:pt x="309" y="928"/>
                </a:cubicBezTo>
                <a:cubicBezTo>
                  <a:pt x="297" y="917"/>
                  <a:pt x="286" y="905"/>
                  <a:pt x="275" y="893"/>
                </a:cubicBezTo>
                <a:cubicBezTo>
                  <a:pt x="273" y="891"/>
                  <a:pt x="273" y="887"/>
                  <a:pt x="276" y="885"/>
                </a:cubicBezTo>
                <a:cubicBezTo>
                  <a:pt x="278" y="882"/>
                  <a:pt x="282" y="883"/>
                  <a:pt x="284" y="885"/>
                </a:cubicBezTo>
                <a:cubicBezTo>
                  <a:pt x="295" y="897"/>
                  <a:pt x="306" y="908"/>
                  <a:pt x="317" y="920"/>
                </a:cubicBezTo>
                <a:cubicBezTo>
                  <a:pt x="320" y="922"/>
                  <a:pt x="320" y="926"/>
                  <a:pt x="317" y="928"/>
                </a:cubicBezTo>
                <a:cubicBezTo>
                  <a:pt x="316" y="929"/>
                  <a:pt x="314" y="930"/>
                  <a:pt x="313" y="930"/>
                </a:cubicBezTo>
                <a:close/>
                <a:moveTo>
                  <a:pt x="248" y="859"/>
                </a:moveTo>
                <a:cubicBezTo>
                  <a:pt x="247" y="859"/>
                  <a:pt x="245" y="858"/>
                  <a:pt x="244" y="857"/>
                </a:cubicBezTo>
                <a:cubicBezTo>
                  <a:pt x="234" y="844"/>
                  <a:pt x="223" y="832"/>
                  <a:pt x="214" y="819"/>
                </a:cubicBezTo>
                <a:cubicBezTo>
                  <a:pt x="212" y="816"/>
                  <a:pt x="212" y="813"/>
                  <a:pt x="215" y="811"/>
                </a:cubicBezTo>
                <a:cubicBezTo>
                  <a:pt x="218" y="809"/>
                  <a:pt x="221" y="809"/>
                  <a:pt x="223" y="812"/>
                </a:cubicBezTo>
                <a:cubicBezTo>
                  <a:pt x="233" y="824"/>
                  <a:pt x="243" y="837"/>
                  <a:pt x="253" y="849"/>
                </a:cubicBezTo>
                <a:cubicBezTo>
                  <a:pt x="255" y="852"/>
                  <a:pt x="255" y="855"/>
                  <a:pt x="252" y="858"/>
                </a:cubicBezTo>
                <a:cubicBezTo>
                  <a:pt x="251" y="858"/>
                  <a:pt x="250" y="859"/>
                  <a:pt x="248" y="859"/>
                </a:cubicBezTo>
                <a:close/>
                <a:moveTo>
                  <a:pt x="190" y="782"/>
                </a:moveTo>
                <a:cubicBezTo>
                  <a:pt x="189" y="782"/>
                  <a:pt x="187" y="782"/>
                  <a:pt x="186" y="780"/>
                </a:cubicBezTo>
                <a:cubicBezTo>
                  <a:pt x="176" y="767"/>
                  <a:pt x="168" y="753"/>
                  <a:pt x="159" y="740"/>
                </a:cubicBezTo>
                <a:cubicBezTo>
                  <a:pt x="157" y="737"/>
                  <a:pt x="158" y="733"/>
                  <a:pt x="161" y="731"/>
                </a:cubicBezTo>
                <a:cubicBezTo>
                  <a:pt x="164" y="729"/>
                  <a:pt x="168" y="730"/>
                  <a:pt x="169" y="733"/>
                </a:cubicBezTo>
                <a:cubicBezTo>
                  <a:pt x="178" y="747"/>
                  <a:pt x="186" y="760"/>
                  <a:pt x="195" y="773"/>
                </a:cubicBezTo>
                <a:cubicBezTo>
                  <a:pt x="197" y="776"/>
                  <a:pt x="197" y="780"/>
                  <a:pt x="194" y="781"/>
                </a:cubicBezTo>
                <a:cubicBezTo>
                  <a:pt x="193" y="782"/>
                  <a:pt x="192" y="782"/>
                  <a:pt x="190" y="782"/>
                </a:cubicBezTo>
                <a:close/>
                <a:moveTo>
                  <a:pt x="140" y="701"/>
                </a:moveTo>
                <a:cubicBezTo>
                  <a:pt x="138" y="701"/>
                  <a:pt x="136" y="700"/>
                  <a:pt x="135" y="698"/>
                </a:cubicBezTo>
                <a:cubicBezTo>
                  <a:pt x="127" y="684"/>
                  <a:pt x="119" y="670"/>
                  <a:pt x="112" y="655"/>
                </a:cubicBezTo>
                <a:cubicBezTo>
                  <a:pt x="111" y="652"/>
                  <a:pt x="112" y="649"/>
                  <a:pt x="115" y="647"/>
                </a:cubicBezTo>
                <a:cubicBezTo>
                  <a:pt x="118" y="646"/>
                  <a:pt x="121" y="647"/>
                  <a:pt x="123" y="650"/>
                </a:cubicBezTo>
                <a:cubicBezTo>
                  <a:pt x="130" y="664"/>
                  <a:pt x="137" y="678"/>
                  <a:pt x="145" y="692"/>
                </a:cubicBezTo>
                <a:cubicBezTo>
                  <a:pt x="147" y="695"/>
                  <a:pt x="146" y="699"/>
                  <a:pt x="143" y="700"/>
                </a:cubicBezTo>
                <a:cubicBezTo>
                  <a:pt x="142" y="701"/>
                  <a:pt x="141" y="701"/>
                  <a:pt x="140" y="701"/>
                </a:cubicBezTo>
                <a:close/>
                <a:moveTo>
                  <a:pt x="97" y="615"/>
                </a:moveTo>
                <a:cubicBezTo>
                  <a:pt x="95" y="615"/>
                  <a:pt x="93" y="614"/>
                  <a:pt x="92" y="612"/>
                </a:cubicBezTo>
                <a:cubicBezTo>
                  <a:pt x="85" y="597"/>
                  <a:pt x="79" y="582"/>
                  <a:pt x="73" y="567"/>
                </a:cubicBezTo>
                <a:cubicBezTo>
                  <a:pt x="72" y="564"/>
                  <a:pt x="74" y="560"/>
                  <a:pt x="77" y="559"/>
                </a:cubicBezTo>
                <a:cubicBezTo>
                  <a:pt x="80" y="558"/>
                  <a:pt x="83" y="560"/>
                  <a:pt x="85" y="563"/>
                </a:cubicBezTo>
                <a:cubicBezTo>
                  <a:pt x="90" y="577"/>
                  <a:pt x="96" y="592"/>
                  <a:pt x="103" y="607"/>
                </a:cubicBezTo>
                <a:cubicBezTo>
                  <a:pt x="104" y="610"/>
                  <a:pt x="103" y="613"/>
                  <a:pt x="100" y="615"/>
                </a:cubicBezTo>
                <a:cubicBezTo>
                  <a:pt x="99" y="615"/>
                  <a:pt x="98" y="615"/>
                  <a:pt x="97" y="615"/>
                </a:cubicBezTo>
                <a:close/>
                <a:moveTo>
                  <a:pt x="63" y="526"/>
                </a:moveTo>
                <a:cubicBezTo>
                  <a:pt x="60" y="526"/>
                  <a:pt x="58" y="524"/>
                  <a:pt x="57" y="522"/>
                </a:cubicBezTo>
                <a:cubicBezTo>
                  <a:pt x="52" y="506"/>
                  <a:pt x="47" y="491"/>
                  <a:pt x="43" y="475"/>
                </a:cubicBezTo>
                <a:cubicBezTo>
                  <a:pt x="42" y="472"/>
                  <a:pt x="44" y="469"/>
                  <a:pt x="47" y="468"/>
                </a:cubicBezTo>
                <a:cubicBezTo>
                  <a:pt x="50" y="467"/>
                  <a:pt x="54" y="469"/>
                  <a:pt x="55" y="472"/>
                </a:cubicBezTo>
                <a:cubicBezTo>
                  <a:pt x="59" y="487"/>
                  <a:pt x="64" y="503"/>
                  <a:pt x="69" y="518"/>
                </a:cubicBezTo>
                <a:cubicBezTo>
                  <a:pt x="70" y="521"/>
                  <a:pt x="68" y="524"/>
                  <a:pt x="65" y="525"/>
                </a:cubicBezTo>
                <a:cubicBezTo>
                  <a:pt x="64" y="526"/>
                  <a:pt x="63" y="526"/>
                  <a:pt x="63" y="526"/>
                </a:cubicBezTo>
                <a:close/>
                <a:moveTo>
                  <a:pt x="37" y="433"/>
                </a:moveTo>
                <a:cubicBezTo>
                  <a:pt x="34" y="433"/>
                  <a:pt x="32" y="432"/>
                  <a:pt x="31" y="429"/>
                </a:cubicBezTo>
                <a:cubicBezTo>
                  <a:pt x="27" y="413"/>
                  <a:pt x="24" y="397"/>
                  <a:pt x="21" y="382"/>
                </a:cubicBezTo>
                <a:cubicBezTo>
                  <a:pt x="20" y="378"/>
                  <a:pt x="23" y="375"/>
                  <a:pt x="26" y="375"/>
                </a:cubicBezTo>
                <a:cubicBezTo>
                  <a:pt x="29" y="374"/>
                  <a:pt x="32" y="376"/>
                  <a:pt x="33" y="379"/>
                </a:cubicBezTo>
                <a:cubicBezTo>
                  <a:pt x="36" y="395"/>
                  <a:pt x="39" y="411"/>
                  <a:pt x="43" y="426"/>
                </a:cubicBezTo>
                <a:cubicBezTo>
                  <a:pt x="43" y="429"/>
                  <a:pt x="41" y="433"/>
                  <a:pt x="38" y="433"/>
                </a:cubicBezTo>
                <a:cubicBezTo>
                  <a:pt x="38" y="433"/>
                  <a:pt x="37" y="433"/>
                  <a:pt x="37" y="433"/>
                </a:cubicBezTo>
                <a:close/>
                <a:moveTo>
                  <a:pt x="19" y="339"/>
                </a:moveTo>
                <a:cubicBezTo>
                  <a:pt x="16" y="339"/>
                  <a:pt x="13" y="337"/>
                  <a:pt x="13" y="334"/>
                </a:cubicBezTo>
                <a:cubicBezTo>
                  <a:pt x="11" y="318"/>
                  <a:pt x="9" y="302"/>
                  <a:pt x="7" y="286"/>
                </a:cubicBezTo>
                <a:cubicBezTo>
                  <a:pt x="7" y="283"/>
                  <a:pt x="9" y="280"/>
                  <a:pt x="12" y="280"/>
                </a:cubicBezTo>
                <a:cubicBezTo>
                  <a:pt x="16" y="279"/>
                  <a:pt x="19" y="282"/>
                  <a:pt x="19" y="285"/>
                </a:cubicBezTo>
                <a:cubicBezTo>
                  <a:pt x="21" y="301"/>
                  <a:pt x="23" y="317"/>
                  <a:pt x="25" y="332"/>
                </a:cubicBezTo>
                <a:cubicBezTo>
                  <a:pt x="25" y="336"/>
                  <a:pt x="23" y="339"/>
                  <a:pt x="20" y="339"/>
                </a:cubicBezTo>
                <a:lnTo>
                  <a:pt x="19" y="339"/>
                </a:lnTo>
                <a:close/>
                <a:moveTo>
                  <a:pt x="9" y="244"/>
                </a:moveTo>
                <a:cubicBezTo>
                  <a:pt x="6" y="244"/>
                  <a:pt x="3" y="242"/>
                  <a:pt x="3" y="238"/>
                </a:cubicBezTo>
                <a:cubicBezTo>
                  <a:pt x="2" y="223"/>
                  <a:pt x="1" y="206"/>
                  <a:pt x="1" y="190"/>
                </a:cubicBezTo>
                <a:cubicBezTo>
                  <a:pt x="0" y="187"/>
                  <a:pt x="3" y="184"/>
                  <a:pt x="6" y="184"/>
                </a:cubicBezTo>
                <a:cubicBezTo>
                  <a:pt x="10" y="184"/>
                  <a:pt x="12" y="187"/>
                  <a:pt x="13" y="190"/>
                </a:cubicBezTo>
                <a:cubicBezTo>
                  <a:pt x="13" y="206"/>
                  <a:pt x="14" y="222"/>
                  <a:pt x="15" y="238"/>
                </a:cubicBezTo>
                <a:cubicBezTo>
                  <a:pt x="15" y="241"/>
                  <a:pt x="13" y="244"/>
                  <a:pt x="9" y="244"/>
                </a:cubicBezTo>
                <a:close/>
                <a:moveTo>
                  <a:pt x="6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3" y="150"/>
                  <a:pt x="0" y="146"/>
                  <a:pt x="0" y="143"/>
                </a:cubicBezTo>
                <a:cubicBezTo>
                  <a:pt x="0" y="127"/>
                  <a:pt x="0" y="110"/>
                  <a:pt x="1" y="94"/>
                </a:cubicBezTo>
                <a:cubicBezTo>
                  <a:pt x="1" y="91"/>
                  <a:pt x="4" y="88"/>
                  <a:pt x="7" y="88"/>
                </a:cubicBezTo>
                <a:cubicBezTo>
                  <a:pt x="11" y="88"/>
                  <a:pt x="13" y="91"/>
                  <a:pt x="13" y="94"/>
                </a:cubicBezTo>
                <a:cubicBezTo>
                  <a:pt x="12" y="110"/>
                  <a:pt x="12" y="127"/>
                  <a:pt x="12" y="143"/>
                </a:cubicBezTo>
                <a:cubicBezTo>
                  <a:pt x="12" y="146"/>
                  <a:pt x="9" y="150"/>
                  <a:pt x="6" y="150"/>
                </a:cubicBezTo>
                <a:close/>
                <a:moveTo>
                  <a:pt x="10" y="52"/>
                </a:moveTo>
                <a:cubicBezTo>
                  <a:pt x="9" y="52"/>
                  <a:pt x="9" y="52"/>
                  <a:pt x="9" y="52"/>
                </a:cubicBezTo>
                <a:cubicBezTo>
                  <a:pt x="6" y="52"/>
                  <a:pt x="3" y="49"/>
                  <a:pt x="4" y="46"/>
                </a:cubicBezTo>
                <a:cubicBezTo>
                  <a:pt x="5" y="32"/>
                  <a:pt x="6" y="19"/>
                  <a:pt x="7" y="5"/>
                </a:cubicBezTo>
                <a:cubicBezTo>
                  <a:pt x="7" y="2"/>
                  <a:pt x="10" y="0"/>
                  <a:pt x="14" y="0"/>
                </a:cubicBezTo>
                <a:cubicBezTo>
                  <a:pt x="17" y="0"/>
                  <a:pt x="19" y="3"/>
                  <a:pt x="19" y="7"/>
                </a:cubicBezTo>
                <a:cubicBezTo>
                  <a:pt x="18" y="20"/>
                  <a:pt x="17" y="33"/>
                  <a:pt x="16" y="47"/>
                </a:cubicBezTo>
                <a:cubicBezTo>
                  <a:pt x="15" y="50"/>
                  <a:pt x="13" y="52"/>
                  <a:pt x="10" y="52"/>
                </a:cubicBezTo>
                <a:close/>
              </a:path>
            </a:pathLst>
          </a:custGeom>
          <a:solidFill>
            <a:srgbClr val="B47730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50"/>
          <p:cNvSpPr>
            <a:spLocks noEditPoints="1"/>
          </p:cNvSpPr>
          <p:nvPr/>
        </p:nvSpPr>
        <p:spPr bwMode="auto">
          <a:xfrm>
            <a:off x="5692220" y="2755376"/>
            <a:ext cx="204916" cy="2425187"/>
          </a:xfrm>
          <a:custGeom>
            <a:avLst/>
            <a:gdLst/>
            <a:ahLst/>
            <a:cxnLst>
              <a:cxn ang="0">
                <a:pos x="48" y="1184"/>
              </a:cxn>
              <a:cxn ang="0">
                <a:pos x="44" y="1130"/>
              </a:cxn>
              <a:cxn ang="0">
                <a:pos x="60" y="1182"/>
              </a:cxn>
              <a:cxn ang="0">
                <a:pos x="54" y="1189"/>
              </a:cxn>
              <a:cxn ang="0">
                <a:pos x="32" y="1089"/>
              </a:cxn>
              <a:cxn ang="0">
                <a:pos x="30" y="1035"/>
              </a:cxn>
              <a:cxn ang="0">
                <a:pos x="44" y="1087"/>
              </a:cxn>
              <a:cxn ang="0">
                <a:pos x="25" y="999"/>
              </a:cxn>
              <a:cxn ang="0">
                <a:pos x="14" y="946"/>
              </a:cxn>
              <a:cxn ang="0">
                <a:pos x="26" y="945"/>
              </a:cxn>
              <a:cxn ang="0">
                <a:pos x="26" y="999"/>
              </a:cxn>
              <a:cxn ang="0">
                <a:pos x="16" y="903"/>
              </a:cxn>
              <a:cxn ang="0">
                <a:pos x="6" y="850"/>
              </a:cxn>
              <a:cxn ang="0">
                <a:pos x="18" y="849"/>
              </a:cxn>
              <a:cxn ang="0">
                <a:pos x="16" y="903"/>
              </a:cxn>
              <a:cxn ang="0">
                <a:pos x="3" y="802"/>
              </a:cxn>
              <a:cxn ang="0">
                <a:pos x="7" y="748"/>
              </a:cxn>
              <a:cxn ang="0">
                <a:pos x="15" y="801"/>
              </a:cxn>
              <a:cxn ang="0">
                <a:pos x="9" y="808"/>
              </a:cxn>
              <a:cxn ang="0">
                <a:pos x="0" y="705"/>
              </a:cxn>
              <a:cxn ang="0">
                <a:pos x="6" y="651"/>
              </a:cxn>
              <a:cxn ang="0">
                <a:pos x="12" y="657"/>
              </a:cxn>
              <a:cxn ang="0">
                <a:pos x="6" y="711"/>
              </a:cxn>
              <a:cxn ang="0">
                <a:pos x="6" y="615"/>
              </a:cxn>
              <a:cxn ang="0">
                <a:pos x="1" y="561"/>
              </a:cxn>
              <a:cxn ang="0">
                <a:pos x="13" y="562"/>
              </a:cxn>
              <a:cxn ang="0">
                <a:pos x="6" y="615"/>
              </a:cxn>
              <a:cxn ang="0">
                <a:pos x="9" y="520"/>
              </a:cxn>
              <a:cxn ang="0">
                <a:pos x="6" y="465"/>
              </a:cxn>
              <a:cxn ang="0">
                <a:pos x="18" y="466"/>
              </a:cxn>
              <a:cxn ang="0">
                <a:pos x="9" y="520"/>
              </a:cxn>
              <a:cxn ang="0">
                <a:pos x="15" y="424"/>
              </a:cxn>
              <a:cxn ang="0">
                <a:pos x="15" y="370"/>
              </a:cxn>
              <a:cxn ang="0">
                <a:pos x="27" y="371"/>
              </a:cxn>
              <a:cxn ang="0">
                <a:pos x="16" y="424"/>
              </a:cxn>
              <a:cxn ang="0">
                <a:pos x="26" y="329"/>
              </a:cxn>
              <a:cxn ang="0">
                <a:pos x="27" y="274"/>
              </a:cxn>
              <a:cxn ang="0">
                <a:pos x="39" y="276"/>
              </a:cxn>
              <a:cxn ang="0">
                <a:pos x="27" y="329"/>
              </a:cxn>
              <a:cxn ang="0">
                <a:pos x="40" y="234"/>
              </a:cxn>
              <a:cxn ang="0">
                <a:pos x="44" y="179"/>
              </a:cxn>
              <a:cxn ang="0">
                <a:pos x="56" y="182"/>
              </a:cxn>
              <a:cxn ang="0">
                <a:pos x="41" y="234"/>
              </a:cxn>
              <a:cxn ang="0">
                <a:pos x="59" y="140"/>
              </a:cxn>
              <a:cxn ang="0">
                <a:pos x="66" y="86"/>
              </a:cxn>
              <a:cxn ang="0">
                <a:pos x="77" y="89"/>
              </a:cxn>
              <a:cxn ang="0">
                <a:pos x="60" y="140"/>
              </a:cxn>
              <a:cxn ang="0">
                <a:pos x="82" y="46"/>
              </a:cxn>
              <a:cxn ang="0">
                <a:pos x="88" y="5"/>
              </a:cxn>
              <a:cxn ang="0">
                <a:pos x="100" y="9"/>
              </a:cxn>
              <a:cxn ang="0">
                <a:pos x="84" y="47"/>
              </a:cxn>
            </a:cxnLst>
            <a:rect l="0" t="0" r="r" b="b"/>
            <a:pathLst>
              <a:path w="101" h="1189">
                <a:moveTo>
                  <a:pt x="54" y="1189"/>
                </a:moveTo>
                <a:cubicBezTo>
                  <a:pt x="51" y="1189"/>
                  <a:pt x="49" y="1187"/>
                  <a:pt x="48" y="1184"/>
                </a:cubicBezTo>
                <a:cubicBezTo>
                  <a:pt x="48" y="1184"/>
                  <a:pt x="44" y="1167"/>
                  <a:pt x="39" y="1137"/>
                </a:cubicBezTo>
                <a:cubicBezTo>
                  <a:pt x="39" y="1133"/>
                  <a:pt x="41" y="1130"/>
                  <a:pt x="44" y="1130"/>
                </a:cubicBezTo>
                <a:cubicBezTo>
                  <a:pt x="47" y="1129"/>
                  <a:pt x="51" y="1131"/>
                  <a:pt x="51" y="1135"/>
                </a:cubicBezTo>
                <a:cubicBezTo>
                  <a:pt x="56" y="1165"/>
                  <a:pt x="60" y="1182"/>
                  <a:pt x="60" y="1182"/>
                </a:cubicBezTo>
                <a:cubicBezTo>
                  <a:pt x="61" y="1185"/>
                  <a:pt x="58" y="1188"/>
                  <a:pt x="55" y="1189"/>
                </a:cubicBezTo>
                <a:cubicBezTo>
                  <a:pt x="55" y="1189"/>
                  <a:pt x="54" y="1189"/>
                  <a:pt x="54" y="1189"/>
                </a:cubicBezTo>
                <a:close/>
                <a:moveTo>
                  <a:pt x="38" y="1094"/>
                </a:moveTo>
                <a:cubicBezTo>
                  <a:pt x="35" y="1094"/>
                  <a:pt x="32" y="1092"/>
                  <a:pt x="32" y="1089"/>
                </a:cubicBezTo>
                <a:cubicBezTo>
                  <a:pt x="29" y="1074"/>
                  <a:pt x="27" y="1058"/>
                  <a:pt x="25" y="1042"/>
                </a:cubicBezTo>
                <a:cubicBezTo>
                  <a:pt x="25" y="1038"/>
                  <a:pt x="27" y="1035"/>
                  <a:pt x="30" y="1035"/>
                </a:cubicBezTo>
                <a:cubicBezTo>
                  <a:pt x="33" y="1034"/>
                  <a:pt x="36" y="1037"/>
                  <a:pt x="37" y="1040"/>
                </a:cubicBezTo>
                <a:cubicBezTo>
                  <a:pt x="39" y="1056"/>
                  <a:pt x="41" y="1072"/>
                  <a:pt x="44" y="1087"/>
                </a:cubicBezTo>
                <a:cubicBezTo>
                  <a:pt x="44" y="1091"/>
                  <a:pt x="42" y="1094"/>
                  <a:pt x="38" y="1094"/>
                </a:cubicBezTo>
                <a:close/>
                <a:moveTo>
                  <a:pt x="25" y="999"/>
                </a:moveTo>
                <a:cubicBezTo>
                  <a:pt x="22" y="999"/>
                  <a:pt x="19" y="997"/>
                  <a:pt x="19" y="994"/>
                </a:cubicBezTo>
                <a:cubicBezTo>
                  <a:pt x="17" y="978"/>
                  <a:pt x="16" y="962"/>
                  <a:pt x="14" y="946"/>
                </a:cubicBezTo>
                <a:cubicBezTo>
                  <a:pt x="14" y="943"/>
                  <a:pt x="16" y="940"/>
                  <a:pt x="19" y="939"/>
                </a:cubicBezTo>
                <a:cubicBezTo>
                  <a:pt x="23" y="939"/>
                  <a:pt x="26" y="941"/>
                  <a:pt x="26" y="945"/>
                </a:cubicBezTo>
                <a:cubicBezTo>
                  <a:pt x="28" y="961"/>
                  <a:pt x="29" y="977"/>
                  <a:pt x="31" y="992"/>
                </a:cubicBezTo>
                <a:cubicBezTo>
                  <a:pt x="31" y="996"/>
                  <a:pt x="29" y="999"/>
                  <a:pt x="26" y="999"/>
                </a:cubicBezTo>
                <a:lnTo>
                  <a:pt x="25" y="999"/>
                </a:lnTo>
                <a:close/>
                <a:moveTo>
                  <a:pt x="16" y="903"/>
                </a:moveTo>
                <a:cubicBezTo>
                  <a:pt x="13" y="903"/>
                  <a:pt x="10" y="901"/>
                  <a:pt x="10" y="898"/>
                </a:cubicBezTo>
                <a:cubicBezTo>
                  <a:pt x="8" y="882"/>
                  <a:pt x="7" y="866"/>
                  <a:pt x="6" y="850"/>
                </a:cubicBezTo>
                <a:cubicBezTo>
                  <a:pt x="6" y="847"/>
                  <a:pt x="8" y="844"/>
                  <a:pt x="12" y="844"/>
                </a:cubicBezTo>
                <a:cubicBezTo>
                  <a:pt x="15" y="843"/>
                  <a:pt x="18" y="846"/>
                  <a:pt x="18" y="849"/>
                </a:cubicBezTo>
                <a:cubicBezTo>
                  <a:pt x="19" y="865"/>
                  <a:pt x="20" y="881"/>
                  <a:pt x="22" y="897"/>
                </a:cubicBezTo>
                <a:cubicBezTo>
                  <a:pt x="22" y="900"/>
                  <a:pt x="19" y="903"/>
                  <a:pt x="16" y="903"/>
                </a:cubicBezTo>
                <a:close/>
                <a:moveTo>
                  <a:pt x="9" y="808"/>
                </a:moveTo>
                <a:cubicBezTo>
                  <a:pt x="6" y="808"/>
                  <a:pt x="3" y="805"/>
                  <a:pt x="3" y="802"/>
                </a:cubicBezTo>
                <a:cubicBezTo>
                  <a:pt x="3" y="786"/>
                  <a:pt x="2" y="770"/>
                  <a:pt x="1" y="754"/>
                </a:cubicBezTo>
                <a:cubicBezTo>
                  <a:pt x="1" y="751"/>
                  <a:pt x="4" y="748"/>
                  <a:pt x="7" y="748"/>
                </a:cubicBezTo>
                <a:cubicBezTo>
                  <a:pt x="10" y="747"/>
                  <a:pt x="13" y="750"/>
                  <a:pt x="13" y="754"/>
                </a:cubicBezTo>
                <a:cubicBezTo>
                  <a:pt x="14" y="769"/>
                  <a:pt x="15" y="785"/>
                  <a:pt x="15" y="801"/>
                </a:cubicBezTo>
                <a:cubicBezTo>
                  <a:pt x="15" y="805"/>
                  <a:pt x="13" y="808"/>
                  <a:pt x="10" y="808"/>
                </a:cubicBezTo>
                <a:lnTo>
                  <a:pt x="9" y="808"/>
                </a:lnTo>
                <a:close/>
                <a:moveTo>
                  <a:pt x="6" y="711"/>
                </a:moveTo>
                <a:cubicBezTo>
                  <a:pt x="3" y="711"/>
                  <a:pt x="0" y="709"/>
                  <a:pt x="0" y="705"/>
                </a:cubicBezTo>
                <a:cubicBezTo>
                  <a:pt x="0" y="689"/>
                  <a:pt x="0" y="673"/>
                  <a:pt x="0" y="657"/>
                </a:cubicBezTo>
                <a:cubicBezTo>
                  <a:pt x="0" y="654"/>
                  <a:pt x="2" y="651"/>
                  <a:pt x="6" y="651"/>
                </a:cubicBezTo>
                <a:cubicBezTo>
                  <a:pt x="6" y="651"/>
                  <a:pt x="6" y="651"/>
                  <a:pt x="6" y="651"/>
                </a:cubicBezTo>
                <a:cubicBezTo>
                  <a:pt x="9" y="651"/>
                  <a:pt x="12" y="654"/>
                  <a:pt x="12" y="657"/>
                </a:cubicBezTo>
                <a:cubicBezTo>
                  <a:pt x="12" y="673"/>
                  <a:pt x="12" y="689"/>
                  <a:pt x="12" y="705"/>
                </a:cubicBezTo>
                <a:cubicBezTo>
                  <a:pt x="12" y="708"/>
                  <a:pt x="9" y="711"/>
                  <a:pt x="6" y="711"/>
                </a:cubicBezTo>
                <a:close/>
                <a:moveTo>
                  <a:pt x="6" y="615"/>
                </a:moveTo>
                <a:cubicBezTo>
                  <a:pt x="6" y="615"/>
                  <a:pt x="6" y="615"/>
                  <a:pt x="6" y="615"/>
                </a:cubicBezTo>
                <a:cubicBezTo>
                  <a:pt x="3" y="615"/>
                  <a:pt x="0" y="613"/>
                  <a:pt x="0" y="609"/>
                </a:cubicBezTo>
                <a:cubicBezTo>
                  <a:pt x="0" y="593"/>
                  <a:pt x="1" y="577"/>
                  <a:pt x="1" y="561"/>
                </a:cubicBezTo>
                <a:cubicBezTo>
                  <a:pt x="1" y="558"/>
                  <a:pt x="4" y="555"/>
                  <a:pt x="7" y="556"/>
                </a:cubicBezTo>
                <a:cubicBezTo>
                  <a:pt x="11" y="556"/>
                  <a:pt x="13" y="559"/>
                  <a:pt x="13" y="562"/>
                </a:cubicBezTo>
                <a:cubicBezTo>
                  <a:pt x="13" y="578"/>
                  <a:pt x="12" y="593"/>
                  <a:pt x="12" y="609"/>
                </a:cubicBezTo>
                <a:cubicBezTo>
                  <a:pt x="12" y="613"/>
                  <a:pt x="9" y="615"/>
                  <a:pt x="6" y="615"/>
                </a:cubicBezTo>
                <a:close/>
                <a:moveTo>
                  <a:pt x="9" y="520"/>
                </a:moveTo>
                <a:cubicBezTo>
                  <a:pt x="9" y="520"/>
                  <a:pt x="9" y="520"/>
                  <a:pt x="9" y="520"/>
                </a:cubicBezTo>
                <a:cubicBezTo>
                  <a:pt x="6" y="520"/>
                  <a:pt x="3" y="517"/>
                  <a:pt x="3" y="513"/>
                </a:cubicBezTo>
                <a:cubicBezTo>
                  <a:pt x="4" y="497"/>
                  <a:pt x="5" y="481"/>
                  <a:pt x="6" y="465"/>
                </a:cubicBezTo>
                <a:cubicBezTo>
                  <a:pt x="6" y="462"/>
                  <a:pt x="9" y="460"/>
                  <a:pt x="13" y="460"/>
                </a:cubicBezTo>
                <a:cubicBezTo>
                  <a:pt x="16" y="460"/>
                  <a:pt x="18" y="463"/>
                  <a:pt x="18" y="466"/>
                </a:cubicBezTo>
                <a:cubicBezTo>
                  <a:pt x="17" y="482"/>
                  <a:pt x="16" y="498"/>
                  <a:pt x="15" y="514"/>
                </a:cubicBezTo>
                <a:cubicBezTo>
                  <a:pt x="15" y="517"/>
                  <a:pt x="12" y="520"/>
                  <a:pt x="9" y="520"/>
                </a:cubicBezTo>
                <a:close/>
                <a:moveTo>
                  <a:pt x="16" y="424"/>
                </a:moveTo>
                <a:cubicBezTo>
                  <a:pt x="15" y="424"/>
                  <a:pt x="15" y="424"/>
                  <a:pt x="15" y="424"/>
                </a:cubicBezTo>
                <a:cubicBezTo>
                  <a:pt x="12" y="424"/>
                  <a:pt x="10" y="421"/>
                  <a:pt x="10" y="417"/>
                </a:cubicBezTo>
                <a:cubicBezTo>
                  <a:pt x="11" y="401"/>
                  <a:pt x="13" y="385"/>
                  <a:pt x="15" y="370"/>
                </a:cubicBezTo>
                <a:cubicBezTo>
                  <a:pt x="15" y="366"/>
                  <a:pt x="18" y="364"/>
                  <a:pt x="21" y="364"/>
                </a:cubicBezTo>
                <a:cubicBezTo>
                  <a:pt x="25" y="365"/>
                  <a:pt x="27" y="368"/>
                  <a:pt x="27" y="371"/>
                </a:cubicBezTo>
                <a:cubicBezTo>
                  <a:pt x="25" y="387"/>
                  <a:pt x="23" y="403"/>
                  <a:pt x="22" y="419"/>
                </a:cubicBezTo>
                <a:cubicBezTo>
                  <a:pt x="22" y="422"/>
                  <a:pt x="19" y="424"/>
                  <a:pt x="16" y="424"/>
                </a:cubicBezTo>
                <a:close/>
                <a:moveTo>
                  <a:pt x="27" y="329"/>
                </a:moveTo>
                <a:cubicBezTo>
                  <a:pt x="26" y="329"/>
                  <a:pt x="26" y="329"/>
                  <a:pt x="26" y="329"/>
                </a:cubicBezTo>
                <a:cubicBezTo>
                  <a:pt x="22" y="328"/>
                  <a:pt x="20" y="325"/>
                  <a:pt x="21" y="322"/>
                </a:cubicBezTo>
                <a:cubicBezTo>
                  <a:pt x="23" y="306"/>
                  <a:pt x="25" y="290"/>
                  <a:pt x="27" y="274"/>
                </a:cubicBezTo>
                <a:cubicBezTo>
                  <a:pt x="28" y="271"/>
                  <a:pt x="31" y="269"/>
                  <a:pt x="34" y="269"/>
                </a:cubicBezTo>
                <a:cubicBezTo>
                  <a:pt x="38" y="270"/>
                  <a:pt x="40" y="273"/>
                  <a:pt x="39" y="276"/>
                </a:cubicBezTo>
                <a:cubicBezTo>
                  <a:pt x="37" y="292"/>
                  <a:pt x="35" y="308"/>
                  <a:pt x="33" y="323"/>
                </a:cubicBezTo>
                <a:cubicBezTo>
                  <a:pt x="32" y="326"/>
                  <a:pt x="30" y="329"/>
                  <a:pt x="27" y="329"/>
                </a:cubicBezTo>
                <a:close/>
                <a:moveTo>
                  <a:pt x="41" y="234"/>
                </a:moveTo>
                <a:cubicBezTo>
                  <a:pt x="40" y="234"/>
                  <a:pt x="40" y="234"/>
                  <a:pt x="40" y="234"/>
                </a:cubicBezTo>
                <a:cubicBezTo>
                  <a:pt x="37" y="233"/>
                  <a:pt x="35" y="230"/>
                  <a:pt x="35" y="227"/>
                </a:cubicBezTo>
                <a:cubicBezTo>
                  <a:pt x="38" y="211"/>
                  <a:pt x="41" y="195"/>
                  <a:pt x="44" y="179"/>
                </a:cubicBezTo>
                <a:cubicBezTo>
                  <a:pt x="45" y="176"/>
                  <a:pt x="48" y="174"/>
                  <a:pt x="51" y="175"/>
                </a:cubicBezTo>
                <a:cubicBezTo>
                  <a:pt x="55" y="175"/>
                  <a:pt x="57" y="179"/>
                  <a:pt x="56" y="182"/>
                </a:cubicBezTo>
                <a:cubicBezTo>
                  <a:pt x="53" y="197"/>
                  <a:pt x="50" y="213"/>
                  <a:pt x="47" y="229"/>
                </a:cubicBezTo>
                <a:cubicBezTo>
                  <a:pt x="47" y="232"/>
                  <a:pt x="44" y="234"/>
                  <a:pt x="41" y="234"/>
                </a:cubicBezTo>
                <a:close/>
                <a:moveTo>
                  <a:pt x="60" y="140"/>
                </a:moveTo>
                <a:cubicBezTo>
                  <a:pt x="60" y="140"/>
                  <a:pt x="59" y="140"/>
                  <a:pt x="59" y="140"/>
                </a:cubicBezTo>
                <a:cubicBezTo>
                  <a:pt x="56" y="139"/>
                  <a:pt x="54" y="136"/>
                  <a:pt x="54" y="132"/>
                </a:cubicBezTo>
                <a:cubicBezTo>
                  <a:pt x="58" y="117"/>
                  <a:pt x="62" y="101"/>
                  <a:pt x="66" y="86"/>
                </a:cubicBezTo>
                <a:cubicBezTo>
                  <a:pt x="67" y="82"/>
                  <a:pt x="70" y="80"/>
                  <a:pt x="73" y="81"/>
                </a:cubicBezTo>
                <a:cubicBezTo>
                  <a:pt x="76" y="82"/>
                  <a:pt x="78" y="85"/>
                  <a:pt x="77" y="89"/>
                </a:cubicBezTo>
                <a:cubicBezTo>
                  <a:pt x="73" y="104"/>
                  <a:pt x="70" y="119"/>
                  <a:pt x="66" y="135"/>
                </a:cubicBezTo>
                <a:cubicBezTo>
                  <a:pt x="65" y="138"/>
                  <a:pt x="63" y="140"/>
                  <a:pt x="60" y="140"/>
                </a:cubicBezTo>
                <a:close/>
                <a:moveTo>
                  <a:pt x="84" y="47"/>
                </a:moveTo>
                <a:cubicBezTo>
                  <a:pt x="83" y="47"/>
                  <a:pt x="83" y="47"/>
                  <a:pt x="82" y="46"/>
                </a:cubicBezTo>
                <a:cubicBezTo>
                  <a:pt x="79" y="46"/>
                  <a:pt x="77" y="42"/>
                  <a:pt x="78" y="39"/>
                </a:cubicBezTo>
                <a:cubicBezTo>
                  <a:pt x="81" y="28"/>
                  <a:pt x="85" y="16"/>
                  <a:pt x="88" y="5"/>
                </a:cubicBezTo>
                <a:cubicBezTo>
                  <a:pt x="89" y="2"/>
                  <a:pt x="93" y="0"/>
                  <a:pt x="96" y="1"/>
                </a:cubicBezTo>
                <a:cubicBezTo>
                  <a:pt x="99" y="2"/>
                  <a:pt x="101" y="6"/>
                  <a:pt x="100" y="9"/>
                </a:cubicBezTo>
                <a:cubicBezTo>
                  <a:pt x="96" y="20"/>
                  <a:pt x="93" y="31"/>
                  <a:pt x="90" y="42"/>
                </a:cubicBezTo>
                <a:cubicBezTo>
                  <a:pt x="89" y="45"/>
                  <a:pt x="87" y="47"/>
                  <a:pt x="84" y="47"/>
                </a:cubicBez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51"/>
          <p:cNvSpPr>
            <a:spLocks/>
          </p:cNvSpPr>
          <p:nvPr/>
        </p:nvSpPr>
        <p:spPr bwMode="auto">
          <a:xfrm>
            <a:off x="5390130" y="4992547"/>
            <a:ext cx="1180906" cy="1641439"/>
          </a:xfrm>
          <a:custGeom>
            <a:avLst/>
            <a:gdLst/>
            <a:ahLst/>
            <a:cxnLst>
              <a:cxn ang="0">
                <a:pos x="0" y="761"/>
              </a:cxn>
              <a:cxn ang="0">
                <a:pos x="44" y="805"/>
              </a:cxn>
              <a:cxn ang="0">
                <a:pos x="535" y="805"/>
              </a:cxn>
              <a:cxn ang="0">
                <a:pos x="579" y="761"/>
              </a:cxn>
              <a:cxn ang="0">
                <a:pos x="579" y="44"/>
              </a:cxn>
              <a:cxn ang="0">
                <a:pos x="535" y="0"/>
              </a:cxn>
              <a:cxn ang="0">
                <a:pos x="44" y="0"/>
              </a:cxn>
              <a:cxn ang="0">
                <a:pos x="0" y="44"/>
              </a:cxn>
              <a:cxn ang="0">
                <a:pos x="0" y="761"/>
              </a:cxn>
            </a:cxnLst>
            <a:rect l="0" t="0" r="r" b="b"/>
            <a:pathLst>
              <a:path w="579" h="805">
                <a:moveTo>
                  <a:pt x="0" y="761"/>
                </a:moveTo>
                <a:cubicBezTo>
                  <a:pt x="0" y="786"/>
                  <a:pt x="20" y="805"/>
                  <a:pt x="44" y="805"/>
                </a:cubicBezTo>
                <a:cubicBezTo>
                  <a:pt x="535" y="805"/>
                  <a:pt x="535" y="805"/>
                  <a:pt x="535" y="805"/>
                </a:cubicBezTo>
                <a:cubicBezTo>
                  <a:pt x="559" y="805"/>
                  <a:pt x="579" y="786"/>
                  <a:pt x="579" y="761"/>
                </a:cubicBezTo>
                <a:cubicBezTo>
                  <a:pt x="579" y="44"/>
                  <a:pt x="579" y="44"/>
                  <a:pt x="579" y="44"/>
                </a:cubicBezTo>
                <a:cubicBezTo>
                  <a:pt x="579" y="20"/>
                  <a:pt x="559" y="0"/>
                  <a:pt x="53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lnTo>
                  <a:pt x="0" y="761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52"/>
          <p:cNvSpPr>
            <a:spLocks noChangeArrowheads="1"/>
          </p:cNvSpPr>
          <p:nvPr/>
        </p:nvSpPr>
        <p:spPr bwMode="auto">
          <a:xfrm>
            <a:off x="5476743" y="5066485"/>
            <a:ext cx="1007678" cy="142596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9525">
            <a:noFill/>
            <a:miter lim="800000"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53"/>
          <p:cNvSpPr>
            <a:spLocks/>
          </p:cNvSpPr>
          <p:nvPr/>
        </p:nvSpPr>
        <p:spPr bwMode="auto">
          <a:xfrm>
            <a:off x="5476743" y="5066485"/>
            <a:ext cx="1007678" cy="1425960"/>
          </a:xfrm>
          <a:custGeom>
            <a:avLst/>
            <a:gdLst/>
            <a:ahLst/>
            <a:cxnLst>
              <a:cxn ang="0">
                <a:pos x="0" y="675"/>
              </a:cxn>
              <a:cxn ang="0">
                <a:pos x="0" y="0"/>
              </a:cxn>
              <a:cxn ang="0">
                <a:pos x="477" y="0"/>
              </a:cxn>
              <a:cxn ang="0">
                <a:pos x="0" y="675"/>
              </a:cxn>
            </a:cxnLst>
            <a:rect l="0" t="0" r="r" b="b"/>
            <a:pathLst>
              <a:path w="477" h="675">
                <a:moveTo>
                  <a:pt x="0" y="675"/>
                </a:moveTo>
                <a:lnTo>
                  <a:pt x="0" y="0"/>
                </a:lnTo>
                <a:lnTo>
                  <a:pt x="477" y="0"/>
                </a:lnTo>
                <a:lnTo>
                  <a:pt x="0" y="67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55"/>
          <p:cNvSpPr>
            <a:spLocks/>
          </p:cNvSpPr>
          <p:nvPr/>
        </p:nvSpPr>
        <p:spPr bwMode="auto">
          <a:xfrm>
            <a:off x="5895024" y="5026348"/>
            <a:ext cx="169003" cy="12675"/>
          </a:xfrm>
          <a:custGeom>
            <a:avLst/>
            <a:gdLst/>
            <a:ahLst/>
            <a:cxnLst>
              <a:cxn ang="0">
                <a:pos x="80" y="7"/>
              </a:cxn>
              <a:cxn ang="0">
                <a:pos x="83" y="4"/>
              </a:cxn>
              <a:cxn ang="0">
                <a:pos x="80" y="0"/>
              </a:cxn>
              <a:cxn ang="0">
                <a:pos x="3" y="0"/>
              </a:cxn>
              <a:cxn ang="0">
                <a:pos x="0" y="4"/>
              </a:cxn>
              <a:cxn ang="0">
                <a:pos x="3" y="7"/>
              </a:cxn>
              <a:cxn ang="0">
                <a:pos x="80" y="7"/>
              </a:cxn>
            </a:cxnLst>
            <a:rect l="0" t="0" r="r" b="b"/>
            <a:pathLst>
              <a:path w="83" h="7">
                <a:moveTo>
                  <a:pt x="80" y="7"/>
                </a:moveTo>
                <a:cubicBezTo>
                  <a:pt x="82" y="7"/>
                  <a:pt x="83" y="5"/>
                  <a:pt x="83" y="4"/>
                </a:cubicBezTo>
                <a:cubicBezTo>
                  <a:pt x="83" y="2"/>
                  <a:pt x="82" y="0"/>
                  <a:pt x="8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3" y="7"/>
                </a:cubicBezTo>
                <a:lnTo>
                  <a:pt x="80" y="7"/>
                </a:lnTo>
                <a:close/>
              </a:path>
            </a:pathLst>
          </a:custGeom>
          <a:solidFill>
            <a:srgbClr val="6D6E7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Group 178"/>
          <p:cNvGrpSpPr/>
          <p:nvPr/>
        </p:nvGrpSpPr>
        <p:grpSpPr>
          <a:xfrm>
            <a:off x="5546457" y="5552368"/>
            <a:ext cx="861913" cy="663337"/>
            <a:chOff x="4248151" y="4264025"/>
            <a:chExt cx="647700" cy="498476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24" name="Freeform 156"/>
            <p:cNvSpPr>
              <a:spLocks noEditPoints="1"/>
            </p:cNvSpPr>
            <p:nvPr/>
          </p:nvSpPr>
          <p:spPr bwMode="auto">
            <a:xfrm>
              <a:off x="4248151" y="4264025"/>
              <a:ext cx="647700" cy="347663"/>
            </a:xfrm>
            <a:custGeom>
              <a:avLst/>
              <a:gdLst/>
              <a:ahLst/>
              <a:cxnLst>
                <a:cxn ang="0">
                  <a:pos x="127" y="227"/>
                </a:cxn>
                <a:cxn ang="0">
                  <a:pos x="116" y="217"/>
                </a:cxn>
                <a:cxn ang="0">
                  <a:pos x="70" y="73"/>
                </a:cxn>
                <a:cxn ang="0">
                  <a:pos x="7" y="23"/>
                </a:cxn>
                <a:cxn ang="0">
                  <a:pos x="5" y="5"/>
                </a:cxn>
                <a:cxn ang="0">
                  <a:pos x="22" y="6"/>
                </a:cxn>
                <a:cxn ang="0">
                  <a:pos x="82" y="57"/>
                </a:cxn>
                <a:cxn ang="0">
                  <a:pos x="409" y="57"/>
                </a:cxn>
                <a:cxn ang="0">
                  <a:pos x="419" y="59"/>
                </a:cxn>
                <a:cxn ang="0">
                  <a:pos x="420" y="69"/>
                </a:cxn>
                <a:cxn ang="0">
                  <a:pos x="354" y="219"/>
                </a:cxn>
                <a:cxn ang="0">
                  <a:pos x="343" y="227"/>
                </a:cxn>
                <a:cxn ang="0">
                  <a:pos x="137" y="198"/>
                </a:cxn>
                <a:cxn ang="0">
                  <a:pos x="334" y="198"/>
                </a:cxn>
                <a:cxn ang="0">
                  <a:pos x="390" y="71"/>
                </a:cxn>
                <a:cxn ang="0">
                  <a:pos x="97" y="71"/>
                </a:cxn>
                <a:cxn ang="0">
                  <a:pos x="137" y="198"/>
                </a:cxn>
              </a:cxnLst>
              <a:rect l="0" t="0" r="r" b="b"/>
              <a:pathLst>
                <a:path w="422" h="227">
                  <a:moveTo>
                    <a:pt x="127" y="227"/>
                  </a:moveTo>
                  <a:cubicBezTo>
                    <a:pt x="122" y="227"/>
                    <a:pt x="117" y="222"/>
                    <a:pt x="116" y="217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" y="18"/>
                    <a:pt x="0" y="10"/>
                    <a:pt x="5" y="5"/>
                  </a:cubicBezTo>
                  <a:cubicBezTo>
                    <a:pt x="9" y="0"/>
                    <a:pt x="17" y="2"/>
                    <a:pt x="22" y="6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409" y="57"/>
                    <a:pt x="409" y="57"/>
                    <a:pt x="409" y="57"/>
                  </a:cubicBezTo>
                  <a:cubicBezTo>
                    <a:pt x="413" y="57"/>
                    <a:pt x="417" y="56"/>
                    <a:pt x="419" y="59"/>
                  </a:cubicBezTo>
                  <a:cubicBezTo>
                    <a:pt x="421" y="63"/>
                    <a:pt x="422" y="65"/>
                    <a:pt x="420" y="69"/>
                  </a:cubicBezTo>
                  <a:cubicBezTo>
                    <a:pt x="354" y="219"/>
                    <a:pt x="354" y="219"/>
                    <a:pt x="354" y="219"/>
                  </a:cubicBezTo>
                  <a:cubicBezTo>
                    <a:pt x="352" y="224"/>
                    <a:pt x="347" y="227"/>
                    <a:pt x="343" y="227"/>
                  </a:cubicBezTo>
                  <a:moveTo>
                    <a:pt x="137" y="198"/>
                  </a:moveTo>
                  <a:cubicBezTo>
                    <a:pt x="334" y="198"/>
                    <a:pt x="334" y="198"/>
                    <a:pt x="334" y="198"/>
                  </a:cubicBezTo>
                  <a:cubicBezTo>
                    <a:pt x="390" y="71"/>
                    <a:pt x="390" y="71"/>
                    <a:pt x="390" y="71"/>
                  </a:cubicBezTo>
                  <a:cubicBezTo>
                    <a:pt x="97" y="71"/>
                    <a:pt x="97" y="71"/>
                    <a:pt x="97" y="71"/>
                  </a:cubicBezTo>
                  <a:lnTo>
                    <a:pt x="13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57"/>
            <p:cNvSpPr>
              <a:spLocks/>
            </p:cNvSpPr>
            <p:nvPr/>
          </p:nvSpPr>
          <p:spPr bwMode="auto">
            <a:xfrm>
              <a:off x="4459288" y="4349750"/>
              <a:ext cx="58738" cy="249238"/>
            </a:xfrm>
            <a:custGeom>
              <a:avLst/>
              <a:gdLst/>
              <a:ahLst/>
              <a:cxnLst>
                <a:cxn ang="0">
                  <a:pos x="32" y="163"/>
                </a:cxn>
                <a:cxn ang="0">
                  <a:pos x="26" y="158"/>
                </a:cxn>
                <a:cxn ang="0">
                  <a:pos x="1" y="8"/>
                </a:cxn>
                <a:cxn ang="0">
                  <a:pos x="6" y="0"/>
                </a:cxn>
                <a:cxn ang="0">
                  <a:pos x="13" y="6"/>
                </a:cxn>
                <a:cxn ang="0">
                  <a:pos x="39" y="155"/>
                </a:cxn>
                <a:cxn ang="0">
                  <a:pos x="33" y="163"/>
                </a:cxn>
                <a:cxn ang="0">
                  <a:pos x="32" y="163"/>
                </a:cxn>
              </a:cxnLst>
              <a:rect l="0" t="0" r="r" b="b"/>
              <a:pathLst>
                <a:path w="39" h="163">
                  <a:moveTo>
                    <a:pt x="32" y="163"/>
                  </a:moveTo>
                  <a:cubicBezTo>
                    <a:pt x="29" y="163"/>
                    <a:pt x="27" y="161"/>
                    <a:pt x="26" y="15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9" y="0"/>
                    <a:pt x="12" y="2"/>
                    <a:pt x="13" y="6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9"/>
                    <a:pt x="37" y="162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58"/>
            <p:cNvSpPr>
              <a:spLocks/>
            </p:cNvSpPr>
            <p:nvPr/>
          </p:nvSpPr>
          <p:spPr bwMode="auto">
            <a:xfrm>
              <a:off x="4552951" y="4349750"/>
              <a:ext cx="47625" cy="249238"/>
            </a:xfrm>
            <a:custGeom>
              <a:avLst/>
              <a:gdLst/>
              <a:ahLst/>
              <a:cxnLst>
                <a:cxn ang="0">
                  <a:pos x="25" y="163"/>
                </a:cxn>
                <a:cxn ang="0">
                  <a:pos x="19" y="157"/>
                </a:cxn>
                <a:cxn ang="0">
                  <a:pos x="1" y="7"/>
                </a:cxn>
                <a:cxn ang="0">
                  <a:pos x="6" y="0"/>
                </a:cxn>
                <a:cxn ang="0">
                  <a:pos x="13" y="6"/>
                </a:cxn>
                <a:cxn ang="0">
                  <a:pos x="31" y="156"/>
                </a:cxn>
                <a:cxn ang="0">
                  <a:pos x="25" y="163"/>
                </a:cxn>
              </a:cxnLst>
              <a:rect l="0" t="0" r="r" b="b"/>
              <a:pathLst>
                <a:path w="31" h="163">
                  <a:moveTo>
                    <a:pt x="25" y="163"/>
                  </a:moveTo>
                  <a:cubicBezTo>
                    <a:pt x="22" y="163"/>
                    <a:pt x="19" y="160"/>
                    <a:pt x="19" y="15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9"/>
                    <a:pt x="29" y="162"/>
                    <a:pt x="25" y="1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59"/>
            <p:cNvSpPr>
              <a:spLocks/>
            </p:cNvSpPr>
            <p:nvPr/>
          </p:nvSpPr>
          <p:spPr bwMode="auto">
            <a:xfrm>
              <a:off x="4648201" y="4352925"/>
              <a:ext cx="42863" cy="242888"/>
            </a:xfrm>
            <a:custGeom>
              <a:avLst/>
              <a:gdLst/>
              <a:ahLst/>
              <a:cxnLst>
                <a:cxn ang="0">
                  <a:pos x="7" y="159"/>
                </a:cxn>
                <a:cxn ang="0">
                  <a:pos x="6" y="159"/>
                </a:cxn>
                <a:cxn ang="0">
                  <a:pos x="1" y="152"/>
                </a:cxn>
                <a:cxn ang="0">
                  <a:pos x="16" y="6"/>
                </a:cxn>
                <a:cxn ang="0">
                  <a:pos x="22" y="0"/>
                </a:cxn>
                <a:cxn ang="0">
                  <a:pos x="28" y="7"/>
                </a:cxn>
                <a:cxn ang="0">
                  <a:pos x="13" y="154"/>
                </a:cxn>
                <a:cxn ang="0">
                  <a:pos x="7" y="159"/>
                </a:cxn>
              </a:cxnLst>
              <a:rect l="0" t="0" r="r" b="b"/>
              <a:pathLst>
                <a:path w="28" h="159">
                  <a:moveTo>
                    <a:pt x="7" y="159"/>
                  </a:moveTo>
                  <a:cubicBezTo>
                    <a:pt x="6" y="159"/>
                    <a:pt x="6" y="159"/>
                    <a:pt x="6" y="159"/>
                  </a:cubicBezTo>
                  <a:cubicBezTo>
                    <a:pt x="3" y="159"/>
                    <a:pt x="0" y="156"/>
                    <a:pt x="1" y="15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9" y="0"/>
                    <a:pt x="22" y="0"/>
                  </a:cubicBezTo>
                  <a:cubicBezTo>
                    <a:pt x="26" y="0"/>
                    <a:pt x="28" y="3"/>
                    <a:pt x="28" y="7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7"/>
                    <a:pt x="10" y="159"/>
                    <a:pt x="7" y="1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60"/>
            <p:cNvSpPr>
              <a:spLocks/>
            </p:cNvSpPr>
            <p:nvPr/>
          </p:nvSpPr>
          <p:spPr bwMode="auto">
            <a:xfrm>
              <a:off x="4708526" y="4356100"/>
              <a:ext cx="104775" cy="238125"/>
            </a:xfrm>
            <a:custGeom>
              <a:avLst/>
              <a:gdLst/>
              <a:ahLst/>
              <a:cxnLst>
                <a:cxn ang="0">
                  <a:pos x="7" y="156"/>
                </a:cxn>
                <a:cxn ang="0">
                  <a:pos x="5" y="156"/>
                </a:cxn>
                <a:cxn ang="0">
                  <a:pos x="1" y="148"/>
                </a:cxn>
                <a:cxn ang="0">
                  <a:pos x="55" y="5"/>
                </a:cxn>
                <a:cxn ang="0">
                  <a:pos x="63" y="1"/>
                </a:cxn>
                <a:cxn ang="0">
                  <a:pos x="67" y="9"/>
                </a:cxn>
                <a:cxn ang="0">
                  <a:pos x="13" y="152"/>
                </a:cxn>
                <a:cxn ang="0">
                  <a:pos x="7" y="156"/>
                </a:cxn>
              </a:cxnLst>
              <a:rect l="0" t="0" r="r" b="b"/>
              <a:pathLst>
                <a:path w="68" h="156">
                  <a:moveTo>
                    <a:pt x="7" y="156"/>
                  </a:moveTo>
                  <a:cubicBezTo>
                    <a:pt x="6" y="156"/>
                    <a:pt x="5" y="156"/>
                    <a:pt x="5" y="156"/>
                  </a:cubicBezTo>
                  <a:cubicBezTo>
                    <a:pt x="1" y="155"/>
                    <a:pt x="0" y="151"/>
                    <a:pt x="1" y="148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2"/>
                    <a:pt x="60" y="0"/>
                    <a:pt x="63" y="1"/>
                  </a:cubicBezTo>
                  <a:cubicBezTo>
                    <a:pt x="67" y="3"/>
                    <a:pt x="68" y="6"/>
                    <a:pt x="67" y="9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5"/>
                    <a:pt x="9" y="156"/>
                    <a:pt x="7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61"/>
            <p:cNvSpPr>
              <a:spLocks/>
            </p:cNvSpPr>
            <p:nvPr/>
          </p:nvSpPr>
          <p:spPr bwMode="auto">
            <a:xfrm>
              <a:off x="4383088" y="4414838"/>
              <a:ext cx="476250" cy="22225"/>
            </a:xfrm>
            <a:custGeom>
              <a:avLst/>
              <a:gdLst/>
              <a:ahLst/>
              <a:cxnLst>
                <a:cxn ang="0">
                  <a:pos x="304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4" y="0"/>
                </a:cxn>
                <a:cxn ang="0">
                  <a:pos x="310" y="7"/>
                </a:cxn>
                <a:cxn ang="0">
                  <a:pos x="304" y="14"/>
                </a:cxn>
              </a:cxnLst>
              <a:rect l="0" t="0" r="r" b="b"/>
              <a:pathLst>
                <a:path w="310" h="14">
                  <a:moveTo>
                    <a:pt x="30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8" y="0"/>
                    <a:pt x="310" y="4"/>
                    <a:pt x="310" y="7"/>
                  </a:cubicBezTo>
                  <a:cubicBezTo>
                    <a:pt x="310" y="11"/>
                    <a:pt x="308" y="14"/>
                    <a:pt x="304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62"/>
            <p:cNvSpPr>
              <a:spLocks/>
            </p:cNvSpPr>
            <p:nvPr/>
          </p:nvSpPr>
          <p:spPr bwMode="auto">
            <a:xfrm>
              <a:off x="4402138" y="4481513"/>
              <a:ext cx="419100" cy="20638"/>
            </a:xfrm>
            <a:custGeom>
              <a:avLst/>
              <a:gdLst/>
              <a:ahLst/>
              <a:cxnLst>
                <a:cxn ang="0">
                  <a:pos x="267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267" y="0"/>
                </a:cxn>
                <a:cxn ang="0">
                  <a:pos x="274" y="7"/>
                </a:cxn>
                <a:cxn ang="0">
                  <a:pos x="267" y="14"/>
                </a:cxn>
              </a:cxnLst>
              <a:rect l="0" t="0" r="r" b="b"/>
              <a:pathLst>
                <a:path w="274" h="14">
                  <a:moveTo>
                    <a:pt x="267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1" y="0"/>
                    <a:pt x="274" y="3"/>
                    <a:pt x="274" y="7"/>
                  </a:cubicBezTo>
                  <a:cubicBezTo>
                    <a:pt x="274" y="10"/>
                    <a:pt x="271" y="14"/>
                    <a:pt x="2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63"/>
            <p:cNvSpPr>
              <a:spLocks/>
            </p:cNvSpPr>
            <p:nvPr/>
          </p:nvSpPr>
          <p:spPr bwMode="auto">
            <a:xfrm>
              <a:off x="4421188" y="4524375"/>
              <a:ext cx="381000" cy="20638"/>
            </a:xfrm>
            <a:custGeom>
              <a:avLst/>
              <a:gdLst/>
              <a:ahLst/>
              <a:cxnLst>
                <a:cxn ang="0">
                  <a:pos x="242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242" y="0"/>
                </a:cxn>
                <a:cxn ang="0">
                  <a:pos x="248" y="7"/>
                </a:cxn>
                <a:cxn ang="0">
                  <a:pos x="242" y="14"/>
                </a:cxn>
              </a:cxnLst>
              <a:rect l="0" t="0" r="r" b="b"/>
              <a:pathLst>
                <a:path w="248" h="14">
                  <a:moveTo>
                    <a:pt x="242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4"/>
                    <a:pt x="248" y="7"/>
                  </a:cubicBezTo>
                  <a:cubicBezTo>
                    <a:pt x="248" y="11"/>
                    <a:pt x="245" y="14"/>
                    <a:pt x="242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64"/>
            <p:cNvSpPr>
              <a:spLocks/>
            </p:cNvSpPr>
            <p:nvPr/>
          </p:nvSpPr>
          <p:spPr bwMode="auto">
            <a:xfrm>
              <a:off x="4425951" y="4583113"/>
              <a:ext cx="363538" cy="158750"/>
            </a:xfrm>
            <a:custGeom>
              <a:avLst/>
              <a:gdLst/>
              <a:ahLst/>
              <a:cxnLst>
                <a:cxn ang="0">
                  <a:pos x="230" y="104"/>
                </a:cxn>
                <a:cxn ang="0">
                  <a:pos x="7" y="104"/>
                </a:cxn>
                <a:cxn ang="0">
                  <a:pos x="2" y="102"/>
                </a:cxn>
                <a:cxn ang="0">
                  <a:pos x="0" y="96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8" y="8"/>
                </a:cxn>
                <a:cxn ang="0">
                  <a:pos x="15" y="90"/>
                </a:cxn>
                <a:cxn ang="0">
                  <a:pos x="230" y="90"/>
                </a:cxn>
                <a:cxn ang="0">
                  <a:pos x="237" y="97"/>
                </a:cxn>
                <a:cxn ang="0">
                  <a:pos x="230" y="104"/>
                </a:cxn>
              </a:cxnLst>
              <a:rect l="0" t="0" r="r" b="b"/>
              <a:pathLst>
                <a:path w="237" h="104">
                  <a:moveTo>
                    <a:pt x="230" y="104"/>
                  </a:moveTo>
                  <a:cubicBezTo>
                    <a:pt x="7" y="104"/>
                    <a:pt x="7" y="104"/>
                    <a:pt x="7" y="104"/>
                  </a:cubicBezTo>
                  <a:cubicBezTo>
                    <a:pt x="5" y="104"/>
                    <a:pt x="4" y="103"/>
                    <a:pt x="2" y="102"/>
                  </a:cubicBezTo>
                  <a:cubicBezTo>
                    <a:pt x="1" y="100"/>
                    <a:pt x="0" y="98"/>
                    <a:pt x="0" y="9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5" y="0"/>
                    <a:pt x="18" y="4"/>
                    <a:pt x="18" y="8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230" y="90"/>
                    <a:pt x="230" y="90"/>
                    <a:pt x="230" y="90"/>
                  </a:cubicBezTo>
                  <a:cubicBezTo>
                    <a:pt x="234" y="90"/>
                    <a:pt x="237" y="93"/>
                    <a:pt x="237" y="97"/>
                  </a:cubicBezTo>
                  <a:cubicBezTo>
                    <a:pt x="237" y="101"/>
                    <a:pt x="234" y="104"/>
                    <a:pt x="230" y="10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165"/>
            <p:cNvSpPr>
              <a:spLocks noChangeArrowheads="1"/>
            </p:cNvSpPr>
            <p:nvPr/>
          </p:nvSpPr>
          <p:spPr bwMode="auto">
            <a:xfrm>
              <a:off x="4397376" y="4681538"/>
              <a:ext cx="77788" cy="809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166"/>
            <p:cNvSpPr>
              <a:spLocks noChangeArrowheads="1"/>
            </p:cNvSpPr>
            <p:nvPr/>
          </p:nvSpPr>
          <p:spPr bwMode="auto">
            <a:xfrm>
              <a:off x="4721226" y="4681538"/>
              <a:ext cx="79375" cy="809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167"/>
          <p:cNvSpPr>
            <a:spLocks/>
          </p:cNvSpPr>
          <p:nvPr/>
        </p:nvSpPr>
        <p:spPr bwMode="auto">
          <a:xfrm>
            <a:off x="5939388" y="5379140"/>
            <a:ext cx="961203" cy="1345684"/>
          </a:xfrm>
          <a:custGeom>
            <a:avLst/>
            <a:gdLst/>
            <a:ahLst/>
            <a:cxnLst>
              <a:cxn ang="0">
                <a:pos x="33" y="292"/>
              </a:cxn>
              <a:cxn ang="0">
                <a:pos x="25" y="237"/>
              </a:cxn>
              <a:cxn ang="0">
                <a:pos x="100" y="283"/>
              </a:cxn>
              <a:cxn ang="0">
                <a:pos x="129" y="356"/>
              </a:cxn>
              <a:cxn ang="0">
                <a:pos x="124" y="229"/>
              </a:cxn>
              <a:cxn ang="0">
                <a:pos x="77" y="27"/>
              </a:cxn>
              <a:cxn ang="0">
                <a:pos x="130" y="51"/>
              </a:cxn>
              <a:cxn ang="0">
                <a:pos x="182" y="199"/>
              </a:cxn>
              <a:cxn ang="0">
                <a:pos x="229" y="197"/>
              </a:cxn>
              <a:cxn ang="0">
                <a:pos x="274" y="241"/>
              </a:cxn>
              <a:cxn ang="0">
                <a:pos x="333" y="256"/>
              </a:cxn>
              <a:cxn ang="0">
                <a:pos x="383" y="300"/>
              </a:cxn>
              <a:cxn ang="0">
                <a:pos x="384" y="436"/>
              </a:cxn>
              <a:cxn ang="0">
                <a:pos x="399" y="524"/>
              </a:cxn>
              <a:cxn ang="0">
                <a:pos x="472" y="660"/>
              </a:cxn>
              <a:cxn ang="0">
                <a:pos x="267" y="660"/>
              </a:cxn>
              <a:cxn ang="0">
                <a:pos x="158" y="515"/>
              </a:cxn>
              <a:cxn ang="0">
                <a:pos x="65" y="389"/>
              </a:cxn>
            </a:cxnLst>
            <a:rect l="0" t="0" r="r" b="b"/>
            <a:pathLst>
              <a:path w="472" h="660">
                <a:moveTo>
                  <a:pt x="33" y="292"/>
                </a:moveTo>
                <a:cubicBezTo>
                  <a:pt x="28" y="248"/>
                  <a:pt x="0" y="253"/>
                  <a:pt x="25" y="237"/>
                </a:cubicBezTo>
                <a:cubicBezTo>
                  <a:pt x="50" y="221"/>
                  <a:pt x="91" y="248"/>
                  <a:pt x="100" y="283"/>
                </a:cubicBezTo>
                <a:cubicBezTo>
                  <a:pt x="110" y="319"/>
                  <a:pt x="115" y="336"/>
                  <a:pt x="129" y="356"/>
                </a:cubicBezTo>
                <a:cubicBezTo>
                  <a:pt x="129" y="356"/>
                  <a:pt x="128" y="267"/>
                  <a:pt x="124" y="229"/>
                </a:cubicBezTo>
                <a:cubicBezTo>
                  <a:pt x="119" y="191"/>
                  <a:pt x="68" y="53"/>
                  <a:pt x="77" y="27"/>
                </a:cubicBezTo>
                <a:cubicBezTo>
                  <a:pt x="87" y="1"/>
                  <a:pt x="112" y="0"/>
                  <a:pt x="130" y="51"/>
                </a:cubicBezTo>
                <a:cubicBezTo>
                  <a:pt x="148" y="101"/>
                  <a:pt x="182" y="199"/>
                  <a:pt x="182" y="199"/>
                </a:cubicBezTo>
                <a:cubicBezTo>
                  <a:pt x="182" y="199"/>
                  <a:pt x="204" y="178"/>
                  <a:pt x="229" y="197"/>
                </a:cubicBezTo>
                <a:cubicBezTo>
                  <a:pt x="253" y="216"/>
                  <a:pt x="246" y="234"/>
                  <a:pt x="274" y="241"/>
                </a:cubicBezTo>
                <a:cubicBezTo>
                  <a:pt x="302" y="249"/>
                  <a:pt x="313" y="236"/>
                  <a:pt x="333" y="256"/>
                </a:cubicBezTo>
                <a:cubicBezTo>
                  <a:pt x="353" y="275"/>
                  <a:pt x="372" y="254"/>
                  <a:pt x="383" y="300"/>
                </a:cubicBezTo>
                <a:cubicBezTo>
                  <a:pt x="393" y="346"/>
                  <a:pt x="380" y="371"/>
                  <a:pt x="384" y="436"/>
                </a:cubicBezTo>
                <a:cubicBezTo>
                  <a:pt x="387" y="502"/>
                  <a:pt x="399" y="524"/>
                  <a:pt x="399" y="524"/>
                </a:cubicBezTo>
                <a:cubicBezTo>
                  <a:pt x="472" y="660"/>
                  <a:pt x="472" y="660"/>
                  <a:pt x="472" y="660"/>
                </a:cubicBezTo>
                <a:cubicBezTo>
                  <a:pt x="267" y="660"/>
                  <a:pt x="267" y="660"/>
                  <a:pt x="267" y="660"/>
                </a:cubicBezTo>
                <a:cubicBezTo>
                  <a:pt x="267" y="660"/>
                  <a:pt x="212" y="578"/>
                  <a:pt x="158" y="515"/>
                </a:cubicBezTo>
                <a:cubicBezTo>
                  <a:pt x="104" y="452"/>
                  <a:pt x="87" y="459"/>
                  <a:pt x="65" y="389"/>
                </a:cubicBezTo>
              </a:path>
            </a:pathLst>
          </a:custGeom>
          <a:solidFill>
            <a:srgbClr val="F7E39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8"/>
          <p:cNvSpPr>
            <a:spLocks/>
          </p:cNvSpPr>
          <p:nvPr/>
        </p:nvSpPr>
        <p:spPr bwMode="auto">
          <a:xfrm>
            <a:off x="4619055" y="5412940"/>
            <a:ext cx="944303" cy="1311884"/>
          </a:xfrm>
          <a:custGeom>
            <a:avLst/>
            <a:gdLst/>
            <a:ahLst/>
            <a:cxnLst>
              <a:cxn ang="0">
                <a:pos x="426" y="9"/>
              </a:cxn>
              <a:cxn ang="0">
                <a:pos x="450" y="99"/>
              </a:cxn>
              <a:cxn ang="0">
                <a:pos x="435" y="247"/>
              </a:cxn>
              <a:cxn ang="0">
                <a:pos x="394" y="437"/>
              </a:cxn>
              <a:cxn ang="0">
                <a:pos x="327" y="532"/>
              </a:cxn>
              <a:cxn ang="0">
                <a:pos x="253" y="643"/>
              </a:cxn>
              <a:cxn ang="0">
                <a:pos x="74" y="643"/>
              </a:cxn>
              <a:cxn ang="0">
                <a:pos x="0" y="643"/>
              </a:cxn>
              <a:cxn ang="0">
                <a:pos x="206" y="356"/>
              </a:cxn>
              <a:cxn ang="0">
                <a:pos x="217" y="162"/>
              </a:cxn>
              <a:cxn ang="0">
                <a:pos x="332" y="49"/>
              </a:cxn>
              <a:cxn ang="0">
                <a:pos x="380" y="42"/>
              </a:cxn>
              <a:cxn ang="0">
                <a:pos x="426" y="9"/>
              </a:cxn>
            </a:cxnLst>
            <a:rect l="0" t="0" r="r" b="b"/>
            <a:pathLst>
              <a:path w="463" h="643">
                <a:moveTo>
                  <a:pt x="426" y="9"/>
                </a:moveTo>
                <a:cubicBezTo>
                  <a:pt x="426" y="9"/>
                  <a:pt x="463" y="7"/>
                  <a:pt x="450" y="99"/>
                </a:cubicBezTo>
                <a:cubicBezTo>
                  <a:pt x="436" y="192"/>
                  <a:pt x="429" y="170"/>
                  <a:pt x="435" y="247"/>
                </a:cubicBezTo>
                <a:cubicBezTo>
                  <a:pt x="441" y="325"/>
                  <a:pt x="411" y="405"/>
                  <a:pt x="394" y="437"/>
                </a:cubicBezTo>
                <a:cubicBezTo>
                  <a:pt x="377" y="469"/>
                  <a:pt x="393" y="487"/>
                  <a:pt x="327" y="532"/>
                </a:cubicBezTo>
                <a:cubicBezTo>
                  <a:pt x="262" y="577"/>
                  <a:pt x="253" y="643"/>
                  <a:pt x="253" y="643"/>
                </a:cubicBezTo>
                <a:cubicBezTo>
                  <a:pt x="74" y="643"/>
                  <a:pt x="74" y="643"/>
                  <a:pt x="74" y="643"/>
                </a:cubicBezTo>
                <a:cubicBezTo>
                  <a:pt x="0" y="643"/>
                  <a:pt x="0" y="643"/>
                  <a:pt x="0" y="643"/>
                </a:cubicBezTo>
                <a:cubicBezTo>
                  <a:pt x="0" y="643"/>
                  <a:pt x="203" y="447"/>
                  <a:pt x="206" y="356"/>
                </a:cubicBezTo>
                <a:cubicBezTo>
                  <a:pt x="208" y="265"/>
                  <a:pt x="207" y="188"/>
                  <a:pt x="217" y="162"/>
                </a:cubicBezTo>
                <a:cubicBezTo>
                  <a:pt x="226" y="135"/>
                  <a:pt x="314" y="67"/>
                  <a:pt x="332" y="49"/>
                </a:cubicBezTo>
                <a:cubicBezTo>
                  <a:pt x="350" y="31"/>
                  <a:pt x="380" y="42"/>
                  <a:pt x="380" y="42"/>
                </a:cubicBezTo>
                <a:cubicBezTo>
                  <a:pt x="380" y="42"/>
                  <a:pt x="389" y="0"/>
                  <a:pt x="426" y="9"/>
                </a:cubicBezTo>
                <a:close/>
              </a:path>
            </a:pathLst>
          </a:custGeom>
          <a:solidFill>
            <a:srgbClr val="F7E39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40"/>
          <p:cNvSpPr>
            <a:spLocks/>
          </p:cNvSpPr>
          <p:nvPr/>
        </p:nvSpPr>
        <p:spPr bwMode="auto">
          <a:xfrm flipH="1">
            <a:off x="5478528" y="2167245"/>
            <a:ext cx="932374" cy="845219"/>
          </a:xfrm>
          <a:custGeom>
            <a:avLst/>
            <a:gdLst/>
            <a:ahLst/>
            <a:cxnLst>
              <a:cxn ang="0">
                <a:pos x="56" y="315"/>
              </a:cxn>
              <a:cxn ang="0">
                <a:pos x="140" y="75"/>
              </a:cxn>
              <a:cxn ang="0">
                <a:pos x="531" y="242"/>
              </a:cxn>
              <a:cxn ang="0">
                <a:pos x="227" y="548"/>
              </a:cxn>
              <a:cxn ang="0">
                <a:pos x="266" y="472"/>
              </a:cxn>
              <a:cxn ang="0">
                <a:pos x="56" y="315"/>
              </a:cxn>
            </a:cxnLst>
            <a:rect l="0" t="0" r="r" b="b"/>
            <a:pathLst>
              <a:path w="541" h="548">
                <a:moveTo>
                  <a:pt x="56" y="315"/>
                </a:moveTo>
                <a:cubicBezTo>
                  <a:pt x="56" y="315"/>
                  <a:pt x="0" y="149"/>
                  <a:pt x="140" y="75"/>
                </a:cubicBezTo>
                <a:cubicBezTo>
                  <a:pt x="281" y="0"/>
                  <a:pt x="521" y="32"/>
                  <a:pt x="531" y="242"/>
                </a:cubicBezTo>
                <a:cubicBezTo>
                  <a:pt x="541" y="452"/>
                  <a:pt x="252" y="548"/>
                  <a:pt x="227" y="548"/>
                </a:cubicBezTo>
                <a:cubicBezTo>
                  <a:pt x="227" y="548"/>
                  <a:pt x="259" y="506"/>
                  <a:pt x="266" y="472"/>
                </a:cubicBezTo>
                <a:cubicBezTo>
                  <a:pt x="266" y="472"/>
                  <a:pt x="85" y="477"/>
                  <a:pt x="56" y="315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42"/>
          <p:cNvSpPr>
            <a:spLocks/>
          </p:cNvSpPr>
          <p:nvPr/>
        </p:nvSpPr>
        <p:spPr bwMode="auto">
          <a:xfrm>
            <a:off x="3822628" y="1933495"/>
            <a:ext cx="920533" cy="854565"/>
          </a:xfrm>
          <a:custGeom>
            <a:avLst/>
            <a:gdLst/>
            <a:ahLst/>
            <a:cxnLst>
              <a:cxn ang="0">
                <a:pos x="375" y="447"/>
              </a:cxn>
              <a:cxn ang="0">
                <a:pos x="426" y="604"/>
              </a:cxn>
              <a:cxn ang="0">
                <a:pos x="218" y="444"/>
              </a:cxn>
              <a:cxn ang="0">
                <a:pos x="14" y="235"/>
              </a:cxn>
              <a:cxn ang="0">
                <a:pos x="268" y="7"/>
              </a:cxn>
              <a:cxn ang="0">
                <a:pos x="559" y="276"/>
              </a:cxn>
              <a:cxn ang="0">
                <a:pos x="375" y="447"/>
              </a:cxn>
            </a:cxnLst>
            <a:rect l="0" t="0" r="r" b="b"/>
            <a:pathLst>
              <a:path w="594" h="604">
                <a:moveTo>
                  <a:pt x="375" y="447"/>
                </a:moveTo>
                <a:cubicBezTo>
                  <a:pt x="375" y="447"/>
                  <a:pt x="326" y="464"/>
                  <a:pt x="426" y="604"/>
                </a:cubicBezTo>
                <a:cubicBezTo>
                  <a:pt x="426" y="604"/>
                  <a:pt x="269" y="560"/>
                  <a:pt x="218" y="444"/>
                </a:cubicBezTo>
                <a:cubicBezTo>
                  <a:pt x="218" y="444"/>
                  <a:pt x="29" y="416"/>
                  <a:pt x="14" y="235"/>
                </a:cubicBezTo>
                <a:cubicBezTo>
                  <a:pt x="0" y="54"/>
                  <a:pt x="163" y="0"/>
                  <a:pt x="268" y="7"/>
                </a:cubicBezTo>
                <a:cubicBezTo>
                  <a:pt x="373" y="14"/>
                  <a:pt x="594" y="69"/>
                  <a:pt x="559" y="276"/>
                </a:cubicBezTo>
                <a:cubicBezTo>
                  <a:pt x="524" y="483"/>
                  <a:pt x="375" y="447"/>
                  <a:pt x="375" y="447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133"/>
          <p:cNvGrpSpPr/>
          <p:nvPr/>
        </p:nvGrpSpPr>
        <p:grpSpPr>
          <a:xfrm>
            <a:off x="4069147" y="2070504"/>
            <a:ext cx="382247" cy="383017"/>
            <a:chOff x="2436813" y="361950"/>
            <a:chExt cx="790575" cy="792163"/>
          </a:xfrm>
          <a:solidFill>
            <a:sysClr val="window" lastClr="FFFFFF"/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close/>
                  <a:moveTo>
                    <a:pt x="436" y="281"/>
                  </a:moveTo>
                  <a:lnTo>
                    <a:pt x="436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moveTo>
                    <a:pt x="436" y="281"/>
                  </a:moveTo>
                  <a:lnTo>
                    <a:pt x="436" y="2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273367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298132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2684463" y="609600"/>
              <a:ext cx="501649" cy="247650"/>
            </a:xfrm>
            <a:custGeom>
              <a:avLst/>
              <a:gdLst/>
              <a:ahLst/>
              <a:cxnLst>
                <a:cxn ang="0">
                  <a:pos x="273" y="109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73" y="182"/>
                </a:cxn>
                <a:cxn ang="0">
                  <a:pos x="328" y="182"/>
                </a:cxn>
                <a:cxn ang="0">
                  <a:pos x="370" y="77"/>
                </a:cxn>
                <a:cxn ang="0">
                  <a:pos x="273" y="109"/>
                </a:cxn>
                <a:cxn ang="0">
                  <a:pos x="273" y="109"/>
                </a:cxn>
                <a:cxn ang="0">
                  <a:pos x="273" y="109"/>
                </a:cxn>
              </a:cxnLst>
              <a:rect l="0" t="0" r="r" b="b"/>
              <a:pathLst>
                <a:path w="370" h="182">
                  <a:moveTo>
                    <a:pt x="273" y="109"/>
                  </a:moveTo>
                  <a:cubicBezTo>
                    <a:pt x="202" y="109"/>
                    <a:pt x="142" y="63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328" y="182"/>
                    <a:pt x="328" y="182"/>
                    <a:pt x="328" y="182"/>
                  </a:cubicBezTo>
                  <a:cubicBezTo>
                    <a:pt x="370" y="77"/>
                    <a:pt x="370" y="77"/>
                    <a:pt x="370" y="77"/>
                  </a:cubicBezTo>
                  <a:cubicBezTo>
                    <a:pt x="343" y="97"/>
                    <a:pt x="309" y="109"/>
                    <a:pt x="273" y="109"/>
                  </a:cubicBezTo>
                  <a:close/>
                  <a:moveTo>
                    <a:pt x="273" y="109"/>
                  </a:moveTo>
                  <a:cubicBezTo>
                    <a:pt x="273" y="109"/>
                    <a:pt x="273" y="109"/>
                    <a:pt x="273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2881313" y="361950"/>
              <a:ext cx="346075" cy="3460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7"/>
                </a:cxn>
                <a:cxn ang="0">
                  <a:pos x="127" y="254"/>
                </a:cxn>
                <a:cxn ang="0">
                  <a:pos x="255" y="127"/>
                </a:cxn>
                <a:cxn ang="0">
                  <a:pos x="127" y="0"/>
                </a:cxn>
                <a:cxn ang="0">
                  <a:pos x="108" y="191"/>
                </a:cxn>
                <a:cxn ang="0">
                  <a:pos x="44" y="127"/>
                </a:cxn>
                <a:cxn ang="0">
                  <a:pos x="69" y="101"/>
                </a:cxn>
                <a:cxn ang="0">
                  <a:pos x="108" y="140"/>
                </a:cxn>
                <a:cxn ang="0">
                  <a:pos x="185" y="63"/>
                </a:cxn>
                <a:cxn ang="0">
                  <a:pos x="211" y="89"/>
                </a:cxn>
                <a:cxn ang="0">
                  <a:pos x="108" y="191"/>
                </a:cxn>
                <a:cxn ang="0">
                  <a:pos x="108" y="191"/>
                </a:cxn>
                <a:cxn ang="0">
                  <a:pos x="108" y="191"/>
                </a:cxn>
              </a:cxnLst>
              <a:rect l="0" t="0" r="r" b="b"/>
              <a:pathLst>
                <a:path w="255" h="254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8" y="254"/>
                    <a:pt x="255" y="197"/>
                    <a:pt x="255" y="127"/>
                  </a:cubicBezTo>
                  <a:cubicBezTo>
                    <a:pt x="255" y="57"/>
                    <a:pt x="198" y="0"/>
                    <a:pt x="127" y="0"/>
                  </a:cubicBezTo>
                  <a:close/>
                  <a:moveTo>
                    <a:pt x="108" y="191"/>
                  </a:moveTo>
                  <a:cubicBezTo>
                    <a:pt x="44" y="127"/>
                    <a:pt x="44" y="127"/>
                    <a:pt x="44" y="127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211" y="89"/>
                    <a:pt x="211" y="89"/>
                    <a:pt x="211" y="89"/>
                  </a:cubicBezTo>
                  <a:lnTo>
                    <a:pt x="108" y="191"/>
                  </a:lnTo>
                  <a:close/>
                  <a:moveTo>
                    <a:pt x="108" y="191"/>
                  </a:moveTo>
                  <a:cubicBezTo>
                    <a:pt x="108" y="191"/>
                    <a:pt x="108" y="191"/>
                    <a:pt x="108" y="1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37"/>
          <p:cNvSpPr>
            <a:spLocks/>
          </p:cNvSpPr>
          <p:nvPr/>
        </p:nvSpPr>
        <p:spPr bwMode="auto">
          <a:xfrm>
            <a:off x="4511042" y="3148306"/>
            <a:ext cx="918465" cy="860428"/>
          </a:xfrm>
          <a:custGeom>
            <a:avLst/>
            <a:gdLst/>
            <a:ahLst/>
            <a:cxnLst>
              <a:cxn ang="0">
                <a:pos x="270" y="501"/>
              </a:cxn>
              <a:cxn ang="0">
                <a:pos x="299" y="608"/>
              </a:cxn>
              <a:cxn ang="0">
                <a:pos x="413" y="486"/>
              </a:cxn>
              <a:cxn ang="0">
                <a:pos x="639" y="239"/>
              </a:cxn>
              <a:cxn ang="0">
                <a:pos x="346" y="17"/>
              </a:cxn>
              <a:cxn ang="0">
                <a:pos x="56" y="333"/>
              </a:cxn>
              <a:cxn ang="0">
                <a:pos x="270" y="501"/>
              </a:cxn>
            </a:cxnLst>
            <a:rect l="0" t="0" r="r" b="b"/>
            <a:pathLst>
              <a:path w="640" h="608">
                <a:moveTo>
                  <a:pt x="270" y="501"/>
                </a:moveTo>
                <a:cubicBezTo>
                  <a:pt x="270" y="501"/>
                  <a:pt x="331" y="496"/>
                  <a:pt x="299" y="608"/>
                </a:cubicBezTo>
                <a:cubicBezTo>
                  <a:pt x="299" y="608"/>
                  <a:pt x="411" y="543"/>
                  <a:pt x="413" y="486"/>
                </a:cubicBezTo>
                <a:cubicBezTo>
                  <a:pt x="413" y="486"/>
                  <a:pt x="640" y="436"/>
                  <a:pt x="639" y="239"/>
                </a:cubicBezTo>
                <a:cubicBezTo>
                  <a:pt x="638" y="42"/>
                  <a:pt x="458" y="0"/>
                  <a:pt x="346" y="17"/>
                </a:cubicBezTo>
                <a:cubicBezTo>
                  <a:pt x="233" y="34"/>
                  <a:pt x="0" y="112"/>
                  <a:pt x="56" y="333"/>
                </a:cubicBezTo>
                <a:cubicBezTo>
                  <a:pt x="112" y="553"/>
                  <a:pt x="270" y="501"/>
                  <a:pt x="270" y="501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177"/>
          <p:cNvGrpSpPr/>
          <p:nvPr/>
        </p:nvGrpSpPr>
        <p:grpSpPr>
          <a:xfrm>
            <a:off x="4887556" y="3269985"/>
            <a:ext cx="261954" cy="392931"/>
            <a:chOff x="3732213" y="776288"/>
            <a:chExt cx="196850" cy="295275"/>
          </a:xfrm>
          <a:solidFill>
            <a:sysClr val="window" lastClr="FFFFFF"/>
          </a:solidFill>
        </p:grpSpPr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3732213" y="871538"/>
              <a:ext cx="196850" cy="200025"/>
            </a:xfrm>
            <a:custGeom>
              <a:avLst/>
              <a:gdLst/>
              <a:ahLst/>
              <a:cxnLst>
                <a:cxn ang="0">
                  <a:pos x="124" y="126"/>
                </a:cxn>
                <a:cxn ang="0">
                  <a:pos x="0" y="126"/>
                </a:cxn>
                <a:cxn ang="0">
                  <a:pos x="2" y="115"/>
                </a:cxn>
                <a:cxn ang="0">
                  <a:pos x="5" y="0"/>
                </a:cxn>
                <a:cxn ang="0">
                  <a:pos x="119" y="0"/>
                </a:cxn>
                <a:cxn ang="0">
                  <a:pos x="122" y="116"/>
                </a:cxn>
                <a:cxn ang="0">
                  <a:pos x="124" y="126"/>
                </a:cxn>
              </a:cxnLst>
              <a:rect l="0" t="0" r="r" b="b"/>
              <a:pathLst>
                <a:path w="124" h="126">
                  <a:moveTo>
                    <a:pt x="124" y="126"/>
                  </a:moveTo>
                  <a:lnTo>
                    <a:pt x="0" y="126"/>
                  </a:lnTo>
                  <a:lnTo>
                    <a:pt x="2" y="115"/>
                  </a:lnTo>
                  <a:lnTo>
                    <a:pt x="5" y="0"/>
                  </a:lnTo>
                  <a:lnTo>
                    <a:pt x="119" y="0"/>
                  </a:lnTo>
                  <a:lnTo>
                    <a:pt x="122" y="116"/>
                  </a:lnTo>
                  <a:lnTo>
                    <a:pt x="124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19"/>
            <p:cNvSpPr>
              <a:spLocks/>
            </p:cNvSpPr>
            <p:nvPr/>
          </p:nvSpPr>
          <p:spPr bwMode="auto">
            <a:xfrm>
              <a:off x="3760788" y="776288"/>
              <a:ext cx="138113" cy="111125"/>
            </a:xfrm>
            <a:custGeom>
              <a:avLst/>
              <a:gdLst/>
              <a:ahLst/>
              <a:cxnLst>
                <a:cxn ang="0">
                  <a:pos x="87" y="72"/>
                </a:cxn>
                <a:cxn ang="0">
                  <a:pos x="85" y="70"/>
                </a:cxn>
                <a:cxn ang="0">
                  <a:pos x="45" y="4"/>
                </a:cxn>
                <a:cxn ang="0">
                  <a:pos x="5" y="70"/>
                </a:cxn>
                <a:cxn ang="0">
                  <a:pos x="3" y="72"/>
                </a:cxn>
                <a:cxn ang="0">
                  <a:pos x="0" y="70"/>
                </a:cxn>
                <a:cxn ang="0">
                  <a:pos x="45" y="0"/>
                </a:cxn>
                <a:cxn ang="0">
                  <a:pos x="90" y="70"/>
                </a:cxn>
                <a:cxn ang="0">
                  <a:pos x="87" y="72"/>
                </a:cxn>
              </a:cxnLst>
              <a:rect l="0" t="0" r="r" b="b"/>
              <a:pathLst>
                <a:path w="90" h="72">
                  <a:moveTo>
                    <a:pt x="87" y="72"/>
                  </a:moveTo>
                  <a:cubicBezTo>
                    <a:pt x="86" y="72"/>
                    <a:pt x="85" y="71"/>
                    <a:pt x="85" y="70"/>
                  </a:cubicBezTo>
                  <a:cubicBezTo>
                    <a:pt x="85" y="34"/>
                    <a:pt x="67" y="4"/>
                    <a:pt x="45" y="4"/>
                  </a:cubicBezTo>
                  <a:cubicBezTo>
                    <a:pt x="23" y="4"/>
                    <a:pt x="5" y="34"/>
                    <a:pt x="5" y="70"/>
                  </a:cubicBezTo>
                  <a:cubicBezTo>
                    <a:pt x="5" y="71"/>
                    <a:pt x="4" y="72"/>
                    <a:pt x="3" y="72"/>
                  </a:cubicBezTo>
                  <a:cubicBezTo>
                    <a:pt x="1" y="72"/>
                    <a:pt x="0" y="71"/>
                    <a:pt x="0" y="70"/>
                  </a:cubicBezTo>
                  <a:cubicBezTo>
                    <a:pt x="0" y="31"/>
                    <a:pt x="20" y="0"/>
                    <a:pt x="45" y="0"/>
                  </a:cubicBezTo>
                  <a:cubicBezTo>
                    <a:pt x="70" y="0"/>
                    <a:pt x="90" y="31"/>
                    <a:pt x="90" y="70"/>
                  </a:cubicBezTo>
                  <a:cubicBezTo>
                    <a:pt x="90" y="71"/>
                    <a:pt x="89" y="72"/>
                    <a:pt x="87" y="7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Freeform 106"/>
          <p:cNvSpPr>
            <a:spLocks/>
          </p:cNvSpPr>
          <p:nvPr/>
        </p:nvSpPr>
        <p:spPr bwMode="auto">
          <a:xfrm>
            <a:off x="5678489" y="2457929"/>
            <a:ext cx="350680" cy="333781"/>
          </a:xfrm>
          <a:custGeom>
            <a:avLst/>
            <a:gdLst/>
            <a:ahLst/>
            <a:cxnLst>
              <a:cxn ang="0">
                <a:pos x="137" y="0"/>
              </a:cxn>
              <a:cxn ang="0">
                <a:pos x="35" y="0"/>
              </a:cxn>
              <a:cxn ang="0">
                <a:pos x="0" y="32"/>
              </a:cxn>
              <a:cxn ang="0">
                <a:pos x="0" y="85"/>
              </a:cxn>
              <a:cxn ang="0">
                <a:pos x="35" y="117"/>
              </a:cxn>
              <a:cxn ang="0">
                <a:pos x="41" y="117"/>
              </a:cxn>
              <a:cxn ang="0">
                <a:pos x="23" y="162"/>
              </a:cxn>
              <a:cxn ang="0">
                <a:pos x="87" y="117"/>
              </a:cxn>
              <a:cxn ang="0">
                <a:pos x="137" y="117"/>
              </a:cxn>
              <a:cxn ang="0">
                <a:pos x="172" y="85"/>
              </a:cxn>
              <a:cxn ang="0">
                <a:pos x="172" y="32"/>
              </a:cxn>
              <a:cxn ang="0">
                <a:pos x="137" y="0"/>
              </a:cxn>
            </a:cxnLst>
            <a:rect l="0" t="0" r="r" b="b"/>
            <a:pathLst>
              <a:path w="172" h="163">
                <a:moveTo>
                  <a:pt x="137" y="0"/>
                </a:move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4"/>
                  <a:pt x="0" y="3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3"/>
                  <a:pt x="16" y="117"/>
                  <a:pt x="35" y="117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35" y="131"/>
                  <a:pt x="22" y="163"/>
                  <a:pt x="23" y="162"/>
                </a:cubicBezTo>
                <a:cubicBezTo>
                  <a:pt x="23" y="161"/>
                  <a:pt x="69" y="129"/>
                  <a:pt x="87" y="117"/>
                </a:cubicBezTo>
                <a:cubicBezTo>
                  <a:pt x="137" y="117"/>
                  <a:pt x="137" y="117"/>
                  <a:pt x="137" y="117"/>
                </a:cubicBezTo>
                <a:cubicBezTo>
                  <a:pt x="156" y="117"/>
                  <a:pt x="172" y="103"/>
                  <a:pt x="172" y="85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2" y="14"/>
                  <a:pt x="156" y="0"/>
                  <a:pt x="137" y="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107"/>
          <p:cNvSpPr>
            <a:spLocks/>
          </p:cNvSpPr>
          <p:nvPr/>
        </p:nvSpPr>
        <p:spPr bwMode="auto">
          <a:xfrm>
            <a:off x="5923543" y="2428354"/>
            <a:ext cx="255617" cy="272518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13" y="0"/>
              </a:cxn>
              <a:cxn ang="0">
                <a:pos x="0" y="3"/>
              </a:cxn>
              <a:cxn ang="0">
                <a:pos x="24" y="3"/>
              </a:cxn>
              <a:cxn ang="0">
                <a:pos x="64" y="40"/>
              </a:cxn>
              <a:cxn ang="0">
                <a:pos x="64" y="100"/>
              </a:cxn>
              <a:cxn ang="0">
                <a:pos x="64" y="103"/>
              </a:cxn>
              <a:cxn ang="0">
                <a:pos x="106" y="133"/>
              </a:cxn>
              <a:cxn ang="0">
                <a:pos x="92" y="96"/>
              </a:cxn>
              <a:cxn ang="0">
                <a:pos x="96" y="96"/>
              </a:cxn>
              <a:cxn ang="0">
                <a:pos x="125" y="70"/>
              </a:cxn>
              <a:cxn ang="0">
                <a:pos x="125" y="27"/>
              </a:cxn>
              <a:cxn ang="0">
                <a:pos x="96" y="0"/>
              </a:cxn>
            </a:cxnLst>
            <a:rect l="0" t="0" r="r" b="b"/>
            <a:pathLst>
              <a:path w="125" h="134">
                <a:moveTo>
                  <a:pt x="96" y="0"/>
                </a:moveTo>
                <a:cubicBezTo>
                  <a:pt x="13" y="0"/>
                  <a:pt x="13" y="0"/>
                  <a:pt x="13" y="0"/>
                </a:cubicBezTo>
                <a:cubicBezTo>
                  <a:pt x="8" y="0"/>
                  <a:pt x="4" y="1"/>
                  <a:pt x="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46" y="3"/>
                  <a:pt x="64" y="20"/>
                  <a:pt x="64" y="4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1"/>
                  <a:pt x="64" y="102"/>
                  <a:pt x="64" y="103"/>
                </a:cubicBezTo>
                <a:cubicBezTo>
                  <a:pt x="81" y="115"/>
                  <a:pt x="106" y="133"/>
                  <a:pt x="106" y="133"/>
                </a:cubicBezTo>
                <a:cubicBezTo>
                  <a:pt x="107" y="134"/>
                  <a:pt x="96" y="107"/>
                  <a:pt x="92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112" y="96"/>
                  <a:pt x="125" y="84"/>
                  <a:pt x="125" y="70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5" y="12"/>
                  <a:pt x="112" y="0"/>
                  <a:pt x="96" y="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38"/>
          <p:cNvSpPr>
            <a:spLocks/>
          </p:cNvSpPr>
          <p:nvPr/>
        </p:nvSpPr>
        <p:spPr bwMode="auto">
          <a:xfrm>
            <a:off x="5807137" y="3032536"/>
            <a:ext cx="914385" cy="853442"/>
          </a:xfrm>
          <a:custGeom>
            <a:avLst/>
            <a:gdLst/>
            <a:ahLst/>
            <a:cxnLst>
              <a:cxn ang="0">
                <a:pos x="41" y="233"/>
              </a:cxn>
              <a:cxn ang="0">
                <a:pos x="104" y="55"/>
              </a:cxn>
              <a:cxn ang="0">
                <a:pos x="393" y="179"/>
              </a:cxn>
              <a:cxn ang="0">
                <a:pos x="168" y="406"/>
              </a:cxn>
              <a:cxn ang="0">
                <a:pos x="196" y="350"/>
              </a:cxn>
              <a:cxn ang="0">
                <a:pos x="41" y="233"/>
              </a:cxn>
            </a:cxnLst>
            <a:rect l="0" t="0" r="r" b="b"/>
            <a:pathLst>
              <a:path w="401" h="406">
                <a:moveTo>
                  <a:pt x="41" y="233"/>
                </a:moveTo>
                <a:cubicBezTo>
                  <a:pt x="41" y="233"/>
                  <a:pt x="0" y="110"/>
                  <a:pt x="104" y="55"/>
                </a:cubicBezTo>
                <a:cubicBezTo>
                  <a:pt x="208" y="0"/>
                  <a:pt x="386" y="24"/>
                  <a:pt x="393" y="179"/>
                </a:cubicBezTo>
                <a:cubicBezTo>
                  <a:pt x="401" y="335"/>
                  <a:pt x="186" y="406"/>
                  <a:pt x="168" y="406"/>
                </a:cubicBezTo>
                <a:cubicBezTo>
                  <a:pt x="168" y="406"/>
                  <a:pt x="191" y="375"/>
                  <a:pt x="196" y="350"/>
                </a:cubicBezTo>
                <a:cubicBezTo>
                  <a:pt x="196" y="350"/>
                  <a:pt x="62" y="354"/>
                  <a:pt x="41" y="233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175"/>
          <p:cNvGrpSpPr/>
          <p:nvPr/>
        </p:nvGrpSpPr>
        <p:grpSpPr>
          <a:xfrm>
            <a:off x="6165213" y="3249706"/>
            <a:ext cx="386593" cy="363356"/>
            <a:chOff x="4797426" y="788988"/>
            <a:chExt cx="290512" cy="273050"/>
          </a:xfrm>
          <a:solidFill>
            <a:sysClr val="window" lastClr="FFFFFF"/>
          </a:solidFill>
        </p:grpSpPr>
        <p:sp>
          <p:nvSpPr>
            <p:cNvPr id="54" name="Freeform 109"/>
            <p:cNvSpPr>
              <a:spLocks/>
            </p:cNvSpPr>
            <p:nvPr/>
          </p:nvSpPr>
          <p:spPr bwMode="auto">
            <a:xfrm>
              <a:off x="4797426" y="931863"/>
              <a:ext cx="122238" cy="117475"/>
            </a:xfrm>
            <a:custGeom>
              <a:avLst/>
              <a:gdLst/>
              <a:ahLst/>
              <a:cxnLst>
                <a:cxn ang="0">
                  <a:pos x="47" y="76"/>
                </a:cxn>
                <a:cxn ang="0">
                  <a:pos x="1" y="5"/>
                </a:cxn>
                <a:cxn ang="0">
                  <a:pos x="0" y="0"/>
                </a:cxn>
                <a:cxn ang="0">
                  <a:pos x="80" y="6"/>
                </a:cxn>
                <a:cxn ang="0">
                  <a:pos x="47" y="76"/>
                </a:cxn>
              </a:cxnLst>
              <a:rect l="0" t="0" r="r" b="b"/>
              <a:pathLst>
                <a:path w="80" h="76">
                  <a:moveTo>
                    <a:pt x="47" y="7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80" y="6"/>
                    <a:pt x="80" y="6"/>
                    <a:pt x="80" y="6"/>
                  </a:cubicBezTo>
                  <a:lnTo>
                    <a:pt x="47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4956176" y="815975"/>
              <a:ext cx="125413" cy="1158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4"/>
                </a:cxn>
                <a:cxn ang="0">
                  <a:pos x="82" y="75"/>
                </a:cxn>
                <a:cxn ang="0">
                  <a:pos x="0" y="69"/>
                </a:cxn>
                <a:cxn ang="0">
                  <a:pos x="33" y="0"/>
                </a:cxn>
              </a:cxnLst>
              <a:rect l="0" t="0" r="r" b="b"/>
              <a:pathLst>
                <a:path w="82" h="75">
                  <a:moveTo>
                    <a:pt x="33" y="0"/>
                  </a:moveTo>
                  <a:cubicBezTo>
                    <a:pt x="34" y="1"/>
                    <a:pt x="36" y="2"/>
                    <a:pt x="37" y="4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11"/>
            <p:cNvSpPr>
              <a:spLocks/>
            </p:cNvSpPr>
            <p:nvPr/>
          </p:nvSpPr>
          <p:spPr bwMode="auto">
            <a:xfrm>
              <a:off x="4802188" y="815975"/>
              <a:ext cx="190500" cy="11588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" y="67"/>
                </a:cxn>
                <a:cxn ang="0">
                  <a:pos x="123" y="0"/>
                </a:cxn>
                <a:cxn ang="0">
                  <a:pos x="125" y="0"/>
                </a:cxn>
                <a:cxn ang="0">
                  <a:pos x="89" y="75"/>
                </a:cxn>
                <a:cxn ang="0">
                  <a:pos x="0" y="68"/>
                </a:cxn>
              </a:cxnLst>
              <a:rect l="0" t="0" r="r" b="b"/>
              <a:pathLst>
                <a:path w="125" h="75">
                  <a:moveTo>
                    <a:pt x="0" y="68"/>
                  </a:moveTo>
                  <a:cubicBezTo>
                    <a:pt x="1" y="68"/>
                    <a:pt x="1" y="67"/>
                    <a:pt x="2" y="67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4" y="0"/>
                    <a:pt x="125" y="0"/>
                  </a:cubicBezTo>
                  <a:cubicBezTo>
                    <a:pt x="89" y="75"/>
                    <a:pt x="89" y="75"/>
                    <a:pt x="89" y="75"/>
                  </a:cubicBez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12"/>
            <p:cNvSpPr>
              <a:spLocks/>
            </p:cNvSpPr>
            <p:nvPr/>
          </p:nvSpPr>
          <p:spPr bwMode="auto">
            <a:xfrm>
              <a:off x="4878388" y="931863"/>
              <a:ext cx="209550" cy="130175"/>
            </a:xfrm>
            <a:custGeom>
              <a:avLst/>
              <a:gdLst/>
              <a:ahLst/>
              <a:cxnLst>
                <a:cxn ang="0">
                  <a:pos x="41" y="7"/>
                </a:cxn>
                <a:cxn ang="0">
                  <a:pos x="42" y="7"/>
                </a:cxn>
                <a:cxn ang="0">
                  <a:pos x="43" y="7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7" y="0"/>
                </a:cxn>
                <a:cxn ang="0">
                  <a:pos x="137" y="7"/>
                </a:cxn>
                <a:cxn ang="0">
                  <a:pos x="131" y="16"/>
                </a:cxn>
                <a:cxn ang="0">
                  <a:pos x="11" y="82"/>
                </a:cxn>
                <a:cxn ang="0">
                  <a:pos x="0" y="82"/>
                </a:cxn>
                <a:cxn ang="0">
                  <a:pos x="36" y="7"/>
                </a:cxn>
                <a:cxn ang="0">
                  <a:pos x="41" y="7"/>
                </a:cxn>
              </a:cxnLst>
              <a:rect l="0" t="0" r="r" b="b"/>
              <a:pathLst>
                <a:path w="137" h="84">
                  <a:moveTo>
                    <a:pt x="41" y="7"/>
                  </a:moveTo>
                  <a:cubicBezTo>
                    <a:pt x="41" y="7"/>
                    <a:pt x="42" y="7"/>
                    <a:pt x="42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5" y="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7" y="10"/>
                    <a:pt x="135" y="14"/>
                    <a:pt x="131" y="16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7" y="84"/>
                    <a:pt x="3" y="84"/>
                    <a:pt x="0" y="82"/>
                  </a:cubicBezTo>
                  <a:cubicBezTo>
                    <a:pt x="36" y="7"/>
                    <a:pt x="36" y="7"/>
                    <a:pt x="36" y="7"/>
                  </a:cubicBezTo>
                  <a:lnTo>
                    <a:pt x="41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13"/>
            <p:cNvSpPr>
              <a:spLocks/>
            </p:cNvSpPr>
            <p:nvPr/>
          </p:nvSpPr>
          <p:spPr bwMode="auto">
            <a:xfrm>
              <a:off x="4806951" y="790575"/>
              <a:ext cx="60325" cy="61913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6" y="2"/>
                </a:cxn>
                <a:cxn ang="0">
                  <a:pos x="18" y="0"/>
                </a:cxn>
                <a:cxn ang="0">
                  <a:pos x="40" y="31"/>
                </a:cxn>
                <a:cxn ang="0">
                  <a:pos x="0" y="41"/>
                </a:cxn>
              </a:cxnLst>
              <a:rect l="0" t="0" r="r" b="b"/>
              <a:pathLst>
                <a:path w="40" h="41">
                  <a:moveTo>
                    <a:pt x="0" y="41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40" y="31"/>
                    <a:pt x="40" y="31"/>
                    <a:pt x="40" y="31"/>
                  </a:cubicBezTo>
                  <a:lnTo>
                    <a:pt x="0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4"/>
            <p:cNvSpPr>
              <a:spLocks/>
            </p:cNvSpPr>
            <p:nvPr/>
          </p:nvSpPr>
          <p:spPr bwMode="auto">
            <a:xfrm>
              <a:off x="4889501" y="831850"/>
              <a:ext cx="58738" cy="6191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8" y="2"/>
                </a:cxn>
                <a:cxn ang="0">
                  <a:pos x="22" y="41"/>
                </a:cxn>
                <a:cxn ang="0">
                  <a:pos x="0" y="9"/>
                </a:cxn>
                <a:cxn ang="0">
                  <a:pos x="39" y="0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9" y="1"/>
                    <a:pt x="39" y="2"/>
                    <a:pt x="38" y="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15"/>
            <p:cNvSpPr>
              <a:spLocks/>
            </p:cNvSpPr>
            <p:nvPr/>
          </p:nvSpPr>
          <p:spPr bwMode="auto">
            <a:xfrm>
              <a:off x="4840288" y="788988"/>
              <a:ext cx="104775" cy="52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67" y="24"/>
                </a:cxn>
                <a:cxn ang="0">
                  <a:pos x="68" y="24"/>
                </a:cxn>
                <a:cxn ang="0">
                  <a:pos x="25" y="34"/>
                </a:cxn>
                <a:cxn ang="0">
                  <a:pos x="0" y="0"/>
                </a:cxn>
              </a:cxnLst>
              <a:rect l="0" t="0" r="r" b="b"/>
              <a:pathLst>
                <a:path w="68" h="3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25" y="34"/>
                    <a:pt x="25" y="34"/>
                    <a:pt x="25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6"/>
            <p:cNvSpPr>
              <a:spLocks/>
            </p:cNvSpPr>
            <p:nvPr/>
          </p:nvSpPr>
          <p:spPr bwMode="auto">
            <a:xfrm>
              <a:off x="4805363" y="842963"/>
              <a:ext cx="114300" cy="58738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7" y="3"/>
                </a:cxn>
                <a:cxn ang="0">
                  <a:pos x="48" y="3"/>
                </a:cxn>
                <a:cxn ang="0">
                  <a:pos x="50" y="2"/>
                </a:cxn>
                <a:cxn ang="0">
                  <a:pos x="75" y="37"/>
                </a:cxn>
                <a:cxn ang="0">
                  <a:pos x="69" y="37"/>
                </a:cxn>
                <a:cxn ang="0">
                  <a:pos x="4" y="14"/>
                </a:cxn>
                <a:cxn ang="0">
                  <a:pos x="0" y="10"/>
                </a:cxn>
                <a:cxn ang="0">
                  <a:pos x="44" y="0"/>
                </a:cxn>
                <a:cxn ang="0">
                  <a:pos x="45" y="2"/>
                </a:cxn>
              </a:cxnLst>
              <a:rect l="0" t="0" r="r" b="b"/>
              <a:pathLst>
                <a:path w="75" h="38">
                  <a:moveTo>
                    <a:pt x="45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3" y="38"/>
                    <a:pt x="71" y="38"/>
                    <a:pt x="69" y="3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Freeform 140"/>
          <p:cNvSpPr>
            <a:spLocks/>
          </p:cNvSpPr>
          <p:nvPr/>
        </p:nvSpPr>
        <p:spPr bwMode="auto">
          <a:xfrm>
            <a:off x="6864675" y="1982190"/>
            <a:ext cx="932374" cy="845220"/>
          </a:xfrm>
          <a:custGeom>
            <a:avLst/>
            <a:gdLst/>
            <a:ahLst/>
            <a:cxnLst>
              <a:cxn ang="0">
                <a:pos x="56" y="315"/>
              </a:cxn>
              <a:cxn ang="0">
                <a:pos x="140" y="75"/>
              </a:cxn>
              <a:cxn ang="0">
                <a:pos x="531" y="242"/>
              </a:cxn>
              <a:cxn ang="0">
                <a:pos x="227" y="548"/>
              </a:cxn>
              <a:cxn ang="0">
                <a:pos x="266" y="472"/>
              </a:cxn>
              <a:cxn ang="0">
                <a:pos x="56" y="315"/>
              </a:cxn>
            </a:cxnLst>
            <a:rect l="0" t="0" r="r" b="b"/>
            <a:pathLst>
              <a:path w="541" h="548">
                <a:moveTo>
                  <a:pt x="56" y="315"/>
                </a:moveTo>
                <a:cubicBezTo>
                  <a:pt x="56" y="315"/>
                  <a:pt x="0" y="149"/>
                  <a:pt x="140" y="75"/>
                </a:cubicBezTo>
                <a:cubicBezTo>
                  <a:pt x="281" y="0"/>
                  <a:pt x="521" y="32"/>
                  <a:pt x="531" y="242"/>
                </a:cubicBezTo>
                <a:cubicBezTo>
                  <a:pt x="541" y="452"/>
                  <a:pt x="252" y="548"/>
                  <a:pt x="227" y="548"/>
                </a:cubicBezTo>
                <a:cubicBezTo>
                  <a:pt x="227" y="548"/>
                  <a:pt x="259" y="506"/>
                  <a:pt x="266" y="472"/>
                </a:cubicBezTo>
                <a:cubicBezTo>
                  <a:pt x="266" y="472"/>
                  <a:pt x="85" y="477"/>
                  <a:pt x="56" y="315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78"/>
          <p:cNvSpPr>
            <a:spLocks/>
          </p:cNvSpPr>
          <p:nvPr/>
        </p:nvSpPr>
        <p:spPr bwMode="auto">
          <a:xfrm>
            <a:off x="7250211" y="2164712"/>
            <a:ext cx="249641" cy="396966"/>
          </a:xfrm>
          <a:custGeom>
            <a:avLst/>
            <a:gdLst/>
            <a:ahLst/>
            <a:cxnLst>
              <a:cxn ang="0">
                <a:pos x="42" y="115"/>
              </a:cxn>
              <a:cxn ang="0">
                <a:pos x="30" y="115"/>
              </a:cxn>
              <a:cxn ang="0">
                <a:pos x="30" y="102"/>
              </a:cxn>
              <a:cxn ang="0">
                <a:pos x="10" y="94"/>
              </a:cxn>
              <a:cxn ang="0">
                <a:pos x="0" y="77"/>
              </a:cxn>
              <a:cxn ang="0">
                <a:pos x="19" y="73"/>
              </a:cxn>
              <a:cxn ang="0">
                <a:pos x="37" y="85"/>
              </a:cxn>
              <a:cxn ang="0">
                <a:pos x="47" y="83"/>
              </a:cxn>
              <a:cxn ang="0">
                <a:pos x="51" y="76"/>
              </a:cxn>
              <a:cxn ang="0">
                <a:pos x="47" y="70"/>
              </a:cxn>
              <a:cxn ang="0">
                <a:pos x="36" y="66"/>
              </a:cxn>
              <a:cxn ang="0">
                <a:pos x="20" y="62"/>
              </a:cxn>
              <a:cxn ang="0">
                <a:pos x="9" y="53"/>
              </a:cxn>
              <a:cxn ang="0">
                <a:pos x="4" y="39"/>
              </a:cxn>
              <a:cxn ang="0">
                <a:pos x="12" y="21"/>
              </a:cxn>
              <a:cxn ang="0">
                <a:pos x="30" y="11"/>
              </a:cxn>
              <a:cxn ang="0">
                <a:pos x="30" y="0"/>
              </a:cxn>
              <a:cxn ang="0">
                <a:pos x="42" y="0"/>
              </a:cxn>
              <a:cxn ang="0">
                <a:pos x="42" y="11"/>
              </a:cxn>
              <a:cxn ang="0">
                <a:pos x="51" y="13"/>
              </a:cxn>
              <a:cxn ang="0">
                <a:pos x="59" y="17"/>
              </a:cxn>
              <a:cxn ang="0">
                <a:pos x="70" y="32"/>
              </a:cxn>
              <a:cxn ang="0">
                <a:pos x="52" y="38"/>
              </a:cxn>
              <a:cxn ang="0">
                <a:pos x="37" y="27"/>
              </a:cxn>
              <a:cxn ang="0">
                <a:pos x="25" y="35"/>
              </a:cxn>
              <a:cxn ang="0">
                <a:pos x="28" y="41"/>
              </a:cxn>
              <a:cxn ang="0">
                <a:pos x="37" y="44"/>
              </a:cxn>
              <a:cxn ang="0">
                <a:pos x="60" y="51"/>
              </a:cxn>
              <a:cxn ang="0">
                <a:pos x="72" y="73"/>
              </a:cxn>
              <a:cxn ang="0">
                <a:pos x="68" y="87"/>
              </a:cxn>
              <a:cxn ang="0">
                <a:pos x="57" y="97"/>
              </a:cxn>
              <a:cxn ang="0">
                <a:pos x="49" y="100"/>
              </a:cxn>
              <a:cxn ang="0">
                <a:pos x="42" y="102"/>
              </a:cxn>
              <a:cxn ang="0">
                <a:pos x="42" y="115"/>
              </a:cxn>
            </a:cxnLst>
            <a:rect l="0" t="0" r="r" b="b"/>
            <a:pathLst>
              <a:path w="72" h="115">
                <a:moveTo>
                  <a:pt x="42" y="115"/>
                </a:moveTo>
                <a:cubicBezTo>
                  <a:pt x="30" y="115"/>
                  <a:pt x="30" y="115"/>
                  <a:pt x="30" y="11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2" y="101"/>
                  <a:pt x="16" y="98"/>
                  <a:pt x="10" y="94"/>
                </a:cubicBezTo>
                <a:cubicBezTo>
                  <a:pt x="5" y="90"/>
                  <a:pt x="2" y="85"/>
                  <a:pt x="0" y="77"/>
                </a:cubicBezTo>
                <a:cubicBezTo>
                  <a:pt x="19" y="73"/>
                  <a:pt x="19" y="73"/>
                  <a:pt x="19" y="73"/>
                </a:cubicBezTo>
                <a:cubicBezTo>
                  <a:pt x="21" y="81"/>
                  <a:pt x="27" y="85"/>
                  <a:pt x="37" y="85"/>
                </a:cubicBezTo>
                <a:cubicBezTo>
                  <a:pt x="41" y="85"/>
                  <a:pt x="44" y="85"/>
                  <a:pt x="47" y="83"/>
                </a:cubicBezTo>
                <a:cubicBezTo>
                  <a:pt x="50" y="82"/>
                  <a:pt x="51" y="79"/>
                  <a:pt x="51" y="76"/>
                </a:cubicBezTo>
                <a:cubicBezTo>
                  <a:pt x="51" y="73"/>
                  <a:pt x="50" y="71"/>
                  <a:pt x="47" y="70"/>
                </a:cubicBezTo>
                <a:cubicBezTo>
                  <a:pt x="44" y="68"/>
                  <a:pt x="41" y="67"/>
                  <a:pt x="36" y="66"/>
                </a:cubicBezTo>
                <a:cubicBezTo>
                  <a:pt x="29" y="65"/>
                  <a:pt x="24" y="63"/>
                  <a:pt x="20" y="62"/>
                </a:cubicBezTo>
                <a:cubicBezTo>
                  <a:pt x="15" y="60"/>
                  <a:pt x="12" y="57"/>
                  <a:pt x="9" y="53"/>
                </a:cubicBezTo>
                <a:cubicBezTo>
                  <a:pt x="6" y="50"/>
                  <a:pt x="4" y="45"/>
                  <a:pt x="4" y="39"/>
                </a:cubicBezTo>
                <a:cubicBezTo>
                  <a:pt x="4" y="32"/>
                  <a:pt x="7" y="26"/>
                  <a:pt x="12" y="21"/>
                </a:cubicBezTo>
                <a:cubicBezTo>
                  <a:pt x="17" y="15"/>
                  <a:pt x="23" y="12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8" y="12"/>
                  <a:pt x="51" y="13"/>
                </a:cubicBezTo>
                <a:cubicBezTo>
                  <a:pt x="54" y="14"/>
                  <a:pt x="56" y="15"/>
                  <a:pt x="59" y="17"/>
                </a:cubicBezTo>
                <a:cubicBezTo>
                  <a:pt x="64" y="20"/>
                  <a:pt x="67" y="25"/>
                  <a:pt x="70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50" y="31"/>
                  <a:pt x="45" y="27"/>
                  <a:pt x="37" y="27"/>
                </a:cubicBezTo>
                <a:cubicBezTo>
                  <a:pt x="29" y="27"/>
                  <a:pt x="25" y="30"/>
                  <a:pt x="25" y="35"/>
                </a:cubicBezTo>
                <a:cubicBezTo>
                  <a:pt x="25" y="38"/>
                  <a:pt x="26" y="40"/>
                  <a:pt x="28" y="41"/>
                </a:cubicBezTo>
                <a:cubicBezTo>
                  <a:pt x="30" y="42"/>
                  <a:pt x="33" y="43"/>
                  <a:pt x="37" y="44"/>
                </a:cubicBezTo>
                <a:cubicBezTo>
                  <a:pt x="48" y="46"/>
                  <a:pt x="56" y="49"/>
                  <a:pt x="60" y="51"/>
                </a:cubicBezTo>
                <a:cubicBezTo>
                  <a:pt x="68" y="56"/>
                  <a:pt x="72" y="64"/>
                  <a:pt x="72" y="73"/>
                </a:cubicBezTo>
                <a:cubicBezTo>
                  <a:pt x="72" y="78"/>
                  <a:pt x="71" y="83"/>
                  <a:pt x="68" y="87"/>
                </a:cubicBezTo>
                <a:cubicBezTo>
                  <a:pt x="65" y="91"/>
                  <a:pt x="61" y="95"/>
                  <a:pt x="57" y="97"/>
                </a:cubicBezTo>
                <a:cubicBezTo>
                  <a:pt x="54" y="99"/>
                  <a:pt x="52" y="100"/>
                  <a:pt x="49" y="100"/>
                </a:cubicBezTo>
                <a:cubicBezTo>
                  <a:pt x="47" y="101"/>
                  <a:pt x="44" y="102"/>
                  <a:pt x="42" y="102"/>
                </a:cubicBezTo>
                <a:lnTo>
                  <a:pt x="42" y="115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139"/>
          <p:cNvSpPr>
            <a:spLocks/>
          </p:cNvSpPr>
          <p:nvPr/>
        </p:nvSpPr>
        <p:spPr bwMode="auto">
          <a:xfrm>
            <a:off x="7369567" y="3310972"/>
            <a:ext cx="931627" cy="840788"/>
          </a:xfrm>
          <a:custGeom>
            <a:avLst/>
            <a:gdLst/>
            <a:ahLst/>
            <a:cxnLst>
              <a:cxn ang="0">
                <a:pos x="149" y="333"/>
              </a:cxn>
              <a:cxn ang="0">
                <a:pos x="159" y="412"/>
              </a:cxn>
              <a:cxn ang="0">
                <a:pos x="252" y="338"/>
              </a:cxn>
              <a:cxn ang="0">
                <a:pos x="437" y="188"/>
              </a:cxn>
              <a:cxn ang="0">
                <a:pos x="254" y="0"/>
              </a:cxn>
              <a:cxn ang="0">
                <a:pos x="16" y="192"/>
              </a:cxn>
              <a:cxn ang="0">
                <a:pos x="149" y="333"/>
              </a:cxn>
            </a:cxnLst>
            <a:rect l="0" t="0" r="r" b="b"/>
            <a:pathLst>
              <a:path w="457" h="412">
                <a:moveTo>
                  <a:pt x="149" y="333"/>
                </a:moveTo>
                <a:cubicBezTo>
                  <a:pt x="149" y="333"/>
                  <a:pt x="193" y="336"/>
                  <a:pt x="159" y="412"/>
                </a:cubicBezTo>
                <a:cubicBezTo>
                  <a:pt x="159" y="412"/>
                  <a:pt x="245" y="378"/>
                  <a:pt x="252" y="338"/>
                </a:cubicBezTo>
                <a:cubicBezTo>
                  <a:pt x="252" y="338"/>
                  <a:pt x="417" y="326"/>
                  <a:pt x="437" y="188"/>
                </a:cubicBezTo>
                <a:cubicBezTo>
                  <a:pt x="457" y="49"/>
                  <a:pt x="335" y="0"/>
                  <a:pt x="254" y="0"/>
                </a:cubicBezTo>
                <a:cubicBezTo>
                  <a:pt x="172" y="1"/>
                  <a:pt x="0" y="31"/>
                  <a:pt x="16" y="192"/>
                </a:cubicBezTo>
                <a:cubicBezTo>
                  <a:pt x="33" y="353"/>
                  <a:pt x="149" y="333"/>
                  <a:pt x="149" y="3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117"/>
          <p:cNvSpPr>
            <a:spLocks noEditPoints="1"/>
          </p:cNvSpPr>
          <p:nvPr/>
        </p:nvSpPr>
        <p:spPr bwMode="auto">
          <a:xfrm>
            <a:off x="7655815" y="3533632"/>
            <a:ext cx="389130" cy="261197"/>
          </a:xfrm>
          <a:custGeom>
            <a:avLst/>
            <a:gdLst/>
            <a:ahLst/>
            <a:cxnLst>
              <a:cxn ang="0">
                <a:pos x="18" y="15"/>
              </a:cxn>
              <a:cxn ang="0">
                <a:pos x="209" y="15"/>
              </a:cxn>
              <a:cxn ang="0">
                <a:pos x="211" y="17"/>
              </a:cxn>
              <a:cxn ang="0">
                <a:pos x="211" y="31"/>
              </a:cxn>
              <a:cxn ang="0">
                <a:pos x="15" y="31"/>
              </a:cxn>
              <a:cxn ang="0">
                <a:pos x="15" y="17"/>
              </a:cxn>
              <a:cxn ang="0">
                <a:pos x="18" y="15"/>
              </a:cxn>
              <a:cxn ang="0">
                <a:pos x="209" y="0"/>
              </a:cxn>
              <a:cxn ang="0">
                <a:pos x="18" y="0"/>
              </a:cxn>
              <a:cxn ang="0">
                <a:pos x="0" y="17"/>
              </a:cxn>
              <a:cxn ang="0">
                <a:pos x="0" y="134"/>
              </a:cxn>
              <a:cxn ang="0">
                <a:pos x="18" y="152"/>
              </a:cxn>
              <a:cxn ang="0">
                <a:pos x="209" y="152"/>
              </a:cxn>
              <a:cxn ang="0">
                <a:pos x="227" y="134"/>
              </a:cxn>
              <a:cxn ang="0">
                <a:pos x="227" y="17"/>
              </a:cxn>
              <a:cxn ang="0">
                <a:pos x="209" y="0"/>
              </a:cxn>
              <a:cxn ang="0">
                <a:pos x="209" y="136"/>
              </a:cxn>
              <a:cxn ang="0">
                <a:pos x="18" y="136"/>
              </a:cxn>
              <a:cxn ang="0">
                <a:pos x="15" y="134"/>
              </a:cxn>
              <a:cxn ang="0">
                <a:pos x="15" y="71"/>
              </a:cxn>
              <a:cxn ang="0">
                <a:pos x="211" y="71"/>
              </a:cxn>
              <a:cxn ang="0">
                <a:pos x="211" y="134"/>
              </a:cxn>
              <a:cxn ang="0">
                <a:pos x="209" y="136"/>
              </a:cxn>
            </a:cxnLst>
            <a:rect l="0" t="0" r="r" b="b"/>
            <a:pathLst>
              <a:path w="227" h="152">
                <a:moveTo>
                  <a:pt x="18" y="15"/>
                </a:moveTo>
                <a:cubicBezTo>
                  <a:pt x="209" y="15"/>
                  <a:pt x="209" y="15"/>
                  <a:pt x="209" y="15"/>
                </a:cubicBezTo>
                <a:cubicBezTo>
                  <a:pt x="210" y="15"/>
                  <a:pt x="211" y="16"/>
                  <a:pt x="211" y="17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8" y="15"/>
                </a:cubicBezTo>
                <a:close/>
                <a:moveTo>
                  <a:pt x="209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4"/>
                  <a:pt x="8" y="152"/>
                  <a:pt x="18" y="152"/>
                </a:cubicBezTo>
                <a:cubicBezTo>
                  <a:pt x="209" y="152"/>
                  <a:pt x="209" y="152"/>
                  <a:pt x="209" y="152"/>
                </a:cubicBezTo>
                <a:cubicBezTo>
                  <a:pt x="219" y="152"/>
                  <a:pt x="226" y="144"/>
                  <a:pt x="227" y="134"/>
                </a:cubicBezTo>
                <a:cubicBezTo>
                  <a:pt x="227" y="17"/>
                  <a:pt x="227" y="17"/>
                  <a:pt x="227" y="17"/>
                </a:cubicBezTo>
                <a:cubicBezTo>
                  <a:pt x="226" y="8"/>
                  <a:pt x="219" y="0"/>
                  <a:pt x="209" y="0"/>
                </a:cubicBezTo>
                <a:close/>
                <a:moveTo>
                  <a:pt x="209" y="136"/>
                </a:moveTo>
                <a:cubicBezTo>
                  <a:pt x="18" y="136"/>
                  <a:pt x="18" y="136"/>
                  <a:pt x="18" y="136"/>
                </a:cubicBezTo>
                <a:cubicBezTo>
                  <a:pt x="16" y="136"/>
                  <a:pt x="15" y="135"/>
                  <a:pt x="15" y="134"/>
                </a:cubicBezTo>
                <a:cubicBezTo>
                  <a:pt x="15" y="71"/>
                  <a:pt x="15" y="71"/>
                  <a:pt x="15" y="71"/>
                </a:cubicBezTo>
                <a:cubicBezTo>
                  <a:pt x="211" y="71"/>
                  <a:pt x="211" y="71"/>
                  <a:pt x="211" y="71"/>
                </a:cubicBezTo>
                <a:cubicBezTo>
                  <a:pt x="211" y="134"/>
                  <a:pt x="211" y="134"/>
                  <a:pt x="211" y="134"/>
                </a:cubicBezTo>
                <a:cubicBezTo>
                  <a:pt x="211" y="135"/>
                  <a:pt x="210" y="136"/>
                  <a:pt x="209" y="136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67"/>
          <p:cNvSpPr>
            <a:spLocks noEditPoints="1"/>
          </p:cNvSpPr>
          <p:nvPr/>
        </p:nvSpPr>
        <p:spPr bwMode="auto">
          <a:xfrm>
            <a:off x="8480189" y="2329234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167"/>
          <p:cNvSpPr>
            <a:spLocks noEditPoints="1"/>
          </p:cNvSpPr>
          <p:nvPr/>
        </p:nvSpPr>
        <p:spPr bwMode="auto">
          <a:xfrm>
            <a:off x="3384277" y="2329234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167"/>
          <p:cNvSpPr>
            <a:spLocks noEditPoints="1"/>
          </p:cNvSpPr>
          <p:nvPr/>
        </p:nvSpPr>
        <p:spPr bwMode="auto">
          <a:xfrm>
            <a:off x="8480189" y="3653792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167"/>
          <p:cNvSpPr>
            <a:spLocks noEditPoints="1"/>
          </p:cNvSpPr>
          <p:nvPr/>
        </p:nvSpPr>
        <p:spPr bwMode="auto">
          <a:xfrm>
            <a:off x="3384277" y="3653792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167"/>
          <p:cNvSpPr>
            <a:spLocks noEditPoints="1"/>
          </p:cNvSpPr>
          <p:nvPr/>
        </p:nvSpPr>
        <p:spPr bwMode="auto">
          <a:xfrm>
            <a:off x="8480189" y="4978351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167"/>
          <p:cNvSpPr>
            <a:spLocks noEditPoints="1"/>
          </p:cNvSpPr>
          <p:nvPr/>
        </p:nvSpPr>
        <p:spPr bwMode="auto">
          <a:xfrm>
            <a:off x="3384277" y="4978351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908990" y="366107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13"/>
          <p:cNvSpPr txBox="1"/>
          <p:nvPr/>
        </p:nvSpPr>
        <p:spPr>
          <a:xfrm>
            <a:off x="913071" y="394697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13"/>
          <p:cNvSpPr txBox="1"/>
          <p:nvPr/>
        </p:nvSpPr>
        <p:spPr>
          <a:xfrm>
            <a:off x="908990" y="49521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913071" y="52380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13"/>
          <p:cNvSpPr txBox="1"/>
          <p:nvPr/>
        </p:nvSpPr>
        <p:spPr>
          <a:xfrm>
            <a:off x="908990" y="229322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13"/>
          <p:cNvSpPr txBox="1"/>
          <p:nvPr/>
        </p:nvSpPr>
        <p:spPr>
          <a:xfrm>
            <a:off x="913071" y="257913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8949239" y="364673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13"/>
          <p:cNvSpPr txBox="1"/>
          <p:nvPr/>
        </p:nvSpPr>
        <p:spPr>
          <a:xfrm>
            <a:off x="8953320" y="393264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8949239" y="493778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13"/>
          <p:cNvSpPr txBox="1"/>
          <p:nvPr/>
        </p:nvSpPr>
        <p:spPr>
          <a:xfrm>
            <a:off x="8953320" y="522368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13"/>
          <p:cNvSpPr txBox="1"/>
          <p:nvPr/>
        </p:nvSpPr>
        <p:spPr>
          <a:xfrm>
            <a:off x="8949239" y="227888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8953320" y="256479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五边形 8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燕尾形 8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89" name="矩形 8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19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/>
          <p:cNvSpPr>
            <a:spLocks noChangeArrowheads="1"/>
          </p:cNvSpPr>
          <p:nvPr/>
        </p:nvSpPr>
        <p:spPr bwMode="auto">
          <a:xfrm rot="13978264">
            <a:off x="3976688" y="3443285"/>
            <a:ext cx="2087562" cy="21161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CAF26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 rot="19397468">
            <a:off x="4473575" y="1957385"/>
            <a:ext cx="2085975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B47730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3"/>
          <p:cNvSpPr>
            <a:spLocks noChangeArrowheads="1"/>
          </p:cNvSpPr>
          <p:nvPr/>
        </p:nvSpPr>
        <p:spPr bwMode="auto">
          <a:xfrm rot="3202081">
            <a:off x="5945981" y="2450304"/>
            <a:ext cx="2087563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CAF26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"/>
          <p:cNvSpPr>
            <a:spLocks noChangeArrowheads="1"/>
          </p:cNvSpPr>
          <p:nvPr/>
        </p:nvSpPr>
        <p:spPr bwMode="auto">
          <a:xfrm rot="8579122">
            <a:off x="5449888" y="3925885"/>
            <a:ext cx="2085975" cy="21161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B47730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4813300" y="2447923"/>
            <a:ext cx="13192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S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5815013" y="4708523"/>
            <a:ext cx="1319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T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6450013" y="3109910"/>
            <a:ext cx="132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W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4327525" y="405606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O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835150" y="248919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835150" y="278764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835150" y="452913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835150" y="482758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280400" y="248919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280400" y="278764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280400" y="452913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280400" y="482758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3" name="矩形 32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" y="0"/>
            <a:ext cx="12189267" cy="511020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44919" y="5621884"/>
            <a:ext cx="9713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PPT模板开发、PPT设计定制、PPT培训于一体的专业PPT服务提供商。最专业的PPT设计团队，最用心的PPT作品、最实用的PPT培训，最有趣的PPT体验；200家培训机构战略合作，长期服务300多家企业机构，客户满意率100%，回头率85%。向天歌是集PPT模板开发、PPT设计定制、PPT培训于一体的专业PPT服务提供商。最专业的PPT设计团队，最用心的PPT作品、最实用的PPT培训，最有趣的PPT体验。更多关于向天歌，请在百度搜索：向天歌PPT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561964" y="4975991"/>
            <a:ext cx="3279515" cy="468166"/>
            <a:chOff x="0" y="-677866"/>
            <a:chExt cx="2693194" cy="521033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-677866"/>
              <a:ext cx="2693194" cy="521033"/>
              <a:chOff x="0" y="-677866"/>
              <a:chExt cx="2693194" cy="521033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0" y="-677866"/>
                <a:ext cx="2693194" cy="514350"/>
              </a:xfrm>
              <a:prstGeom prst="roundRect">
                <a:avLst/>
              </a:prstGeom>
              <a:solidFill>
                <a:srgbClr val="0A6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0" y="-578452"/>
                <a:ext cx="2693194" cy="421619"/>
              </a:xfrm>
              <a:custGeom>
                <a:avLst/>
                <a:gdLst>
                  <a:gd name="connsiteX0" fmla="*/ 2693194 w 2693194"/>
                  <a:gd name="connsiteY0" fmla="*/ 0 h 421619"/>
                  <a:gd name="connsiteX1" fmla="*/ 2693194 w 2693194"/>
                  <a:gd name="connsiteY1" fmla="*/ 335892 h 421619"/>
                  <a:gd name="connsiteX2" fmla="*/ 2607467 w 2693194"/>
                  <a:gd name="connsiteY2" fmla="*/ 421619 h 421619"/>
                  <a:gd name="connsiteX3" fmla="*/ 85727 w 2693194"/>
                  <a:gd name="connsiteY3" fmla="*/ 421619 h 421619"/>
                  <a:gd name="connsiteX4" fmla="*/ 0 w 2693194"/>
                  <a:gd name="connsiteY4" fmla="*/ 335892 h 421619"/>
                  <a:gd name="connsiteX5" fmla="*/ 0 w 2693194"/>
                  <a:gd name="connsiteY5" fmla="*/ 271095 h 421619"/>
                  <a:gd name="connsiteX6" fmla="*/ 69019 w 2693194"/>
                  <a:gd name="connsiteY6" fmla="*/ 284656 h 421619"/>
                  <a:gd name="connsiteX7" fmla="*/ 1927036 w 2693194"/>
                  <a:gd name="connsiteY7" fmla="*/ 166649 h 421619"/>
                  <a:gd name="connsiteX8" fmla="*/ 2368274 w 2693194"/>
                  <a:gd name="connsiteY8" fmla="*/ 79277 h 42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95451" y="-613706"/>
              <a:ext cx="2297743" cy="369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厦门向天歌专业</a:t>
              </a:r>
              <a:r>
                <a:rPr lang="en-US" altLang="zh-CN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75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2798</Words>
  <Application>Microsoft Office PowerPoint</Application>
  <PresentationFormat>宽屏</PresentationFormat>
  <Paragraphs>302</Paragraphs>
  <Slides>34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Gill Sans</vt:lpstr>
      <vt:lpstr>Open Sans</vt:lpstr>
      <vt:lpstr>Open Sans Light</vt:lpstr>
      <vt:lpstr>Source Sans Pro</vt:lpstr>
      <vt:lpstr>Source Sans Pro ExtraLight</vt:lpstr>
      <vt:lpstr>等线</vt:lpstr>
      <vt:lpstr>楷体</vt:lpstr>
      <vt:lpstr>宋体</vt:lpstr>
      <vt:lpstr>微软雅黑</vt:lpstr>
      <vt:lpstr>叶根友行书繁</vt:lpstr>
      <vt:lpstr>Arial</vt:lpstr>
      <vt:lpstr>Calibri</vt:lpstr>
      <vt:lpstr>Calibri Light</vt:lpstr>
      <vt:lpstr>Cordia New</vt:lpstr>
      <vt:lpstr>Roboto Black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Mao</dc:creator>
  <cp:lastModifiedBy>Mao</cp:lastModifiedBy>
  <cp:revision>18</cp:revision>
  <dcterms:created xsi:type="dcterms:W3CDTF">2015-10-26T01:48:19Z</dcterms:created>
  <dcterms:modified xsi:type="dcterms:W3CDTF">2015-10-26T02:48:31Z</dcterms:modified>
</cp:coreProperties>
</file>