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210"/>
    <a:srgbClr val="33CCCC"/>
    <a:srgbClr val="F8F8F8"/>
    <a:srgbClr val="000514"/>
    <a:srgbClr val="000000"/>
    <a:srgbClr val="00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2" descr="1"/>
          <p:cNvSpPr>
            <a:spLocks/>
          </p:cNvSpPr>
          <p:nvPr/>
        </p:nvSpPr>
        <p:spPr bwMode="ltGray">
          <a:xfrm>
            <a:off x="-22225" y="0"/>
            <a:ext cx="9191625" cy="6156325"/>
          </a:xfrm>
          <a:custGeom>
            <a:avLst/>
            <a:gdLst>
              <a:gd name="T0" fmla="*/ 34925 w 5790"/>
              <a:gd name="T1" fmla="*/ 6005513 h 3878"/>
              <a:gd name="T2" fmla="*/ 2844800 w 5790"/>
              <a:gd name="T3" fmla="*/ 6122988 h 3878"/>
              <a:gd name="T4" fmla="*/ 9166225 w 5790"/>
              <a:gd name="T5" fmla="*/ 4903788 h 3878"/>
              <a:gd name="T6" fmla="*/ 9191625 w 5790"/>
              <a:gd name="T7" fmla="*/ 0 h 3878"/>
              <a:gd name="T8" fmla="*/ 0 w 5790"/>
              <a:gd name="T9" fmla="*/ 0 h 3878"/>
              <a:gd name="T10" fmla="*/ 22225 w 5790"/>
              <a:gd name="T11" fmla="*/ 6018213 h 38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90" h="3878">
                <a:moveTo>
                  <a:pt x="22" y="3783"/>
                </a:moveTo>
                <a:cubicBezTo>
                  <a:pt x="316" y="3795"/>
                  <a:pt x="788" y="3878"/>
                  <a:pt x="1792" y="3857"/>
                </a:cubicBezTo>
                <a:cubicBezTo>
                  <a:pt x="2796" y="3838"/>
                  <a:pt x="5112" y="3299"/>
                  <a:pt x="5774" y="3089"/>
                </a:cubicBezTo>
                <a:lnTo>
                  <a:pt x="5790" y="0"/>
                </a:lnTo>
                <a:lnTo>
                  <a:pt x="0" y="0"/>
                </a:lnTo>
                <a:lnTo>
                  <a:pt x="14" y="3791"/>
                </a:ln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34"/>
          <p:cNvSpPr>
            <a:spLocks/>
          </p:cNvSpPr>
          <p:nvPr/>
        </p:nvSpPr>
        <p:spPr bwMode="ltGray">
          <a:xfrm>
            <a:off x="0" y="4419600"/>
            <a:ext cx="9153525" cy="1733550"/>
          </a:xfrm>
          <a:custGeom>
            <a:avLst/>
            <a:gdLst>
              <a:gd name="T0" fmla="*/ 12700 w 5766"/>
              <a:gd name="T1" fmla="*/ 1587500 h 1092"/>
              <a:gd name="T2" fmla="*/ 2822575 w 5766"/>
              <a:gd name="T3" fmla="*/ 1701800 h 1092"/>
              <a:gd name="T4" fmla="*/ 9144000 w 5766"/>
              <a:gd name="T5" fmla="*/ 514350 h 1092"/>
              <a:gd name="T6" fmla="*/ 9153525 w 5766"/>
              <a:gd name="T7" fmla="*/ 0 h 1092"/>
              <a:gd name="T8" fmla="*/ 2800350 w 5766"/>
              <a:gd name="T9" fmla="*/ 1638300 h 1092"/>
              <a:gd name="T10" fmla="*/ 0 w 5766"/>
              <a:gd name="T11" fmla="*/ 1143000 h 1092"/>
              <a:gd name="T12" fmla="*/ 0 w 5766"/>
              <a:gd name="T13" fmla="*/ 1600200 h 10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66" h="1092">
                <a:moveTo>
                  <a:pt x="8" y="1000"/>
                </a:moveTo>
                <a:cubicBezTo>
                  <a:pt x="302" y="1012"/>
                  <a:pt x="774" y="1092"/>
                  <a:pt x="1778" y="1072"/>
                </a:cubicBezTo>
                <a:cubicBezTo>
                  <a:pt x="2782" y="1052"/>
                  <a:pt x="5098" y="529"/>
                  <a:pt x="5760" y="324"/>
                </a:cubicBezTo>
                <a:lnTo>
                  <a:pt x="5766" y="0"/>
                </a:lnTo>
                <a:cubicBezTo>
                  <a:pt x="5264" y="296"/>
                  <a:pt x="2820" y="1038"/>
                  <a:pt x="1764" y="1032"/>
                </a:cubicBezTo>
                <a:cubicBezTo>
                  <a:pt x="708" y="1026"/>
                  <a:pt x="116" y="744"/>
                  <a:pt x="0" y="720"/>
                </a:cubicBezTo>
                <a:lnTo>
                  <a:pt x="0" y="1008"/>
                </a:lnTo>
              </a:path>
            </a:pathLst>
          </a:custGeom>
          <a:solidFill>
            <a:srgbClr val="FFFFFF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35"/>
          <p:cNvSpPr>
            <a:spLocks/>
          </p:cNvSpPr>
          <p:nvPr/>
        </p:nvSpPr>
        <p:spPr bwMode="gray">
          <a:xfrm>
            <a:off x="0" y="5181600"/>
            <a:ext cx="9169400" cy="977900"/>
          </a:xfrm>
          <a:custGeom>
            <a:avLst/>
            <a:gdLst>
              <a:gd name="T0" fmla="*/ 0 w 5776"/>
              <a:gd name="T1" fmla="*/ 92075 h 616"/>
              <a:gd name="T2" fmla="*/ 2514600 w 5776"/>
              <a:gd name="T3" fmla="*/ 930275 h 616"/>
              <a:gd name="T4" fmla="*/ 9156700 w 5776"/>
              <a:gd name="T5" fmla="*/ 0 h 616"/>
              <a:gd name="T6" fmla="*/ 9169400 w 5776"/>
              <a:gd name="T7" fmla="*/ 50800 h 616"/>
              <a:gd name="T8" fmla="*/ 2514600 w 5776"/>
              <a:gd name="T9" fmla="*/ 949325 h 616"/>
              <a:gd name="T10" fmla="*/ 6350 w 5776"/>
              <a:gd name="T11" fmla="*/ 146050 h 616"/>
              <a:gd name="T12" fmla="*/ 0 w 5776"/>
              <a:gd name="T13" fmla="*/ 92075 h 6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76" h="616">
                <a:moveTo>
                  <a:pt x="0" y="58"/>
                </a:moveTo>
                <a:cubicBezTo>
                  <a:pt x="116" y="98"/>
                  <a:pt x="606" y="574"/>
                  <a:pt x="1584" y="586"/>
                </a:cubicBezTo>
                <a:cubicBezTo>
                  <a:pt x="2562" y="598"/>
                  <a:pt x="4364" y="324"/>
                  <a:pt x="5768" y="0"/>
                </a:cubicBezTo>
                <a:lnTo>
                  <a:pt x="5776" y="32"/>
                </a:lnTo>
                <a:cubicBezTo>
                  <a:pt x="4336" y="356"/>
                  <a:pt x="2550" y="616"/>
                  <a:pt x="1584" y="598"/>
                </a:cubicBezTo>
                <a:cubicBezTo>
                  <a:pt x="618" y="580"/>
                  <a:pt x="152" y="157"/>
                  <a:pt x="4" y="92"/>
                </a:cubicBezTo>
                <a:lnTo>
                  <a:pt x="0" y="58"/>
                </a:lnTo>
                <a:close/>
              </a:path>
            </a:pathLst>
          </a:custGeom>
          <a:solidFill>
            <a:schemeClr val="tx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853024">
            <a:off x="1062038" y="1265238"/>
            <a:ext cx="685800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267200" y="4379913"/>
            <a:ext cx="3962400" cy="247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385846">
            <a:off x="1897063" y="4740275"/>
            <a:ext cx="2209800" cy="83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09600" y="3352800"/>
            <a:ext cx="2819400" cy="189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20562851">
            <a:off x="1573213" y="2192338"/>
            <a:ext cx="1000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295400" y="1649413"/>
            <a:ext cx="1905000" cy="121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1000" y="609600"/>
            <a:ext cx="14478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 Box 33"/>
          <p:cNvSpPr txBox="1">
            <a:spLocks noChangeArrowheads="1"/>
          </p:cNvSpPr>
          <p:nvPr/>
        </p:nvSpPr>
        <p:spPr bwMode="gray">
          <a:xfrm>
            <a:off x="4724400" y="47244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50195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chemeClr val="bg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Company </a:t>
            </a:r>
            <a:r>
              <a:rPr lang="en-US" altLang="zh-CN" sz="2800" b="1">
                <a:solidFill>
                  <a:schemeClr val="bg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LOGO</a:t>
            </a:r>
          </a:p>
        </p:txBody>
      </p:sp>
      <p:grpSp>
        <p:nvGrpSpPr>
          <p:cNvPr id="15" name="Group 93"/>
          <p:cNvGrpSpPr>
            <a:grpSpLocks/>
          </p:cNvGrpSpPr>
          <p:nvPr/>
        </p:nvGrpSpPr>
        <p:grpSpPr bwMode="auto">
          <a:xfrm>
            <a:off x="5715000" y="1371600"/>
            <a:ext cx="3533775" cy="3427413"/>
            <a:chOff x="3665" y="622"/>
            <a:chExt cx="2161" cy="2063"/>
          </a:xfrm>
        </p:grpSpPr>
        <p:sp>
          <p:nvSpPr>
            <p:cNvPr id="16" name="Freeform 72"/>
            <p:cNvSpPr>
              <a:spLocks/>
            </p:cNvSpPr>
            <p:nvPr/>
          </p:nvSpPr>
          <p:spPr bwMode="gray">
            <a:xfrm rot="-667772" flipH="1" flipV="1">
              <a:off x="3665" y="2493"/>
              <a:ext cx="674" cy="192"/>
            </a:xfrm>
            <a:custGeom>
              <a:avLst/>
              <a:gdLst>
                <a:gd name="T0" fmla="*/ 14 w 674"/>
                <a:gd name="T1" fmla="*/ 0 h 192"/>
                <a:gd name="T2" fmla="*/ 674 w 674"/>
                <a:gd name="T3" fmla="*/ 116 h 192"/>
                <a:gd name="T4" fmla="*/ 660 w 674"/>
                <a:gd name="T5" fmla="*/ 192 h 192"/>
                <a:gd name="T6" fmla="*/ 0 w 674"/>
                <a:gd name="T7" fmla="*/ 75 h 192"/>
                <a:gd name="T8" fmla="*/ 14 w 674"/>
                <a:gd name="T9" fmla="*/ 0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gray">
            <a:xfrm rot="-667772" flipH="1" flipV="1">
              <a:off x="3672" y="2327"/>
              <a:ext cx="667" cy="247"/>
            </a:xfrm>
            <a:custGeom>
              <a:avLst/>
              <a:gdLst>
                <a:gd name="T0" fmla="*/ 20 w 667"/>
                <a:gd name="T1" fmla="*/ 0 h 247"/>
                <a:gd name="T2" fmla="*/ 667 w 667"/>
                <a:gd name="T3" fmla="*/ 173 h 247"/>
                <a:gd name="T4" fmla="*/ 647 w 667"/>
                <a:gd name="T5" fmla="*/ 247 h 247"/>
                <a:gd name="T6" fmla="*/ 0 w 667"/>
                <a:gd name="T7" fmla="*/ 74 h 247"/>
                <a:gd name="T8" fmla="*/ 20 w 667"/>
                <a:gd name="T9" fmla="*/ 0 h 2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74"/>
            <p:cNvSpPr>
              <a:spLocks/>
            </p:cNvSpPr>
            <p:nvPr/>
          </p:nvSpPr>
          <p:spPr bwMode="gray">
            <a:xfrm rot="-667772" flipH="1" flipV="1">
              <a:off x="3693" y="2161"/>
              <a:ext cx="655" cy="301"/>
            </a:xfrm>
            <a:custGeom>
              <a:avLst/>
              <a:gdLst>
                <a:gd name="T0" fmla="*/ 26 w 655"/>
                <a:gd name="T1" fmla="*/ 0 h 301"/>
                <a:gd name="T2" fmla="*/ 655 w 655"/>
                <a:gd name="T3" fmla="*/ 229 h 301"/>
                <a:gd name="T4" fmla="*/ 629 w 655"/>
                <a:gd name="T5" fmla="*/ 301 h 301"/>
                <a:gd name="T6" fmla="*/ 0 w 655"/>
                <a:gd name="T7" fmla="*/ 72 h 301"/>
                <a:gd name="T8" fmla="*/ 26 w 655"/>
                <a:gd name="T9" fmla="*/ 0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75"/>
            <p:cNvSpPr>
              <a:spLocks/>
            </p:cNvSpPr>
            <p:nvPr/>
          </p:nvSpPr>
          <p:spPr bwMode="gray">
            <a:xfrm rot="-667772" flipH="1" flipV="1">
              <a:off x="3728" y="1998"/>
              <a:ext cx="639" cy="353"/>
            </a:xfrm>
            <a:custGeom>
              <a:avLst/>
              <a:gdLst>
                <a:gd name="T0" fmla="*/ 32 w 639"/>
                <a:gd name="T1" fmla="*/ 0 h 353"/>
                <a:gd name="T2" fmla="*/ 639 w 639"/>
                <a:gd name="T3" fmla="*/ 283 h 353"/>
                <a:gd name="T4" fmla="*/ 606 w 639"/>
                <a:gd name="T5" fmla="*/ 353 h 353"/>
                <a:gd name="T6" fmla="*/ 0 w 639"/>
                <a:gd name="T7" fmla="*/ 70 h 353"/>
                <a:gd name="T8" fmla="*/ 32 w 639"/>
                <a:gd name="T9" fmla="*/ 0 h 3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76"/>
            <p:cNvSpPr>
              <a:spLocks/>
            </p:cNvSpPr>
            <p:nvPr/>
          </p:nvSpPr>
          <p:spPr bwMode="gray">
            <a:xfrm rot="-667772" flipH="1" flipV="1">
              <a:off x="3778" y="1841"/>
              <a:ext cx="617" cy="400"/>
            </a:xfrm>
            <a:custGeom>
              <a:avLst/>
              <a:gdLst>
                <a:gd name="T0" fmla="*/ 37 w 617"/>
                <a:gd name="T1" fmla="*/ 0 h 400"/>
                <a:gd name="T2" fmla="*/ 617 w 617"/>
                <a:gd name="T3" fmla="*/ 334 h 400"/>
                <a:gd name="T4" fmla="*/ 579 w 617"/>
                <a:gd name="T5" fmla="*/ 400 h 400"/>
                <a:gd name="T6" fmla="*/ 0 w 617"/>
                <a:gd name="T7" fmla="*/ 66 h 400"/>
                <a:gd name="T8" fmla="*/ 37 w 617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77"/>
            <p:cNvSpPr>
              <a:spLocks/>
            </p:cNvSpPr>
            <p:nvPr/>
          </p:nvSpPr>
          <p:spPr bwMode="gray">
            <a:xfrm rot="-667772" flipH="1" flipV="1">
              <a:off x="3841" y="1688"/>
              <a:ext cx="592" cy="446"/>
            </a:xfrm>
            <a:custGeom>
              <a:avLst/>
              <a:gdLst>
                <a:gd name="T0" fmla="*/ 44 w 592"/>
                <a:gd name="T1" fmla="*/ 0 h 446"/>
                <a:gd name="T2" fmla="*/ 592 w 592"/>
                <a:gd name="T3" fmla="*/ 383 h 446"/>
                <a:gd name="T4" fmla="*/ 548 w 592"/>
                <a:gd name="T5" fmla="*/ 446 h 446"/>
                <a:gd name="T6" fmla="*/ 0 w 592"/>
                <a:gd name="T7" fmla="*/ 62 h 446"/>
                <a:gd name="T8" fmla="*/ 44 w 592"/>
                <a:gd name="T9" fmla="*/ 0 h 4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78"/>
            <p:cNvSpPr>
              <a:spLocks/>
            </p:cNvSpPr>
            <p:nvPr/>
          </p:nvSpPr>
          <p:spPr bwMode="gray">
            <a:xfrm rot="-667772" flipH="1" flipV="1">
              <a:off x="3917" y="1542"/>
              <a:ext cx="562" cy="489"/>
            </a:xfrm>
            <a:custGeom>
              <a:avLst/>
              <a:gdLst>
                <a:gd name="T0" fmla="*/ 49 w 562"/>
                <a:gd name="T1" fmla="*/ 0 h 489"/>
                <a:gd name="T2" fmla="*/ 562 w 562"/>
                <a:gd name="T3" fmla="*/ 430 h 489"/>
                <a:gd name="T4" fmla="*/ 511 w 562"/>
                <a:gd name="T5" fmla="*/ 489 h 489"/>
                <a:gd name="T6" fmla="*/ 0 w 562"/>
                <a:gd name="T7" fmla="*/ 58 h 489"/>
                <a:gd name="T8" fmla="*/ 49 w 562"/>
                <a:gd name="T9" fmla="*/ 0 h 4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79"/>
            <p:cNvSpPr>
              <a:spLocks/>
            </p:cNvSpPr>
            <p:nvPr/>
          </p:nvSpPr>
          <p:spPr bwMode="gray">
            <a:xfrm rot="-667772" flipH="1" flipV="1">
              <a:off x="4006" y="1404"/>
              <a:ext cx="529" cy="527"/>
            </a:xfrm>
            <a:custGeom>
              <a:avLst/>
              <a:gdLst>
                <a:gd name="T0" fmla="*/ 56 w 529"/>
                <a:gd name="T1" fmla="*/ 0 h 527"/>
                <a:gd name="T2" fmla="*/ 529 w 529"/>
                <a:gd name="T3" fmla="*/ 473 h 527"/>
                <a:gd name="T4" fmla="*/ 474 w 529"/>
                <a:gd name="T5" fmla="*/ 527 h 527"/>
                <a:gd name="T6" fmla="*/ 0 w 529"/>
                <a:gd name="T7" fmla="*/ 54 h 527"/>
                <a:gd name="T8" fmla="*/ 56 w 529"/>
                <a:gd name="T9" fmla="*/ 0 h 5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80"/>
            <p:cNvSpPr>
              <a:spLocks/>
            </p:cNvSpPr>
            <p:nvPr/>
          </p:nvSpPr>
          <p:spPr bwMode="gray">
            <a:xfrm rot="-667772" flipH="1" flipV="1">
              <a:off x="4108" y="1275"/>
              <a:ext cx="490" cy="562"/>
            </a:xfrm>
            <a:custGeom>
              <a:avLst/>
              <a:gdLst>
                <a:gd name="T0" fmla="*/ 59 w 490"/>
                <a:gd name="T1" fmla="*/ 0 h 562"/>
                <a:gd name="T2" fmla="*/ 490 w 490"/>
                <a:gd name="T3" fmla="*/ 513 h 562"/>
                <a:gd name="T4" fmla="*/ 430 w 490"/>
                <a:gd name="T5" fmla="*/ 562 h 562"/>
                <a:gd name="T6" fmla="*/ 0 w 490"/>
                <a:gd name="T7" fmla="*/ 51 h 562"/>
                <a:gd name="T8" fmla="*/ 59 w 490"/>
                <a:gd name="T9" fmla="*/ 0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81"/>
            <p:cNvSpPr>
              <a:spLocks/>
            </p:cNvSpPr>
            <p:nvPr/>
          </p:nvSpPr>
          <p:spPr bwMode="gray">
            <a:xfrm rot="-667772" flipH="1" flipV="1">
              <a:off x="4223" y="1154"/>
              <a:ext cx="446" cy="593"/>
            </a:xfrm>
            <a:custGeom>
              <a:avLst/>
              <a:gdLst>
                <a:gd name="T0" fmla="*/ 64 w 446"/>
                <a:gd name="T1" fmla="*/ 0 h 593"/>
                <a:gd name="T2" fmla="*/ 446 w 446"/>
                <a:gd name="T3" fmla="*/ 548 h 593"/>
                <a:gd name="T4" fmla="*/ 384 w 446"/>
                <a:gd name="T5" fmla="*/ 593 h 593"/>
                <a:gd name="T6" fmla="*/ 0 w 446"/>
                <a:gd name="T7" fmla="*/ 45 h 593"/>
                <a:gd name="T8" fmla="*/ 64 w 446"/>
                <a:gd name="T9" fmla="*/ 0 h 5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82"/>
            <p:cNvSpPr>
              <a:spLocks/>
            </p:cNvSpPr>
            <p:nvPr/>
          </p:nvSpPr>
          <p:spPr bwMode="gray">
            <a:xfrm rot="-667772" flipH="1" flipV="1">
              <a:off x="4345" y="1045"/>
              <a:ext cx="401" cy="618"/>
            </a:xfrm>
            <a:custGeom>
              <a:avLst/>
              <a:gdLst>
                <a:gd name="T0" fmla="*/ 66 w 401"/>
                <a:gd name="T1" fmla="*/ 0 h 618"/>
                <a:gd name="T2" fmla="*/ 401 w 401"/>
                <a:gd name="T3" fmla="*/ 579 h 618"/>
                <a:gd name="T4" fmla="*/ 334 w 401"/>
                <a:gd name="T5" fmla="*/ 618 h 618"/>
                <a:gd name="T6" fmla="*/ 0 w 401"/>
                <a:gd name="T7" fmla="*/ 38 h 618"/>
                <a:gd name="T8" fmla="*/ 66 w 401"/>
                <a:gd name="T9" fmla="*/ 0 h 6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83"/>
            <p:cNvSpPr>
              <a:spLocks/>
            </p:cNvSpPr>
            <p:nvPr/>
          </p:nvSpPr>
          <p:spPr bwMode="gray">
            <a:xfrm rot="-667772" flipH="1" flipV="1">
              <a:off x="4477" y="947"/>
              <a:ext cx="353" cy="640"/>
            </a:xfrm>
            <a:custGeom>
              <a:avLst/>
              <a:gdLst>
                <a:gd name="T0" fmla="*/ 69 w 353"/>
                <a:gd name="T1" fmla="*/ 0 h 640"/>
                <a:gd name="T2" fmla="*/ 353 w 353"/>
                <a:gd name="T3" fmla="*/ 607 h 640"/>
                <a:gd name="T4" fmla="*/ 282 w 353"/>
                <a:gd name="T5" fmla="*/ 640 h 640"/>
                <a:gd name="T6" fmla="*/ 0 w 353"/>
                <a:gd name="T7" fmla="*/ 33 h 640"/>
                <a:gd name="T8" fmla="*/ 69 w 353"/>
                <a:gd name="T9" fmla="*/ 0 h 6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84"/>
            <p:cNvSpPr>
              <a:spLocks/>
            </p:cNvSpPr>
            <p:nvPr/>
          </p:nvSpPr>
          <p:spPr bwMode="gray">
            <a:xfrm rot="-667772" flipH="1" flipV="1">
              <a:off x="4619" y="861"/>
              <a:ext cx="301" cy="656"/>
            </a:xfrm>
            <a:custGeom>
              <a:avLst/>
              <a:gdLst>
                <a:gd name="T0" fmla="*/ 72 w 301"/>
                <a:gd name="T1" fmla="*/ 0 h 656"/>
                <a:gd name="T2" fmla="*/ 301 w 301"/>
                <a:gd name="T3" fmla="*/ 629 h 656"/>
                <a:gd name="T4" fmla="*/ 228 w 301"/>
                <a:gd name="T5" fmla="*/ 656 h 656"/>
                <a:gd name="T6" fmla="*/ 0 w 301"/>
                <a:gd name="T7" fmla="*/ 27 h 656"/>
                <a:gd name="T8" fmla="*/ 72 w 301"/>
                <a:gd name="T9" fmla="*/ 0 h 6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85"/>
            <p:cNvSpPr>
              <a:spLocks/>
            </p:cNvSpPr>
            <p:nvPr/>
          </p:nvSpPr>
          <p:spPr bwMode="gray">
            <a:xfrm rot="-667772" flipH="1" flipV="1">
              <a:off x="4767" y="789"/>
              <a:ext cx="248" cy="666"/>
            </a:xfrm>
            <a:custGeom>
              <a:avLst/>
              <a:gdLst>
                <a:gd name="T0" fmla="*/ 74 w 248"/>
                <a:gd name="T1" fmla="*/ 0 h 666"/>
                <a:gd name="T2" fmla="*/ 248 w 248"/>
                <a:gd name="T3" fmla="*/ 646 h 666"/>
                <a:gd name="T4" fmla="*/ 173 w 248"/>
                <a:gd name="T5" fmla="*/ 666 h 666"/>
                <a:gd name="T6" fmla="*/ 0 w 248"/>
                <a:gd name="T7" fmla="*/ 18 h 666"/>
                <a:gd name="T8" fmla="*/ 74 w 248"/>
                <a:gd name="T9" fmla="*/ 0 h 6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86"/>
            <p:cNvSpPr>
              <a:spLocks/>
            </p:cNvSpPr>
            <p:nvPr/>
          </p:nvSpPr>
          <p:spPr bwMode="gray">
            <a:xfrm rot="-667772" flipH="1" flipV="1">
              <a:off x="4923" y="730"/>
              <a:ext cx="192" cy="673"/>
            </a:xfrm>
            <a:custGeom>
              <a:avLst/>
              <a:gdLst>
                <a:gd name="T0" fmla="*/ 76 w 192"/>
                <a:gd name="T1" fmla="*/ 0 h 673"/>
                <a:gd name="T2" fmla="*/ 192 w 192"/>
                <a:gd name="T3" fmla="*/ 660 h 673"/>
                <a:gd name="T4" fmla="*/ 116 w 192"/>
                <a:gd name="T5" fmla="*/ 673 h 673"/>
                <a:gd name="T6" fmla="*/ 0 w 192"/>
                <a:gd name="T7" fmla="*/ 13 h 673"/>
                <a:gd name="T8" fmla="*/ 76 w 192"/>
                <a:gd name="T9" fmla="*/ 0 h 6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87"/>
            <p:cNvSpPr>
              <a:spLocks/>
            </p:cNvSpPr>
            <p:nvPr/>
          </p:nvSpPr>
          <p:spPr bwMode="gray">
            <a:xfrm rot="-667772" flipH="1" flipV="1">
              <a:off x="5083" y="686"/>
              <a:ext cx="136" cy="673"/>
            </a:xfrm>
            <a:custGeom>
              <a:avLst/>
              <a:gdLst>
                <a:gd name="T0" fmla="*/ 77 w 136"/>
                <a:gd name="T1" fmla="*/ 0 h 673"/>
                <a:gd name="T2" fmla="*/ 136 w 136"/>
                <a:gd name="T3" fmla="*/ 667 h 673"/>
                <a:gd name="T4" fmla="*/ 58 w 136"/>
                <a:gd name="T5" fmla="*/ 673 h 673"/>
                <a:gd name="T6" fmla="*/ 0 w 136"/>
                <a:gd name="T7" fmla="*/ 7 h 673"/>
                <a:gd name="T8" fmla="*/ 77 w 136"/>
                <a:gd name="T9" fmla="*/ 0 h 6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AutoShape 88"/>
            <p:cNvSpPr>
              <a:spLocks noChangeArrowheads="1"/>
            </p:cNvSpPr>
            <p:nvPr/>
          </p:nvSpPr>
          <p:spPr bwMode="gray">
            <a:xfrm rot="-667772" flipH="1" flipV="1">
              <a:off x="5248" y="654"/>
              <a:ext cx="77" cy="670"/>
            </a:xfrm>
            <a:prstGeom prst="roundRect">
              <a:avLst>
                <a:gd name="adj" fmla="val 16667"/>
              </a:avLst>
            </a:pr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" name="Freeform 89"/>
            <p:cNvSpPr>
              <a:spLocks/>
            </p:cNvSpPr>
            <p:nvPr/>
          </p:nvSpPr>
          <p:spPr bwMode="gray">
            <a:xfrm rot="-667772" flipH="1" flipV="1">
              <a:off x="5357" y="631"/>
              <a:ext cx="135" cy="673"/>
            </a:xfrm>
            <a:custGeom>
              <a:avLst/>
              <a:gdLst>
                <a:gd name="T0" fmla="*/ 59 w 135"/>
                <a:gd name="T1" fmla="*/ 0 h 673"/>
                <a:gd name="T2" fmla="*/ 135 w 135"/>
                <a:gd name="T3" fmla="*/ 7 h 673"/>
                <a:gd name="T4" fmla="*/ 76 w 135"/>
                <a:gd name="T5" fmla="*/ 673 h 673"/>
                <a:gd name="T6" fmla="*/ 0 w 135"/>
                <a:gd name="T7" fmla="*/ 666 h 673"/>
                <a:gd name="T8" fmla="*/ 59 w 135"/>
                <a:gd name="T9" fmla="*/ 0 h 6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90"/>
            <p:cNvSpPr>
              <a:spLocks/>
            </p:cNvSpPr>
            <p:nvPr/>
          </p:nvSpPr>
          <p:spPr bwMode="gray">
            <a:xfrm rot="-667772" flipH="1" flipV="1">
              <a:off x="5467" y="622"/>
              <a:ext cx="192" cy="672"/>
            </a:xfrm>
            <a:custGeom>
              <a:avLst/>
              <a:gdLst>
                <a:gd name="T0" fmla="*/ 117 w 192"/>
                <a:gd name="T1" fmla="*/ 0 h 672"/>
                <a:gd name="T2" fmla="*/ 192 w 192"/>
                <a:gd name="T3" fmla="*/ 13 h 672"/>
                <a:gd name="T4" fmla="*/ 76 w 192"/>
                <a:gd name="T5" fmla="*/ 672 h 672"/>
                <a:gd name="T6" fmla="*/ 0 w 192"/>
                <a:gd name="T7" fmla="*/ 659 h 672"/>
                <a:gd name="T8" fmla="*/ 117 w 192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91"/>
            <p:cNvSpPr>
              <a:spLocks/>
            </p:cNvSpPr>
            <p:nvPr/>
          </p:nvSpPr>
          <p:spPr bwMode="gray">
            <a:xfrm rot="-667772" flipH="1" flipV="1">
              <a:off x="5579" y="628"/>
              <a:ext cx="247" cy="666"/>
            </a:xfrm>
            <a:custGeom>
              <a:avLst/>
              <a:gdLst>
                <a:gd name="T0" fmla="*/ 172 w 247"/>
                <a:gd name="T1" fmla="*/ 0 h 666"/>
                <a:gd name="T2" fmla="*/ 247 w 247"/>
                <a:gd name="T3" fmla="*/ 20 h 666"/>
                <a:gd name="T4" fmla="*/ 74 w 247"/>
                <a:gd name="T5" fmla="*/ 666 h 666"/>
                <a:gd name="T6" fmla="*/ 0 w 247"/>
                <a:gd name="T7" fmla="*/ 646 h 666"/>
                <a:gd name="T8" fmla="*/ 172 w 247"/>
                <a:gd name="T9" fmla="*/ 0 h 6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1" name="Rectangle 11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2819400" y="914400"/>
            <a:ext cx="6097588" cy="1371600"/>
          </a:xfrm>
        </p:spPr>
        <p:txBody>
          <a:bodyPr/>
          <a:lstStyle>
            <a:lvl1pPr algn="r">
              <a:defRPr sz="4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35852" name="Rectangle 12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3505200" y="2590800"/>
            <a:ext cx="5410200" cy="609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>
                <a:latin typeface="Arial" pitchFamily="34" charset="0"/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36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564313"/>
            <a:ext cx="2133600" cy="217487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" name="Rectangle 15"/>
          <p:cNvSpPr>
            <a:spLocks noGrp="1" noChangeArrowheads="1"/>
          </p:cNvSpPr>
          <p:nvPr>
            <p:ph type="sldNum" sz="quarter" idx="11"/>
          </p:nvPr>
        </p:nvSpPr>
        <p:spPr bwMode="gray">
          <a:xfrm>
            <a:off x="3048000" y="6553200"/>
            <a:ext cx="2743200" cy="2174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C3EA913-7B50-4F6C-8C7D-CB58C34EF659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38" name="Rectangle 14"/>
          <p:cNvSpPr>
            <a:spLocks noGrp="1" noChangeArrowheads="1"/>
          </p:cNvSpPr>
          <p:nvPr>
            <p:ph type="ftr" sz="quarter" idx="12"/>
          </p:nvPr>
        </p:nvSpPr>
        <p:spPr>
          <a:xfrm>
            <a:off x="5791200" y="6477000"/>
            <a:ext cx="3124200" cy="304800"/>
          </a:xfrm>
        </p:spPr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0240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4ED06-96CE-41A6-8F1E-966EBCC2E321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16899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743A4-7D8C-4AC0-8DA5-56A8EE4A3582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863302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6781800" cy="8842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78CA37-A36B-4C7E-A9B2-4EF37F9EAD83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544117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6781800" cy="8842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单击图标添加图表</a:t>
            </a:r>
            <a:endParaRPr lang="zh-CN" alt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AAA972-A217-4DA5-B01D-F57323B06E2A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08144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0E0761-9604-48A1-9312-295F2CC8C643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48357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531B1B-2DD4-4BED-944E-B614C5136D0D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672183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F81640-EDD1-4EB5-96BB-7F764C978DB4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066211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C881E6-6B4D-432B-93B3-1E39E255DBBA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216797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B902C9-4068-491C-9071-8E8A0B10C6AE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3921937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EAA911-23EC-41AA-A5A4-3E1EEA9ECA7B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1783161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3FAC4C-AFC5-4247-B1C9-BFD88F34F107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2521092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A2DD7B-4AF4-4BA5-A62A-AA51ADA7A79F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64964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56" name="Line 140"/>
          <p:cNvSpPr>
            <a:spLocks noChangeShapeType="1"/>
          </p:cNvSpPr>
          <p:nvPr/>
        </p:nvSpPr>
        <p:spPr bwMode="auto">
          <a:xfrm>
            <a:off x="1752600" y="990600"/>
            <a:ext cx="693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4890" name="Group 74"/>
          <p:cNvGrpSpPr>
            <a:grpSpLocks/>
          </p:cNvGrpSpPr>
          <p:nvPr/>
        </p:nvGrpSpPr>
        <p:grpSpPr bwMode="auto">
          <a:xfrm>
            <a:off x="-228600" y="-179388"/>
            <a:ext cx="2743200" cy="2714626"/>
            <a:chOff x="-144" y="-113"/>
            <a:chExt cx="1728" cy="1710"/>
          </a:xfrm>
        </p:grpSpPr>
        <p:sp>
          <p:nvSpPr>
            <p:cNvPr id="1037" name="Freeform 37"/>
            <p:cNvSpPr>
              <a:spLocks/>
            </p:cNvSpPr>
            <p:nvPr/>
          </p:nvSpPr>
          <p:spPr bwMode="gray">
            <a:xfrm rot="14847100" flipH="1">
              <a:off x="-225" y="1185"/>
              <a:ext cx="463" cy="301"/>
            </a:xfrm>
            <a:custGeom>
              <a:avLst/>
              <a:gdLst>
                <a:gd name="T0" fmla="*/ 435 w 617"/>
                <a:gd name="T1" fmla="*/ 0 h 401"/>
                <a:gd name="T2" fmla="*/ 463 w 617"/>
                <a:gd name="T3" fmla="*/ 50 h 401"/>
                <a:gd name="T4" fmla="*/ 29 w 617"/>
                <a:gd name="T5" fmla="*/ 301 h 401"/>
                <a:gd name="T6" fmla="*/ 0 w 617"/>
                <a:gd name="T7" fmla="*/ 251 h 401"/>
                <a:gd name="T8" fmla="*/ 435 w 617"/>
                <a:gd name="T9" fmla="*/ 0 h 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7" h="401">
                  <a:moveTo>
                    <a:pt x="580" y="0"/>
                  </a:moveTo>
                  <a:lnTo>
                    <a:pt x="617" y="67"/>
                  </a:lnTo>
                  <a:lnTo>
                    <a:pt x="38" y="401"/>
                  </a:lnTo>
                  <a:lnTo>
                    <a:pt x="0" y="335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" name="Freeform 38"/>
            <p:cNvSpPr>
              <a:spLocks/>
            </p:cNvSpPr>
            <p:nvPr/>
          </p:nvSpPr>
          <p:spPr bwMode="gray">
            <a:xfrm rot="14847100" flipH="1">
              <a:off x="-129" y="1215"/>
              <a:ext cx="478" cy="266"/>
            </a:xfrm>
            <a:custGeom>
              <a:avLst/>
              <a:gdLst>
                <a:gd name="T0" fmla="*/ 455 w 638"/>
                <a:gd name="T1" fmla="*/ 0 h 353"/>
                <a:gd name="T2" fmla="*/ 478 w 638"/>
                <a:gd name="T3" fmla="*/ 54 h 353"/>
                <a:gd name="T4" fmla="*/ 25 w 638"/>
                <a:gd name="T5" fmla="*/ 266 h 353"/>
                <a:gd name="T6" fmla="*/ 0 w 638"/>
                <a:gd name="T7" fmla="*/ 214 h 353"/>
                <a:gd name="T8" fmla="*/ 455 w 638"/>
                <a:gd name="T9" fmla="*/ 0 h 3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8" h="353">
                  <a:moveTo>
                    <a:pt x="607" y="0"/>
                  </a:moveTo>
                  <a:lnTo>
                    <a:pt x="638" y="71"/>
                  </a:lnTo>
                  <a:lnTo>
                    <a:pt x="33" y="353"/>
                  </a:lnTo>
                  <a:lnTo>
                    <a:pt x="0" y="284"/>
                  </a:lnTo>
                  <a:lnTo>
                    <a:pt x="607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" name="Freeform 39"/>
            <p:cNvSpPr>
              <a:spLocks/>
            </p:cNvSpPr>
            <p:nvPr/>
          </p:nvSpPr>
          <p:spPr bwMode="gray">
            <a:xfrm rot="14847100" flipH="1">
              <a:off x="-26" y="1239"/>
              <a:ext cx="490" cy="226"/>
            </a:xfrm>
            <a:custGeom>
              <a:avLst/>
              <a:gdLst>
                <a:gd name="T0" fmla="*/ 471 w 654"/>
                <a:gd name="T1" fmla="*/ 0 h 301"/>
                <a:gd name="T2" fmla="*/ 490 w 654"/>
                <a:gd name="T3" fmla="*/ 55 h 301"/>
                <a:gd name="T4" fmla="*/ 19 w 654"/>
                <a:gd name="T5" fmla="*/ 226 h 301"/>
                <a:gd name="T6" fmla="*/ 0 w 654"/>
                <a:gd name="T7" fmla="*/ 172 h 301"/>
                <a:gd name="T8" fmla="*/ 471 w 654"/>
                <a:gd name="T9" fmla="*/ 0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" name="Freeform 40"/>
            <p:cNvSpPr>
              <a:spLocks/>
            </p:cNvSpPr>
            <p:nvPr/>
          </p:nvSpPr>
          <p:spPr bwMode="gray">
            <a:xfrm rot="14847100" flipH="1">
              <a:off x="74" y="1254"/>
              <a:ext cx="499" cy="186"/>
            </a:xfrm>
            <a:custGeom>
              <a:avLst/>
              <a:gdLst>
                <a:gd name="T0" fmla="*/ 485 w 666"/>
                <a:gd name="T1" fmla="*/ 0 h 248"/>
                <a:gd name="T2" fmla="*/ 499 w 666"/>
                <a:gd name="T3" fmla="*/ 56 h 248"/>
                <a:gd name="T4" fmla="*/ 15 w 666"/>
                <a:gd name="T5" fmla="*/ 186 h 248"/>
                <a:gd name="T6" fmla="*/ 0 w 666"/>
                <a:gd name="T7" fmla="*/ 131 h 248"/>
                <a:gd name="T8" fmla="*/ 485 w 666"/>
                <a:gd name="T9" fmla="*/ 0 h 2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" name="Freeform 41"/>
            <p:cNvSpPr>
              <a:spLocks/>
            </p:cNvSpPr>
            <p:nvPr/>
          </p:nvSpPr>
          <p:spPr bwMode="gray">
            <a:xfrm rot="14847100" flipH="1">
              <a:off x="177" y="1260"/>
              <a:ext cx="504" cy="145"/>
            </a:xfrm>
            <a:custGeom>
              <a:avLst/>
              <a:gdLst>
                <a:gd name="T0" fmla="*/ 494 w 673"/>
                <a:gd name="T1" fmla="*/ 0 h 192"/>
                <a:gd name="T2" fmla="*/ 504 w 673"/>
                <a:gd name="T3" fmla="*/ 57 h 192"/>
                <a:gd name="T4" fmla="*/ 10 w 673"/>
                <a:gd name="T5" fmla="*/ 145 h 192"/>
                <a:gd name="T6" fmla="*/ 0 w 673"/>
                <a:gd name="T7" fmla="*/ 88 h 192"/>
                <a:gd name="T8" fmla="*/ 494 w 673"/>
                <a:gd name="T9" fmla="*/ 0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2" name="Freeform 42"/>
            <p:cNvSpPr>
              <a:spLocks/>
            </p:cNvSpPr>
            <p:nvPr/>
          </p:nvSpPr>
          <p:spPr bwMode="gray">
            <a:xfrm rot="14847100" flipH="1">
              <a:off x="278" y="1260"/>
              <a:ext cx="504" cy="102"/>
            </a:xfrm>
            <a:custGeom>
              <a:avLst/>
              <a:gdLst>
                <a:gd name="T0" fmla="*/ 499 w 673"/>
                <a:gd name="T1" fmla="*/ 0 h 136"/>
                <a:gd name="T2" fmla="*/ 504 w 673"/>
                <a:gd name="T3" fmla="*/ 59 h 136"/>
                <a:gd name="T4" fmla="*/ 4 w 673"/>
                <a:gd name="T5" fmla="*/ 102 h 136"/>
                <a:gd name="T6" fmla="*/ 0 w 673"/>
                <a:gd name="T7" fmla="*/ 44 h 136"/>
                <a:gd name="T8" fmla="*/ 499 w 673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3" name="AutoShape 43"/>
            <p:cNvSpPr>
              <a:spLocks noChangeArrowheads="1"/>
            </p:cNvSpPr>
            <p:nvPr/>
          </p:nvSpPr>
          <p:spPr bwMode="gray">
            <a:xfrm rot="14847100" flipH="1">
              <a:off x="378" y="1250"/>
              <a:ext cx="501" cy="58"/>
            </a:xfrm>
            <a:prstGeom prst="roundRect">
              <a:avLst>
                <a:gd name="adj" fmla="val 16667"/>
              </a:avLst>
            </a:pr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044" name="Freeform 44"/>
            <p:cNvSpPr>
              <a:spLocks/>
            </p:cNvSpPr>
            <p:nvPr/>
          </p:nvSpPr>
          <p:spPr bwMode="gray">
            <a:xfrm rot="14847100" flipH="1">
              <a:off x="470" y="1187"/>
              <a:ext cx="505" cy="101"/>
            </a:xfrm>
            <a:custGeom>
              <a:avLst/>
              <a:gdLst>
                <a:gd name="T0" fmla="*/ 5 w 673"/>
                <a:gd name="T1" fmla="*/ 0 h 135"/>
                <a:gd name="T2" fmla="*/ 505 w 673"/>
                <a:gd name="T3" fmla="*/ 44 h 135"/>
                <a:gd name="T4" fmla="*/ 500 w 673"/>
                <a:gd name="T5" fmla="*/ 101 h 135"/>
                <a:gd name="T6" fmla="*/ 0 w 673"/>
                <a:gd name="T7" fmla="*/ 57 h 135"/>
                <a:gd name="T8" fmla="*/ 5 w 673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5" name="Freeform 45"/>
            <p:cNvSpPr>
              <a:spLocks/>
            </p:cNvSpPr>
            <p:nvPr/>
          </p:nvSpPr>
          <p:spPr bwMode="gray">
            <a:xfrm rot="14847100" flipH="1">
              <a:off x="561" y="1119"/>
              <a:ext cx="505" cy="144"/>
            </a:xfrm>
            <a:custGeom>
              <a:avLst/>
              <a:gdLst>
                <a:gd name="T0" fmla="*/ 10 w 674"/>
                <a:gd name="T1" fmla="*/ 0 h 192"/>
                <a:gd name="T2" fmla="*/ 505 w 674"/>
                <a:gd name="T3" fmla="*/ 87 h 192"/>
                <a:gd name="T4" fmla="*/ 495 w 674"/>
                <a:gd name="T5" fmla="*/ 144 h 192"/>
                <a:gd name="T6" fmla="*/ 0 w 674"/>
                <a:gd name="T7" fmla="*/ 56 h 192"/>
                <a:gd name="T8" fmla="*/ 10 w 674"/>
                <a:gd name="T9" fmla="*/ 0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6" name="Freeform 46"/>
            <p:cNvSpPr>
              <a:spLocks/>
            </p:cNvSpPr>
            <p:nvPr/>
          </p:nvSpPr>
          <p:spPr bwMode="gray">
            <a:xfrm rot="14847100" flipH="1">
              <a:off x="648" y="1041"/>
              <a:ext cx="499" cy="185"/>
            </a:xfrm>
            <a:custGeom>
              <a:avLst/>
              <a:gdLst>
                <a:gd name="T0" fmla="*/ 15 w 667"/>
                <a:gd name="T1" fmla="*/ 0 h 247"/>
                <a:gd name="T2" fmla="*/ 499 w 667"/>
                <a:gd name="T3" fmla="*/ 130 h 247"/>
                <a:gd name="T4" fmla="*/ 484 w 667"/>
                <a:gd name="T5" fmla="*/ 185 h 247"/>
                <a:gd name="T6" fmla="*/ 0 w 667"/>
                <a:gd name="T7" fmla="*/ 55 h 247"/>
                <a:gd name="T8" fmla="*/ 15 w 667"/>
                <a:gd name="T9" fmla="*/ 0 h 2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7" name="Freeform 47"/>
            <p:cNvSpPr>
              <a:spLocks/>
            </p:cNvSpPr>
            <p:nvPr/>
          </p:nvSpPr>
          <p:spPr bwMode="gray">
            <a:xfrm rot="14847100" flipH="1">
              <a:off x="731" y="957"/>
              <a:ext cx="490" cy="226"/>
            </a:xfrm>
            <a:custGeom>
              <a:avLst/>
              <a:gdLst>
                <a:gd name="T0" fmla="*/ 19 w 655"/>
                <a:gd name="T1" fmla="*/ 0 h 301"/>
                <a:gd name="T2" fmla="*/ 490 w 655"/>
                <a:gd name="T3" fmla="*/ 172 h 301"/>
                <a:gd name="T4" fmla="*/ 471 w 655"/>
                <a:gd name="T5" fmla="*/ 226 h 301"/>
                <a:gd name="T6" fmla="*/ 0 w 655"/>
                <a:gd name="T7" fmla="*/ 54 h 301"/>
                <a:gd name="T8" fmla="*/ 19 w 655"/>
                <a:gd name="T9" fmla="*/ 0 h 3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8" name="Freeform 48"/>
            <p:cNvSpPr>
              <a:spLocks/>
            </p:cNvSpPr>
            <p:nvPr/>
          </p:nvSpPr>
          <p:spPr bwMode="gray">
            <a:xfrm rot="14847100" flipH="1">
              <a:off x="811" y="868"/>
              <a:ext cx="478" cy="265"/>
            </a:xfrm>
            <a:custGeom>
              <a:avLst/>
              <a:gdLst>
                <a:gd name="T0" fmla="*/ 24 w 639"/>
                <a:gd name="T1" fmla="*/ 0 h 353"/>
                <a:gd name="T2" fmla="*/ 478 w 639"/>
                <a:gd name="T3" fmla="*/ 212 h 353"/>
                <a:gd name="T4" fmla="*/ 453 w 639"/>
                <a:gd name="T5" fmla="*/ 265 h 353"/>
                <a:gd name="T6" fmla="*/ 0 w 639"/>
                <a:gd name="T7" fmla="*/ 53 h 353"/>
                <a:gd name="T8" fmla="*/ 24 w 639"/>
                <a:gd name="T9" fmla="*/ 0 h 3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9" name="Freeform 49"/>
            <p:cNvSpPr>
              <a:spLocks/>
            </p:cNvSpPr>
            <p:nvPr/>
          </p:nvSpPr>
          <p:spPr bwMode="gray">
            <a:xfrm rot="14847100" flipH="1">
              <a:off x="884" y="773"/>
              <a:ext cx="462" cy="301"/>
            </a:xfrm>
            <a:custGeom>
              <a:avLst/>
              <a:gdLst>
                <a:gd name="T0" fmla="*/ 28 w 617"/>
                <a:gd name="T1" fmla="*/ 0 h 400"/>
                <a:gd name="T2" fmla="*/ 462 w 617"/>
                <a:gd name="T3" fmla="*/ 251 h 400"/>
                <a:gd name="T4" fmla="*/ 434 w 617"/>
                <a:gd name="T5" fmla="*/ 301 h 400"/>
                <a:gd name="T6" fmla="*/ 0 w 617"/>
                <a:gd name="T7" fmla="*/ 50 h 400"/>
                <a:gd name="T8" fmla="*/ 28 w 617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0" name="Freeform 50"/>
            <p:cNvSpPr>
              <a:spLocks/>
            </p:cNvSpPr>
            <p:nvPr/>
          </p:nvSpPr>
          <p:spPr bwMode="gray">
            <a:xfrm rot="14847100" flipH="1">
              <a:off x="950" y="675"/>
              <a:ext cx="443" cy="335"/>
            </a:xfrm>
            <a:custGeom>
              <a:avLst/>
              <a:gdLst>
                <a:gd name="T0" fmla="*/ 33 w 592"/>
                <a:gd name="T1" fmla="*/ 0 h 446"/>
                <a:gd name="T2" fmla="*/ 443 w 592"/>
                <a:gd name="T3" fmla="*/ 288 h 446"/>
                <a:gd name="T4" fmla="*/ 410 w 592"/>
                <a:gd name="T5" fmla="*/ 335 h 446"/>
                <a:gd name="T6" fmla="*/ 0 w 592"/>
                <a:gd name="T7" fmla="*/ 47 h 446"/>
                <a:gd name="T8" fmla="*/ 33 w 592"/>
                <a:gd name="T9" fmla="*/ 0 h 4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1" name="Freeform 51"/>
            <p:cNvSpPr>
              <a:spLocks/>
            </p:cNvSpPr>
            <p:nvPr/>
          </p:nvSpPr>
          <p:spPr bwMode="gray">
            <a:xfrm rot="14847100" flipH="1">
              <a:off x="1013" y="573"/>
              <a:ext cx="421" cy="367"/>
            </a:xfrm>
            <a:custGeom>
              <a:avLst/>
              <a:gdLst>
                <a:gd name="T0" fmla="*/ 37 w 562"/>
                <a:gd name="T1" fmla="*/ 0 h 489"/>
                <a:gd name="T2" fmla="*/ 421 w 562"/>
                <a:gd name="T3" fmla="*/ 323 h 489"/>
                <a:gd name="T4" fmla="*/ 383 w 562"/>
                <a:gd name="T5" fmla="*/ 367 h 489"/>
                <a:gd name="T6" fmla="*/ 0 w 562"/>
                <a:gd name="T7" fmla="*/ 44 h 489"/>
                <a:gd name="T8" fmla="*/ 37 w 562"/>
                <a:gd name="T9" fmla="*/ 0 h 4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2" name="Freeform 52"/>
            <p:cNvSpPr>
              <a:spLocks/>
            </p:cNvSpPr>
            <p:nvPr/>
          </p:nvSpPr>
          <p:spPr bwMode="gray">
            <a:xfrm rot="14847100" flipH="1">
              <a:off x="1067" y="466"/>
              <a:ext cx="396" cy="396"/>
            </a:xfrm>
            <a:custGeom>
              <a:avLst/>
              <a:gdLst>
                <a:gd name="T0" fmla="*/ 42 w 529"/>
                <a:gd name="T1" fmla="*/ 0 h 527"/>
                <a:gd name="T2" fmla="*/ 396 w 529"/>
                <a:gd name="T3" fmla="*/ 355 h 527"/>
                <a:gd name="T4" fmla="*/ 355 w 529"/>
                <a:gd name="T5" fmla="*/ 396 h 527"/>
                <a:gd name="T6" fmla="*/ 0 w 529"/>
                <a:gd name="T7" fmla="*/ 41 h 527"/>
                <a:gd name="T8" fmla="*/ 42 w 529"/>
                <a:gd name="T9" fmla="*/ 0 h 5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3" name="Freeform 53"/>
            <p:cNvSpPr>
              <a:spLocks/>
            </p:cNvSpPr>
            <p:nvPr/>
          </p:nvSpPr>
          <p:spPr bwMode="gray">
            <a:xfrm rot="14847100" flipH="1">
              <a:off x="1113" y="358"/>
              <a:ext cx="367" cy="421"/>
            </a:xfrm>
            <a:custGeom>
              <a:avLst/>
              <a:gdLst>
                <a:gd name="T0" fmla="*/ 44 w 490"/>
                <a:gd name="T1" fmla="*/ 0 h 562"/>
                <a:gd name="T2" fmla="*/ 367 w 490"/>
                <a:gd name="T3" fmla="*/ 384 h 562"/>
                <a:gd name="T4" fmla="*/ 322 w 490"/>
                <a:gd name="T5" fmla="*/ 421 h 562"/>
                <a:gd name="T6" fmla="*/ 0 w 490"/>
                <a:gd name="T7" fmla="*/ 38 h 562"/>
                <a:gd name="T8" fmla="*/ 44 w 490"/>
                <a:gd name="T9" fmla="*/ 0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4" name="Freeform 54"/>
            <p:cNvSpPr>
              <a:spLocks/>
            </p:cNvSpPr>
            <p:nvPr/>
          </p:nvSpPr>
          <p:spPr bwMode="gray">
            <a:xfrm rot="14847100" flipH="1">
              <a:off x="1153" y="247"/>
              <a:ext cx="335" cy="446"/>
            </a:xfrm>
            <a:custGeom>
              <a:avLst/>
              <a:gdLst>
                <a:gd name="T0" fmla="*/ 48 w 446"/>
                <a:gd name="T1" fmla="*/ 0 h 593"/>
                <a:gd name="T2" fmla="*/ 335 w 446"/>
                <a:gd name="T3" fmla="*/ 412 h 593"/>
                <a:gd name="T4" fmla="*/ 288 w 446"/>
                <a:gd name="T5" fmla="*/ 446 h 593"/>
                <a:gd name="T6" fmla="*/ 0 w 446"/>
                <a:gd name="T7" fmla="*/ 34 h 593"/>
                <a:gd name="T8" fmla="*/ 48 w 446"/>
                <a:gd name="T9" fmla="*/ 0 h 5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5" name="Freeform 55"/>
            <p:cNvSpPr>
              <a:spLocks/>
            </p:cNvSpPr>
            <p:nvPr/>
          </p:nvSpPr>
          <p:spPr bwMode="gray">
            <a:xfrm rot="14847100" flipH="1">
              <a:off x="1187" y="137"/>
              <a:ext cx="299" cy="465"/>
            </a:xfrm>
            <a:custGeom>
              <a:avLst/>
              <a:gdLst>
                <a:gd name="T0" fmla="*/ 49 w 401"/>
                <a:gd name="T1" fmla="*/ 0 h 618"/>
                <a:gd name="T2" fmla="*/ 299 w 401"/>
                <a:gd name="T3" fmla="*/ 436 h 618"/>
                <a:gd name="T4" fmla="*/ 249 w 401"/>
                <a:gd name="T5" fmla="*/ 465 h 618"/>
                <a:gd name="T6" fmla="*/ 0 w 401"/>
                <a:gd name="T7" fmla="*/ 29 h 618"/>
                <a:gd name="T8" fmla="*/ 49 w 401"/>
                <a:gd name="T9" fmla="*/ 0 h 6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6" name="Freeform 56"/>
            <p:cNvSpPr>
              <a:spLocks/>
            </p:cNvSpPr>
            <p:nvPr/>
          </p:nvSpPr>
          <p:spPr bwMode="gray">
            <a:xfrm rot="14847100" flipH="1">
              <a:off x="1210" y="27"/>
              <a:ext cx="264" cy="481"/>
            </a:xfrm>
            <a:custGeom>
              <a:avLst/>
              <a:gdLst>
                <a:gd name="T0" fmla="*/ 52 w 353"/>
                <a:gd name="T1" fmla="*/ 0 h 640"/>
                <a:gd name="T2" fmla="*/ 264 w 353"/>
                <a:gd name="T3" fmla="*/ 456 h 640"/>
                <a:gd name="T4" fmla="*/ 211 w 353"/>
                <a:gd name="T5" fmla="*/ 481 h 640"/>
                <a:gd name="T6" fmla="*/ 0 w 353"/>
                <a:gd name="T7" fmla="*/ 25 h 640"/>
                <a:gd name="T8" fmla="*/ 52 w 353"/>
                <a:gd name="T9" fmla="*/ 0 h 6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7" name="Freeform 57"/>
            <p:cNvSpPr>
              <a:spLocks/>
            </p:cNvSpPr>
            <p:nvPr/>
          </p:nvSpPr>
          <p:spPr bwMode="gray">
            <a:xfrm rot="14847100" flipH="1">
              <a:off x="1225" y="-81"/>
              <a:ext cx="225" cy="492"/>
            </a:xfrm>
            <a:custGeom>
              <a:avLst/>
              <a:gdLst>
                <a:gd name="T0" fmla="*/ 54 w 301"/>
                <a:gd name="T1" fmla="*/ 0 h 656"/>
                <a:gd name="T2" fmla="*/ 225 w 301"/>
                <a:gd name="T3" fmla="*/ 472 h 656"/>
                <a:gd name="T4" fmla="*/ 170 w 301"/>
                <a:gd name="T5" fmla="*/ 492 h 656"/>
                <a:gd name="T6" fmla="*/ 0 w 301"/>
                <a:gd name="T7" fmla="*/ 20 h 656"/>
                <a:gd name="T8" fmla="*/ 54 w 301"/>
                <a:gd name="T9" fmla="*/ 0 h 6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8" name="Freeform 58"/>
            <p:cNvSpPr>
              <a:spLocks/>
            </p:cNvSpPr>
            <p:nvPr/>
          </p:nvSpPr>
          <p:spPr bwMode="gray">
            <a:xfrm rot="14847100" flipH="1">
              <a:off x="1231" y="-189"/>
              <a:ext cx="185" cy="500"/>
            </a:xfrm>
            <a:custGeom>
              <a:avLst/>
              <a:gdLst>
                <a:gd name="T0" fmla="*/ 55 w 248"/>
                <a:gd name="T1" fmla="*/ 0 h 666"/>
                <a:gd name="T2" fmla="*/ 185 w 248"/>
                <a:gd name="T3" fmla="*/ 485 h 666"/>
                <a:gd name="T4" fmla="*/ 129 w 248"/>
                <a:gd name="T5" fmla="*/ 500 h 666"/>
                <a:gd name="T6" fmla="*/ 0 w 248"/>
                <a:gd name="T7" fmla="*/ 14 h 666"/>
                <a:gd name="T8" fmla="*/ 55 w 248"/>
                <a:gd name="T9" fmla="*/ 0 h 6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9" name="Freeform 59"/>
            <p:cNvSpPr>
              <a:spLocks/>
            </p:cNvSpPr>
            <p:nvPr/>
          </p:nvSpPr>
          <p:spPr bwMode="gray">
            <a:xfrm rot="14847100" flipH="1">
              <a:off x="1229" y="-294"/>
              <a:ext cx="144" cy="506"/>
            </a:xfrm>
            <a:custGeom>
              <a:avLst/>
              <a:gdLst>
                <a:gd name="T0" fmla="*/ 57 w 192"/>
                <a:gd name="T1" fmla="*/ 0 h 673"/>
                <a:gd name="T2" fmla="*/ 144 w 192"/>
                <a:gd name="T3" fmla="*/ 496 h 673"/>
                <a:gd name="T4" fmla="*/ 87 w 192"/>
                <a:gd name="T5" fmla="*/ 506 h 673"/>
                <a:gd name="T6" fmla="*/ 0 w 192"/>
                <a:gd name="T7" fmla="*/ 10 h 673"/>
                <a:gd name="T8" fmla="*/ 57 w 192"/>
                <a:gd name="T9" fmla="*/ 0 h 6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8F8F8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BFFF3">
                      <a:alpha val="32156"/>
                    </a:srgbClr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060" name="Picture 30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" y="185"/>
              <a:ext cx="912" cy="6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28" name="Freeform 27"/>
          <p:cNvSpPr>
            <a:spLocks/>
          </p:cNvSpPr>
          <p:nvPr/>
        </p:nvSpPr>
        <p:spPr bwMode="gray">
          <a:xfrm>
            <a:off x="-25400" y="5124450"/>
            <a:ext cx="9156700" cy="1758950"/>
          </a:xfrm>
          <a:custGeom>
            <a:avLst/>
            <a:gdLst>
              <a:gd name="T0" fmla="*/ 4763 w 5768"/>
              <a:gd name="T1" fmla="*/ 1733550 h 1108"/>
              <a:gd name="T2" fmla="*/ 9156700 w 5768"/>
              <a:gd name="T3" fmla="*/ 1758950 h 1108"/>
              <a:gd name="T4" fmla="*/ 9153525 w 5768"/>
              <a:gd name="T5" fmla="*/ 0 h 1108"/>
              <a:gd name="T6" fmla="*/ 2800350 w 5768"/>
              <a:gd name="T7" fmla="*/ 1638300 h 1108"/>
              <a:gd name="T8" fmla="*/ 0 w 5768"/>
              <a:gd name="T9" fmla="*/ 1143000 h 1108"/>
              <a:gd name="T10" fmla="*/ 0 w 5768"/>
              <a:gd name="T11" fmla="*/ 1600200 h 11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68" h="1108">
                <a:moveTo>
                  <a:pt x="3" y="1092"/>
                </a:moveTo>
                <a:lnTo>
                  <a:pt x="5768" y="1108"/>
                </a:lnTo>
                <a:lnTo>
                  <a:pt x="5766" y="0"/>
                </a:lnTo>
                <a:cubicBezTo>
                  <a:pt x="5264" y="296"/>
                  <a:pt x="2820" y="1038"/>
                  <a:pt x="1764" y="1032"/>
                </a:cubicBezTo>
                <a:cubicBezTo>
                  <a:pt x="708" y="1026"/>
                  <a:pt x="116" y="744"/>
                  <a:pt x="0" y="720"/>
                </a:cubicBezTo>
                <a:lnTo>
                  <a:pt x="0" y="1008"/>
                </a:lnTo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" name="Freeform 28"/>
          <p:cNvSpPr>
            <a:spLocks/>
          </p:cNvSpPr>
          <p:nvPr/>
        </p:nvSpPr>
        <p:spPr bwMode="gray">
          <a:xfrm>
            <a:off x="-20638" y="5062538"/>
            <a:ext cx="9159876" cy="1733550"/>
          </a:xfrm>
          <a:custGeom>
            <a:avLst/>
            <a:gdLst>
              <a:gd name="T0" fmla="*/ 12709 w 5766"/>
              <a:gd name="T1" fmla="*/ 1587500 h 1092"/>
              <a:gd name="T2" fmla="*/ 2824533 w 5766"/>
              <a:gd name="T3" fmla="*/ 1701800 h 1092"/>
              <a:gd name="T4" fmla="*/ 9150344 w 5766"/>
              <a:gd name="T5" fmla="*/ 514350 h 1092"/>
              <a:gd name="T6" fmla="*/ 9159876 w 5766"/>
              <a:gd name="T7" fmla="*/ 0 h 1092"/>
              <a:gd name="T8" fmla="*/ 2802293 w 5766"/>
              <a:gd name="T9" fmla="*/ 1638300 h 1092"/>
              <a:gd name="T10" fmla="*/ 0 w 5766"/>
              <a:gd name="T11" fmla="*/ 1143000 h 1092"/>
              <a:gd name="T12" fmla="*/ 0 w 5766"/>
              <a:gd name="T13" fmla="*/ 1600200 h 10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66" h="1092">
                <a:moveTo>
                  <a:pt x="8" y="1000"/>
                </a:moveTo>
                <a:cubicBezTo>
                  <a:pt x="302" y="1012"/>
                  <a:pt x="774" y="1092"/>
                  <a:pt x="1778" y="1072"/>
                </a:cubicBezTo>
                <a:cubicBezTo>
                  <a:pt x="2782" y="1052"/>
                  <a:pt x="5098" y="529"/>
                  <a:pt x="5760" y="324"/>
                </a:cubicBezTo>
                <a:lnTo>
                  <a:pt x="5766" y="0"/>
                </a:lnTo>
                <a:cubicBezTo>
                  <a:pt x="5264" y="296"/>
                  <a:pt x="2820" y="1038"/>
                  <a:pt x="1764" y="1032"/>
                </a:cubicBezTo>
                <a:cubicBezTo>
                  <a:pt x="708" y="1026"/>
                  <a:pt x="116" y="744"/>
                  <a:pt x="0" y="720"/>
                </a:cubicBezTo>
                <a:lnTo>
                  <a:pt x="0" y="1008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" name="Freeform 29"/>
          <p:cNvSpPr>
            <a:spLocks/>
          </p:cNvSpPr>
          <p:nvPr/>
        </p:nvSpPr>
        <p:spPr bwMode="gray">
          <a:xfrm>
            <a:off x="-25400" y="5765800"/>
            <a:ext cx="9169400" cy="977900"/>
          </a:xfrm>
          <a:custGeom>
            <a:avLst/>
            <a:gdLst>
              <a:gd name="T0" fmla="*/ 0 w 5776"/>
              <a:gd name="T1" fmla="*/ 92075 h 616"/>
              <a:gd name="T2" fmla="*/ 2514600 w 5776"/>
              <a:gd name="T3" fmla="*/ 930275 h 616"/>
              <a:gd name="T4" fmla="*/ 9156700 w 5776"/>
              <a:gd name="T5" fmla="*/ 0 h 616"/>
              <a:gd name="T6" fmla="*/ 9169400 w 5776"/>
              <a:gd name="T7" fmla="*/ 50800 h 616"/>
              <a:gd name="T8" fmla="*/ 2514600 w 5776"/>
              <a:gd name="T9" fmla="*/ 949325 h 616"/>
              <a:gd name="T10" fmla="*/ 6350 w 5776"/>
              <a:gd name="T11" fmla="*/ 146050 h 616"/>
              <a:gd name="T12" fmla="*/ 0 w 5776"/>
              <a:gd name="T13" fmla="*/ 92075 h 6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76" h="616">
                <a:moveTo>
                  <a:pt x="0" y="58"/>
                </a:moveTo>
                <a:cubicBezTo>
                  <a:pt x="116" y="98"/>
                  <a:pt x="606" y="574"/>
                  <a:pt x="1584" y="586"/>
                </a:cubicBezTo>
                <a:cubicBezTo>
                  <a:pt x="2562" y="598"/>
                  <a:pt x="4364" y="324"/>
                  <a:pt x="5768" y="0"/>
                </a:cubicBezTo>
                <a:lnTo>
                  <a:pt x="5776" y="32"/>
                </a:lnTo>
                <a:cubicBezTo>
                  <a:pt x="4336" y="356"/>
                  <a:pt x="2550" y="616"/>
                  <a:pt x="1584" y="598"/>
                </a:cubicBezTo>
                <a:cubicBezTo>
                  <a:pt x="618" y="580"/>
                  <a:pt x="152" y="157"/>
                  <a:pt x="4" y="92"/>
                </a:cubicBezTo>
                <a:lnTo>
                  <a:pt x="0" y="58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0" y="6400800"/>
            <a:ext cx="21336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chemeClr val="bg2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3733800" y="6584950"/>
            <a:ext cx="21336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bg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fld id="{6A28DAF8-0A1B-41F3-8C34-5497AE2ACCDF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3482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905000" y="228600"/>
            <a:ext cx="67818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34830" name="Rectangle 14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943600" y="6451600"/>
            <a:ext cx="28956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348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34847" name="Rectangle 31"/>
          <p:cNvSpPr>
            <a:spLocks noChangeArrowheads="1"/>
          </p:cNvSpPr>
          <p:nvPr/>
        </p:nvSpPr>
        <p:spPr bwMode="gray">
          <a:xfrm>
            <a:off x="514350" y="319088"/>
            <a:ext cx="857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b="1">
                <a:solidFill>
                  <a:schemeClr val="bg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LOGO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4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56" grpId="0" animBg="1"/>
      <p:bldP spid="34829" grpId="0"/>
      <p:bldP spid="34847" grpId="0"/>
    </p:bld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Lucida Sans Unicode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2800" y="990600"/>
            <a:ext cx="54864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000" smtClean="0">
                <a:ea typeface="宋体" pitchFamily="2" charset="-122"/>
              </a:rPr>
              <a:t>ThemeGallery</a:t>
            </a:r>
            <a:r>
              <a:rPr lang="en-US" altLang="zh-CN" sz="2800" smtClean="0">
                <a:ea typeface="宋体" pitchFamily="2" charset="-122"/>
              </a:rPr>
              <a:t> </a:t>
            </a:r>
            <a:r>
              <a:rPr lang="en-US" altLang="zh-CN" sz="5400" smtClean="0">
                <a:ea typeface="宋体" pitchFamily="2" charset="-122"/>
              </a:rPr>
              <a:t>PowerTemplate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2209800"/>
            <a:ext cx="54102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1096963" y="3076575"/>
            <a:ext cx="1041400" cy="1052513"/>
            <a:chOff x="691" y="2077"/>
            <a:chExt cx="656" cy="663"/>
          </a:xfrm>
        </p:grpSpPr>
        <p:pic>
          <p:nvPicPr>
            <p:cNvPr id="12364" name="Picture 3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1" y="2077"/>
              <a:ext cx="656" cy="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5716" name="Oval 4"/>
            <p:cNvSpPr>
              <a:spLocks noChangeArrowheads="1"/>
            </p:cNvSpPr>
            <p:nvPr/>
          </p:nvSpPr>
          <p:spPr bwMode="gray">
            <a:xfrm>
              <a:off x="691" y="2077"/>
              <a:ext cx="652" cy="66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22353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12366" name="Group 5"/>
            <p:cNvGrpSpPr>
              <a:grpSpLocks/>
            </p:cNvGrpSpPr>
            <p:nvPr/>
          </p:nvGrpSpPr>
          <p:grpSpPr bwMode="auto">
            <a:xfrm>
              <a:off x="737" y="2609"/>
              <a:ext cx="575" cy="110"/>
              <a:chOff x="3704" y="1872"/>
              <a:chExt cx="827" cy="156"/>
            </a:xfrm>
          </p:grpSpPr>
          <p:grpSp>
            <p:nvGrpSpPr>
              <p:cNvPr id="12367" name="Group 6"/>
              <p:cNvGrpSpPr>
                <a:grpSpLocks/>
              </p:cNvGrpSpPr>
              <p:nvPr/>
            </p:nvGrpSpPr>
            <p:grpSpPr bwMode="auto"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12373" name="AutoShape 7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74" name="AutoShape 8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75" name="AutoShape 9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76" name="AutoShape 10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2368" name="Group 11"/>
              <p:cNvGrpSpPr>
                <a:grpSpLocks/>
              </p:cNvGrpSpPr>
              <p:nvPr/>
            </p:nvGrpSpPr>
            <p:grpSpPr bwMode="auto">
              <a:xfrm rot="56115" flipH="1" flipV="1">
                <a:off x="3704" y="1878"/>
                <a:ext cx="681" cy="150"/>
                <a:chOff x="1565" y="2568"/>
                <a:chExt cx="1118" cy="279"/>
              </a:xfrm>
            </p:grpSpPr>
            <p:sp>
              <p:nvSpPr>
                <p:cNvPr id="12369" name="AutoShape 12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70" name="AutoShape 13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71" name="AutoShape 14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72" name="AutoShape 15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2291" name="Group 16"/>
          <p:cNvGrpSpPr>
            <a:grpSpLocks/>
          </p:cNvGrpSpPr>
          <p:nvPr/>
        </p:nvGrpSpPr>
        <p:grpSpPr bwMode="auto">
          <a:xfrm>
            <a:off x="3060700" y="3068638"/>
            <a:ext cx="1041400" cy="1052512"/>
            <a:chOff x="1928" y="2072"/>
            <a:chExt cx="656" cy="663"/>
          </a:xfrm>
        </p:grpSpPr>
        <p:pic>
          <p:nvPicPr>
            <p:cNvPr id="12351" name="Picture 17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28" y="2072"/>
              <a:ext cx="656" cy="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5730" name="Oval 18"/>
            <p:cNvSpPr>
              <a:spLocks noChangeArrowheads="1"/>
            </p:cNvSpPr>
            <p:nvPr/>
          </p:nvSpPr>
          <p:spPr bwMode="gray">
            <a:xfrm>
              <a:off x="1928" y="2072"/>
              <a:ext cx="652" cy="66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22353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12353" name="Group 19"/>
            <p:cNvGrpSpPr>
              <a:grpSpLocks/>
            </p:cNvGrpSpPr>
            <p:nvPr/>
          </p:nvGrpSpPr>
          <p:grpSpPr bwMode="auto">
            <a:xfrm>
              <a:off x="1974" y="2604"/>
              <a:ext cx="575" cy="110"/>
              <a:chOff x="3704" y="1872"/>
              <a:chExt cx="827" cy="156"/>
            </a:xfrm>
          </p:grpSpPr>
          <p:grpSp>
            <p:nvGrpSpPr>
              <p:cNvPr id="12354" name="Group 20"/>
              <p:cNvGrpSpPr>
                <a:grpSpLocks/>
              </p:cNvGrpSpPr>
              <p:nvPr/>
            </p:nvGrpSpPr>
            <p:grpSpPr bwMode="auto"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12360" name="AutoShape 2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61" name="AutoShape 2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62" name="AutoShape 2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63" name="AutoShape 2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2355" name="Group 25"/>
              <p:cNvGrpSpPr>
                <a:grpSpLocks/>
              </p:cNvGrpSpPr>
              <p:nvPr/>
            </p:nvGrpSpPr>
            <p:grpSpPr bwMode="auto">
              <a:xfrm rot="56115" flipH="1" flipV="1">
                <a:off x="3704" y="1878"/>
                <a:ext cx="681" cy="150"/>
                <a:chOff x="1565" y="2568"/>
                <a:chExt cx="1118" cy="279"/>
              </a:xfrm>
            </p:grpSpPr>
            <p:sp>
              <p:nvSpPr>
                <p:cNvPr id="12356" name="AutoShape 2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57" name="AutoShape 2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58" name="AutoShape 2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59" name="AutoShape 2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2292" name="Group 30"/>
          <p:cNvGrpSpPr>
            <a:grpSpLocks/>
          </p:cNvGrpSpPr>
          <p:nvPr/>
        </p:nvGrpSpPr>
        <p:grpSpPr bwMode="auto">
          <a:xfrm>
            <a:off x="4999038" y="3079750"/>
            <a:ext cx="1041400" cy="1050925"/>
            <a:chOff x="3149" y="2079"/>
            <a:chExt cx="656" cy="662"/>
          </a:xfrm>
        </p:grpSpPr>
        <p:pic>
          <p:nvPicPr>
            <p:cNvPr id="12338" name="Picture 31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149" y="2079"/>
              <a:ext cx="656" cy="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5744" name="Oval 32"/>
            <p:cNvSpPr>
              <a:spLocks noChangeArrowheads="1"/>
            </p:cNvSpPr>
            <p:nvPr/>
          </p:nvSpPr>
          <p:spPr bwMode="gray">
            <a:xfrm>
              <a:off x="3149" y="2079"/>
              <a:ext cx="652" cy="662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tint val="22353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12340" name="Group 33"/>
            <p:cNvGrpSpPr>
              <a:grpSpLocks/>
            </p:cNvGrpSpPr>
            <p:nvPr/>
          </p:nvGrpSpPr>
          <p:grpSpPr bwMode="auto">
            <a:xfrm>
              <a:off x="3195" y="2610"/>
              <a:ext cx="575" cy="111"/>
              <a:chOff x="3704" y="1872"/>
              <a:chExt cx="827" cy="156"/>
            </a:xfrm>
          </p:grpSpPr>
          <p:grpSp>
            <p:nvGrpSpPr>
              <p:cNvPr id="12341" name="Group 34"/>
              <p:cNvGrpSpPr>
                <a:grpSpLocks/>
              </p:cNvGrpSpPr>
              <p:nvPr/>
            </p:nvGrpSpPr>
            <p:grpSpPr bwMode="auto"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12347" name="AutoShape 3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48" name="AutoShape 3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49" name="AutoShape 3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50" name="AutoShape 3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2342" name="Group 39"/>
              <p:cNvGrpSpPr>
                <a:grpSpLocks/>
              </p:cNvGrpSpPr>
              <p:nvPr/>
            </p:nvGrpSpPr>
            <p:grpSpPr bwMode="auto">
              <a:xfrm rot="56115" flipH="1" flipV="1">
                <a:off x="3704" y="1878"/>
                <a:ext cx="681" cy="150"/>
                <a:chOff x="1565" y="2568"/>
                <a:chExt cx="1118" cy="279"/>
              </a:xfrm>
            </p:grpSpPr>
            <p:sp>
              <p:nvSpPr>
                <p:cNvPr id="12343" name="AutoShape 4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44" name="AutoShape 4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45" name="AutoShape 4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46" name="AutoShape 4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2293" name="Group 44"/>
          <p:cNvGrpSpPr>
            <a:grpSpLocks/>
          </p:cNvGrpSpPr>
          <p:nvPr/>
        </p:nvGrpSpPr>
        <p:grpSpPr bwMode="auto">
          <a:xfrm>
            <a:off x="6961188" y="3071813"/>
            <a:ext cx="1041400" cy="1050925"/>
            <a:chOff x="4385" y="2074"/>
            <a:chExt cx="656" cy="662"/>
          </a:xfrm>
        </p:grpSpPr>
        <p:pic>
          <p:nvPicPr>
            <p:cNvPr id="12325" name="Picture 45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385" y="2074"/>
              <a:ext cx="656" cy="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5758" name="Oval 46"/>
            <p:cNvSpPr>
              <a:spLocks noChangeArrowheads="1"/>
            </p:cNvSpPr>
            <p:nvPr/>
          </p:nvSpPr>
          <p:spPr bwMode="gray">
            <a:xfrm>
              <a:off x="4385" y="2074"/>
              <a:ext cx="652" cy="662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22353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12327" name="Group 47"/>
            <p:cNvGrpSpPr>
              <a:grpSpLocks/>
            </p:cNvGrpSpPr>
            <p:nvPr/>
          </p:nvGrpSpPr>
          <p:grpSpPr bwMode="auto">
            <a:xfrm>
              <a:off x="4431" y="2605"/>
              <a:ext cx="575" cy="111"/>
              <a:chOff x="3704" y="1872"/>
              <a:chExt cx="827" cy="156"/>
            </a:xfrm>
          </p:grpSpPr>
          <p:grpSp>
            <p:nvGrpSpPr>
              <p:cNvPr id="12328" name="Group 48"/>
              <p:cNvGrpSpPr>
                <a:grpSpLocks/>
              </p:cNvGrpSpPr>
              <p:nvPr/>
            </p:nvGrpSpPr>
            <p:grpSpPr bwMode="auto"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12334" name="AutoShape 4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35" name="AutoShape 5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36" name="AutoShape 5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37" name="AutoShape 5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2329" name="Group 53"/>
              <p:cNvGrpSpPr>
                <a:grpSpLocks/>
              </p:cNvGrpSpPr>
              <p:nvPr/>
            </p:nvGrpSpPr>
            <p:grpSpPr bwMode="auto">
              <a:xfrm rot="56115" flipH="1" flipV="1">
                <a:off x="3704" y="1878"/>
                <a:ext cx="681" cy="150"/>
                <a:chOff x="1565" y="2568"/>
                <a:chExt cx="1118" cy="279"/>
              </a:xfrm>
            </p:grpSpPr>
            <p:sp>
              <p:nvSpPr>
                <p:cNvPr id="12330" name="AutoShape 5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31" name="AutoShape 5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32" name="AutoShape 5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333" name="AutoShape 5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12294" name="Line 58"/>
          <p:cNvSpPr>
            <a:spLocks noChangeShapeType="1"/>
          </p:cNvSpPr>
          <p:nvPr/>
        </p:nvSpPr>
        <p:spPr bwMode="black">
          <a:xfrm>
            <a:off x="1612900" y="4224338"/>
            <a:ext cx="0" cy="334962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Line 59"/>
          <p:cNvSpPr>
            <a:spLocks noChangeShapeType="1"/>
          </p:cNvSpPr>
          <p:nvPr/>
        </p:nvSpPr>
        <p:spPr bwMode="black">
          <a:xfrm flipH="1">
            <a:off x="857250" y="4568825"/>
            <a:ext cx="1495425" cy="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6" name="Text Box 60"/>
          <p:cNvSpPr txBox="1">
            <a:spLocks noChangeArrowheads="1"/>
          </p:cNvSpPr>
          <p:nvPr/>
        </p:nvSpPr>
        <p:spPr bwMode="auto">
          <a:xfrm>
            <a:off x="744538" y="4622800"/>
            <a:ext cx="2070100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lnSpc>
                <a:spcPct val="130000"/>
              </a:lnSpc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</p:txBody>
      </p:sp>
      <p:sp>
        <p:nvSpPr>
          <p:cNvPr id="12297" name="Text Box 61"/>
          <p:cNvSpPr txBox="1">
            <a:spLocks noChangeArrowheads="1"/>
          </p:cNvSpPr>
          <p:nvPr/>
        </p:nvSpPr>
        <p:spPr bwMode="gray">
          <a:xfrm>
            <a:off x="1093788" y="3295650"/>
            <a:ext cx="1044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2298" name="Text Box 62"/>
          <p:cNvSpPr txBox="1">
            <a:spLocks noChangeArrowheads="1"/>
          </p:cNvSpPr>
          <p:nvPr/>
        </p:nvSpPr>
        <p:spPr bwMode="gray">
          <a:xfrm>
            <a:off x="3049588" y="3295650"/>
            <a:ext cx="1044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2299" name="Text Box 63"/>
          <p:cNvSpPr txBox="1">
            <a:spLocks noChangeArrowheads="1"/>
          </p:cNvSpPr>
          <p:nvPr/>
        </p:nvSpPr>
        <p:spPr bwMode="gray">
          <a:xfrm>
            <a:off x="4997450" y="3295650"/>
            <a:ext cx="1044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2300" name="Text Box 64"/>
          <p:cNvSpPr txBox="1">
            <a:spLocks noChangeArrowheads="1"/>
          </p:cNvSpPr>
          <p:nvPr/>
        </p:nvSpPr>
        <p:spPr bwMode="gray">
          <a:xfrm>
            <a:off x="6945313" y="3295650"/>
            <a:ext cx="1044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2301" name="Line 65"/>
          <p:cNvSpPr>
            <a:spLocks noChangeShapeType="1"/>
          </p:cNvSpPr>
          <p:nvPr/>
        </p:nvSpPr>
        <p:spPr bwMode="black">
          <a:xfrm>
            <a:off x="7480300" y="2649538"/>
            <a:ext cx="0" cy="334962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2" name="Line 66"/>
          <p:cNvSpPr>
            <a:spLocks noChangeShapeType="1"/>
          </p:cNvSpPr>
          <p:nvPr/>
        </p:nvSpPr>
        <p:spPr bwMode="black">
          <a:xfrm flipH="1">
            <a:off x="6616700" y="2647950"/>
            <a:ext cx="1631950" cy="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3" name="Text Box 67"/>
          <p:cNvSpPr txBox="1">
            <a:spLocks noChangeArrowheads="1"/>
          </p:cNvSpPr>
          <p:nvPr/>
        </p:nvSpPr>
        <p:spPr bwMode="auto">
          <a:xfrm>
            <a:off x="6629400" y="1371600"/>
            <a:ext cx="2070100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</p:txBody>
      </p:sp>
      <p:sp>
        <p:nvSpPr>
          <p:cNvPr id="12304" name="Line 68"/>
          <p:cNvSpPr>
            <a:spLocks noChangeShapeType="1"/>
          </p:cNvSpPr>
          <p:nvPr/>
        </p:nvSpPr>
        <p:spPr bwMode="black">
          <a:xfrm>
            <a:off x="3581400" y="2649538"/>
            <a:ext cx="0" cy="334962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5" name="Line 69"/>
          <p:cNvSpPr>
            <a:spLocks noChangeShapeType="1"/>
          </p:cNvSpPr>
          <p:nvPr/>
        </p:nvSpPr>
        <p:spPr bwMode="black">
          <a:xfrm flipH="1">
            <a:off x="2657475" y="2647950"/>
            <a:ext cx="1771650" cy="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6" name="Text Box 70"/>
          <p:cNvSpPr txBox="1">
            <a:spLocks noChangeArrowheads="1"/>
          </p:cNvSpPr>
          <p:nvPr/>
        </p:nvSpPr>
        <p:spPr bwMode="auto">
          <a:xfrm>
            <a:off x="2730500" y="1371600"/>
            <a:ext cx="2070100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lnSpc>
                <a:spcPct val="130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</p:txBody>
      </p:sp>
      <p:sp>
        <p:nvSpPr>
          <p:cNvPr id="12307" name="Line 71"/>
          <p:cNvSpPr>
            <a:spLocks noChangeShapeType="1"/>
          </p:cNvSpPr>
          <p:nvPr/>
        </p:nvSpPr>
        <p:spPr bwMode="black">
          <a:xfrm>
            <a:off x="5495925" y="4224338"/>
            <a:ext cx="0" cy="334962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8" name="Line 72"/>
          <p:cNvSpPr>
            <a:spLocks noChangeShapeType="1"/>
          </p:cNvSpPr>
          <p:nvPr/>
        </p:nvSpPr>
        <p:spPr bwMode="black">
          <a:xfrm flipH="1">
            <a:off x="4684713" y="4559300"/>
            <a:ext cx="1587500" cy="0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9" name="Text Box 73"/>
          <p:cNvSpPr txBox="1">
            <a:spLocks noChangeArrowheads="1"/>
          </p:cNvSpPr>
          <p:nvPr/>
        </p:nvSpPr>
        <p:spPr bwMode="auto">
          <a:xfrm>
            <a:off x="4649788" y="4622800"/>
            <a:ext cx="2070100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lnSpc>
                <a:spcPct val="130000"/>
              </a:lnSpc>
              <a:buClr>
                <a:schemeClr val="folHlink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folHlink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folHlink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  <a:p>
            <a:pPr>
              <a:lnSpc>
                <a:spcPct val="130000"/>
              </a:lnSpc>
              <a:buClr>
                <a:schemeClr val="folHlink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Click to add Text</a:t>
            </a:r>
          </a:p>
        </p:txBody>
      </p:sp>
      <p:grpSp>
        <p:nvGrpSpPr>
          <p:cNvPr id="12310" name="Group 74"/>
          <p:cNvGrpSpPr>
            <a:grpSpLocks/>
          </p:cNvGrpSpPr>
          <p:nvPr/>
        </p:nvGrpSpPr>
        <p:grpSpPr bwMode="auto">
          <a:xfrm>
            <a:off x="0" y="2963863"/>
            <a:ext cx="9144000" cy="1254125"/>
            <a:chOff x="0" y="2006"/>
            <a:chExt cx="5760" cy="790"/>
          </a:xfrm>
        </p:grpSpPr>
        <p:sp>
          <p:nvSpPr>
            <p:cNvPr id="12316" name="Line 75"/>
            <p:cNvSpPr>
              <a:spLocks noChangeShapeType="1"/>
            </p:cNvSpPr>
            <p:nvPr/>
          </p:nvSpPr>
          <p:spPr bwMode="gray">
            <a:xfrm flipH="1">
              <a:off x="0" y="2405"/>
              <a:ext cx="652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7" name="Line 76"/>
            <p:cNvSpPr>
              <a:spLocks noChangeShapeType="1"/>
            </p:cNvSpPr>
            <p:nvPr/>
          </p:nvSpPr>
          <p:spPr bwMode="gray">
            <a:xfrm flipH="1">
              <a:off x="3839" y="2405"/>
              <a:ext cx="510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8" name="Arc 77"/>
            <p:cNvSpPr>
              <a:spLocks/>
            </p:cNvSpPr>
            <p:nvPr/>
          </p:nvSpPr>
          <p:spPr bwMode="gray">
            <a:xfrm rot="16200000" flipV="1">
              <a:off x="2052" y="1833"/>
              <a:ext cx="412" cy="769"/>
            </a:xfrm>
            <a:custGeom>
              <a:avLst/>
              <a:gdLst>
                <a:gd name="T0" fmla="*/ 14 w 22794"/>
                <a:gd name="T1" fmla="*/ 0 h 43200"/>
                <a:gd name="T2" fmla="*/ 0 w 22794"/>
                <a:gd name="T3" fmla="*/ 768 h 43200"/>
                <a:gd name="T4" fmla="*/ 22 w 22794"/>
                <a:gd name="T5" fmla="*/ 385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794" h="43200" fill="none" extrusionOk="0">
                  <a:moveTo>
                    <a:pt x="749" y="4"/>
                  </a:moveTo>
                  <a:cubicBezTo>
                    <a:pt x="897" y="1"/>
                    <a:pt x="1045" y="-1"/>
                    <a:pt x="1194" y="0"/>
                  </a:cubicBezTo>
                  <a:cubicBezTo>
                    <a:pt x="13123" y="0"/>
                    <a:pt x="22794" y="9670"/>
                    <a:pt x="22794" y="21600"/>
                  </a:cubicBezTo>
                  <a:cubicBezTo>
                    <a:pt x="22794" y="33529"/>
                    <a:pt x="13123" y="43200"/>
                    <a:pt x="1194" y="43200"/>
                  </a:cubicBezTo>
                  <a:cubicBezTo>
                    <a:pt x="795" y="43200"/>
                    <a:pt x="397" y="43188"/>
                    <a:pt x="0" y="43166"/>
                  </a:cubicBezTo>
                </a:path>
                <a:path w="22794" h="43200" stroke="0" extrusionOk="0">
                  <a:moveTo>
                    <a:pt x="749" y="4"/>
                  </a:moveTo>
                  <a:cubicBezTo>
                    <a:pt x="897" y="1"/>
                    <a:pt x="1045" y="-1"/>
                    <a:pt x="1194" y="0"/>
                  </a:cubicBezTo>
                  <a:cubicBezTo>
                    <a:pt x="13123" y="0"/>
                    <a:pt x="22794" y="9670"/>
                    <a:pt x="22794" y="21600"/>
                  </a:cubicBezTo>
                  <a:cubicBezTo>
                    <a:pt x="22794" y="33529"/>
                    <a:pt x="13123" y="43200"/>
                    <a:pt x="1194" y="43200"/>
                  </a:cubicBezTo>
                  <a:cubicBezTo>
                    <a:pt x="795" y="43200"/>
                    <a:pt x="397" y="43188"/>
                    <a:pt x="0" y="43166"/>
                  </a:cubicBezTo>
                  <a:lnTo>
                    <a:pt x="1194" y="21600"/>
                  </a:lnTo>
                  <a:lnTo>
                    <a:pt x="749" y="4"/>
                  </a:lnTo>
                  <a:close/>
                </a:path>
              </a:pathLst>
            </a:cu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19" name="Arc 78"/>
            <p:cNvSpPr>
              <a:spLocks/>
            </p:cNvSpPr>
            <p:nvPr/>
          </p:nvSpPr>
          <p:spPr bwMode="gray">
            <a:xfrm rot="16200000" flipV="1">
              <a:off x="4503" y="1830"/>
              <a:ext cx="418" cy="769"/>
            </a:xfrm>
            <a:custGeom>
              <a:avLst/>
              <a:gdLst>
                <a:gd name="T0" fmla="*/ 14 w 22794"/>
                <a:gd name="T1" fmla="*/ 0 h 43200"/>
                <a:gd name="T2" fmla="*/ 0 w 22794"/>
                <a:gd name="T3" fmla="*/ 768 h 43200"/>
                <a:gd name="T4" fmla="*/ 22 w 22794"/>
                <a:gd name="T5" fmla="*/ 385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794" h="43200" fill="none" extrusionOk="0">
                  <a:moveTo>
                    <a:pt x="749" y="4"/>
                  </a:moveTo>
                  <a:cubicBezTo>
                    <a:pt x="897" y="1"/>
                    <a:pt x="1045" y="-1"/>
                    <a:pt x="1194" y="0"/>
                  </a:cubicBezTo>
                  <a:cubicBezTo>
                    <a:pt x="13123" y="0"/>
                    <a:pt x="22794" y="9670"/>
                    <a:pt x="22794" y="21600"/>
                  </a:cubicBezTo>
                  <a:cubicBezTo>
                    <a:pt x="22794" y="33529"/>
                    <a:pt x="13123" y="43200"/>
                    <a:pt x="1194" y="43200"/>
                  </a:cubicBezTo>
                  <a:cubicBezTo>
                    <a:pt x="795" y="43200"/>
                    <a:pt x="397" y="43188"/>
                    <a:pt x="0" y="43166"/>
                  </a:cubicBezTo>
                </a:path>
                <a:path w="22794" h="43200" stroke="0" extrusionOk="0">
                  <a:moveTo>
                    <a:pt x="749" y="4"/>
                  </a:moveTo>
                  <a:cubicBezTo>
                    <a:pt x="897" y="1"/>
                    <a:pt x="1045" y="-1"/>
                    <a:pt x="1194" y="0"/>
                  </a:cubicBezTo>
                  <a:cubicBezTo>
                    <a:pt x="13123" y="0"/>
                    <a:pt x="22794" y="9670"/>
                    <a:pt x="22794" y="21600"/>
                  </a:cubicBezTo>
                  <a:cubicBezTo>
                    <a:pt x="22794" y="33529"/>
                    <a:pt x="13123" y="43200"/>
                    <a:pt x="1194" y="43200"/>
                  </a:cubicBezTo>
                  <a:cubicBezTo>
                    <a:pt x="795" y="43200"/>
                    <a:pt x="397" y="43188"/>
                    <a:pt x="0" y="43166"/>
                  </a:cubicBezTo>
                  <a:lnTo>
                    <a:pt x="1194" y="21600"/>
                  </a:lnTo>
                  <a:lnTo>
                    <a:pt x="749" y="4"/>
                  </a:lnTo>
                  <a:close/>
                </a:path>
              </a:pathLst>
            </a:cu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20" name="Line 79"/>
            <p:cNvSpPr>
              <a:spLocks noChangeShapeType="1"/>
            </p:cNvSpPr>
            <p:nvPr/>
          </p:nvSpPr>
          <p:spPr bwMode="gray">
            <a:xfrm flipH="1">
              <a:off x="2619" y="2405"/>
              <a:ext cx="496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1" name="Arc 80"/>
            <p:cNvSpPr>
              <a:spLocks/>
            </p:cNvSpPr>
            <p:nvPr/>
          </p:nvSpPr>
          <p:spPr bwMode="gray">
            <a:xfrm rot="5400000">
              <a:off x="3278" y="2211"/>
              <a:ext cx="400" cy="769"/>
            </a:xfrm>
            <a:custGeom>
              <a:avLst/>
              <a:gdLst>
                <a:gd name="T0" fmla="*/ 13 w 22794"/>
                <a:gd name="T1" fmla="*/ 0 h 43200"/>
                <a:gd name="T2" fmla="*/ 0 w 22794"/>
                <a:gd name="T3" fmla="*/ 768 h 43200"/>
                <a:gd name="T4" fmla="*/ 21 w 22794"/>
                <a:gd name="T5" fmla="*/ 385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794" h="43200" fill="none" extrusionOk="0">
                  <a:moveTo>
                    <a:pt x="749" y="4"/>
                  </a:moveTo>
                  <a:cubicBezTo>
                    <a:pt x="897" y="1"/>
                    <a:pt x="1045" y="-1"/>
                    <a:pt x="1194" y="0"/>
                  </a:cubicBezTo>
                  <a:cubicBezTo>
                    <a:pt x="13123" y="0"/>
                    <a:pt x="22794" y="9670"/>
                    <a:pt x="22794" y="21600"/>
                  </a:cubicBezTo>
                  <a:cubicBezTo>
                    <a:pt x="22794" y="33529"/>
                    <a:pt x="13123" y="43200"/>
                    <a:pt x="1194" y="43200"/>
                  </a:cubicBezTo>
                  <a:cubicBezTo>
                    <a:pt x="795" y="43200"/>
                    <a:pt x="397" y="43188"/>
                    <a:pt x="0" y="43166"/>
                  </a:cubicBezTo>
                </a:path>
                <a:path w="22794" h="43200" stroke="0" extrusionOk="0">
                  <a:moveTo>
                    <a:pt x="749" y="4"/>
                  </a:moveTo>
                  <a:cubicBezTo>
                    <a:pt x="897" y="1"/>
                    <a:pt x="1045" y="-1"/>
                    <a:pt x="1194" y="0"/>
                  </a:cubicBezTo>
                  <a:cubicBezTo>
                    <a:pt x="13123" y="0"/>
                    <a:pt x="22794" y="9670"/>
                    <a:pt x="22794" y="21600"/>
                  </a:cubicBezTo>
                  <a:cubicBezTo>
                    <a:pt x="22794" y="33529"/>
                    <a:pt x="13123" y="43200"/>
                    <a:pt x="1194" y="43200"/>
                  </a:cubicBezTo>
                  <a:cubicBezTo>
                    <a:pt x="795" y="43200"/>
                    <a:pt x="397" y="43188"/>
                    <a:pt x="0" y="43166"/>
                  </a:cubicBezTo>
                  <a:lnTo>
                    <a:pt x="1194" y="21600"/>
                  </a:lnTo>
                  <a:lnTo>
                    <a:pt x="749" y="4"/>
                  </a:lnTo>
                  <a:close/>
                </a:path>
              </a:pathLst>
            </a:cu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22" name="Line 81"/>
            <p:cNvSpPr>
              <a:spLocks noChangeShapeType="1"/>
            </p:cNvSpPr>
            <p:nvPr/>
          </p:nvSpPr>
          <p:spPr bwMode="gray">
            <a:xfrm flipH="1">
              <a:off x="5071" y="2405"/>
              <a:ext cx="689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3" name="Line 82"/>
            <p:cNvSpPr>
              <a:spLocks noChangeShapeType="1"/>
            </p:cNvSpPr>
            <p:nvPr/>
          </p:nvSpPr>
          <p:spPr bwMode="gray">
            <a:xfrm flipH="1">
              <a:off x="1377" y="2405"/>
              <a:ext cx="523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4" name="Arc 83"/>
            <p:cNvSpPr>
              <a:spLocks/>
            </p:cNvSpPr>
            <p:nvPr/>
          </p:nvSpPr>
          <p:spPr bwMode="gray">
            <a:xfrm rot="5400000">
              <a:off x="815" y="2211"/>
              <a:ext cx="400" cy="769"/>
            </a:xfrm>
            <a:custGeom>
              <a:avLst/>
              <a:gdLst>
                <a:gd name="T0" fmla="*/ 13 w 22794"/>
                <a:gd name="T1" fmla="*/ 0 h 43200"/>
                <a:gd name="T2" fmla="*/ 0 w 22794"/>
                <a:gd name="T3" fmla="*/ 768 h 43200"/>
                <a:gd name="T4" fmla="*/ 21 w 22794"/>
                <a:gd name="T5" fmla="*/ 385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794" h="43200" fill="none" extrusionOk="0">
                  <a:moveTo>
                    <a:pt x="749" y="4"/>
                  </a:moveTo>
                  <a:cubicBezTo>
                    <a:pt x="897" y="1"/>
                    <a:pt x="1045" y="-1"/>
                    <a:pt x="1194" y="0"/>
                  </a:cubicBezTo>
                  <a:cubicBezTo>
                    <a:pt x="13123" y="0"/>
                    <a:pt x="22794" y="9670"/>
                    <a:pt x="22794" y="21600"/>
                  </a:cubicBezTo>
                  <a:cubicBezTo>
                    <a:pt x="22794" y="33529"/>
                    <a:pt x="13123" y="43200"/>
                    <a:pt x="1194" y="43200"/>
                  </a:cubicBezTo>
                  <a:cubicBezTo>
                    <a:pt x="795" y="43200"/>
                    <a:pt x="397" y="43188"/>
                    <a:pt x="0" y="43166"/>
                  </a:cubicBezTo>
                </a:path>
                <a:path w="22794" h="43200" stroke="0" extrusionOk="0">
                  <a:moveTo>
                    <a:pt x="749" y="4"/>
                  </a:moveTo>
                  <a:cubicBezTo>
                    <a:pt x="897" y="1"/>
                    <a:pt x="1045" y="-1"/>
                    <a:pt x="1194" y="0"/>
                  </a:cubicBezTo>
                  <a:cubicBezTo>
                    <a:pt x="13123" y="0"/>
                    <a:pt x="22794" y="9670"/>
                    <a:pt x="22794" y="21600"/>
                  </a:cubicBezTo>
                  <a:cubicBezTo>
                    <a:pt x="22794" y="33529"/>
                    <a:pt x="13123" y="43200"/>
                    <a:pt x="1194" y="43200"/>
                  </a:cubicBezTo>
                  <a:cubicBezTo>
                    <a:pt x="795" y="43200"/>
                    <a:pt x="397" y="43188"/>
                    <a:pt x="0" y="43166"/>
                  </a:cubicBezTo>
                  <a:lnTo>
                    <a:pt x="1194" y="21600"/>
                  </a:lnTo>
                  <a:lnTo>
                    <a:pt x="749" y="4"/>
                  </a:lnTo>
                  <a:close/>
                </a:path>
              </a:pathLst>
            </a:cu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12311" name="Picture 84" descr="Picture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3" y="3087688"/>
            <a:ext cx="8255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2" name="Picture 85" descr="Picture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50" y="3078163"/>
            <a:ext cx="8255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3" name="Picture 86" descr="Picture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925" y="3097213"/>
            <a:ext cx="8255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Picture 87" descr="Picture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075" y="3087688"/>
            <a:ext cx="8255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800" name="Rectangle 88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gray">
          <a:xfrm>
            <a:off x="3586163" y="2420938"/>
            <a:ext cx="2211387" cy="2211387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315" name="Oval 3"/>
          <p:cNvSpPr>
            <a:spLocks noChangeArrowheads="1"/>
          </p:cNvSpPr>
          <p:nvPr/>
        </p:nvSpPr>
        <p:spPr bwMode="gray">
          <a:xfrm>
            <a:off x="3876675" y="2703513"/>
            <a:ext cx="1624013" cy="1622425"/>
          </a:xfrm>
          <a:prstGeom prst="ellipse">
            <a:avLst/>
          </a:prstGeom>
          <a:gradFill rotWithShape="1">
            <a:gsLst>
              <a:gs pos="0">
                <a:srgbClr val="A1A1A1"/>
              </a:gs>
              <a:gs pos="50000">
                <a:srgbClr val="FFFFFF"/>
              </a:gs>
              <a:gs pos="100000">
                <a:srgbClr val="A1A1A1"/>
              </a:gs>
            </a:gsLst>
            <a:lin ang="2700000" scaled="1"/>
          </a:gradFill>
          <a:ln>
            <a:noFill/>
          </a:ln>
          <a:effectLst>
            <a:prstShdw prst="shdw17" dist="17961" dir="27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gray">
          <a:xfrm>
            <a:off x="3865563" y="3070225"/>
            <a:ext cx="166211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b="1"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Description of the contents</a:t>
            </a:r>
            <a:endParaRPr lang="en-US" altLang="zh-CN" sz="200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116741" name="Oval 5"/>
          <p:cNvSpPr>
            <a:spLocks noChangeArrowheads="1"/>
          </p:cNvSpPr>
          <p:nvPr/>
        </p:nvSpPr>
        <p:spPr bwMode="gray">
          <a:xfrm>
            <a:off x="6286500" y="4138613"/>
            <a:ext cx="1439863" cy="14255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31765"/>
                  <a:invGamma/>
                </a:scheme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3318" name="Picture 6" descr="cir_lighteffect0"/>
          <p:cNvPicPr>
            <a:picLocks noChangeAspect="1" noChangeArrowheads="1"/>
          </p:cNvPicPr>
          <p:nvPr/>
        </p:nvPicPr>
        <p:blipFill>
          <a:blip r:embed="rId2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245225" y="4073525"/>
            <a:ext cx="15113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3" name="Rectangle 7"/>
          <p:cNvSpPr>
            <a:spLocks noChangeArrowheads="1"/>
          </p:cNvSpPr>
          <p:nvPr/>
        </p:nvSpPr>
        <p:spPr bwMode="white">
          <a:xfrm>
            <a:off x="6269038" y="4608513"/>
            <a:ext cx="1493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000" b="1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 Title in here</a:t>
            </a:r>
            <a:endParaRPr lang="en-US" altLang="zh-CN" sz="200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black">
          <a:xfrm>
            <a:off x="6183313" y="4037013"/>
            <a:ext cx="1649412" cy="1647825"/>
          </a:xfrm>
          <a:prstGeom prst="ellipse">
            <a:avLst/>
          </a:prstGeom>
          <a:noFill/>
          <a:ln w="19050" cap="rnd">
            <a:solidFill>
              <a:srgbClr val="EAEAEA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black">
          <a:xfrm>
            <a:off x="3443288" y="2281238"/>
            <a:ext cx="2481262" cy="2482850"/>
          </a:xfrm>
          <a:prstGeom prst="ellipse">
            <a:avLst/>
          </a:prstGeom>
          <a:noFill/>
          <a:ln w="38100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black">
          <a:xfrm flipV="1">
            <a:off x="3144838" y="4259263"/>
            <a:ext cx="487362" cy="304800"/>
          </a:xfrm>
          <a:prstGeom prst="line">
            <a:avLst/>
          </a:prstGeom>
          <a:noFill/>
          <a:ln w="38100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black">
          <a:xfrm flipV="1">
            <a:off x="3060700" y="4108450"/>
            <a:ext cx="485775" cy="304800"/>
          </a:xfrm>
          <a:prstGeom prst="line">
            <a:avLst/>
          </a:prstGeom>
          <a:noFill/>
          <a:ln w="38100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black">
          <a:xfrm flipV="1">
            <a:off x="5757863" y="2590800"/>
            <a:ext cx="487362" cy="304800"/>
          </a:xfrm>
          <a:prstGeom prst="line">
            <a:avLst/>
          </a:prstGeom>
          <a:noFill/>
          <a:ln w="38100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black">
          <a:xfrm flipV="1">
            <a:off x="5649913" y="2457450"/>
            <a:ext cx="488950" cy="304800"/>
          </a:xfrm>
          <a:prstGeom prst="line">
            <a:avLst/>
          </a:prstGeom>
          <a:noFill/>
          <a:ln w="38100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6750" name="Oval 14"/>
          <p:cNvSpPr>
            <a:spLocks noChangeArrowheads="1"/>
          </p:cNvSpPr>
          <p:nvPr/>
        </p:nvSpPr>
        <p:spPr bwMode="gray">
          <a:xfrm>
            <a:off x="1712913" y="4262438"/>
            <a:ext cx="1441450" cy="142557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31765"/>
                  <a:invGamma/>
                </a:scheme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3327" name="Picture 15" descr="cir_lighteffect0"/>
          <p:cNvPicPr>
            <a:picLocks noChangeAspect="1" noChangeArrowheads="1"/>
          </p:cNvPicPr>
          <p:nvPr/>
        </p:nvPicPr>
        <p:blipFill>
          <a:blip r:embed="rId2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673225" y="4197350"/>
            <a:ext cx="15113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52" name="Rectangle 16"/>
          <p:cNvSpPr>
            <a:spLocks noChangeArrowheads="1"/>
          </p:cNvSpPr>
          <p:nvPr/>
        </p:nvSpPr>
        <p:spPr bwMode="white">
          <a:xfrm>
            <a:off x="1695450" y="4710113"/>
            <a:ext cx="14938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000" b="1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 Title in here</a:t>
            </a:r>
            <a:endParaRPr lang="en-US" altLang="zh-CN" sz="200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13329" name="Oval 17"/>
          <p:cNvSpPr>
            <a:spLocks noChangeArrowheads="1"/>
          </p:cNvSpPr>
          <p:nvPr/>
        </p:nvSpPr>
        <p:spPr bwMode="black">
          <a:xfrm>
            <a:off x="1611313" y="4160838"/>
            <a:ext cx="1647825" cy="1646237"/>
          </a:xfrm>
          <a:prstGeom prst="ellipse">
            <a:avLst/>
          </a:prstGeom>
          <a:noFill/>
          <a:ln w="19050" cap="rnd">
            <a:solidFill>
              <a:srgbClr val="EAEAEA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6754" name="Oval 18"/>
          <p:cNvSpPr>
            <a:spLocks noChangeArrowheads="1"/>
          </p:cNvSpPr>
          <p:nvPr/>
        </p:nvSpPr>
        <p:spPr bwMode="gray">
          <a:xfrm>
            <a:off x="1655763" y="1398588"/>
            <a:ext cx="1439862" cy="1423987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3331" name="Picture 19" descr="cir_lighteffect0"/>
          <p:cNvPicPr>
            <a:picLocks noChangeAspect="1" noChangeArrowheads="1"/>
          </p:cNvPicPr>
          <p:nvPr/>
        </p:nvPicPr>
        <p:blipFill>
          <a:blip r:embed="rId2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614488" y="1333500"/>
            <a:ext cx="1511300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56" name="Rectangle 20"/>
          <p:cNvSpPr>
            <a:spLocks noChangeArrowheads="1"/>
          </p:cNvSpPr>
          <p:nvPr/>
        </p:nvSpPr>
        <p:spPr bwMode="white">
          <a:xfrm>
            <a:off x="1638300" y="1825625"/>
            <a:ext cx="14938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000" b="1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 Title in here</a:t>
            </a:r>
            <a:endParaRPr lang="en-US" altLang="zh-CN" sz="200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13333" name="Oval 21"/>
          <p:cNvSpPr>
            <a:spLocks noChangeArrowheads="1"/>
          </p:cNvSpPr>
          <p:nvPr/>
        </p:nvSpPr>
        <p:spPr bwMode="black">
          <a:xfrm>
            <a:off x="1552575" y="1295400"/>
            <a:ext cx="1649413" cy="1646238"/>
          </a:xfrm>
          <a:prstGeom prst="ellipse">
            <a:avLst/>
          </a:prstGeom>
          <a:noFill/>
          <a:ln w="19050" cap="rnd">
            <a:solidFill>
              <a:srgbClr val="EAEAEA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black">
          <a:xfrm>
            <a:off x="3076575" y="2500313"/>
            <a:ext cx="561975" cy="342900"/>
          </a:xfrm>
          <a:prstGeom prst="line">
            <a:avLst/>
          </a:prstGeom>
          <a:noFill/>
          <a:ln w="38100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5" name="Line 23"/>
          <p:cNvSpPr>
            <a:spLocks noChangeShapeType="1"/>
          </p:cNvSpPr>
          <p:nvPr/>
        </p:nvSpPr>
        <p:spPr bwMode="black">
          <a:xfrm>
            <a:off x="2990850" y="2644775"/>
            <a:ext cx="563563" cy="342900"/>
          </a:xfrm>
          <a:prstGeom prst="line">
            <a:avLst/>
          </a:prstGeom>
          <a:noFill/>
          <a:ln w="38100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6760" name="Oval 24"/>
          <p:cNvSpPr>
            <a:spLocks noChangeArrowheads="1"/>
          </p:cNvSpPr>
          <p:nvPr/>
        </p:nvSpPr>
        <p:spPr bwMode="gray">
          <a:xfrm>
            <a:off x="6227763" y="1398588"/>
            <a:ext cx="1439862" cy="142398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3337" name="Picture 25" descr="cir_lighteffect0"/>
          <p:cNvPicPr>
            <a:picLocks noChangeAspect="1" noChangeArrowheads="1"/>
          </p:cNvPicPr>
          <p:nvPr/>
        </p:nvPicPr>
        <p:blipFill>
          <a:blip r:embed="rId2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186488" y="1333500"/>
            <a:ext cx="1511300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62" name="Rectangle 26"/>
          <p:cNvSpPr>
            <a:spLocks noChangeArrowheads="1"/>
          </p:cNvSpPr>
          <p:nvPr/>
        </p:nvSpPr>
        <p:spPr bwMode="white">
          <a:xfrm>
            <a:off x="6210300" y="1814513"/>
            <a:ext cx="14938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000" b="1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 Title in here</a:t>
            </a:r>
            <a:endParaRPr lang="en-US" altLang="zh-CN" sz="200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13339" name="Oval 27"/>
          <p:cNvSpPr>
            <a:spLocks noChangeArrowheads="1"/>
          </p:cNvSpPr>
          <p:nvPr/>
        </p:nvSpPr>
        <p:spPr bwMode="black">
          <a:xfrm>
            <a:off x="6091238" y="1295400"/>
            <a:ext cx="1681162" cy="1646238"/>
          </a:xfrm>
          <a:prstGeom prst="ellipse">
            <a:avLst/>
          </a:prstGeom>
          <a:noFill/>
          <a:ln w="19050" cap="rnd">
            <a:solidFill>
              <a:srgbClr val="EAEAEA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340" name="Line 28"/>
          <p:cNvSpPr>
            <a:spLocks noChangeShapeType="1"/>
          </p:cNvSpPr>
          <p:nvPr/>
        </p:nvSpPr>
        <p:spPr bwMode="black">
          <a:xfrm>
            <a:off x="5840413" y="3962400"/>
            <a:ext cx="561975" cy="342900"/>
          </a:xfrm>
          <a:prstGeom prst="line">
            <a:avLst/>
          </a:prstGeom>
          <a:noFill/>
          <a:ln w="38100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41" name="Line 29"/>
          <p:cNvSpPr>
            <a:spLocks noChangeShapeType="1"/>
          </p:cNvSpPr>
          <p:nvPr/>
        </p:nvSpPr>
        <p:spPr bwMode="black">
          <a:xfrm>
            <a:off x="5754688" y="4106863"/>
            <a:ext cx="563562" cy="344487"/>
          </a:xfrm>
          <a:prstGeom prst="line">
            <a:avLst/>
          </a:prstGeom>
          <a:noFill/>
          <a:ln w="38100">
            <a:solidFill>
              <a:srgbClr val="EAEA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3756025" y="1565275"/>
            <a:ext cx="17319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Text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1416050" y="3335338"/>
            <a:ext cx="17319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Text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344" name="Text Box 32"/>
          <p:cNvSpPr txBox="1">
            <a:spLocks noChangeArrowheads="1"/>
          </p:cNvSpPr>
          <p:nvPr/>
        </p:nvSpPr>
        <p:spPr bwMode="auto">
          <a:xfrm>
            <a:off x="6269038" y="3335338"/>
            <a:ext cx="1731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Text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345" name="Text Box 33"/>
          <p:cNvSpPr txBox="1">
            <a:spLocks noChangeArrowheads="1"/>
          </p:cNvSpPr>
          <p:nvPr/>
        </p:nvSpPr>
        <p:spPr bwMode="auto">
          <a:xfrm>
            <a:off x="3756025" y="5248275"/>
            <a:ext cx="17319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Text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6770" name="Rectangle 3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6"/>
          <p:cNvSpPr>
            <a:spLocks noChangeArrowheads="1"/>
          </p:cNvSpPr>
          <p:nvPr/>
        </p:nvSpPr>
        <p:spPr bwMode="auto">
          <a:xfrm>
            <a:off x="1958975" y="1143000"/>
            <a:ext cx="59658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is a Design Digital Content &amp; Contents mall developed by Guild Design Inc.</a:t>
            </a:r>
          </a:p>
        </p:txBody>
      </p:sp>
      <p:sp>
        <p:nvSpPr>
          <p:cNvPr id="14339" name="Rectangle 47"/>
          <p:cNvSpPr>
            <a:spLocks noChangeArrowheads="1"/>
          </p:cNvSpPr>
          <p:nvPr/>
        </p:nvSpPr>
        <p:spPr bwMode="gray">
          <a:xfrm>
            <a:off x="1273175" y="1981200"/>
            <a:ext cx="4191000" cy="703263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340" name="Rectangle 48"/>
          <p:cNvSpPr>
            <a:spLocks noChangeArrowheads="1"/>
          </p:cNvSpPr>
          <p:nvPr/>
        </p:nvSpPr>
        <p:spPr bwMode="ltGray">
          <a:xfrm>
            <a:off x="1273175" y="2698750"/>
            <a:ext cx="4267200" cy="822325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341" name="Rectangle 49"/>
          <p:cNvSpPr>
            <a:spLocks noChangeArrowheads="1"/>
          </p:cNvSpPr>
          <p:nvPr/>
        </p:nvSpPr>
        <p:spPr bwMode="gray">
          <a:xfrm>
            <a:off x="1273175" y="3527425"/>
            <a:ext cx="3810000" cy="817563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342" name="Rectangle 50"/>
          <p:cNvSpPr>
            <a:spLocks noChangeArrowheads="1"/>
          </p:cNvSpPr>
          <p:nvPr/>
        </p:nvSpPr>
        <p:spPr bwMode="ltGray">
          <a:xfrm>
            <a:off x="1273175" y="4367213"/>
            <a:ext cx="3200400" cy="822325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343" name="Rectangle 51"/>
          <p:cNvSpPr>
            <a:spLocks noChangeArrowheads="1"/>
          </p:cNvSpPr>
          <p:nvPr/>
        </p:nvSpPr>
        <p:spPr bwMode="gray">
          <a:xfrm>
            <a:off x="1273175" y="5205413"/>
            <a:ext cx="2514600" cy="80645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344" name="Line 52"/>
          <p:cNvSpPr>
            <a:spLocks noChangeShapeType="1"/>
          </p:cNvSpPr>
          <p:nvPr/>
        </p:nvSpPr>
        <p:spPr bwMode="auto">
          <a:xfrm flipH="1">
            <a:off x="1273175" y="6007100"/>
            <a:ext cx="1854200" cy="1588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5" name="Line 53"/>
          <p:cNvSpPr>
            <a:spLocks noChangeShapeType="1"/>
          </p:cNvSpPr>
          <p:nvPr/>
        </p:nvSpPr>
        <p:spPr bwMode="auto">
          <a:xfrm flipH="1">
            <a:off x="1273175" y="5195888"/>
            <a:ext cx="2392363" cy="1587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6" name="Line 54"/>
          <p:cNvSpPr>
            <a:spLocks noChangeShapeType="1"/>
          </p:cNvSpPr>
          <p:nvPr/>
        </p:nvSpPr>
        <p:spPr bwMode="auto">
          <a:xfrm flipH="1">
            <a:off x="1273175" y="4354513"/>
            <a:ext cx="2809875" cy="1587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7" name="Line 55"/>
          <p:cNvSpPr>
            <a:spLocks noChangeShapeType="1"/>
          </p:cNvSpPr>
          <p:nvPr/>
        </p:nvSpPr>
        <p:spPr bwMode="auto">
          <a:xfrm flipH="1">
            <a:off x="1273175" y="3525838"/>
            <a:ext cx="3287713" cy="1587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8" name="Line 56"/>
          <p:cNvSpPr>
            <a:spLocks noChangeShapeType="1"/>
          </p:cNvSpPr>
          <p:nvPr/>
        </p:nvSpPr>
        <p:spPr bwMode="auto">
          <a:xfrm flipH="1">
            <a:off x="1273175" y="2692400"/>
            <a:ext cx="3765550" cy="1588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9" name="Line 57"/>
          <p:cNvSpPr>
            <a:spLocks noChangeShapeType="1"/>
          </p:cNvSpPr>
          <p:nvPr/>
        </p:nvSpPr>
        <p:spPr bwMode="auto">
          <a:xfrm flipH="1">
            <a:off x="1273175" y="1981200"/>
            <a:ext cx="4184650" cy="1588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0" name="Line 58"/>
          <p:cNvSpPr>
            <a:spLocks noChangeShapeType="1"/>
          </p:cNvSpPr>
          <p:nvPr/>
        </p:nvSpPr>
        <p:spPr bwMode="auto">
          <a:xfrm flipH="1">
            <a:off x="1512888" y="1981200"/>
            <a:ext cx="11112" cy="71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1" name="Line 59"/>
          <p:cNvSpPr>
            <a:spLocks noChangeShapeType="1"/>
          </p:cNvSpPr>
          <p:nvPr/>
        </p:nvSpPr>
        <p:spPr bwMode="auto">
          <a:xfrm>
            <a:off x="1511300" y="2692400"/>
            <a:ext cx="1588" cy="841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2" name="Line 60"/>
          <p:cNvSpPr>
            <a:spLocks noChangeShapeType="1"/>
          </p:cNvSpPr>
          <p:nvPr/>
        </p:nvSpPr>
        <p:spPr bwMode="auto">
          <a:xfrm>
            <a:off x="1511300" y="3533775"/>
            <a:ext cx="1588" cy="841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3" name="Line 61"/>
          <p:cNvSpPr>
            <a:spLocks noChangeShapeType="1"/>
          </p:cNvSpPr>
          <p:nvPr/>
        </p:nvSpPr>
        <p:spPr bwMode="auto">
          <a:xfrm>
            <a:off x="1511300" y="4375150"/>
            <a:ext cx="1588" cy="841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4" name="Line 62"/>
          <p:cNvSpPr>
            <a:spLocks noChangeShapeType="1"/>
          </p:cNvSpPr>
          <p:nvPr/>
        </p:nvSpPr>
        <p:spPr bwMode="auto">
          <a:xfrm>
            <a:off x="1511300" y="5216525"/>
            <a:ext cx="12700" cy="803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5" name="Text Box 63"/>
          <p:cNvSpPr txBox="1">
            <a:spLocks noChangeArrowheads="1"/>
          </p:cNvSpPr>
          <p:nvPr/>
        </p:nvSpPr>
        <p:spPr bwMode="auto">
          <a:xfrm>
            <a:off x="1517650" y="2179638"/>
            <a:ext cx="1449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sz="1400">
                <a:latin typeface="Verdana" panose="020B060403050404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Text</a:t>
            </a:r>
          </a:p>
        </p:txBody>
      </p:sp>
      <p:sp>
        <p:nvSpPr>
          <p:cNvPr id="14356" name="Text Box 64"/>
          <p:cNvSpPr txBox="1">
            <a:spLocks noChangeArrowheads="1"/>
          </p:cNvSpPr>
          <p:nvPr/>
        </p:nvSpPr>
        <p:spPr bwMode="auto">
          <a:xfrm>
            <a:off x="1517650" y="3001963"/>
            <a:ext cx="1449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sz="1400">
                <a:latin typeface="Verdana" panose="020B060403050404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Text</a:t>
            </a:r>
          </a:p>
        </p:txBody>
      </p:sp>
      <p:sp>
        <p:nvSpPr>
          <p:cNvPr id="14357" name="Text Box 65"/>
          <p:cNvSpPr txBox="1">
            <a:spLocks noChangeArrowheads="1"/>
          </p:cNvSpPr>
          <p:nvPr/>
        </p:nvSpPr>
        <p:spPr bwMode="auto">
          <a:xfrm>
            <a:off x="1517650" y="3822700"/>
            <a:ext cx="1449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sz="1400">
                <a:latin typeface="Verdana" panose="020B060403050404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Text</a:t>
            </a:r>
          </a:p>
        </p:txBody>
      </p:sp>
      <p:sp>
        <p:nvSpPr>
          <p:cNvPr id="14358" name="Text Box 66"/>
          <p:cNvSpPr txBox="1">
            <a:spLocks noChangeArrowheads="1"/>
          </p:cNvSpPr>
          <p:nvPr/>
        </p:nvSpPr>
        <p:spPr bwMode="auto">
          <a:xfrm>
            <a:off x="1517650" y="4645025"/>
            <a:ext cx="1449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sz="1400">
                <a:latin typeface="Verdana" panose="020B060403050404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Text</a:t>
            </a:r>
          </a:p>
        </p:txBody>
      </p:sp>
      <p:sp>
        <p:nvSpPr>
          <p:cNvPr id="14359" name="Text Box 67"/>
          <p:cNvSpPr txBox="1">
            <a:spLocks noChangeArrowheads="1"/>
          </p:cNvSpPr>
          <p:nvPr/>
        </p:nvSpPr>
        <p:spPr bwMode="auto">
          <a:xfrm>
            <a:off x="1517650" y="5467350"/>
            <a:ext cx="1449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sz="1400">
                <a:latin typeface="Verdana" panose="020B060403050404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Text</a:t>
            </a:r>
          </a:p>
        </p:txBody>
      </p:sp>
      <p:sp>
        <p:nvSpPr>
          <p:cNvPr id="14360" name="Line 69"/>
          <p:cNvSpPr>
            <a:spLocks noChangeShapeType="1"/>
          </p:cNvSpPr>
          <p:nvPr/>
        </p:nvSpPr>
        <p:spPr bwMode="gray">
          <a:xfrm>
            <a:off x="5492750" y="6007100"/>
            <a:ext cx="1854200" cy="1588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61" name="Line 70"/>
          <p:cNvSpPr>
            <a:spLocks noChangeShapeType="1"/>
          </p:cNvSpPr>
          <p:nvPr/>
        </p:nvSpPr>
        <p:spPr bwMode="gray">
          <a:xfrm>
            <a:off x="5492750" y="5195888"/>
            <a:ext cx="2392363" cy="1587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Freeform 71"/>
          <p:cNvSpPr>
            <a:spLocks/>
          </p:cNvSpPr>
          <p:nvPr/>
        </p:nvSpPr>
        <p:spPr bwMode="gray">
          <a:xfrm>
            <a:off x="7340600" y="4775200"/>
            <a:ext cx="895350" cy="1235075"/>
          </a:xfrm>
          <a:custGeom>
            <a:avLst/>
            <a:gdLst>
              <a:gd name="T0" fmla="*/ 399 w 847"/>
              <a:gd name="T1" fmla="*/ 1078 h 1079"/>
              <a:gd name="T2" fmla="*/ 0 w 847"/>
              <a:gd name="T3" fmla="*/ 459 h 1079"/>
              <a:gd name="T4" fmla="*/ 374 w 847"/>
              <a:gd name="T5" fmla="*/ 0 h 1079"/>
              <a:gd name="T6" fmla="*/ 846 w 847"/>
              <a:gd name="T7" fmla="*/ 536 h 1079"/>
              <a:gd name="T8" fmla="*/ 399 w 847"/>
              <a:gd name="T9" fmla="*/ 1078 h 10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47"/>
              <a:gd name="T16" fmla="*/ 0 h 1079"/>
              <a:gd name="T17" fmla="*/ 847 w 847"/>
              <a:gd name="T18" fmla="*/ 1079 h 10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47" h="1079">
                <a:moveTo>
                  <a:pt x="399" y="1078"/>
                </a:moveTo>
                <a:lnTo>
                  <a:pt x="0" y="459"/>
                </a:lnTo>
                <a:lnTo>
                  <a:pt x="374" y="0"/>
                </a:lnTo>
                <a:lnTo>
                  <a:pt x="846" y="536"/>
                </a:lnTo>
                <a:lnTo>
                  <a:pt x="399" y="1078"/>
                </a:lnTo>
              </a:path>
            </a:pathLst>
          </a:custGeom>
          <a:gradFill rotWithShape="0">
            <a:gsLst>
              <a:gs pos="0">
                <a:schemeClr val="accent1">
                  <a:gamma/>
                  <a:shade val="66667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zh-CN" altLang="zh-CN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Freeform 72"/>
          <p:cNvSpPr>
            <a:spLocks/>
          </p:cNvSpPr>
          <p:nvPr/>
        </p:nvSpPr>
        <p:spPr bwMode="gray">
          <a:xfrm>
            <a:off x="3562350" y="4775200"/>
            <a:ext cx="4173538" cy="525463"/>
          </a:xfrm>
          <a:custGeom>
            <a:avLst/>
            <a:gdLst>
              <a:gd name="T0" fmla="*/ 0 w 3947"/>
              <a:gd name="T1" fmla="*/ 459 h 460"/>
              <a:gd name="T2" fmla="*/ 3573 w 3947"/>
              <a:gd name="T3" fmla="*/ 459 h 460"/>
              <a:gd name="T4" fmla="*/ 3946 w 3947"/>
              <a:gd name="T5" fmla="*/ 0 h 460"/>
              <a:gd name="T6" fmla="*/ 505 w 3947"/>
              <a:gd name="T7" fmla="*/ 0 h 460"/>
              <a:gd name="T8" fmla="*/ 0 w 3947"/>
              <a:gd name="T9" fmla="*/ 459 h 4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47"/>
              <a:gd name="T16" fmla="*/ 0 h 460"/>
              <a:gd name="T17" fmla="*/ 3947 w 3947"/>
              <a:gd name="T18" fmla="*/ 460 h 4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47" h="460">
                <a:moveTo>
                  <a:pt x="0" y="459"/>
                </a:moveTo>
                <a:lnTo>
                  <a:pt x="3573" y="459"/>
                </a:lnTo>
                <a:lnTo>
                  <a:pt x="3946" y="0"/>
                </a:lnTo>
                <a:lnTo>
                  <a:pt x="505" y="0"/>
                </a:lnTo>
                <a:lnTo>
                  <a:pt x="0" y="459"/>
                </a:lnTo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56078"/>
                  <a:invGamma/>
                </a:scheme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zh-CN" altLang="zh-CN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Freeform 73"/>
          <p:cNvSpPr>
            <a:spLocks/>
          </p:cNvSpPr>
          <p:nvPr/>
        </p:nvSpPr>
        <p:spPr bwMode="gray">
          <a:xfrm>
            <a:off x="3155950" y="5299075"/>
            <a:ext cx="4608513" cy="712788"/>
          </a:xfrm>
          <a:custGeom>
            <a:avLst/>
            <a:gdLst>
              <a:gd name="T0" fmla="*/ 383 w 4357"/>
              <a:gd name="T1" fmla="*/ 0 h 623"/>
              <a:gd name="T2" fmla="*/ 3954 w 4357"/>
              <a:gd name="T3" fmla="*/ 0 h 623"/>
              <a:gd name="T4" fmla="*/ 4356 w 4357"/>
              <a:gd name="T5" fmla="*/ 622 h 623"/>
              <a:gd name="T6" fmla="*/ 0 w 4357"/>
              <a:gd name="T7" fmla="*/ 622 h 623"/>
              <a:gd name="T8" fmla="*/ 383 w 4357"/>
              <a:gd name="T9" fmla="*/ 0 h 6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57"/>
              <a:gd name="T16" fmla="*/ 0 h 623"/>
              <a:gd name="T17" fmla="*/ 4357 w 4357"/>
              <a:gd name="T18" fmla="*/ 623 h 6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57" h="623">
                <a:moveTo>
                  <a:pt x="383" y="0"/>
                </a:moveTo>
                <a:lnTo>
                  <a:pt x="3954" y="0"/>
                </a:lnTo>
                <a:lnTo>
                  <a:pt x="4356" y="622"/>
                </a:lnTo>
                <a:lnTo>
                  <a:pt x="0" y="622"/>
                </a:lnTo>
                <a:lnTo>
                  <a:pt x="383" y="0"/>
                </a:lnTo>
              </a:path>
            </a:pathLst>
          </a:custGeom>
          <a:gradFill rotWithShape="1">
            <a:gsLst>
              <a:gs pos="0">
                <a:schemeClr val="accent1">
                  <a:gamma/>
                  <a:tint val="60392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zh-CN" altLang="zh-CN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Freeform 74"/>
          <p:cNvSpPr>
            <a:spLocks/>
          </p:cNvSpPr>
          <p:nvPr/>
        </p:nvSpPr>
        <p:spPr bwMode="ltGray">
          <a:xfrm>
            <a:off x="6872288" y="4075113"/>
            <a:ext cx="792162" cy="1119187"/>
          </a:xfrm>
          <a:custGeom>
            <a:avLst/>
            <a:gdLst>
              <a:gd name="T0" fmla="*/ 382 w 749"/>
              <a:gd name="T1" fmla="*/ 976 h 977"/>
              <a:gd name="T2" fmla="*/ 0 w 749"/>
              <a:gd name="T3" fmla="*/ 342 h 977"/>
              <a:gd name="T4" fmla="*/ 280 w 749"/>
              <a:gd name="T5" fmla="*/ 0 h 977"/>
              <a:gd name="T6" fmla="*/ 748 w 749"/>
              <a:gd name="T7" fmla="*/ 538 h 977"/>
              <a:gd name="T8" fmla="*/ 382 w 749"/>
              <a:gd name="T9" fmla="*/ 976 h 9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49"/>
              <a:gd name="T16" fmla="*/ 0 h 977"/>
              <a:gd name="T17" fmla="*/ 749 w 749"/>
              <a:gd name="T18" fmla="*/ 977 h 97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49" h="977">
                <a:moveTo>
                  <a:pt x="382" y="976"/>
                </a:moveTo>
                <a:lnTo>
                  <a:pt x="0" y="342"/>
                </a:lnTo>
                <a:lnTo>
                  <a:pt x="280" y="0"/>
                </a:lnTo>
                <a:lnTo>
                  <a:pt x="748" y="538"/>
                </a:lnTo>
                <a:lnTo>
                  <a:pt x="382" y="976"/>
                </a:lnTo>
              </a:path>
            </a:pathLst>
          </a:custGeom>
          <a:gradFill rotWithShape="0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zh-CN" altLang="zh-CN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Freeform 75"/>
          <p:cNvSpPr>
            <a:spLocks/>
          </p:cNvSpPr>
          <p:nvPr/>
        </p:nvSpPr>
        <p:spPr bwMode="ltGray">
          <a:xfrm>
            <a:off x="4037013" y="4075113"/>
            <a:ext cx="3135312" cy="393700"/>
          </a:xfrm>
          <a:custGeom>
            <a:avLst/>
            <a:gdLst>
              <a:gd name="T0" fmla="*/ 0 w 2964"/>
              <a:gd name="T1" fmla="*/ 343 h 344"/>
              <a:gd name="T2" fmla="*/ 2684 w 2964"/>
              <a:gd name="T3" fmla="*/ 343 h 344"/>
              <a:gd name="T4" fmla="*/ 2963 w 2964"/>
              <a:gd name="T5" fmla="*/ 0 h 344"/>
              <a:gd name="T6" fmla="*/ 531 w 2964"/>
              <a:gd name="T7" fmla="*/ 1 h 344"/>
              <a:gd name="T8" fmla="*/ 0 w 2964"/>
              <a:gd name="T9" fmla="*/ 343 h 3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64"/>
              <a:gd name="T16" fmla="*/ 0 h 344"/>
              <a:gd name="T17" fmla="*/ 2964 w 2964"/>
              <a:gd name="T18" fmla="*/ 344 h 3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64" h="344">
                <a:moveTo>
                  <a:pt x="0" y="343"/>
                </a:moveTo>
                <a:lnTo>
                  <a:pt x="2684" y="343"/>
                </a:lnTo>
                <a:lnTo>
                  <a:pt x="2963" y="0"/>
                </a:lnTo>
                <a:lnTo>
                  <a:pt x="531" y="1"/>
                </a:lnTo>
                <a:lnTo>
                  <a:pt x="0" y="343"/>
                </a:lnTo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zh-CN" altLang="zh-CN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Freeform 76"/>
          <p:cNvSpPr>
            <a:spLocks/>
          </p:cNvSpPr>
          <p:nvPr/>
        </p:nvSpPr>
        <p:spPr bwMode="ltGray">
          <a:xfrm>
            <a:off x="3640138" y="4468813"/>
            <a:ext cx="3640137" cy="725487"/>
          </a:xfrm>
          <a:custGeom>
            <a:avLst/>
            <a:gdLst>
              <a:gd name="T0" fmla="*/ 0 w 3443"/>
              <a:gd name="T1" fmla="*/ 633 h 634"/>
              <a:gd name="T2" fmla="*/ 3442 w 3443"/>
              <a:gd name="T3" fmla="*/ 633 h 634"/>
              <a:gd name="T4" fmla="*/ 3060 w 3443"/>
              <a:gd name="T5" fmla="*/ 0 h 634"/>
              <a:gd name="T6" fmla="*/ 377 w 3443"/>
              <a:gd name="T7" fmla="*/ 0 h 634"/>
              <a:gd name="T8" fmla="*/ 0 w 3443"/>
              <a:gd name="T9" fmla="*/ 633 h 6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43"/>
              <a:gd name="T16" fmla="*/ 0 h 634"/>
              <a:gd name="T17" fmla="*/ 3443 w 3443"/>
              <a:gd name="T18" fmla="*/ 634 h 6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43" h="634">
                <a:moveTo>
                  <a:pt x="0" y="633"/>
                </a:moveTo>
                <a:lnTo>
                  <a:pt x="3442" y="633"/>
                </a:lnTo>
                <a:lnTo>
                  <a:pt x="3060" y="0"/>
                </a:lnTo>
                <a:lnTo>
                  <a:pt x="377" y="0"/>
                </a:lnTo>
                <a:lnTo>
                  <a:pt x="0" y="633"/>
                </a:lnTo>
              </a:path>
            </a:pathLst>
          </a:custGeom>
          <a:gradFill rotWithShape="0">
            <a:gsLst>
              <a:gs pos="0">
                <a:schemeClr val="accent2">
                  <a:gamma/>
                  <a:tint val="47451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zh-CN" altLang="zh-CN">
              <a:latin typeface="Arial" pitchFamily="34" charset="0"/>
              <a:cs typeface="Arial" pitchFamily="34" charset="0"/>
            </a:endParaRPr>
          </a:p>
        </p:txBody>
      </p:sp>
      <p:sp>
        <p:nvSpPr>
          <p:cNvPr id="14368" name="Freeform 77"/>
          <p:cNvSpPr>
            <a:spLocks/>
          </p:cNvSpPr>
          <p:nvPr/>
        </p:nvSpPr>
        <p:spPr bwMode="gray">
          <a:xfrm>
            <a:off x="6403975" y="3382963"/>
            <a:ext cx="693738" cy="973137"/>
          </a:xfrm>
          <a:custGeom>
            <a:avLst/>
            <a:gdLst>
              <a:gd name="T0" fmla="*/ 0 w 655"/>
              <a:gd name="T1" fmla="*/ 263630 h 849"/>
              <a:gd name="T2" fmla="*/ 409888 w 655"/>
              <a:gd name="T3" fmla="*/ 971991 h 849"/>
              <a:gd name="T4" fmla="*/ 692679 w 655"/>
              <a:gd name="T5" fmla="*/ 608640 h 849"/>
              <a:gd name="T6" fmla="*/ 199119 w 655"/>
              <a:gd name="T7" fmla="*/ 0 h 849"/>
              <a:gd name="T8" fmla="*/ 0 w 655"/>
              <a:gd name="T9" fmla="*/ 263630 h 8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5"/>
              <a:gd name="T16" fmla="*/ 0 h 849"/>
              <a:gd name="T17" fmla="*/ 655 w 655"/>
              <a:gd name="T18" fmla="*/ 849 h 8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5" h="849">
                <a:moveTo>
                  <a:pt x="0" y="230"/>
                </a:moveTo>
                <a:lnTo>
                  <a:pt x="387" y="848"/>
                </a:lnTo>
                <a:lnTo>
                  <a:pt x="654" y="531"/>
                </a:lnTo>
                <a:lnTo>
                  <a:pt x="188" y="0"/>
                </a:lnTo>
                <a:lnTo>
                  <a:pt x="0" y="230"/>
                </a:ln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9" name="Freeform 78"/>
          <p:cNvSpPr>
            <a:spLocks/>
          </p:cNvSpPr>
          <p:nvPr/>
        </p:nvSpPr>
        <p:spPr bwMode="gray">
          <a:xfrm>
            <a:off x="4508500" y="3382963"/>
            <a:ext cx="2093913" cy="263525"/>
          </a:xfrm>
          <a:custGeom>
            <a:avLst/>
            <a:gdLst>
              <a:gd name="T0" fmla="*/ 0 w 1980"/>
              <a:gd name="T1" fmla="*/ 262374 h 229"/>
              <a:gd name="T2" fmla="*/ 1894039 w 1980"/>
              <a:gd name="T3" fmla="*/ 262374 h 229"/>
              <a:gd name="T4" fmla="*/ 2092855 w 1980"/>
              <a:gd name="T5" fmla="*/ 0 h 229"/>
              <a:gd name="T6" fmla="*/ 528766 w 1980"/>
              <a:gd name="T7" fmla="*/ 0 h 229"/>
              <a:gd name="T8" fmla="*/ 0 w 1980"/>
              <a:gd name="T9" fmla="*/ 262374 h 2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80"/>
              <a:gd name="T16" fmla="*/ 0 h 229"/>
              <a:gd name="T17" fmla="*/ 1980 w 1980"/>
              <a:gd name="T18" fmla="*/ 229 h 2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80" h="229">
                <a:moveTo>
                  <a:pt x="0" y="228"/>
                </a:moveTo>
                <a:lnTo>
                  <a:pt x="1791" y="228"/>
                </a:lnTo>
                <a:lnTo>
                  <a:pt x="1979" y="0"/>
                </a:lnTo>
                <a:lnTo>
                  <a:pt x="500" y="0"/>
                </a:lnTo>
                <a:lnTo>
                  <a:pt x="0" y="228"/>
                </a:ln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79"/>
          <p:cNvSpPr>
            <a:spLocks/>
          </p:cNvSpPr>
          <p:nvPr/>
        </p:nvSpPr>
        <p:spPr bwMode="gray">
          <a:xfrm>
            <a:off x="4105275" y="3644900"/>
            <a:ext cx="2708275" cy="711200"/>
          </a:xfrm>
          <a:custGeom>
            <a:avLst/>
            <a:gdLst>
              <a:gd name="T0" fmla="*/ 0 w 2561"/>
              <a:gd name="T1" fmla="*/ 620 h 621"/>
              <a:gd name="T2" fmla="*/ 2560 w 2561"/>
              <a:gd name="T3" fmla="*/ 620 h 621"/>
              <a:gd name="T4" fmla="*/ 2172 w 2561"/>
              <a:gd name="T5" fmla="*/ 0 h 621"/>
              <a:gd name="T6" fmla="*/ 382 w 2561"/>
              <a:gd name="T7" fmla="*/ 0 h 621"/>
              <a:gd name="T8" fmla="*/ 0 w 2561"/>
              <a:gd name="T9" fmla="*/ 620 h 6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61"/>
              <a:gd name="T16" fmla="*/ 0 h 621"/>
              <a:gd name="T17" fmla="*/ 2561 w 2561"/>
              <a:gd name="T18" fmla="*/ 621 h 6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61" h="621">
                <a:moveTo>
                  <a:pt x="0" y="620"/>
                </a:moveTo>
                <a:lnTo>
                  <a:pt x="2560" y="620"/>
                </a:lnTo>
                <a:lnTo>
                  <a:pt x="2172" y="0"/>
                </a:lnTo>
                <a:lnTo>
                  <a:pt x="382" y="0"/>
                </a:lnTo>
                <a:lnTo>
                  <a:pt x="0" y="620"/>
                </a:lnTo>
              </a:path>
            </a:pathLst>
          </a:custGeom>
          <a:gradFill rotWithShape="0">
            <a:gsLst>
              <a:gs pos="0">
                <a:schemeClr val="accent1">
                  <a:gamma/>
                  <a:tint val="43922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zh-CN" altLang="zh-CN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Freeform 80"/>
          <p:cNvSpPr>
            <a:spLocks/>
          </p:cNvSpPr>
          <p:nvPr/>
        </p:nvSpPr>
        <p:spPr bwMode="ltGray">
          <a:xfrm>
            <a:off x="5930900" y="2681288"/>
            <a:ext cx="596900" cy="846137"/>
          </a:xfrm>
          <a:custGeom>
            <a:avLst/>
            <a:gdLst>
              <a:gd name="T0" fmla="*/ 385 w 564"/>
              <a:gd name="T1" fmla="*/ 737 h 738"/>
              <a:gd name="T2" fmla="*/ 563 w 564"/>
              <a:gd name="T3" fmla="*/ 527 h 738"/>
              <a:gd name="T4" fmla="*/ 97 w 564"/>
              <a:gd name="T5" fmla="*/ 0 h 738"/>
              <a:gd name="T6" fmla="*/ 0 w 564"/>
              <a:gd name="T7" fmla="*/ 111 h 738"/>
              <a:gd name="T8" fmla="*/ 385 w 564"/>
              <a:gd name="T9" fmla="*/ 737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64"/>
              <a:gd name="T16" fmla="*/ 0 h 738"/>
              <a:gd name="T17" fmla="*/ 564 w 564"/>
              <a:gd name="T18" fmla="*/ 738 h 7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64" h="738">
                <a:moveTo>
                  <a:pt x="385" y="737"/>
                </a:moveTo>
                <a:lnTo>
                  <a:pt x="563" y="527"/>
                </a:lnTo>
                <a:lnTo>
                  <a:pt x="97" y="0"/>
                </a:lnTo>
                <a:lnTo>
                  <a:pt x="0" y="111"/>
                </a:lnTo>
                <a:lnTo>
                  <a:pt x="385" y="737"/>
                </a:lnTo>
              </a:path>
            </a:pathLst>
          </a:custGeom>
          <a:gradFill rotWithShape="0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zh-CN" altLang="zh-CN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Freeform 81"/>
          <p:cNvSpPr>
            <a:spLocks/>
          </p:cNvSpPr>
          <p:nvPr/>
        </p:nvSpPr>
        <p:spPr bwMode="ltGray">
          <a:xfrm>
            <a:off x="4987925" y="2681288"/>
            <a:ext cx="1044575" cy="127000"/>
          </a:xfrm>
          <a:custGeom>
            <a:avLst/>
            <a:gdLst>
              <a:gd name="T0" fmla="*/ 0 w 987"/>
              <a:gd name="T1" fmla="*/ 109 h 110"/>
              <a:gd name="T2" fmla="*/ 889 w 987"/>
              <a:gd name="T3" fmla="*/ 109 h 110"/>
              <a:gd name="T4" fmla="*/ 986 w 987"/>
              <a:gd name="T5" fmla="*/ 0 h 110"/>
              <a:gd name="T6" fmla="*/ 308 w 987"/>
              <a:gd name="T7" fmla="*/ 0 h 110"/>
              <a:gd name="T8" fmla="*/ 0 w 987"/>
              <a:gd name="T9" fmla="*/ 109 h 1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87"/>
              <a:gd name="T16" fmla="*/ 0 h 110"/>
              <a:gd name="T17" fmla="*/ 987 w 987"/>
              <a:gd name="T18" fmla="*/ 110 h 1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87" h="110">
                <a:moveTo>
                  <a:pt x="0" y="109"/>
                </a:moveTo>
                <a:lnTo>
                  <a:pt x="889" y="109"/>
                </a:lnTo>
                <a:lnTo>
                  <a:pt x="986" y="0"/>
                </a:lnTo>
                <a:lnTo>
                  <a:pt x="308" y="0"/>
                </a:lnTo>
                <a:lnTo>
                  <a:pt x="0" y="109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zh-CN" altLang="zh-CN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Freeform 82"/>
          <p:cNvSpPr>
            <a:spLocks/>
          </p:cNvSpPr>
          <p:nvPr/>
        </p:nvSpPr>
        <p:spPr bwMode="ltGray">
          <a:xfrm>
            <a:off x="4576763" y="2806700"/>
            <a:ext cx="1763712" cy="720725"/>
          </a:xfrm>
          <a:custGeom>
            <a:avLst/>
            <a:gdLst>
              <a:gd name="T0" fmla="*/ 0 w 1669"/>
              <a:gd name="T1" fmla="*/ 628 h 629"/>
              <a:gd name="T2" fmla="*/ 1668 w 1669"/>
              <a:gd name="T3" fmla="*/ 628 h 629"/>
              <a:gd name="T4" fmla="*/ 1281 w 1669"/>
              <a:gd name="T5" fmla="*/ 0 h 629"/>
              <a:gd name="T6" fmla="*/ 388 w 1669"/>
              <a:gd name="T7" fmla="*/ 0 h 629"/>
              <a:gd name="T8" fmla="*/ 0 w 1669"/>
              <a:gd name="T9" fmla="*/ 628 h 6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69"/>
              <a:gd name="T16" fmla="*/ 0 h 629"/>
              <a:gd name="T17" fmla="*/ 1669 w 1669"/>
              <a:gd name="T18" fmla="*/ 629 h 6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69" h="629">
                <a:moveTo>
                  <a:pt x="0" y="628"/>
                </a:moveTo>
                <a:lnTo>
                  <a:pt x="1668" y="628"/>
                </a:lnTo>
                <a:lnTo>
                  <a:pt x="1281" y="0"/>
                </a:lnTo>
                <a:lnTo>
                  <a:pt x="388" y="0"/>
                </a:lnTo>
                <a:lnTo>
                  <a:pt x="0" y="628"/>
                </a:lnTo>
              </a:path>
            </a:pathLst>
          </a:custGeom>
          <a:gradFill rotWithShape="0">
            <a:gsLst>
              <a:gs pos="0">
                <a:schemeClr val="accent2">
                  <a:gamma/>
                  <a:tint val="63922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zh-CN" altLang="zh-CN">
              <a:latin typeface="Arial" pitchFamily="34" charset="0"/>
              <a:cs typeface="Arial" pitchFamily="34" charset="0"/>
            </a:endParaRPr>
          </a:p>
        </p:txBody>
      </p:sp>
      <p:sp>
        <p:nvSpPr>
          <p:cNvPr id="14374" name="Freeform 83"/>
          <p:cNvSpPr>
            <a:spLocks/>
          </p:cNvSpPr>
          <p:nvPr/>
        </p:nvSpPr>
        <p:spPr bwMode="gray">
          <a:xfrm>
            <a:off x="5454650" y="1981200"/>
            <a:ext cx="504825" cy="715963"/>
          </a:xfrm>
          <a:custGeom>
            <a:avLst/>
            <a:gdLst>
              <a:gd name="T0" fmla="*/ 409575 w 477"/>
              <a:gd name="T1" fmla="*/ 714817 h 625"/>
              <a:gd name="T2" fmla="*/ 503767 w 477"/>
              <a:gd name="T3" fmla="*/ 603700 h 625"/>
              <a:gd name="T4" fmla="*/ 0 w 477"/>
              <a:gd name="T5" fmla="*/ 0 h 625"/>
              <a:gd name="T6" fmla="*/ 409575 w 477"/>
              <a:gd name="T7" fmla="*/ 714817 h 625"/>
              <a:gd name="T8" fmla="*/ 0 60000 65536"/>
              <a:gd name="T9" fmla="*/ 0 60000 65536"/>
              <a:gd name="T10" fmla="*/ 0 60000 65536"/>
              <a:gd name="T11" fmla="*/ 0 60000 65536"/>
              <a:gd name="T12" fmla="*/ 0 w 477"/>
              <a:gd name="T13" fmla="*/ 0 h 625"/>
              <a:gd name="T14" fmla="*/ 477 w 477"/>
              <a:gd name="T15" fmla="*/ 625 h 6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7" h="625">
                <a:moveTo>
                  <a:pt x="387" y="624"/>
                </a:moveTo>
                <a:lnTo>
                  <a:pt x="476" y="527"/>
                </a:lnTo>
                <a:lnTo>
                  <a:pt x="0" y="0"/>
                </a:lnTo>
                <a:lnTo>
                  <a:pt x="387" y="624"/>
                </a:ln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84"/>
          <p:cNvSpPr>
            <a:spLocks/>
          </p:cNvSpPr>
          <p:nvPr/>
        </p:nvSpPr>
        <p:spPr bwMode="gray">
          <a:xfrm>
            <a:off x="5045075" y="1981200"/>
            <a:ext cx="819150" cy="715963"/>
          </a:xfrm>
          <a:custGeom>
            <a:avLst/>
            <a:gdLst>
              <a:gd name="T0" fmla="*/ 0 w 773"/>
              <a:gd name="T1" fmla="*/ 624 h 625"/>
              <a:gd name="T2" fmla="*/ 772 w 773"/>
              <a:gd name="T3" fmla="*/ 624 h 625"/>
              <a:gd name="T4" fmla="*/ 387 w 773"/>
              <a:gd name="T5" fmla="*/ 0 h 625"/>
              <a:gd name="T6" fmla="*/ 0 w 773"/>
              <a:gd name="T7" fmla="*/ 624 h 625"/>
              <a:gd name="T8" fmla="*/ 0 60000 65536"/>
              <a:gd name="T9" fmla="*/ 0 60000 65536"/>
              <a:gd name="T10" fmla="*/ 0 60000 65536"/>
              <a:gd name="T11" fmla="*/ 0 60000 65536"/>
              <a:gd name="T12" fmla="*/ 0 w 773"/>
              <a:gd name="T13" fmla="*/ 0 h 625"/>
              <a:gd name="T14" fmla="*/ 773 w 773"/>
              <a:gd name="T15" fmla="*/ 625 h 6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3" h="625">
                <a:moveTo>
                  <a:pt x="0" y="624"/>
                </a:moveTo>
                <a:lnTo>
                  <a:pt x="772" y="624"/>
                </a:lnTo>
                <a:lnTo>
                  <a:pt x="387" y="0"/>
                </a:lnTo>
                <a:lnTo>
                  <a:pt x="0" y="624"/>
                </a:lnTo>
              </a:path>
            </a:pathLst>
          </a:custGeom>
          <a:gradFill rotWithShape="0">
            <a:gsLst>
              <a:gs pos="0">
                <a:schemeClr val="accent1">
                  <a:gamma/>
                  <a:tint val="47451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zh-CN" altLang="zh-CN">
              <a:latin typeface="Arial" pitchFamily="34" charset="0"/>
              <a:cs typeface="Arial" pitchFamily="34" charset="0"/>
            </a:endParaRPr>
          </a:p>
        </p:txBody>
      </p:sp>
      <p:sp>
        <p:nvSpPr>
          <p:cNvPr id="14376" name="Text Box 85"/>
          <p:cNvSpPr txBox="1">
            <a:spLocks noChangeArrowheads="1"/>
          </p:cNvSpPr>
          <p:nvPr/>
        </p:nvSpPr>
        <p:spPr bwMode="gray">
          <a:xfrm>
            <a:off x="5035550" y="2362200"/>
            <a:ext cx="763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600">
                <a:solidFill>
                  <a:srgbClr val="161616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4377" name="Text Box 86"/>
          <p:cNvSpPr txBox="1">
            <a:spLocks noChangeArrowheads="1"/>
          </p:cNvSpPr>
          <p:nvPr/>
        </p:nvSpPr>
        <p:spPr bwMode="gray">
          <a:xfrm>
            <a:off x="4730750" y="3116263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600">
                <a:solidFill>
                  <a:srgbClr val="161616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4378" name="Text Box 87"/>
          <p:cNvSpPr txBox="1">
            <a:spLocks noChangeArrowheads="1"/>
          </p:cNvSpPr>
          <p:nvPr/>
        </p:nvSpPr>
        <p:spPr bwMode="gray">
          <a:xfrm>
            <a:off x="4730750" y="39370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600">
                <a:solidFill>
                  <a:srgbClr val="161616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4379" name="Text Box 88"/>
          <p:cNvSpPr txBox="1">
            <a:spLocks noChangeArrowheads="1"/>
          </p:cNvSpPr>
          <p:nvPr/>
        </p:nvSpPr>
        <p:spPr bwMode="gray">
          <a:xfrm>
            <a:off x="4730750" y="4759325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600">
                <a:solidFill>
                  <a:srgbClr val="161616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4380" name="Text Box 89"/>
          <p:cNvSpPr txBox="1">
            <a:spLocks noChangeArrowheads="1"/>
          </p:cNvSpPr>
          <p:nvPr/>
        </p:nvSpPr>
        <p:spPr bwMode="gray">
          <a:xfrm>
            <a:off x="4730750" y="558165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600">
                <a:solidFill>
                  <a:srgbClr val="161616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17805" name="Rectangle 4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8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3"/>
          <p:cNvGrpSpPr>
            <a:grpSpLocks/>
          </p:cNvGrpSpPr>
          <p:nvPr/>
        </p:nvGrpSpPr>
        <p:grpSpPr bwMode="auto">
          <a:xfrm>
            <a:off x="2187575" y="2817813"/>
            <a:ext cx="4905375" cy="2425700"/>
            <a:chOff x="995" y="1472"/>
            <a:chExt cx="3785" cy="1872"/>
          </a:xfrm>
        </p:grpSpPr>
        <p:sp>
          <p:nvSpPr>
            <p:cNvPr id="15376" name="AutoShape 4"/>
            <p:cNvSpPr>
              <a:spLocks noChangeArrowheads="1"/>
            </p:cNvSpPr>
            <p:nvPr/>
          </p:nvSpPr>
          <p:spPr bwMode="gray">
            <a:xfrm>
              <a:off x="995" y="1588"/>
              <a:ext cx="3785" cy="1756"/>
            </a:xfrm>
            <a:custGeom>
              <a:avLst/>
              <a:gdLst>
                <a:gd name="T0" fmla="*/ 332 w 21600"/>
                <a:gd name="T1" fmla="*/ 0 h 21600"/>
                <a:gd name="T2" fmla="*/ 97 w 21600"/>
                <a:gd name="T3" fmla="*/ 21 h 21600"/>
                <a:gd name="T4" fmla="*/ 0 w 21600"/>
                <a:gd name="T5" fmla="*/ 71 h 21600"/>
                <a:gd name="T6" fmla="*/ 97 w 21600"/>
                <a:gd name="T7" fmla="*/ 122 h 21600"/>
                <a:gd name="T8" fmla="*/ 332 w 21600"/>
                <a:gd name="T9" fmla="*/ 143 h 21600"/>
                <a:gd name="T10" fmla="*/ 566 w 21600"/>
                <a:gd name="T11" fmla="*/ 122 h 21600"/>
                <a:gd name="T12" fmla="*/ 663 w 21600"/>
                <a:gd name="T13" fmla="*/ 71 h 21600"/>
                <a:gd name="T14" fmla="*/ 566 w 21600"/>
                <a:gd name="T15" fmla="*/ 2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2 w 21600"/>
                <a:gd name="T25" fmla="*/ 3161 h 21600"/>
                <a:gd name="T26" fmla="*/ 18438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13" y="10800"/>
                  </a:moveTo>
                  <a:cubicBezTo>
                    <a:pt x="3013" y="15101"/>
                    <a:pt x="6499" y="18587"/>
                    <a:pt x="10800" y="18587"/>
                  </a:cubicBezTo>
                  <a:cubicBezTo>
                    <a:pt x="15101" y="18587"/>
                    <a:pt x="18587" y="15101"/>
                    <a:pt x="18587" y="10800"/>
                  </a:cubicBezTo>
                  <a:cubicBezTo>
                    <a:pt x="18587" y="6499"/>
                    <a:pt x="15101" y="3013"/>
                    <a:pt x="10800" y="3013"/>
                  </a:cubicBezTo>
                  <a:cubicBezTo>
                    <a:pt x="6499" y="3013"/>
                    <a:pt x="3013" y="6499"/>
                    <a:pt x="301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B3B3B"/>
                </a:gs>
                <a:gs pos="50000">
                  <a:srgbClr val="808080"/>
                </a:gs>
                <a:gs pos="100000">
                  <a:srgbClr val="3B3B3B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67365" name="AutoShape 5"/>
            <p:cNvSpPr>
              <a:spLocks noChangeArrowheads="1"/>
            </p:cNvSpPr>
            <p:nvPr/>
          </p:nvSpPr>
          <p:spPr bwMode="gray">
            <a:xfrm>
              <a:off x="995" y="1478"/>
              <a:ext cx="3785" cy="1756"/>
            </a:xfrm>
            <a:custGeom>
              <a:avLst/>
              <a:gdLst>
                <a:gd name="T0" fmla="*/ 1893 w 21600"/>
                <a:gd name="T1" fmla="*/ 0 h 21600"/>
                <a:gd name="T2" fmla="*/ 554 w 21600"/>
                <a:gd name="T3" fmla="*/ 257 h 21600"/>
                <a:gd name="T4" fmla="*/ 0 w 21600"/>
                <a:gd name="T5" fmla="*/ 878 h 21600"/>
                <a:gd name="T6" fmla="*/ 554 w 21600"/>
                <a:gd name="T7" fmla="*/ 1499 h 21600"/>
                <a:gd name="T8" fmla="*/ 1893 w 21600"/>
                <a:gd name="T9" fmla="*/ 1756 h 21600"/>
                <a:gd name="T10" fmla="*/ 3231 w 21600"/>
                <a:gd name="T11" fmla="*/ 1499 h 21600"/>
                <a:gd name="T12" fmla="*/ 3785 w 21600"/>
                <a:gd name="T13" fmla="*/ 878 h 21600"/>
                <a:gd name="T14" fmla="*/ 3231 w 21600"/>
                <a:gd name="T15" fmla="*/ 25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2 w 21600"/>
                <a:gd name="T25" fmla="*/ 3161 h 21600"/>
                <a:gd name="T26" fmla="*/ 18438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13" y="10800"/>
                  </a:moveTo>
                  <a:cubicBezTo>
                    <a:pt x="3013" y="15101"/>
                    <a:pt x="6499" y="18587"/>
                    <a:pt x="10800" y="18587"/>
                  </a:cubicBezTo>
                  <a:cubicBezTo>
                    <a:pt x="15101" y="18587"/>
                    <a:pt x="18587" y="15101"/>
                    <a:pt x="18587" y="10800"/>
                  </a:cubicBezTo>
                  <a:cubicBezTo>
                    <a:pt x="18587" y="6499"/>
                    <a:pt x="15101" y="3013"/>
                    <a:pt x="10800" y="3013"/>
                  </a:cubicBezTo>
                  <a:cubicBezTo>
                    <a:pt x="6499" y="3013"/>
                    <a:pt x="3013" y="6499"/>
                    <a:pt x="3013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34902"/>
                    <a:invGamma/>
                  </a:schemeClr>
                </a:gs>
                <a:gs pos="100000">
                  <a:schemeClr val="accent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zh-CN">
                <a:latin typeface="Calibri" pitchFamily="34" charset="0"/>
                <a:cs typeface="Arial" pitchFamily="34" charset="0"/>
              </a:endParaRPr>
            </a:p>
          </p:txBody>
        </p:sp>
        <p:sp>
          <p:nvSpPr>
            <p:cNvPr id="15378" name="Line 6"/>
            <p:cNvSpPr>
              <a:spLocks noChangeShapeType="1"/>
            </p:cNvSpPr>
            <p:nvPr/>
          </p:nvSpPr>
          <p:spPr bwMode="gray">
            <a:xfrm flipV="1">
              <a:off x="2872" y="1472"/>
              <a:ext cx="0" cy="359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9" name="Line 7"/>
            <p:cNvSpPr>
              <a:spLocks noChangeShapeType="1"/>
            </p:cNvSpPr>
            <p:nvPr/>
          </p:nvSpPr>
          <p:spPr bwMode="gray">
            <a:xfrm>
              <a:off x="1793" y="1974"/>
              <a:ext cx="0" cy="115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0" name="Line 8"/>
            <p:cNvSpPr>
              <a:spLocks noChangeShapeType="1"/>
            </p:cNvSpPr>
            <p:nvPr/>
          </p:nvSpPr>
          <p:spPr bwMode="gray">
            <a:xfrm>
              <a:off x="3951" y="1959"/>
              <a:ext cx="0" cy="12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1" name="Line 9"/>
            <p:cNvSpPr>
              <a:spLocks noChangeShapeType="1"/>
            </p:cNvSpPr>
            <p:nvPr/>
          </p:nvSpPr>
          <p:spPr bwMode="gray">
            <a:xfrm flipV="1">
              <a:off x="3951" y="1794"/>
              <a:ext cx="384" cy="165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2" name="Line 10"/>
            <p:cNvSpPr>
              <a:spLocks noChangeShapeType="1"/>
            </p:cNvSpPr>
            <p:nvPr/>
          </p:nvSpPr>
          <p:spPr bwMode="gray">
            <a:xfrm flipH="1" flipV="1">
              <a:off x="1413" y="1801"/>
              <a:ext cx="378" cy="17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3" name="Line 11"/>
            <p:cNvSpPr>
              <a:spLocks noChangeShapeType="1"/>
            </p:cNvSpPr>
            <p:nvPr/>
          </p:nvSpPr>
          <p:spPr bwMode="gray">
            <a:xfrm flipH="1">
              <a:off x="1856" y="2884"/>
              <a:ext cx="291" cy="209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4" name="Line 12"/>
            <p:cNvSpPr>
              <a:spLocks noChangeShapeType="1"/>
            </p:cNvSpPr>
            <p:nvPr/>
          </p:nvSpPr>
          <p:spPr bwMode="gray">
            <a:xfrm>
              <a:off x="3752" y="2843"/>
              <a:ext cx="365" cy="18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5" name="Line 13"/>
            <p:cNvSpPr>
              <a:spLocks noChangeShapeType="1"/>
            </p:cNvSpPr>
            <p:nvPr/>
          </p:nvSpPr>
          <p:spPr bwMode="gray">
            <a:xfrm flipH="1">
              <a:off x="1850" y="3090"/>
              <a:ext cx="7" cy="1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6" name="Line 14"/>
            <p:cNvSpPr>
              <a:spLocks noChangeShapeType="1"/>
            </p:cNvSpPr>
            <p:nvPr/>
          </p:nvSpPr>
          <p:spPr bwMode="gray">
            <a:xfrm flipH="1">
              <a:off x="4112" y="3022"/>
              <a:ext cx="7" cy="1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5363" name="Line 15"/>
          <p:cNvSpPr>
            <a:spLocks noChangeShapeType="1"/>
          </p:cNvSpPr>
          <p:nvPr/>
        </p:nvSpPr>
        <p:spPr bwMode="black">
          <a:xfrm>
            <a:off x="3746500" y="2644775"/>
            <a:ext cx="0" cy="436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4" name="Line 16"/>
          <p:cNvSpPr>
            <a:spLocks noChangeShapeType="1"/>
          </p:cNvSpPr>
          <p:nvPr/>
        </p:nvSpPr>
        <p:spPr bwMode="black">
          <a:xfrm>
            <a:off x="5565775" y="2600325"/>
            <a:ext cx="0" cy="481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5" name="Line 17"/>
          <p:cNvSpPr>
            <a:spLocks noChangeShapeType="1"/>
          </p:cNvSpPr>
          <p:nvPr/>
        </p:nvSpPr>
        <p:spPr bwMode="black">
          <a:xfrm flipV="1">
            <a:off x="4725988" y="4943475"/>
            <a:ext cx="0" cy="534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6" name="Line 18"/>
          <p:cNvSpPr>
            <a:spLocks noChangeShapeType="1"/>
          </p:cNvSpPr>
          <p:nvPr/>
        </p:nvSpPr>
        <p:spPr bwMode="gray">
          <a:xfrm flipH="1" flipV="1">
            <a:off x="6697663" y="416718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7" name="Line 19"/>
          <p:cNvSpPr>
            <a:spLocks noChangeShapeType="1"/>
          </p:cNvSpPr>
          <p:nvPr/>
        </p:nvSpPr>
        <p:spPr bwMode="gray">
          <a:xfrm flipV="1">
            <a:off x="1960563" y="39068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8" name="Text Box 20"/>
          <p:cNvSpPr txBox="1">
            <a:spLocks noChangeArrowheads="1"/>
          </p:cNvSpPr>
          <p:nvPr/>
        </p:nvSpPr>
        <p:spPr bwMode="black">
          <a:xfrm>
            <a:off x="2897188" y="22098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5369" name="Text Box 21"/>
          <p:cNvSpPr txBox="1">
            <a:spLocks noChangeArrowheads="1"/>
          </p:cNvSpPr>
          <p:nvPr/>
        </p:nvSpPr>
        <p:spPr bwMode="black">
          <a:xfrm>
            <a:off x="4738688" y="22098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5370" name="Text Box 22"/>
          <p:cNvSpPr txBox="1">
            <a:spLocks noChangeArrowheads="1"/>
          </p:cNvSpPr>
          <p:nvPr/>
        </p:nvSpPr>
        <p:spPr bwMode="black">
          <a:xfrm>
            <a:off x="7275513" y="3743325"/>
            <a:ext cx="1609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5371" name="Text Box 23"/>
          <p:cNvSpPr txBox="1">
            <a:spLocks noChangeArrowheads="1"/>
          </p:cNvSpPr>
          <p:nvPr/>
        </p:nvSpPr>
        <p:spPr bwMode="black">
          <a:xfrm>
            <a:off x="3878263" y="54991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5372" name="Text Box 24"/>
          <p:cNvSpPr txBox="1">
            <a:spLocks noChangeArrowheads="1"/>
          </p:cNvSpPr>
          <p:nvPr/>
        </p:nvSpPr>
        <p:spPr bwMode="black">
          <a:xfrm>
            <a:off x="381000" y="3736975"/>
            <a:ext cx="1570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5373" name="Text Box 25"/>
          <p:cNvSpPr txBox="1">
            <a:spLocks noChangeArrowheads="1"/>
          </p:cNvSpPr>
          <p:nvPr/>
        </p:nvSpPr>
        <p:spPr bwMode="black">
          <a:xfrm>
            <a:off x="3581400" y="3397250"/>
            <a:ext cx="21859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15374" name="Rectangle 28"/>
          <p:cNvSpPr>
            <a:spLocks noChangeArrowheads="1"/>
          </p:cNvSpPr>
          <p:nvPr/>
        </p:nvSpPr>
        <p:spPr bwMode="black">
          <a:xfrm>
            <a:off x="1905000" y="1219200"/>
            <a:ext cx="594360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2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is a Design Digital Content &amp; Contents mall developed by Guild Design Inc.</a:t>
            </a:r>
          </a:p>
        </p:txBody>
      </p:sp>
      <p:sp>
        <p:nvSpPr>
          <p:cNvPr id="118812" name="Rectangle 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8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1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sp>
        <p:nvSpPr>
          <p:cNvPr id="16387" name="Line 38"/>
          <p:cNvSpPr>
            <a:spLocks noChangeShapeType="1"/>
          </p:cNvSpPr>
          <p:nvPr/>
        </p:nvSpPr>
        <p:spPr bwMode="auto">
          <a:xfrm>
            <a:off x="1952625" y="1619250"/>
            <a:ext cx="0" cy="3313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88" name="Line 39"/>
          <p:cNvSpPr>
            <a:spLocks noChangeShapeType="1"/>
          </p:cNvSpPr>
          <p:nvPr/>
        </p:nvSpPr>
        <p:spPr bwMode="auto">
          <a:xfrm>
            <a:off x="1952625" y="4932363"/>
            <a:ext cx="3324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89" name="Text Box 40"/>
          <p:cNvSpPr txBox="1">
            <a:spLocks noChangeArrowheads="1"/>
          </p:cNvSpPr>
          <p:nvPr/>
        </p:nvSpPr>
        <p:spPr bwMode="auto">
          <a:xfrm>
            <a:off x="1925638" y="5021263"/>
            <a:ext cx="612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2005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390" name="Text Box 41"/>
          <p:cNvSpPr txBox="1">
            <a:spLocks noChangeArrowheads="1"/>
          </p:cNvSpPr>
          <p:nvPr/>
        </p:nvSpPr>
        <p:spPr bwMode="auto">
          <a:xfrm>
            <a:off x="4721225" y="5021263"/>
            <a:ext cx="612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4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2035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391" name="Line 42"/>
          <p:cNvSpPr>
            <a:spLocks noChangeShapeType="1"/>
          </p:cNvSpPr>
          <p:nvPr/>
        </p:nvSpPr>
        <p:spPr bwMode="auto">
          <a:xfrm>
            <a:off x="2493963" y="5149850"/>
            <a:ext cx="2243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2" name="Rectangle 43"/>
          <p:cNvSpPr>
            <a:spLocks noChangeArrowheads="1"/>
          </p:cNvSpPr>
          <p:nvPr/>
        </p:nvSpPr>
        <p:spPr bwMode="auto">
          <a:xfrm>
            <a:off x="1828800" y="5410200"/>
            <a:ext cx="3581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Describe a vision of company or strategic contents.</a:t>
            </a:r>
          </a:p>
        </p:txBody>
      </p:sp>
      <p:sp>
        <p:nvSpPr>
          <p:cNvPr id="16393" name="Rectangle 44"/>
          <p:cNvSpPr>
            <a:spLocks noChangeArrowheads="1"/>
          </p:cNvSpPr>
          <p:nvPr/>
        </p:nvSpPr>
        <p:spPr bwMode="auto">
          <a:xfrm>
            <a:off x="925513" y="4408488"/>
            <a:ext cx="1100137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contents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394" name="Line 45"/>
          <p:cNvSpPr>
            <a:spLocks noChangeShapeType="1"/>
          </p:cNvSpPr>
          <p:nvPr/>
        </p:nvSpPr>
        <p:spPr bwMode="auto">
          <a:xfrm flipV="1">
            <a:off x="1414463" y="2286000"/>
            <a:ext cx="0" cy="2106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5" name="Rectangle 46"/>
          <p:cNvSpPr>
            <a:spLocks noChangeArrowheads="1"/>
          </p:cNvSpPr>
          <p:nvPr/>
        </p:nvSpPr>
        <p:spPr bwMode="gray">
          <a:xfrm>
            <a:off x="889000" y="1638300"/>
            <a:ext cx="10985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contents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396" name="Text Box 47"/>
          <p:cNvSpPr txBox="1">
            <a:spLocks noChangeArrowheads="1"/>
          </p:cNvSpPr>
          <p:nvPr/>
        </p:nvSpPr>
        <p:spPr bwMode="black">
          <a:xfrm>
            <a:off x="990600" y="1066800"/>
            <a:ext cx="15017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292929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32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+40%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397" name="Rectangle 54"/>
          <p:cNvSpPr>
            <a:spLocks noChangeArrowheads="1"/>
          </p:cNvSpPr>
          <p:nvPr/>
        </p:nvSpPr>
        <p:spPr bwMode="auto">
          <a:xfrm>
            <a:off x="6172200" y="2232025"/>
            <a:ext cx="28194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Describe a vision of company or strategic contents.</a:t>
            </a:r>
          </a:p>
        </p:txBody>
      </p:sp>
      <p:sp>
        <p:nvSpPr>
          <p:cNvPr id="16398" name="Rectangle 55"/>
          <p:cNvSpPr>
            <a:spLocks noChangeArrowheads="1"/>
          </p:cNvSpPr>
          <p:nvPr/>
        </p:nvSpPr>
        <p:spPr bwMode="auto">
          <a:xfrm>
            <a:off x="6172200" y="3259138"/>
            <a:ext cx="28194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Describe a vision of company or strategic contents.</a:t>
            </a:r>
          </a:p>
        </p:txBody>
      </p:sp>
      <p:sp>
        <p:nvSpPr>
          <p:cNvPr id="16399" name="AutoShape 56"/>
          <p:cNvSpPr>
            <a:spLocks noChangeArrowheads="1"/>
          </p:cNvSpPr>
          <p:nvPr/>
        </p:nvSpPr>
        <p:spPr bwMode="ltGray">
          <a:xfrm>
            <a:off x="5211763" y="1447800"/>
            <a:ext cx="3475037" cy="457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400" name="Rectangle 61"/>
          <p:cNvSpPr>
            <a:spLocks noChangeArrowheads="1"/>
          </p:cNvSpPr>
          <p:nvPr/>
        </p:nvSpPr>
        <p:spPr bwMode="auto">
          <a:xfrm>
            <a:off x="6172200" y="4356100"/>
            <a:ext cx="28194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Describe a vision of company or strategic contents.</a:t>
            </a:r>
          </a:p>
        </p:txBody>
      </p:sp>
      <p:sp>
        <p:nvSpPr>
          <p:cNvPr id="16401" name="Freeform 62"/>
          <p:cNvSpPr>
            <a:spLocks/>
          </p:cNvSpPr>
          <p:nvPr/>
        </p:nvSpPr>
        <p:spPr bwMode="ltGray">
          <a:xfrm>
            <a:off x="2281238" y="3319463"/>
            <a:ext cx="1862137" cy="1277937"/>
          </a:xfrm>
          <a:custGeom>
            <a:avLst/>
            <a:gdLst>
              <a:gd name="T0" fmla="*/ 0 w 1291"/>
              <a:gd name="T1" fmla="*/ 990906 h 886"/>
              <a:gd name="T2" fmla="*/ 967850 w 1291"/>
              <a:gd name="T3" fmla="*/ 767339 h 886"/>
              <a:gd name="T4" fmla="*/ 1590966 w 1291"/>
              <a:gd name="T5" fmla="*/ 214913 h 886"/>
              <a:gd name="T6" fmla="*/ 1425090 w 1291"/>
              <a:gd name="T7" fmla="*/ 188950 h 886"/>
              <a:gd name="T8" fmla="*/ 1678952 w 1291"/>
              <a:gd name="T9" fmla="*/ 0 h 886"/>
              <a:gd name="T10" fmla="*/ 1862137 w 1291"/>
              <a:gd name="T11" fmla="*/ 263953 h 886"/>
              <a:gd name="T12" fmla="*/ 1678952 w 1291"/>
              <a:gd name="T13" fmla="*/ 232221 h 886"/>
              <a:gd name="T14" fmla="*/ 1151034 w 1291"/>
              <a:gd name="T15" fmla="*/ 1029850 h 886"/>
              <a:gd name="T16" fmla="*/ 799089 w 1291"/>
              <a:gd name="T17" fmla="*/ 1277937 h 886"/>
              <a:gd name="T18" fmla="*/ 0 w 1291"/>
              <a:gd name="T19" fmla="*/ 990906 h 88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91"/>
              <a:gd name="T31" fmla="*/ 0 h 886"/>
              <a:gd name="T32" fmla="*/ 1291 w 1291"/>
              <a:gd name="T33" fmla="*/ 886 h 88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91" h="886">
                <a:moveTo>
                  <a:pt x="0" y="687"/>
                </a:moveTo>
                <a:cubicBezTo>
                  <a:pt x="261" y="646"/>
                  <a:pt x="345" y="660"/>
                  <a:pt x="671" y="532"/>
                </a:cubicBezTo>
                <a:cubicBezTo>
                  <a:pt x="997" y="404"/>
                  <a:pt x="1069" y="227"/>
                  <a:pt x="1103" y="149"/>
                </a:cubicBezTo>
                <a:cubicBezTo>
                  <a:pt x="1045" y="140"/>
                  <a:pt x="988" y="131"/>
                  <a:pt x="988" y="131"/>
                </a:cubicBezTo>
                <a:lnTo>
                  <a:pt x="1164" y="0"/>
                </a:lnTo>
                <a:lnTo>
                  <a:pt x="1291" y="183"/>
                </a:lnTo>
                <a:lnTo>
                  <a:pt x="1164" y="161"/>
                </a:lnTo>
                <a:cubicBezTo>
                  <a:pt x="1120" y="317"/>
                  <a:pt x="981" y="576"/>
                  <a:pt x="798" y="714"/>
                </a:cubicBezTo>
                <a:cubicBezTo>
                  <a:pt x="615" y="852"/>
                  <a:pt x="749" y="772"/>
                  <a:pt x="554" y="886"/>
                </a:cubicBezTo>
                <a:lnTo>
                  <a:pt x="0" y="687"/>
                </a:lnTo>
                <a:close/>
              </a:path>
            </a:pathLst>
          </a:custGeom>
          <a:gradFill rotWithShape="1">
            <a:gsLst>
              <a:gs pos="0">
                <a:srgbClr val="3C547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6402" name="Group 63"/>
          <p:cNvGrpSpPr>
            <a:grpSpLocks/>
          </p:cNvGrpSpPr>
          <p:nvPr/>
        </p:nvGrpSpPr>
        <p:grpSpPr bwMode="auto">
          <a:xfrm>
            <a:off x="3200400" y="1566863"/>
            <a:ext cx="2101850" cy="1938337"/>
            <a:chOff x="2208" y="1392"/>
            <a:chExt cx="1132" cy="1055"/>
          </a:xfrm>
        </p:grpSpPr>
        <p:sp>
          <p:nvSpPr>
            <p:cNvPr id="119837" name="Freeform 64"/>
            <p:cNvSpPr>
              <a:spLocks/>
            </p:cNvSpPr>
            <p:nvPr/>
          </p:nvSpPr>
          <p:spPr bwMode="gray">
            <a:xfrm>
              <a:off x="2332" y="2158"/>
              <a:ext cx="467" cy="232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>
                <a:defRPr/>
              </a:pPr>
              <a:endParaRPr lang="zh-CN" altLang="zh-CN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838" name="Freeform 65"/>
            <p:cNvSpPr>
              <a:spLocks/>
            </p:cNvSpPr>
            <p:nvPr/>
          </p:nvSpPr>
          <p:spPr bwMode="gray">
            <a:xfrm>
              <a:off x="2208" y="1553"/>
              <a:ext cx="312" cy="837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algn="ctr">
                <a:defRPr/>
              </a:pPr>
              <a:endParaRPr lang="zh-CN" altLang="zh-CN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839" name="Freeform 66"/>
            <p:cNvSpPr>
              <a:spLocks/>
            </p:cNvSpPr>
            <p:nvPr/>
          </p:nvSpPr>
          <p:spPr bwMode="gray">
            <a:xfrm>
              <a:off x="2630" y="2172"/>
              <a:ext cx="578" cy="275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>
                <a:defRPr/>
              </a:pPr>
              <a:endParaRPr lang="zh-CN" altLang="zh-CN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840" name="Freeform 67"/>
            <p:cNvSpPr>
              <a:spLocks/>
            </p:cNvSpPr>
            <p:nvPr/>
          </p:nvSpPr>
          <p:spPr bwMode="gray">
            <a:xfrm>
              <a:off x="3014" y="2205"/>
              <a:ext cx="326" cy="150"/>
            </a:xfrm>
            <a:custGeom>
              <a:avLst/>
              <a:gdLst>
                <a:gd name="T0" fmla="*/ 0 w 234"/>
                <a:gd name="T1" fmla="*/ 98 h 112"/>
                <a:gd name="T2" fmla="*/ 61 w 234"/>
                <a:gd name="T3" fmla="*/ 112 h 112"/>
                <a:gd name="T4" fmla="*/ 218 w 234"/>
                <a:gd name="T5" fmla="*/ 32 h 112"/>
                <a:gd name="T6" fmla="*/ 157 w 234"/>
                <a:gd name="T7" fmla="*/ 11 h 112"/>
                <a:gd name="T8" fmla="*/ 0 w 234"/>
                <a:gd name="T9" fmla="*/ 98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4"/>
                <a:gd name="T16" fmla="*/ 0 h 112"/>
                <a:gd name="T17" fmla="*/ 234 w 234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4" h="112">
                  <a:moveTo>
                    <a:pt x="0" y="98"/>
                  </a:moveTo>
                  <a:lnTo>
                    <a:pt x="61" y="112"/>
                  </a:lnTo>
                  <a:lnTo>
                    <a:pt x="218" y="32"/>
                  </a:lnTo>
                  <a:cubicBezTo>
                    <a:pt x="234" y="15"/>
                    <a:pt x="193" y="0"/>
                    <a:pt x="157" y="11"/>
                  </a:cubicBezTo>
                  <a:lnTo>
                    <a:pt x="0" y="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>
                <a:defRPr/>
              </a:pPr>
              <a:endParaRPr lang="zh-CN" altLang="zh-CN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841" name="Freeform 68"/>
            <p:cNvSpPr>
              <a:spLocks/>
            </p:cNvSpPr>
            <p:nvPr/>
          </p:nvSpPr>
          <p:spPr bwMode="gray">
            <a:xfrm>
              <a:off x="2899" y="1513"/>
              <a:ext cx="313" cy="837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algn="ctr">
                <a:defRPr/>
              </a:pPr>
              <a:endParaRPr lang="zh-CN" altLang="zh-CN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842" name="Freeform 69"/>
            <p:cNvSpPr>
              <a:spLocks/>
            </p:cNvSpPr>
            <p:nvPr/>
          </p:nvSpPr>
          <p:spPr bwMode="gray">
            <a:xfrm>
              <a:off x="2473" y="1392"/>
              <a:ext cx="393" cy="1054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algn="ctr">
                <a:defRPr/>
              </a:pPr>
              <a:endParaRPr lang="zh-CN" altLang="zh-CN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403" name="Group 70"/>
          <p:cNvGrpSpPr>
            <a:grpSpLocks/>
          </p:cNvGrpSpPr>
          <p:nvPr/>
        </p:nvGrpSpPr>
        <p:grpSpPr bwMode="auto">
          <a:xfrm>
            <a:off x="2438400" y="3276600"/>
            <a:ext cx="838200" cy="1527175"/>
            <a:chOff x="1536" y="2592"/>
            <a:chExt cx="437" cy="839"/>
          </a:xfrm>
        </p:grpSpPr>
        <p:sp>
          <p:nvSpPr>
            <p:cNvPr id="16415" name="Freeform 71"/>
            <p:cNvSpPr>
              <a:spLocks/>
            </p:cNvSpPr>
            <p:nvPr/>
          </p:nvSpPr>
          <p:spPr bwMode="gray">
            <a:xfrm>
              <a:off x="1647" y="3281"/>
              <a:ext cx="326" cy="150"/>
            </a:xfrm>
            <a:custGeom>
              <a:avLst/>
              <a:gdLst>
                <a:gd name="T0" fmla="*/ 0 w 234"/>
                <a:gd name="T1" fmla="*/ 131 h 112"/>
                <a:gd name="T2" fmla="*/ 85 w 234"/>
                <a:gd name="T3" fmla="*/ 150 h 112"/>
                <a:gd name="T4" fmla="*/ 304 w 234"/>
                <a:gd name="T5" fmla="*/ 43 h 112"/>
                <a:gd name="T6" fmla="*/ 219 w 234"/>
                <a:gd name="T7" fmla="*/ 15 h 112"/>
                <a:gd name="T8" fmla="*/ 0 w 234"/>
                <a:gd name="T9" fmla="*/ 131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4"/>
                <a:gd name="T16" fmla="*/ 0 h 112"/>
                <a:gd name="T17" fmla="*/ 234 w 234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4" h="112">
                  <a:moveTo>
                    <a:pt x="0" y="98"/>
                  </a:moveTo>
                  <a:lnTo>
                    <a:pt x="61" y="112"/>
                  </a:lnTo>
                  <a:lnTo>
                    <a:pt x="218" y="32"/>
                  </a:lnTo>
                  <a:cubicBezTo>
                    <a:pt x="234" y="15"/>
                    <a:pt x="193" y="0"/>
                    <a:pt x="157" y="11"/>
                  </a:cubicBezTo>
                  <a:lnTo>
                    <a:pt x="0" y="98"/>
                  </a:lnTo>
                  <a:close/>
                </a:path>
              </a:pathLst>
            </a:custGeom>
            <a:gradFill rotWithShape="1">
              <a:gsLst>
                <a:gs pos="0">
                  <a:srgbClr val="525252">
                    <a:alpha val="0"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845" name="Freeform 72"/>
            <p:cNvSpPr>
              <a:spLocks/>
            </p:cNvSpPr>
            <p:nvPr/>
          </p:nvSpPr>
          <p:spPr bwMode="gray">
            <a:xfrm>
              <a:off x="1536" y="2592"/>
              <a:ext cx="313" cy="837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algn="ctr">
                <a:defRPr/>
              </a:pPr>
              <a:endParaRPr lang="zh-CN" altLang="zh-CN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404" name="Group 73"/>
          <p:cNvGrpSpPr>
            <a:grpSpLocks/>
          </p:cNvGrpSpPr>
          <p:nvPr/>
        </p:nvGrpSpPr>
        <p:grpSpPr bwMode="auto">
          <a:xfrm>
            <a:off x="5429250" y="4332288"/>
            <a:ext cx="701675" cy="701675"/>
            <a:chOff x="2430" y="1692"/>
            <a:chExt cx="339" cy="339"/>
          </a:xfrm>
        </p:grpSpPr>
        <p:sp>
          <p:nvSpPr>
            <p:cNvPr id="16413" name="Freeform 74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>
                <a:gd name="T0" fmla="*/ 170 w 339"/>
                <a:gd name="T1" fmla="*/ 0 h 339"/>
                <a:gd name="T2" fmla="*/ 131 w 339"/>
                <a:gd name="T3" fmla="*/ 5 h 339"/>
                <a:gd name="T4" fmla="*/ 95 w 339"/>
                <a:gd name="T5" fmla="*/ 17 h 339"/>
                <a:gd name="T6" fmla="*/ 63 w 339"/>
                <a:gd name="T7" fmla="*/ 38 h 339"/>
                <a:gd name="T8" fmla="*/ 38 w 339"/>
                <a:gd name="T9" fmla="*/ 63 h 339"/>
                <a:gd name="T10" fmla="*/ 18 w 339"/>
                <a:gd name="T11" fmla="*/ 95 h 339"/>
                <a:gd name="T12" fmla="*/ 5 w 339"/>
                <a:gd name="T13" fmla="*/ 131 h 339"/>
                <a:gd name="T14" fmla="*/ 0 w 339"/>
                <a:gd name="T15" fmla="*/ 170 h 339"/>
                <a:gd name="T16" fmla="*/ 5 w 339"/>
                <a:gd name="T17" fmla="*/ 209 h 339"/>
                <a:gd name="T18" fmla="*/ 18 w 339"/>
                <a:gd name="T19" fmla="*/ 245 h 339"/>
                <a:gd name="T20" fmla="*/ 38 w 339"/>
                <a:gd name="T21" fmla="*/ 276 h 339"/>
                <a:gd name="T22" fmla="*/ 63 w 339"/>
                <a:gd name="T23" fmla="*/ 302 h 339"/>
                <a:gd name="T24" fmla="*/ 95 w 339"/>
                <a:gd name="T25" fmla="*/ 323 h 339"/>
                <a:gd name="T26" fmla="*/ 131 w 339"/>
                <a:gd name="T27" fmla="*/ 335 h 339"/>
                <a:gd name="T28" fmla="*/ 170 w 339"/>
                <a:gd name="T29" fmla="*/ 339 h 339"/>
                <a:gd name="T30" fmla="*/ 209 w 339"/>
                <a:gd name="T31" fmla="*/ 335 h 339"/>
                <a:gd name="T32" fmla="*/ 245 w 339"/>
                <a:gd name="T33" fmla="*/ 323 h 339"/>
                <a:gd name="T34" fmla="*/ 276 w 339"/>
                <a:gd name="T35" fmla="*/ 302 h 339"/>
                <a:gd name="T36" fmla="*/ 303 w 339"/>
                <a:gd name="T37" fmla="*/ 276 h 339"/>
                <a:gd name="T38" fmla="*/ 323 w 339"/>
                <a:gd name="T39" fmla="*/ 245 h 339"/>
                <a:gd name="T40" fmla="*/ 335 w 339"/>
                <a:gd name="T41" fmla="*/ 209 h 339"/>
                <a:gd name="T42" fmla="*/ 339 w 339"/>
                <a:gd name="T43" fmla="*/ 170 h 339"/>
                <a:gd name="T44" fmla="*/ 335 w 339"/>
                <a:gd name="T45" fmla="*/ 131 h 339"/>
                <a:gd name="T46" fmla="*/ 323 w 339"/>
                <a:gd name="T47" fmla="*/ 95 h 339"/>
                <a:gd name="T48" fmla="*/ 303 w 339"/>
                <a:gd name="T49" fmla="*/ 63 h 339"/>
                <a:gd name="T50" fmla="*/ 276 w 339"/>
                <a:gd name="T51" fmla="*/ 38 h 339"/>
                <a:gd name="T52" fmla="*/ 245 w 339"/>
                <a:gd name="T53" fmla="*/ 17 h 339"/>
                <a:gd name="T54" fmla="*/ 209 w 339"/>
                <a:gd name="T55" fmla="*/ 5 h 339"/>
                <a:gd name="T56" fmla="*/ 170 w 339"/>
                <a:gd name="T57" fmla="*/ 0 h 339"/>
                <a:gd name="T58" fmla="*/ 170 w 339"/>
                <a:gd name="T59" fmla="*/ 294 h 339"/>
                <a:gd name="T60" fmla="*/ 137 w 339"/>
                <a:gd name="T61" fmla="*/ 291 h 339"/>
                <a:gd name="T62" fmla="*/ 107 w 339"/>
                <a:gd name="T63" fmla="*/ 278 h 339"/>
                <a:gd name="T64" fmla="*/ 81 w 339"/>
                <a:gd name="T65" fmla="*/ 258 h 339"/>
                <a:gd name="T66" fmla="*/ 62 w 339"/>
                <a:gd name="T67" fmla="*/ 233 h 339"/>
                <a:gd name="T68" fmla="*/ 50 w 339"/>
                <a:gd name="T69" fmla="*/ 203 h 339"/>
                <a:gd name="T70" fmla="*/ 45 w 339"/>
                <a:gd name="T71" fmla="*/ 170 h 339"/>
                <a:gd name="T72" fmla="*/ 50 w 339"/>
                <a:gd name="T73" fmla="*/ 137 h 339"/>
                <a:gd name="T74" fmla="*/ 62 w 339"/>
                <a:gd name="T75" fmla="*/ 107 h 339"/>
                <a:gd name="T76" fmla="*/ 81 w 339"/>
                <a:gd name="T77" fmla="*/ 81 h 339"/>
                <a:gd name="T78" fmla="*/ 107 w 339"/>
                <a:gd name="T79" fmla="*/ 62 h 339"/>
                <a:gd name="T80" fmla="*/ 137 w 339"/>
                <a:gd name="T81" fmla="*/ 48 h 339"/>
                <a:gd name="T82" fmla="*/ 170 w 339"/>
                <a:gd name="T83" fmla="*/ 44 h 339"/>
                <a:gd name="T84" fmla="*/ 203 w 339"/>
                <a:gd name="T85" fmla="*/ 48 h 339"/>
                <a:gd name="T86" fmla="*/ 233 w 339"/>
                <a:gd name="T87" fmla="*/ 62 h 339"/>
                <a:gd name="T88" fmla="*/ 258 w 339"/>
                <a:gd name="T89" fmla="*/ 81 h 339"/>
                <a:gd name="T90" fmla="*/ 278 w 339"/>
                <a:gd name="T91" fmla="*/ 107 h 339"/>
                <a:gd name="T92" fmla="*/ 291 w 339"/>
                <a:gd name="T93" fmla="*/ 137 h 339"/>
                <a:gd name="T94" fmla="*/ 296 w 339"/>
                <a:gd name="T95" fmla="*/ 170 h 339"/>
                <a:gd name="T96" fmla="*/ 291 w 339"/>
                <a:gd name="T97" fmla="*/ 203 h 339"/>
                <a:gd name="T98" fmla="*/ 278 w 339"/>
                <a:gd name="T99" fmla="*/ 233 h 339"/>
                <a:gd name="T100" fmla="*/ 258 w 339"/>
                <a:gd name="T101" fmla="*/ 258 h 339"/>
                <a:gd name="T102" fmla="*/ 233 w 339"/>
                <a:gd name="T103" fmla="*/ 278 h 339"/>
                <a:gd name="T104" fmla="*/ 203 w 339"/>
                <a:gd name="T105" fmla="*/ 291 h 339"/>
                <a:gd name="T106" fmla="*/ 170 w 339"/>
                <a:gd name="T107" fmla="*/ 294 h 3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39"/>
                <a:gd name="T163" fmla="*/ 0 h 339"/>
                <a:gd name="T164" fmla="*/ 339 w 339"/>
                <a:gd name="T165" fmla="*/ 339 h 33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rgbClr val="0066CC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4" name="Freeform 75"/>
            <p:cNvSpPr>
              <a:spLocks noEditPoints="1"/>
            </p:cNvSpPr>
            <p:nvPr/>
          </p:nvSpPr>
          <p:spPr bwMode="gray">
            <a:xfrm>
              <a:off x="2516" y="1799"/>
              <a:ext cx="168" cy="157"/>
            </a:xfrm>
            <a:custGeom>
              <a:avLst/>
              <a:gdLst>
                <a:gd name="T0" fmla="*/ 12 w 168"/>
                <a:gd name="T1" fmla="*/ 76 h 157"/>
                <a:gd name="T2" fmla="*/ 30 w 168"/>
                <a:gd name="T3" fmla="*/ 114 h 157"/>
                <a:gd name="T4" fmla="*/ 63 w 168"/>
                <a:gd name="T5" fmla="*/ 132 h 157"/>
                <a:gd name="T6" fmla="*/ 106 w 168"/>
                <a:gd name="T7" fmla="*/ 132 h 157"/>
                <a:gd name="T8" fmla="*/ 139 w 168"/>
                <a:gd name="T9" fmla="*/ 114 h 157"/>
                <a:gd name="T10" fmla="*/ 157 w 168"/>
                <a:gd name="T11" fmla="*/ 76 h 157"/>
                <a:gd name="T12" fmla="*/ 163 w 168"/>
                <a:gd name="T13" fmla="*/ 100 h 157"/>
                <a:gd name="T14" fmla="*/ 142 w 168"/>
                <a:gd name="T15" fmla="*/ 136 h 157"/>
                <a:gd name="T16" fmla="*/ 106 w 168"/>
                <a:gd name="T17" fmla="*/ 156 h 157"/>
                <a:gd name="T18" fmla="*/ 61 w 168"/>
                <a:gd name="T19" fmla="*/ 156 h 157"/>
                <a:gd name="T20" fmla="*/ 27 w 168"/>
                <a:gd name="T21" fmla="*/ 136 h 157"/>
                <a:gd name="T22" fmla="*/ 4 w 168"/>
                <a:gd name="T23" fmla="*/ 100 h 157"/>
                <a:gd name="T24" fmla="*/ 39 w 168"/>
                <a:gd name="T25" fmla="*/ 45 h 157"/>
                <a:gd name="T26" fmla="*/ 27 w 168"/>
                <a:gd name="T27" fmla="*/ 42 h 157"/>
                <a:gd name="T28" fmla="*/ 19 w 168"/>
                <a:gd name="T29" fmla="*/ 34 h 157"/>
                <a:gd name="T30" fmla="*/ 16 w 168"/>
                <a:gd name="T31" fmla="*/ 22 h 157"/>
                <a:gd name="T32" fmla="*/ 19 w 168"/>
                <a:gd name="T33" fmla="*/ 12 h 157"/>
                <a:gd name="T34" fmla="*/ 27 w 168"/>
                <a:gd name="T35" fmla="*/ 3 h 157"/>
                <a:gd name="T36" fmla="*/ 39 w 168"/>
                <a:gd name="T37" fmla="*/ 0 h 157"/>
                <a:gd name="T38" fmla="*/ 49 w 168"/>
                <a:gd name="T39" fmla="*/ 3 h 157"/>
                <a:gd name="T40" fmla="*/ 58 w 168"/>
                <a:gd name="T41" fmla="*/ 12 h 157"/>
                <a:gd name="T42" fmla="*/ 61 w 168"/>
                <a:gd name="T43" fmla="*/ 22 h 157"/>
                <a:gd name="T44" fmla="*/ 58 w 168"/>
                <a:gd name="T45" fmla="*/ 34 h 157"/>
                <a:gd name="T46" fmla="*/ 49 w 168"/>
                <a:gd name="T47" fmla="*/ 42 h 157"/>
                <a:gd name="T48" fmla="*/ 39 w 168"/>
                <a:gd name="T49" fmla="*/ 45 h 157"/>
                <a:gd name="T50" fmla="*/ 124 w 168"/>
                <a:gd name="T51" fmla="*/ 45 h 157"/>
                <a:gd name="T52" fmla="*/ 114 w 168"/>
                <a:gd name="T53" fmla="*/ 39 h 157"/>
                <a:gd name="T54" fmla="*/ 108 w 168"/>
                <a:gd name="T55" fmla="*/ 28 h 157"/>
                <a:gd name="T56" fmla="*/ 108 w 168"/>
                <a:gd name="T57" fmla="*/ 16 h 157"/>
                <a:gd name="T58" fmla="*/ 114 w 168"/>
                <a:gd name="T59" fmla="*/ 6 h 157"/>
                <a:gd name="T60" fmla="*/ 124 w 168"/>
                <a:gd name="T61" fmla="*/ 1 h 157"/>
                <a:gd name="T62" fmla="*/ 136 w 168"/>
                <a:gd name="T63" fmla="*/ 1 h 157"/>
                <a:gd name="T64" fmla="*/ 145 w 168"/>
                <a:gd name="T65" fmla="*/ 6 h 157"/>
                <a:gd name="T66" fmla="*/ 151 w 168"/>
                <a:gd name="T67" fmla="*/ 16 h 157"/>
                <a:gd name="T68" fmla="*/ 151 w 168"/>
                <a:gd name="T69" fmla="*/ 28 h 157"/>
                <a:gd name="T70" fmla="*/ 145 w 168"/>
                <a:gd name="T71" fmla="*/ 39 h 157"/>
                <a:gd name="T72" fmla="*/ 136 w 168"/>
                <a:gd name="T73" fmla="*/ 45 h 1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8"/>
                <a:gd name="T112" fmla="*/ 0 h 157"/>
                <a:gd name="T113" fmla="*/ 168 w 168"/>
                <a:gd name="T114" fmla="*/ 157 h 1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rgbClr val="0066CC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05" name="Group 76"/>
          <p:cNvGrpSpPr>
            <a:grpSpLocks/>
          </p:cNvGrpSpPr>
          <p:nvPr/>
        </p:nvGrpSpPr>
        <p:grpSpPr bwMode="auto">
          <a:xfrm>
            <a:off x="5410200" y="3268663"/>
            <a:ext cx="701675" cy="698500"/>
            <a:chOff x="1884" y="3188"/>
            <a:chExt cx="411" cy="409"/>
          </a:xfrm>
        </p:grpSpPr>
        <p:sp>
          <p:nvSpPr>
            <p:cNvPr id="16410" name="Freeform 77"/>
            <p:cNvSpPr>
              <a:spLocks noEditPoints="1"/>
            </p:cNvSpPr>
            <p:nvPr/>
          </p:nvSpPr>
          <p:spPr bwMode="gray">
            <a:xfrm>
              <a:off x="1884" y="3188"/>
              <a:ext cx="411" cy="409"/>
            </a:xfrm>
            <a:custGeom>
              <a:avLst/>
              <a:gdLst>
                <a:gd name="T0" fmla="*/ 0 w 411"/>
                <a:gd name="T1" fmla="*/ 204 h 409"/>
                <a:gd name="T2" fmla="*/ 5 w 411"/>
                <a:gd name="T3" fmla="*/ 246 h 409"/>
                <a:gd name="T4" fmla="*/ 17 w 411"/>
                <a:gd name="T5" fmla="*/ 285 h 409"/>
                <a:gd name="T6" fmla="*/ 36 w 411"/>
                <a:gd name="T7" fmla="*/ 319 h 409"/>
                <a:gd name="T8" fmla="*/ 60 w 411"/>
                <a:gd name="T9" fmla="*/ 349 h 409"/>
                <a:gd name="T10" fmla="*/ 92 w 411"/>
                <a:gd name="T11" fmla="*/ 375 h 409"/>
                <a:gd name="T12" fmla="*/ 126 w 411"/>
                <a:gd name="T13" fmla="*/ 393 h 409"/>
                <a:gd name="T14" fmla="*/ 165 w 411"/>
                <a:gd name="T15" fmla="*/ 405 h 409"/>
                <a:gd name="T16" fmla="*/ 206 w 411"/>
                <a:gd name="T17" fmla="*/ 409 h 409"/>
                <a:gd name="T18" fmla="*/ 248 w 411"/>
                <a:gd name="T19" fmla="*/ 405 h 409"/>
                <a:gd name="T20" fmla="*/ 285 w 411"/>
                <a:gd name="T21" fmla="*/ 393 h 409"/>
                <a:gd name="T22" fmla="*/ 321 w 411"/>
                <a:gd name="T23" fmla="*/ 375 h 409"/>
                <a:gd name="T24" fmla="*/ 351 w 411"/>
                <a:gd name="T25" fmla="*/ 349 h 409"/>
                <a:gd name="T26" fmla="*/ 375 w 411"/>
                <a:gd name="T27" fmla="*/ 319 h 409"/>
                <a:gd name="T28" fmla="*/ 395 w 411"/>
                <a:gd name="T29" fmla="*/ 285 h 409"/>
                <a:gd name="T30" fmla="*/ 407 w 411"/>
                <a:gd name="T31" fmla="*/ 246 h 409"/>
                <a:gd name="T32" fmla="*/ 411 w 411"/>
                <a:gd name="T33" fmla="*/ 204 h 409"/>
                <a:gd name="T34" fmla="*/ 407 w 411"/>
                <a:gd name="T35" fmla="*/ 163 h 409"/>
                <a:gd name="T36" fmla="*/ 395 w 411"/>
                <a:gd name="T37" fmla="*/ 124 h 409"/>
                <a:gd name="T38" fmla="*/ 375 w 411"/>
                <a:gd name="T39" fmla="*/ 90 h 409"/>
                <a:gd name="T40" fmla="*/ 351 w 411"/>
                <a:gd name="T41" fmla="*/ 60 h 409"/>
                <a:gd name="T42" fmla="*/ 321 w 411"/>
                <a:gd name="T43" fmla="*/ 34 h 409"/>
                <a:gd name="T44" fmla="*/ 285 w 411"/>
                <a:gd name="T45" fmla="*/ 15 h 409"/>
                <a:gd name="T46" fmla="*/ 248 w 411"/>
                <a:gd name="T47" fmla="*/ 3 h 409"/>
                <a:gd name="T48" fmla="*/ 206 w 411"/>
                <a:gd name="T49" fmla="*/ 0 h 409"/>
                <a:gd name="T50" fmla="*/ 165 w 411"/>
                <a:gd name="T51" fmla="*/ 3 h 409"/>
                <a:gd name="T52" fmla="*/ 126 w 411"/>
                <a:gd name="T53" fmla="*/ 15 h 409"/>
                <a:gd name="T54" fmla="*/ 92 w 411"/>
                <a:gd name="T55" fmla="*/ 34 h 409"/>
                <a:gd name="T56" fmla="*/ 60 w 411"/>
                <a:gd name="T57" fmla="*/ 60 h 409"/>
                <a:gd name="T58" fmla="*/ 36 w 411"/>
                <a:gd name="T59" fmla="*/ 90 h 409"/>
                <a:gd name="T60" fmla="*/ 17 w 411"/>
                <a:gd name="T61" fmla="*/ 124 h 409"/>
                <a:gd name="T62" fmla="*/ 5 w 411"/>
                <a:gd name="T63" fmla="*/ 163 h 409"/>
                <a:gd name="T64" fmla="*/ 0 w 411"/>
                <a:gd name="T65" fmla="*/ 204 h 409"/>
                <a:gd name="T66" fmla="*/ 42 w 411"/>
                <a:gd name="T67" fmla="*/ 204 h 409"/>
                <a:gd name="T68" fmla="*/ 47 w 411"/>
                <a:gd name="T69" fmla="*/ 166 h 409"/>
                <a:gd name="T70" fmla="*/ 59 w 411"/>
                <a:gd name="T71" fmla="*/ 133 h 409"/>
                <a:gd name="T72" fmla="*/ 78 w 411"/>
                <a:gd name="T73" fmla="*/ 102 h 409"/>
                <a:gd name="T74" fmla="*/ 104 w 411"/>
                <a:gd name="T75" fmla="*/ 76 h 409"/>
                <a:gd name="T76" fmla="*/ 134 w 411"/>
                <a:gd name="T77" fmla="*/ 58 h 409"/>
                <a:gd name="T78" fmla="*/ 168 w 411"/>
                <a:gd name="T79" fmla="*/ 45 h 409"/>
                <a:gd name="T80" fmla="*/ 206 w 411"/>
                <a:gd name="T81" fmla="*/ 42 h 409"/>
                <a:gd name="T82" fmla="*/ 243 w 411"/>
                <a:gd name="T83" fmla="*/ 45 h 409"/>
                <a:gd name="T84" fmla="*/ 278 w 411"/>
                <a:gd name="T85" fmla="*/ 58 h 409"/>
                <a:gd name="T86" fmla="*/ 308 w 411"/>
                <a:gd name="T87" fmla="*/ 76 h 409"/>
                <a:gd name="T88" fmla="*/ 333 w 411"/>
                <a:gd name="T89" fmla="*/ 102 h 409"/>
                <a:gd name="T90" fmla="*/ 353 w 411"/>
                <a:gd name="T91" fmla="*/ 133 h 409"/>
                <a:gd name="T92" fmla="*/ 365 w 411"/>
                <a:gd name="T93" fmla="*/ 166 h 409"/>
                <a:gd name="T94" fmla="*/ 369 w 411"/>
                <a:gd name="T95" fmla="*/ 204 h 409"/>
                <a:gd name="T96" fmla="*/ 365 w 411"/>
                <a:gd name="T97" fmla="*/ 241 h 409"/>
                <a:gd name="T98" fmla="*/ 353 w 411"/>
                <a:gd name="T99" fmla="*/ 276 h 409"/>
                <a:gd name="T100" fmla="*/ 333 w 411"/>
                <a:gd name="T101" fmla="*/ 306 h 409"/>
                <a:gd name="T102" fmla="*/ 308 w 411"/>
                <a:gd name="T103" fmla="*/ 331 h 409"/>
                <a:gd name="T104" fmla="*/ 278 w 411"/>
                <a:gd name="T105" fmla="*/ 351 h 409"/>
                <a:gd name="T106" fmla="*/ 243 w 411"/>
                <a:gd name="T107" fmla="*/ 363 h 409"/>
                <a:gd name="T108" fmla="*/ 206 w 411"/>
                <a:gd name="T109" fmla="*/ 367 h 409"/>
                <a:gd name="T110" fmla="*/ 168 w 411"/>
                <a:gd name="T111" fmla="*/ 363 h 409"/>
                <a:gd name="T112" fmla="*/ 134 w 411"/>
                <a:gd name="T113" fmla="*/ 351 h 409"/>
                <a:gd name="T114" fmla="*/ 104 w 411"/>
                <a:gd name="T115" fmla="*/ 331 h 409"/>
                <a:gd name="T116" fmla="*/ 78 w 411"/>
                <a:gd name="T117" fmla="*/ 306 h 409"/>
                <a:gd name="T118" fmla="*/ 59 w 411"/>
                <a:gd name="T119" fmla="*/ 276 h 409"/>
                <a:gd name="T120" fmla="*/ 47 w 411"/>
                <a:gd name="T121" fmla="*/ 241 h 409"/>
                <a:gd name="T122" fmla="*/ 42 w 411"/>
                <a:gd name="T123" fmla="*/ 204 h 40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11" h="409">
                  <a:moveTo>
                    <a:pt x="0" y="204"/>
                  </a:moveTo>
                  <a:lnTo>
                    <a:pt x="5" y="246"/>
                  </a:lnTo>
                  <a:lnTo>
                    <a:pt x="17" y="285"/>
                  </a:lnTo>
                  <a:lnTo>
                    <a:pt x="36" y="319"/>
                  </a:lnTo>
                  <a:lnTo>
                    <a:pt x="60" y="349"/>
                  </a:lnTo>
                  <a:lnTo>
                    <a:pt x="92" y="375"/>
                  </a:lnTo>
                  <a:lnTo>
                    <a:pt x="126" y="393"/>
                  </a:lnTo>
                  <a:lnTo>
                    <a:pt x="165" y="405"/>
                  </a:lnTo>
                  <a:lnTo>
                    <a:pt x="206" y="409"/>
                  </a:lnTo>
                  <a:lnTo>
                    <a:pt x="248" y="405"/>
                  </a:lnTo>
                  <a:lnTo>
                    <a:pt x="285" y="393"/>
                  </a:lnTo>
                  <a:lnTo>
                    <a:pt x="321" y="375"/>
                  </a:lnTo>
                  <a:lnTo>
                    <a:pt x="351" y="349"/>
                  </a:lnTo>
                  <a:lnTo>
                    <a:pt x="375" y="319"/>
                  </a:lnTo>
                  <a:lnTo>
                    <a:pt x="395" y="285"/>
                  </a:lnTo>
                  <a:lnTo>
                    <a:pt x="407" y="246"/>
                  </a:lnTo>
                  <a:lnTo>
                    <a:pt x="411" y="204"/>
                  </a:lnTo>
                  <a:lnTo>
                    <a:pt x="407" y="163"/>
                  </a:lnTo>
                  <a:lnTo>
                    <a:pt x="395" y="124"/>
                  </a:lnTo>
                  <a:lnTo>
                    <a:pt x="375" y="90"/>
                  </a:lnTo>
                  <a:lnTo>
                    <a:pt x="351" y="60"/>
                  </a:lnTo>
                  <a:lnTo>
                    <a:pt x="321" y="34"/>
                  </a:lnTo>
                  <a:lnTo>
                    <a:pt x="285" y="15"/>
                  </a:lnTo>
                  <a:lnTo>
                    <a:pt x="248" y="3"/>
                  </a:lnTo>
                  <a:lnTo>
                    <a:pt x="206" y="0"/>
                  </a:lnTo>
                  <a:lnTo>
                    <a:pt x="165" y="3"/>
                  </a:lnTo>
                  <a:lnTo>
                    <a:pt x="126" y="15"/>
                  </a:lnTo>
                  <a:lnTo>
                    <a:pt x="92" y="34"/>
                  </a:lnTo>
                  <a:lnTo>
                    <a:pt x="60" y="60"/>
                  </a:lnTo>
                  <a:lnTo>
                    <a:pt x="36" y="90"/>
                  </a:lnTo>
                  <a:lnTo>
                    <a:pt x="17" y="124"/>
                  </a:lnTo>
                  <a:lnTo>
                    <a:pt x="5" y="163"/>
                  </a:lnTo>
                  <a:lnTo>
                    <a:pt x="0" y="204"/>
                  </a:lnTo>
                  <a:close/>
                  <a:moveTo>
                    <a:pt x="42" y="204"/>
                  </a:moveTo>
                  <a:lnTo>
                    <a:pt x="47" y="166"/>
                  </a:lnTo>
                  <a:lnTo>
                    <a:pt x="59" y="133"/>
                  </a:lnTo>
                  <a:lnTo>
                    <a:pt x="78" y="102"/>
                  </a:lnTo>
                  <a:lnTo>
                    <a:pt x="104" y="76"/>
                  </a:lnTo>
                  <a:lnTo>
                    <a:pt x="134" y="58"/>
                  </a:lnTo>
                  <a:lnTo>
                    <a:pt x="168" y="45"/>
                  </a:lnTo>
                  <a:lnTo>
                    <a:pt x="206" y="42"/>
                  </a:lnTo>
                  <a:lnTo>
                    <a:pt x="243" y="45"/>
                  </a:lnTo>
                  <a:lnTo>
                    <a:pt x="278" y="58"/>
                  </a:lnTo>
                  <a:lnTo>
                    <a:pt x="308" y="76"/>
                  </a:lnTo>
                  <a:lnTo>
                    <a:pt x="333" y="102"/>
                  </a:lnTo>
                  <a:lnTo>
                    <a:pt x="353" y="133"/>
                  </a:lnTo>
                  <a:lnTo>
                    <a:pt x="365" y="166"/>
                  </a:lnTo>
                  <a:lnTo>
                    <a:pt x="369" y="204"/>
                  </a:lnTo>
                  <a:lnTo>
                    <a:pt x="365" y="241"/>
                  </a:lnTo>
                  <a:lnTo>
                    <a:pt x="353" y="276"/>
                  </a:lnTo>
                  <a:lnTo>
                    <a:pt x="333" y="306"/>
                  </a:lnTo>
                  <a:lnTo>
                    <a:pt x="308" y="331"/>
                  </a:lnTo>
                  <a:lnTo>
                    <a:pt x="278" y="351"/>
                  </a:lnTo>
                  <a:lnTo>
                    <a:pt x="243" y="363"/>
                  </a:lnTo>
                  <a:lnTo>
                    <a:pt x="206" y="367"/>
                  </a:lnTo>
                  <a:lnTo>
                    <a:pt x="168" y="363"/>
                  </a:lnTo>
                  <a:lnTo>
                    <a:pt x="134" y="351"/>
                  </a:lnTo>
                  <a:lnTo>
                    <a:pt x="104" y="331"/>
                  </a:lnTo>
                  <a:lnTo>
                    <a:pt x="78" y="306"/>
                  </a:lnTo>
                  <a:lnTo>
                    <a:pt x="59" y="276"/>
                  </a:lnTo>
                  <a:lnTo>
                    <a:pt x="47" y="241"/>
                  </a:lnTo>
                  <a:lnTo>
                    <a:pt x="42" y="204"/>
                  </a:lnTo>
                  <a:close/>
                </a:path>
              </a:pathLst>
            </a:custGeom>
            <a:solidFill>
              <a:srgbClr val="FFCC00"/>
            </a:solidFill>
            <a:ln w="19050" cmpd="sng">
              <a:solidFill>
                <a:srgbClr val="FFCC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1" name="Freeform 78"/>
            <p:cNvSpPr>
              <a:spLocks/>
            </p:cNvSpPr>
            <p:nvPr/>
          </p:nvSpPr>
          <p:spPr bwMode="gray">
            <a:xfrm>
              <a:off x="2064" y="3269"/>
              <a:ext cx="140" cy="229"/>
            </a:xfrm>
            <a:custGeom>
              <a:avLst/>
              <a:gdLst>
                <a:gd name="T0" fmla="*/ 32 w 141"/>
                <a:gd name="T1" fmla="*/ 229 h 229"/>
                <a:gd name="T2" fmla="*/ 24 w 141"/>
                <a:gd name="T3" fmla="*/ 229 h 229"/>
                <a:gd name="T4" fmla="*/ 18 w 141"/>
                <a:gd name="T5" fmla="*/ 228 h 229"/>
                <a:gd name="T6" fmla="*/ 12 w 141"/>
                <a:gd name="T7" fmla="*/ 225 h 229"/>
                <a:gd name="T8" fmla="*/ 8 w 141"/>
                <a:gd name="T9" fmla="*/ 222 h 229"/>
                <a:gd name="T10" fmla="*/ 5 w 141"/>
                <a:gd name="T11" fmla="*/ 217 h 229"/>
                <a:gd name="T12" fmla="*/ 3 w 141"/>
                <a:gd name="T13" fmla="*/ 213 h 229"/>
                <a:gd name="T14" fmla="*/ 2 w 141"/>
                <a:gd name="T15" fmla="*/ 207 h 229"/>
                <a:gd name="T16" fmla="*/ 0 w 141"/>
                <a:gd name="T17" fmla="*/ 199 h 229"/>
                <a:gd name="T18" fmla="*/ 2 w 141"/>
                <a:gd name="T19" fmla="*/ 190 h 229"/>
                <a:gd name="T20" fmla="*/ 5 w 141"/>
                <a:gd name="T21" fmla="*/ 181 h 229"/>
                <a:gd name="T22" fmla="*/ 11 w 141"/>
                <a:gd name="T23" fmla="*/ 172 h 229"/>
                <a:gd name="T24" fmla="*/ 18 w 141"/>
                <a:gd name="T25" fmla="*/ 162 h 229"/>
                <a:gd name="T26" fmla="*/ 80 w 141"/>
                <a:gd name="T27" fmla="*/ 88 h 229"/>
                <a:gd name="T28" fmla="*/ 83 w 141"/>
                <a:gd name="T29" fmla="*/ 84 h 229"/>
                <a:gd name="T30" fmla="*/ 86 w 141"/>
                <a:gd name="T31" fmla="*/ 79 h 229"/>
                <a:gd name="T32" fmla="*/ 87 w 141"/>
                <a:gd name="T33" fmla="*/ 73 h 229"/>
                <a:gd name="T34" fmla="*/ 89 w 141"/>
                <a:gd name="T35" fmla="*/ 69 h 229"/>
                <a:gd name="T36" fmla="*/ 87 w 141"/>
                <a:gd name="T37" fmla="*/ 63 h 229"/>
                <a:gd name="T38" fmla="*/ 86 w 141"/>
                <a:gd name="T39" fmla="*/ 58 h 229"/>
                <a:gd name="T40" fmla="*/ 83 w 141"/>
                <a:gd name="T41" fmla="*/ 55 h 229"/>
                <a:gd name="T42" fmla="*/ 78 w 141"/>
                <a:gd name="T43" fmla="*/ 51 h 229"/>
                <a:gd name="T44" fmla="*/ 74 w 141"/>
                <a:gd name="T45" fmla="*/ 49 h 229"/>
                <a:gd name="T46" fmla="*/ 68 w 141"/>
                <a:gd name="T47" fmla="*/ 49 h 229"/>
                <a:gd name="T48" fmla="*/ 63 w 141"/>
                <a:gd name="T49" fmla="*/ 49 h 229"/>
                <a:gd name="T50" fmla="*/ 59 w 141"/>
                <a:gd name="T51" fmla="*/ 51 h 229"/>
                <a:gd name="T52" fmla="*/ 56 w 141"/>
                <a:gd name="T53" fmla="*/ 55 h 229"/>
                <a:gd name="T54" fmla="*/ 53 w 141"/>
                <a:gd name="T55" fmla="*/ 58 h 229"/>
                <a:gd name="T56" fmla="*/ 51 w 141"/>
                <a:gd name="T57" fmla="*/ 64 h 229"/>
                <a:gd name="T58" fmla="*/ 50 w 141"/>
                <a:gd name="T59" fmla="*/ 69 h 229"/>
                <a:gd name="T60" fmla="*/ 51 w 141"/>
                <a:gd name="T61" fmla="*/ 75 h 229"/>
                <a:gd name="T62" fmla="*/ 53 w 141"/>
                <a:gd name="T63" fmla="*/ 81 h 229"/>
                <a:gd name="T64" fmla="*/ 56 w 141"/>
                <a:gd name="T65" fmla="*/ 85 h 229"/>
                <a:gd name="T66" fmla="*/ 62 w 141"/>
                <a:gd name="T67" fmla="*/ 91 h 229"/>
                <a:gd name="T68" fmla="*/ 30 w 141"/>
                <a:gd name="T69" fmla="*/ 129 h 229"/>
                <a:gd name="T70" fmla="*/ 17 w 141"/>
                <a:gd name="T71" fmla="*/ 115 h 229"/>
                <a:gd name="T72" fmla="*/ 9 w 141"/>
                <a:gd name="T73" fmla="*/ 102 h 229"/>
                <a:gd name="T74" fmla="*/ 3 w 141"/>
                <a:gd name="T75" fmla="*/ 87 h 229"/>
                <a:gd name="T76" fmla="*/ 2 w 141"/>
                <a:gd name="T77" fmla="*/ 70 h 229"/>
                <a:gd name="T78" fmla="*/ 5 w 141"/>
                <a:gd name="T79" fmla="*/ 51 h 229"/>
                <a:gd name="T80" fmla="*/ 11 w 141"/>
                <a:gd name="T81" fmla="*/ 34 h 229"/>
                <a:gd name="T82" fmla="*/ 21 w 141"/>
                <a:gd name="T83" fmla="*/ 19 h 229"/>
                <a:gd name="T84" fmla="*/ 35 w 141"/>
                <a:gd name="T85" fmla="*/ 9 h 229"/>
                <a:gd name="T86" fmla="*/ 51 w 141"/>
                <a:gd name="T87" fmla="*/ 1 h 229"/>
                <a:gd name="T88" fmla="*/ 71 w 141"/>
                <a:gd name="T89" fmla="*/ 0 h 229"/>
                <a:gd name="T90" fmla="*/ 89 w 141"/>
                <a:gd name="T91" fmla="*/ 1 h 229"/>
                <a:gd name="T92" fmla="*/ 105 w 141"/>
                <a:gd name="T93" fmla="*/ 7 h 229"/>
                <a:gd name="T94" fmla="*/ 119 w 141"/>
                <a:gd name="T95" fmla="*/ 19 h 229"/>
                <a:gd name="T96" fmla="*/ 129 w 141"/>
                <a:gd name="T97" fmla="*/ 33 h 229"/>
                <a:gd name="T98" fmla="*/ 135 w 141"/>
                <a:gd name="T99" fmla="*/ 49 h 229"/>
                <a:gd name="T100" fmla="*/ 137 w 141"/>
                <a:gd name="T101" fmla="*/ 69 h 229"/>
                <a:gd name="T102" fmla="*/ 134 w 141"/>
                <a:gd name="T103" fmla="*/ 91 h 229"/>
                <a:gd name="T104" fmla="*/ 122 w 141"/>
                <a:gd name="T105" fmla="*/ 115 h 229"/>
                <a:gd name="T106" fmla="*/ 101 w 141"/>
                <a:gd name="T107" fmla="*/ 139 h 229"/>
                <a:gd name="T108" fmla="*/ 99 w 141"/>
                <a:gd name="T109" fmla="*/ 142 h 229"/>
                <a:gd name="T110" fmla="*/ 66 w 141"/>
                <a:gd name="T111" fmla="*/ 177 h 229"/>
                <a:gd name="T112" fmla="*/ 141 w 141"/>
                <a:gd name="T113" fmla="*/ 177 h 229"/>
                <a:gd name="T114" fmla="*/ 141 w 141"/>
                <a:gd name="T115" fmla="*/ 229 h 229"/>
                <a:gd name="T116" fmla="*/ 32 w 141"/>
                <a:gd name="T117" fmla="*/ 229 h 2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" h="229">
                  <a:moveTo>
                    <a:pt x="32" y="229"/>
                  </a:moveTo>
                  <a:lnTo>
                    <a:pt x="24" y="229"/>
                  </a:lnTo>
                  <a:lnTo>
                    <a:pt x="18" y="228"/>
                  </a:lnTo>
                  <a:lnTo>
                    <a:pt x="12" y="225"/>
                  </a:lnTo>
                  <a:lnTo>
                    <a:pt x="8" y="222"/>
                  </a:lnTo>
                  <a:lnTo>
                    <a:pt x="5" y="217"/>
                  </a:lnTo>
                  <a:lnTo>
                    <a:pt x="3" y="213"/>
                  </a:lnTo>
                  <a:lnTo>
                    <a:pt x="2" y="207"/>
                  </a:lnTo>
                  <a:lnTo>
                    <a:pt x="0" y="199"/>
                  </a:lnTo>
                  <a:lnTo>
                    <a:pt x="2" y="190"/>
                  </a:lnTo>
                  <a:lnTo>
                    <a:pt x="5" y="181"/>
                  </a:lnTo>
                  <a:lnTo>
                    <a:pt x="11" y="172"/>
                  </a:lnTo>
                  <a:lnTo>
                    <a:pt x="18" y="162"/>
                  </a:lnTo>
                  <a:lnTo>
                    <a:pt x="80" y="88"/>
                  </a:lnTo>
                  <a:lnTo>
                    <a:pt x="83" y="84"/>
                  </a:lnTo>
                  <a:lnTo>
                    <a:pt x="86" y="79"/>
                  </a:lnTo>
                  <a:lnTo>
                    <a:pt x="87" y="73"/>
                  </a:lnTo>
                  <a:lnTo>
                    <a:pt x="89" y="69"/>
                  </a:lnTo>
                  <a:lnTo>
                    <a:pt x="87" y="63"/>
                  </a:lnTo>
                  <a:lnTo>
                    <a:pt x="86" y="58"/>
                  </a:lnTo>
                  <a:lnTo>
                    <a:pt x="83" y="55"/>
                  </a:lnTo>
                  <a:lnTo>
                    <a:pt x="78" y="51"/>
                  </a:lnTo>
                  <a:lnTo>
                    <a:pt x="74" y="49"/>
                  </a:lnTo>
                  <a:lnTo>
                    <a:pt x="68" y="49"/>
                  </a:lnTo>
                  <a:lnTo>
                    <a:pt x="63" y="49"/>
                  </a:lnTo>
                  <a:lnTo>
                    <a:pt x="59" y="51"/>
                  </a:lnTo>
                  <a:lnTo>
                    <a:pt x="56" y="55"/>
                  </a:lnTo>
                  <a:lnTo>
                    <a:pt x="53" y="58"/>
                  </a:lnTo>
                  <a:lnTo>
                    <a:pt x="51" y="64"/>
                  </a:lnTo>
                  <a:lnTo>
                    <a:pt x="50" y="69"/>
                  </a:lnTo>
                  <a:lnTo>
                    <a:pt x="51" y="75"/>
                  </a:lnTo>
                  <a:lnTo>
                    <a:pt x="53" y="81"/>
                  </a:lnTo>
                  <a:lnTo>
                    <a:pt x="56" y="85"/>
                  </a:lnTo>
                  <a:lnTo>
                    <a:pt x="62" y="91"/>
                  </a:lnTo>
                  <a:lnTo>
                    <a:pt x="30" y="129"/>
                  </a:lnTo>
                  <a:lnTo>
                    <a:pt x="17" y="115"/>
                  </a:lnTo>
                  <a:lnTo>
                    <a:pt x="9" y="102"/>
                  </a:lnTo>
                  <a:lnTo>
                    <a:pt x="3" y="87"/>
                  </a:lnTo>
                  <a:lnTo>
                    <a:pt x="2" y="70"/>
                  </a:lnTo>
                  <a:lnTo>
                    <a:pt x="5" y="51"/>
                  </a:lnTo>
                  <a:lnTo>
                    <a:pt x="11" y="34"/>
                  </a:lnTo>
                  <a:lnTo>
                    <a:pt x="21" y="19"/>
                  </a:lnTo>
                  <a:lnTo>
                    <a:pt x="35" y="9"/>
                  </a:lnTo>
                  <a:lnTo>
                    <a:pt x="51" y="1"/>
                  </a:lnTo>
                  <a:lnTo>
                    <a:pt x="71" y="0"/>
                  </a:lnTo>
                  <a:lnTo>
                    <a:pt x="89" y="1"/>
                  </a:lnTo>
                  <a:lnTo>
                    <a:pt x="105" y="7"/>
                  </a:lnTo>
                  <a:lnTo>
                    <a:pt x="119" y="19"/>
                  </a:lnTo>
                  <a:lnTo>
                    <a:pt x="129" y="33"/>
                  </a:lnTo>
                  <a:lnTo>
                    <a:pt x="135" y="49"/>
                  </a:lnTo>
                  <a:lnTo>
                    <a:pt x="137" y="69"/>
                  </a:lnTo>
                  <a:lnTo>
                    <a:pt x="134" y="91"/>
                  </a:lnTo>
                  <a:lnTo>
                    <a:pt x="122" y="115"/>
                  </a:lnTo>
                  <a:lnTo>
                    <a:pt x="101" y="139"/>
                  </a:lnTo>
                  <a:lnTo>
                    <a:pt x="99" y="142"/>
                  </a:lnTo>
                  <a:lnTo>
                    <a:pt x="66" y="177"/>
                  </a:lnTo>
                  <a:lnTo>
                    <a:pt x="141" y="177"/>
                  </a:lnTo>
                  <a:lnTo>
                    <a:pt x="141" y="229"/>
                  </a:lnTo>
                  <a:lnTo>
                    <a:pt x="32" y="229"/>
                  </a:lnTo>
                  <a:close/>
                </a:path>
              </a:pathLst>
            </a:custGeom>
            <a:solidFill>
              <a:srgbClr val="FFCC00"/>
            </a:solidFill>
            <a:ln w="0">
              <a:solidFill>
                <a:srgbClr val="FFCC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2" name="Freeform 79"/>
            <p:cNvSpPr>
              <a:spLocks/>
            </p:cNvSpPr>
            <p:nvPr/>
          </p:nvSpPr>
          <p:spPr bwMode="gray">
            <a:xfrm>
              <a:off x="1946" y="3333"/>
              <a:ext cx="101" cy="113"/>
            </a:xfrm>
            <a:custGeom>
              <a:avLst/>
              <a:gdLst>
                <a:gd name="T0" fmla="*/ 0 w 102"/>
                <a:gd name="T1" fmla="*/ 113 h 113"/>
                <a:gd name="T2" fmla="*/ 33 w 102"/>
                <a:gd name="T3" fmla="*/ 54 h 113"/>
                <a:gd name="T4" fmla="*/ 3 w 102"/>
                <a:gd name="T5" fmla="*/ 0 h 113"/>
                <a:gd name="T6" fmla="*/ 33 w 102"/>
                <a:gd name="T7" fmla="*/ 0 h 113"/>
                <a:gd name="T8" fmla="*/ 51 w 102"/>
                <a:gd name="T9" fmla="*/ 33 h 113"/>
                <a:gd name="T10" fmla="*/ 70 w 102"/>
                <a:gd name="T11" fmla="*/ 0 h 113"/>
                <a:gd name="T12" fmla="*/ 99 w 102"/>
                <a:gd name="T13" fmla="*/ 0 h 113"/>
                <a:gd name="T14" fmla="*/ 69 w 102"/>
                <a:gd name="T15" fmla="*/ 54 h 113"/>
                <a:gd name="T16" fmla="*/ 102 w 102"/>
                <a:gd name="T17" fmla="*/ 113 h 113"/>
                <a:gd name="T18" fmla="*/ 72 w 102"/>
                <a:gd name="T19" fmla="*/ 113 h 113"/>
                <a:gd name="T20" fmla="*/ 51 w 102"/>
                <a:gd name="T21" fmla="*/ 75 h 113"/>
                <a:gd name="T22" fmla="*/ 30 w 102"/>
                <a:gd name="T23" fmla="*/ 113 h 113"/>
                <a:gd name="T24" fmla="*/ 0 w 102"/>
                <a:gd name="T25" fmla="*/ 113 h 1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13">
                  <a:moveTo>
                    <a:pt x="0" y="113"/>
                  </a:moveTo>
                  <a:lnTo>
                    <a:pt x="33" y="54"/>
                  </a:lnTo>
                  <a:lnTo>
                    <a:pt x="3" y="0"/>
                  </a:lnTo>
                  <a:lnTo>
                    <a:pt x="33" y="0"/>
                  </a:lnTo>
                  <a:lnTo>
                    <a:pt x="51" y="33"/>
                  </a:lnTo>
                  <a:lnTo>
                    <a:pt x="70" y="0"/>
                  </a:lnTo>
                  <a:lnTo>
                    <a:pt x="99" y="0"/>
                  </a:lnTo>
                  <a:lnTo>
                    <a:pt x="69" y="54"/>
                  </a:lnTo>
                  <a:lnTo>
                    <a:pt x="102" y="113"/>
                  </a:lnTo>
                  <a:lnTo>
                    <a:pt x="72" y="113"/>
                  </a:lnTo>
                  <a:lnTo>
                    <a:pt x="51" y="75"/>
                  </a:lnTo>
                  <a:lnTo>
                    <a:pt x="30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FCC00"/>
            </a:solidFill>
            <a:ln w="0">
              <a:solidFill>
                <a:srgbClr val="FFCC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06" name="Group 80"/>
          <p:cNvGrpSpPr>
            <a:grpSpLocks/>
          </p:cNvGrpSpPr>
          <p:nvPr/>
        </p:nvGrpSpPr>
        <p:grpSpPr bwMode="auto">
          <a:xfrm>
            <a:off x="5438775" y="2214563"/>
            <a:ext cx="698500" cy="698500"/>
            <a:chOff x="3349" y="3250"/>
            <a:chExt cx="380" cy="380"/>
          </a:xfrm>
        </p:grpSpPr>
        <p:sp>
          <p:nvSpPr>
            <p:cNvPr id="16407" name="Freeform 81"/>
            <p:cNvSpPr>
              <a:spLocks/>
            </p:cNvSpPr>
            <p:nvPr/>
          </p:nvSpPr>
          <p:spPr bwMode="gray">
            <a:xfrm>
              <a:off x="3349" y="3250"/>
              <a:ext cx="380" cy="190"/>
            </a:xfrm>
            <a:custGeom>
              <a:avLst/>
              <a:gdLst>
                <a:gd name="T0" fmla="*/ 204 w 409"/>
                <a:gd name="T1" fmla="*/ 0 h 207"/>
                <a:gd name="T2" fmla="*/ 246 w 409"/>
                <a:gd name="T3" fmla="*/ 5 h 207"/>
                <a:gd name="T4" fmla="*/ 285 w 409"/>
                <a:gd name="T5" fmla="*/ 17 h 207"/>
                <a:gd name="T6" fmla="*/ 319 w 409"/>
                <a:gd name="T7" fmla="*/ 36 h 207"/>
                <a:gd name="T8" fmla="*/ 349 w 409"/>
                <a:gd name="T9" fmla="*/ 60 h 207"/>
                <a:gd name="T10" fmla="*/ 375 w 409"/>
                <a:gd name="T11" fmla="*/ 92 h 207"/>
                <a:gd name="T12" fmla="*/ 393 w 409"/>
                <a:gd name="T13" fmla="*/ 126 h 207"/>
                <a:gd name="T14" fmla="*/ 405 w 409"/>
                <a:gd name="T15" fmla="*/ 164 h 207"/>
                <a:gd name="T16" fmla="*/ 409 w 409"/>
                <a:gd name="T17" fmla="*/ 206 h 207"/>
                <a:gd name="T18" fmla="*/ 409 w 409"/>
                <a:gd name="T19" fmla="*/ 207 h 207"/>
                <a:gd name="T20" fmla="*/ 409 w 409"/>
                <a:gd name="T21" fmla="*/ 207 h 207"/>
                <a:gd name="T22" fmla="*/ 358 w 409"/>
                <a:gd name="T23" fmla="*/ 207 h 207"/>
                <a:gd name="T24" fmla="*/ 270 w 409"/>
                <a:gd name="T25" fmla="*/ 69 h 207"/>
                <a:gd name="T26" fmla="*/ 270 w 409"/>
                <a:gd name="T27" fmla="*/ 108 h 207"/>
                <a:gd name="T28" fmla="*/ 204 w 409"/>
                <a:gd name="T29" fmla="*/ 108 h 207"/>
                <a:gd name="T30" fmla="*/ 204 w 409"/>
                <a:gd name="T31" fmla="*/ 42 h 207"/>
                <a:gd name="T32" fmla="*/ 168 w 409"/>
                <a:gd name="T33" fmla="*/ 47 h 207"/>
                <a:gd name="T34" fmla="*/ 133 w 409"/>
                <a:gd name="T35" fmla="*/ 59 h 207"/>
                <a:gd name="T36" fmla="*/ 102 w 409"/>
                <a:gd name="T37" fmla="*/ 78 h 207"/>
                <a:gd name="T38" fmla="*/ 78 w 409"/>
                <a:gd name="T39" fmla="*/ 104 h 207"/>
                <a:gd name="T40" fmla="*/ 58 w 409"/>
                <a:gd name="T41" fmla="*/ 134 h 207"/>
                <a:gd name="T42" fmla="*/ 46 w 409"/>
                <a:gd name="T43" fmla="*/ 168 h 207"/>
                <a:gd name="T44" fmla="*/ 42 w 409"/>
                <a:gd name="T45" fmla="*/ 206 h 207"/>
                <a:gd name="T46" fmla="*/ 42 w 409"/>
                <a:gd name="T47" fmla="*/ 207 h 207"/>
                <a:gd name="T48" fmla="*/ 42 w 409"/>
                <a:gd name="T49" fmla="*/ 207 h 207"/>
                <a:gd name="T50" fmla="*/ 0 w 409"/>
                <a:gd name="T51" fmla="*/ 207 h 207"/>
                <a:gd name="T52" fmla="*/ 0 w 409"/>
                <a:gd name="T53" fmla="*/ 207 h 207"/>
                <a:gd name="T54" fmla="*/ 0 w 409"/>
                <a:gd name="T55" fmla="*/ 206 h 207"/>
                <a:gd name="T56" fmla="*/ 3 w 409"/>
                <a:gd name="T57" fmla="*/ 164 h 207"/>
                <a:gd name="T58" fmla="*/ 15 w 409"/>
                <a:gd name="T59" fmla="*/ 126 h 207"/>
                <a:gd name="T60" fmla="*/ 34 w 409"/>
                <a:gd name="T61" fmla="*/ 92 h 207"/>
                <a:gd name="T62" fmla="*/ 60 w 409"/>
                <a:gd name="T63" fmla="*/ 60 h 207"/>
                <a:gd name="T64" fmla="*/ 90 w 409"/>
                <a:gd name="T65" fmla="*/ 36 h 207"/>
                <a:gd name="T66" fmla="*/ 124 w 409"/>
                <a:gd name="T67" fmla="*/ 17 h 207"/>
                <a:gd name="T68" fmla="*/ 163 w 409"/>
                <a:gd name="T69" fmla="*/ 5 h 207"/>
                <a:gd name="T70" fmla="*/ 204 w 409"/>
                <a:gd name="T71" fmla="*/ 0 h 20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09" h="207">
                  <a:moveTo>
                    <a:pt x="204" y="0"/>
                  </a:moveTo>
                  <a:lnTo>
                    <a:pt x="246" y="5"/>
                  </a:lnTo>
                  <a:lnTo>
                    <a:pt x="285" y="17"/>
                  </a:lnTo>
                  <a:lnTo>
                    <a:pt x="319" y="36"/>
                  </a:lnTo>
                  <a:lnTo>
                    <a:pt x="349" y="60"/>
                  </a:lnTo>
                  <a:lnTo>
                    <a:pt x="375" y="92"/>
                  </a:lnTo>
                  <a:lnTo>
                    <a:pt x="393" y="126"/>
                  </a:lnTo>
                  <a:lnTo>
                    <a:pt x="405" y="164"/>
                  </a:lnTo>
                  <a:lnTo>
                    <a:pt x="409" y="206"/>
                  </a:lnTo>
                  <a:lnTo>
                    <a:pt x="409" y="207"/>
                  </a:lnTo>
                  <a:lnTo>
                    <a:pt x="358" y="207"/>
                  </a:lnTo>
                  <a:lnTo>
                    <a:pt x="270" y="69"/>
                  </a:lnTo>
                  <a:lnTo>
                    <a:pt x="270" y="108"/>
                  </a:lnTo>
                  <a:lnTo>
                    <a:pt x="204" y="108"/>
                  </a:lnTo>
                  <a:lnTo>
                    <a:pt x="204" y="42"/>
                  </a:lnTo>
                  <a:lnTo>
                    <a:pt x="168" y="47"/>
                  </a:lnTo>
                  <a:lnTo>
                    <a:pt x="133" y="59"/>
                  </a:lnTo>
                  <a:lnTo>
                    <a:pt x="102" y="78"/>
                  </a:lnTo>
                  <a:lnTo>
                    <a:pt x="78" y="104"/>
                  </a:lnTo>
                  <a:lnTo>
                    <a:pt x="58" y="134"/>
                  </a:lnTo>
                  <a:lnTo>
                    <a:pt x="46" y="168"/>
                  </a:lnTo>
                  <a:lnTo>
                    <a:pt x="42" y="206"/>
                  </a:lnTo>
                  <a:lnTo>
                    <a:pt x="42" y="207"/>
                  </a:lnTo>
                  <a:lnTo>
                    <a:pt x="0" y="207"/>
                  </a:lnTo>
                  <a:lnTo>
                    <a:pt x="0" y="206"/>
                  </a:lnTo>
                  <a:lnTo>
                    <a:pt x="3" y="164"/>
                  </a:lnTo>
                  <a:lnTo>
                    <a:pt x="15" y="126"/>
                  </a:lnTo>
                  <a:lnTo>
                    <a:pt x="34" y="92"/>
                  </a:lnTo>
                  <a:lnTo>
                    <a:pt x="60" y="60"/>
                  </a:lnTo>
                  <a:lnTo>
                    <a:pt x="90" y="36"/>
                  </a:lnTo>
                  <a:lnTo>
                    <a:pt x="124" y="17"/>
                  </a:lnTo>
                  <a:lnTo>
                    <a:pt x="163" y="5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CC3399"/>
            </a:solidFill>
            <a:ln w="0">
              <a:solidFill>
                <a:srgbClr val="CC3399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8" name="Freeform 82"/>
            <p:cNvSpPr>
              <a:spLocks/>
            </p:cNvSpPr>
            <p:nvPr/>
          </p:nvSpPr>
          <p:spPr bwMode="gray">
            <a:xfrm>
              <a:off x="3396" y="3313"/>
              <a:ext cx="143" cy="254"/>
            </a:xfrm>
            <a:custGeom>
              <a:avLst/>
              <a:gdLst>
                <a:gd name="T0" fmla="*/ 88 w 153"/>
                <a:gd name="T1" fmla="*/ 276 h 276"/>
                <a:gd name="T2" fmla="*/ 88 w 153"/>
                <a:gd name="T3" fmla="*/ 237 h 276"/>
                <a:gd name="T4" fmla="*/ 153 w 153"/>
                <a:gd name="T5" fmla="*/ 237 h 276"/>
                <a:gd name="T6" fmla="*/ 153 w 153"/>
                <a:gd name="T7" fmla="*/ 39 h 276"/>
                <a:gd name="T8" fmla="*/ 88 w 153"/>
                <a:gd name="T9" fmla="*/ 39 h 276"/>
                <a:gd name="T10" fmla="*/ 88 w 153"/>
                <a:gd name="T11" fmla="*/ 0 h 276"/>
                <a:gd name="T12" fmla="*/ 0 w 153"/>
                <a:gd name="T13" fmla="*/ 138 h 276"/>
                <a:gd name="T14" fmla="*/ 88 w 153"/>
                <a:gd name="T15" fmla="*/ 276 h 2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3" h="276">
                  <a:moveTo>
                    <a:pt x="88" y="276"/>
                  </a:moveTo>
                  <a:lnTo>
                    <a:pt x="88" y="237"/>
                  </a:lnTo>
                  <a:lnTo>
                    <a:pt x="153" y="237"/>
                  </a:lnTo>
                  <a:lnTo>
                    <a:pt x="153" y="39"/>
                  </a:lnTo>
                  <a:lnTo>
                    <a:pt x="88" y="39"/>
                  </a:lnTo>
                  <a:lnTo>
                    <a:pt x="88" y="0"/>
                  </a:lnTo>
                  <a:lnTo>
                    <a:pt x="0" y="138"/>
                  </a:lnTo>
                  <a:lnTo>
                    <a:pt x="88" y="276"/>
                  </a:lnTo>
                  <a:close/>
                </a:path>
              </a:pathLst>
            </a:custGeom>
            <a:solidFill>
              <a:srgbClr val="CC3399"/>
            </a:solidFill>
            <a:ln w="0">
              <a:solidFill>
                <a:srgbClr val="CC3399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9" name="Freeform 83"/>
            <p:cNvSpPr>
              <a:spLocks/>
            </p:cNvSpPr>
            <p:nvPr/>
          </p:nvSpPr>
          <p:spPr bwMode="gray">
            <a:xfrm>
              <a:off x="3349" y="3440"/>
              <a:ext cx="380" cy="190"/>
            </a:xfrm>
            <a:custGeom>
              <a:avLst/>
              <a:gdLst>
                <a:gd name="T0" fmla="*/ 204 w 409"/>
                <a:gd name="T1" fmla="*/ 207 h 207"/>
                <a:gd name="T2" fmla="*/ 246 w 409"/>
                <a:gd name="T3" fmla="*/ 203 h 207"/>
                <a:gd name="T4" fmla="*/ 285 w 409"/>
                <a:gd name="T5" fmla="*/ 191 h 207"/>
                <a:gd name="T6" fmla="*/ 319 w 409"/>
                <a:gd name="T7" fmla="*/ 173 h 207"/>
                <a:gd name="T8" fmla="*/ 349 w 409"/>
                <a:gd name="T9" fmla="*/ 147 h 207"/>
                <a:gd name="T10" fmla="*/ 375 w 409"/>
                <a:gd name="T11" fmla="*/ 117 h 207"/>
                <a:gd name="T12" fmla="*/ 393 w 409"/>
                <a:gd name="T13" fmla="*/ 83 h 207"/>
                <a:gd name="T14" fmla="*/ 405 w 409"/>
                <a:gd name="T15" fmla="*/ 44 h 207"/>
                <a:gd name="T16" fmla="*/ 409 w 409"/>
                <a:gd name="T17" fmla="*/ 2 h 207"/>
                <a:gd name="T18" fmla="*/ 409 w 409"/>
                <a:gd name="T19" fmla="*/ 2 h 207"/>
                <a:gd name="T20" fmla="*/ 409 w 409"/>
                <a:gd name="T21" fmla="*/ 0 h 207"/>
                <a:gd name="T22" fmla="*/ 358 w 409"/>
                <a:gd name="T23" fmla="*/ 0 h 207"/>
                <a:gd name="T24" fmla="*/ 270 w 409"/>
                <a:gd name="T25" fmla="*/ 138 h 207"/>
                <a:gd name="T26" fmla="*/ 270 w 409"/>
                <a:gd name="T27" fmla="*/ 99 h 207"/>
                <a:gd name="T28" fmla="*/ 204 w 409"/>
                <a:gd name="T29" fmla="*/ 99 h 207"/>
                <a:gd name="T30" fmla="*/ 204 w 409"/>
                <a:gd name="T31" fmla="*/ 165 h 207"/>
                <a:gd name="T32" fmla="*/ 168 w 409"/>
                <a:gd name="T33" fmla="*/ 161 h 207"/>
                <a:gd name="T34" fmla="*/ 133 w 409"/>
                <a:gd name="T35" fmla="*/ 149 h 207"/>
                <a:gd name="T36" fmla="*/ 102 w 409"/>
                <a:gd name="T37" fmla="*/ 129 h 207"/>
                <a:gd name="T38" fmla="*/ 78 w 409"/>
                <a:gd name="T39" fmla="*/ 104 h 207"/>
                <a:gd name="T40" fmla="*/ 58 w 409"/>
                <a:gd name="T41" fmla="*/ 74 h 207"/>
                <a:gd name="T42" fmla="*/ 46 w 409"/>
                <a:gd name="T43" fmla="*/ 39 h 207"/>
                <a:gd name="T44" fmla="*/ 42 w 409"/>
                <a:gd name="T45" fmla="*/ 2 h 207"/>
                <a:gd name="T46" fmla="*/ 42 w 409"/>
                <a:gd name="T47" fmla="*/ 2 h 207"/>
                <a:gd name="T48" fmla="*/ 42 w 409"/>
                <a:gd name="T49" fmla="*/ 0 h 207"/>
                <a:gd name="T50" fmla="*/ 0 w 409"/>
                <a:gd name="T51" fmla="*/ 0 h 207"/>
                <a:gd name="T52" fmla="*/ 0 w 409"/>
                <a:gd name="T53" fmla="*/ 2 h 207"/>
                <a:gd name="T54" fmla="*/ 0 w 409"/>
                <a:gd name="T55" fmla="*/ 2 h 207"/>
                <a:gd name="T56" fmla="*/ 3 w 409"/>
                <a:gd name="T57" fmla="*/ 44 h 207"/>
                <a:gd name="T58" fmla="*/ 15 w 409"/>
                <a:gd name="T59" fmla="*/ 83 h 207"/>
                <a:gd name="T60" fmla="*/ 34 w 409"/>
                <a:gd name="T61" fmla="*/ 117 h 207"/>
                <a:gd name="T62" fmla="*/ 60 w 409"/>
                <a:gd name="T63" fmla="*/ 147 h 207"/>
                <a:gd name="T64" fmla="*/ 90 w 409"/>
                <a:gd name="T65" fmla="*/ 173 h 207"/>
                <a:gd name="T66" fmla="*/ 124 w 409"/>
                <a:gd name="T67" fmla="*/ 191 h 207"/>
                <a:gd name="T68" fmla="*/ 163 w 409"/>
                <a:gd name="T69" fmla="*/ 203 h 207"/>
                <a:gd name="T70" fmla="*/ 204 w 409"/>
                <a:gd name="T71" fmla="*/ 207 h 20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09" h="207">
                  <a:moveTo>
                    <a:pt x="204" y="207"/>
                  </a:moveTo>
                  <a:lnTo>
                    <a:pt x="246" y="203"/>
                  </a:lnTo>
                  <a:lnTo>
                    <a:pt x="285" y="191"/>
                  </a:lnTo>
                  <a:lnTo>
                    <a:pt x="319" y="173"/>
                  </a:lnTo>
                  <a:lnTo>
                    <a:pt x="349" y="147"/>
                  </a:lnTo>
                  <a:lnTo>
                    <a:pt x="375" y="117"/>
                  </a:lnTo>
                  <a:lnTo>
                    <a:pt x="393" y="83"/>
                  </a:lnTo>
                  <a:lnTo>
                    <a:pt x="405" y="44"/>
                  </a:lnTo>
                  <a:lnTo>
                    <a:pt x="409" y="2"/>
                  </a:lnTo>
                  <a:lnTo>
                    <a:pt x="409" y="0"/>
                  </a:lnTo>
                  <a:lnTo>
                    <a:pt x="358" y="0"/>
                  </a:lnTo>
                  <a:lnTo>
                    <a:pt x="270" y="138"/>
                  </a:lnTo>
                  <a:lnTo>
                    <a:pt x="270" y="99"/>
                  </a:lnTo>
                  <a:lnTo>
                    <a:pt x="204" y="99"/>
                  </a:lnTo>
                  <a:lnTo>
                    <a:pt x="204" y="165"/>
                  </a:lnTo>
                  <a:lnTo>
                    <a:pt x="168" y="161"/>
                  </a:lnTo>
                  <a:lnTo>
                    <a:pt x="133" y="149"/>
                  </a:lnTo>
                  <a:lnTo>
                    <a:pt x="102" y="129"/>
                  </a:lnTo>
                  <a:lnTo>
                    <a:pt x="78" y="104"/>
                  </a:lnTo>
                  <a:lnTo>
                    <a:pt x="58" y="74"/>
                  </a:lnTo>
                  <a:lnTo>
                    <a:pt x="46" y="39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44"/>
                  </a:lnTo>
                  <a:lnTo>
                    <a:pt x="15" y="83"/>
                  </a:lnTo>
                  <a:lnTo>
                    <a:pt x="34" y="117"/>
                  </a:lnTo>
                  <a:lnTo>
                    <a:pt x="60" y="147"/>
                  </a:lnTo>
                  <a:lnTo>
                    <a:pt x="90" y="173"/>
                  </a:lnTo>
                  <a:lnTo>
                    <a:pt x="124" y="191"/>
                  </a:lnTo>
                  <a:lnTo>
                    <a:pt x="163" y="203"/>
                  </a:lnTo>
                  <a:lnTo>
                    <a:pt x="204" y="207"/>
                  </a:lnTo>
                  <a:close/>
                </a:path>
              </a:pathLst>
            </a:custGeom>
            <a:solidFill>
              <a:srgbClr val="CC3399"/>
            </a:solidFill>
            <a:ln w="0">
              <a:solidFill>
                <a:srgbClr val="CC3399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gray">
          <a:xfrm>
            <a:off x="1317625" y="5126038"/>
            <a:ext cx="6607175" cy="368300"/>
          </a:xfrm>
          <a:prstGeom prst="rect">
            <a:avLst/>
          </a:prstGeom>
          <a:solidFill>
            <a:srgbClr val="808080"/>
          </a:solidFill>
          <a:ln w="9525">
            <a:miter lim="800000"/>
            <a:headEnd/>
            <a:tailEnd/>
          </a:ln>
          <a:scene3d>
            <a:camera prst="legacyPerspectiveTop"/>
            <a:lightRig rig="legacyNormal3" dir="r"/>
          </a:scene3d>
          <a:sp3d extrusionH="1801800" prstMaterial="legacyMetal">
            <a:bevelT w="13500" h="13500" prst="angle"/>
            <a:bevelB w="13500" h="13500" prst="angle"/>
            <a:extrusionClr>
              <a:srgbClr val="808080"/>
            </a:extrusionClr>
            <a:contourClr>
              <a:srgbClr val="808080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03" name="Freeform 3"/>
          <p:cNvSpPr>
            <a:spLocks/>
          </p:cNvSpPr>
          <p:nvPr/>
        </p:nvSpPr>
        <p:spPr bwMode="ltGray">
          <a:xfrm>
            <a:off x="2017713" y="2020888"/>
            <a:ext cx="5240337" cy="3011487"/>
          </a:xfrm>
          <a:custGeom>
            <a:avLst/>
            <a:gdLst/>
            <a:ahLst/>
            <a:cxnLst>
              <a:cxn ang="0">
                <a:pos x="348" y="1788"/>
              </a:cxn>
              <a:cxn ang="0">
                <a:pos x="877" y="1701"/>
              </a:cxn>
              <a:cxn ang="0">
                <a:pos x="1306" y="1172"/>
              </a:cxn>
              <a:cxn ang="0">
                <a:pos x="1708" y="683"/>
              </a:cxn>
              <a:cxn ang="0">
                <a:pos x="2157" y="1433"/>
              </a:cxn>
              <a:cxn ang="0">
                <a:pos x="2585" y="1193"/>
              </a:cxn>
              <a:cxn ang="0">
                <a:pos x="3081" y="47"/>
              </a:cxn>
              <a:cxn ang="0">
                <a:pos x="3547" y="467"/>
              </a:cxn>
              <a:cxn ang="0">
                <a:pos x="3569" y="2083"/>
              </a:cxn>
              <a:cxn ang="0">
                <a:pos x="0" y="2077"/>
              </a:cxn>
              <a:cxn ang="0">
                <a:pos x="348" y="1788"/>
              </a:cxn>
            </a:cxnLst>
            <a:rect l="0" t="0" r="r" b="b"/>
            <a:pathLst>
              <a:path w="3569" h="2083">
                <a:moveTo>
                  <a:pt x="348" y="1788"/>
                </a:moveTo>
                <a:cubicBezTo>
                  <a:pt x="670" y="1748"/>
                  <a:pt x="706" y="1812"/>
                  <a:pt x="877" y="1701"/>
                </a:cubicBezTo>
                <a:cubicBezTo>
                  <a:pt x="1048" y="1590"/>
                  <a:pt x="1168" y="1382"/>
                  <a:pt x="1306" y="1172"/>
                </a:cubicBezTo>
                <a:cubicBezTo>
                  <a:pt x="1444" y="962"/>
                  <a:pt x="1580" y="716"/>
                  <a:pt x="1708" y="683"/>
                </a:cubicBezTo>
                <a:cubicBezTo>
                  <a:pt x="1836" y="650"/>
                  <a:pt x="2023" y="1419"/>
                  <a:pt x="2157" y="1433"/>
                </a:cubicBezTo>
                <a:cubicBezTo>
                  <a:pt x="2291" y="1447"/>
                  <a:pt x="2426" y="1427"/>
                  <a:pt x="2585" y="1193"/>
                </a:cubicBezTo>
                <a:cubicBezTo>
                  <a:pt x="2739" y="962"/>
                  <a:pt x="2934" y="94"/>
                  <a:pt x="3081" y="47"/>
                </a:cubicBezTo>
                <a:cubicBezTo>
                  <a:pt x="3228" y="0"/>
                  <a:pt x="3369" y="154"/>
                  <a:pt x="3547" y="467"/>
                </a:cubicBezTo>
                <a:cubicBezTo>
                  <a:pt x="3558" y="1275"/>
                  <a:pt x="3569" y="2083"/>
                  <a:pt x="3569" y="2083"/>
                </a:cubicBezTo>
                <a:lnTo>
                  <a:pt x="0" y="2077"/>
                </a:lnTo>
                <a:lnTo>
                  <a:pt x="348" y="17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9412"/>
                  <a:invGamma/>
                  <a:alpha val="8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legacyPerspectiveTop"/>
            <a:lightRig rig="legacyHarsh2" dir="t"/>
          </a:scene3d>
          <a:sp3d extrusionH="227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eaLnBrk="1" hangingPunct="1">
              <a:defRPr/>
            </a:pPr>
            <a:endParaRPr lang="zh-CN" altLang="zh-CN">
              <a:latin typeface="Calibri" pitchFamily="34" charset="0"/>
              <a:cs typeface="Arial" pitchFamily="34" charset="0"/>
            </a:endParaRPr>
          </a:p>
        </p:txBody>
      </p:sp>
      <p:sp>
        <p:nvSpPr>
          <p:cNvPr id="307204" name="Text Box 4"/>
          <p:cNvSpPr txBox="1">
            <a:spLocks noChangeArrowheads="1"/>
          </p:cNvSpPr>
          <p:nvPr/>
        </p:nvSpPr>
        <p:spPr bwMode="gray">
          <a:xfrm>
            <a:off x="2132013" y="5146675"/>
            <a:ext cx="55086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  <a:cs typeface="Arial" pitchFamily="34" charset="0"/>
              </a:rPr>
              <a:t>00       01       02      03       04       05       06        07 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gray">
          <a:xfrm>
            <a:off x="2295525" y="4216400"/>
            <a:ext cx="539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50%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gray">
          <a:xfrm>
            <a:off x="2967038" y="4098925"/>
            <a:ext cx="539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70%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gray">
          <a:xfrm>
            <a:off x="3429000" y="3354388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160%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4197350" y="2644775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230%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gray">
          <a:xfrm>
            <a:off x="4827588" y="4165600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11111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100%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gray">
          <a:xfrm>
            <a:off x="5310188" y="3267075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150%</a:t>
            </a: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gray">
          <a:xfrm>
            <a:off x="6053138" y="1600200"/>
            <a:ext cx="96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FF66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380%</a:t>
            </a: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black">
          <a:xfrm>
            <a:off x="7089775" y="2324100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300%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gray">
          <a:xfrm>
            <a:off x="1304925" y="5556250"/>
            <a:ext cx="20955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  (unit: %)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gray">
          <a:xfrm>
            <a:off x="1374775" y="5208588"/>
            <a:ext cx="693738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altLang="zh-CN" sz="12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Year</a:t>
            </a:r>
          </a:p>
        </p:txBody>
      </p:sp>
      <p:sp>
        <p:nvSpPr>
          <p:cNvPr id="17423" name="Text Box 16"/>
          <p:cNvSpPr txBox="1">
            <a:spLocks noChangeArrowheads="1"/>
          </p:cNvSpPr>
          <p:nvPr/>
        </p:nvSpPr>
        <p:spPr bwMode="auto">
          <a:xfrm>
            <a:off x="1854200" y="1471613"/>
            <a:ext cx="172720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</p:txBody>
      </p:sp>
      <p:sp>
        <p:nvSpPr>
          <p:cNvPr id="307218" name="Oval 18"/>
          <p:cNvSpPr>
            <a:spLocks noChangeArrowheads="1"/>
          </p:cNvSpPr>
          <p:nvPr/>
        </p:nvSpPr>
        <p:spPr bwMode="gray">
          <a:xfrm>
            <a:off x="2451100" y="44767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19" name="Oval 19"/>
          <p:cNvSpPr>
            <a:spLocks noChangeArrowheads="1"/>
          </p:cNvSpPr>
          <p:nvPr/>
        </p:nvSpPr>
        <p:spPr bwMode="gray">
          <a:xfrm>
            <a:off x="3109913" y="44005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20" name="Oval 20"/>
          <p:cNvSpPr>
            <a:spLocks noChangeArrowheads="1"/>
          </p:cNvSpPr>
          <p:nvPr/>
        </p:nvSpPr>
        <p:spPr bwMode="gray">
          <a:xfrm>
            <a:off x="3733800" y="36957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21" name="Oval 21"/>
          <p:cNvSpPr>
            <a:spLocks noChangeArrowheads="1"/>
          </p:cNvSpPr>
          <p:nvPr/>
        </p:nvSpPr>
        <p:spPr bwMode="gray">
          <a:xfrm>
            <a:off x="4367213" y="2922588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22" name="Oval 22"/>
          <p:cNvSpPr>
            <a:spLocks noChangeArrowheads="1"/>
          </p:cNvSpPr>
          <p:nvPr/>
        </p:nvSpPr>
        <p:spPr bwMode="gray">
          <a:xfrm>
            <a:off x="5048250" y="397986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23" name="Oval 23"/>
          <p:cNvSpPr>
            <a:spLocks noChangeArrowheads="1"/>
          </p:cNvSpPr>
          <p:nvPr/>
        </p:nvSpPr>
        <p:spPr bwMode="gray">
          <a:xfrm>
            <a:off x="5664200" y="35750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24" name="Oval 24"/>
          <p:cNvSpPr>
            <a:spLocks noChangeArrowheads="1"/>
          </p:cNvSpPr>
          <p:nvPr/>
        </p:nvSpPr>
        <p:spPr bwMode="gray">
          <a:xfrm>
            <a:off x="6432550" y="200501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25" name="Oval 25"/>
          <p:cNvSpPr>
            <a:spLocks noChangeArrowheads="1"/>
          </p:cNvSpPr>
          <p:nvPr/>
        </p:nvSpPr>
        <p:spPr bwMode="gray">
          <a:xfrm>
            <a:off x="7124700" y="25908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7432" name="Rectangle 27"/>
          <p:cNvSpPr>
            <a:spLocks noChangeArrowheads="1"/>
          </p:cNvSpPr>
          <p:nvPr/>
        </p:nvSpPr>
        <p:spPr bwMode="auto">
          <a:xfrm>
            <a:off x="1905000" y="1066800"/>
            <a:ext cx="3143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12085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sp>
        <p:nvSpPr>
          <p:cNvPr id="17434" name="Text Box 16"/>
          <p:cNvSpPr txBox="1">
            <a:spLocks noChangeArrowheads="1"/>
          </p:cNvSpPr>
          <p:nvPr/>
        </p:nvSpPr>
        <p:spPr bwMode="auto">
          <a:xfrm>
            <a:off x="3683000" y="1471613"/>
            <a:ext cx="172720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914400" y="1219200"/>
            <a:ext cx="7866063" cy="3146425"/>
            <a:chOff x="460" y="1187"/>
            <a:chExt cx="4955" cy="1982"/>
          </a:xfrm>
        </p:grpSpPr>
        <p:sp>
          <p:nvSpPr>
            <p:cNvPr id="18527" name="Freeform 4"/>
            <p:cNvSpPr>
              <a:spLocks/>
            </p:cNvSpPr>
            <p:nvPr/>
          </p:nvSpPr>
          <p:spPr bwMode="invGray">
            <a:xfrm>
              <a:off x="551" y="1275"/>
              <a:ext cx="1457" cy="1812"/>
            </a:xfrm>
            <a:custGeom>
              <a:avLst/>
              <a:gdLst>
                <a:gd name="T0" fmla="*/ 100 w 1692"/>
                <a:gd name="T1" fmla="*/ 181 h 2586"/>
                <a:gd name="T2" fmla="*/ 276 w 1692"/>
                <a:gd name="T3" fmla="*/ 147 h 2586"/>
                <a:gd name="T4" fmla="*/ 374 w 1692"/>
                <a:gd name="T5" fmla="*/ 168 h 2586"/>
                <a:gd name="T6" fmla="*/ 358 w 1692"/>
                <a:gd name="T7" fmla="*/ 311 h 2586"/>
                <a:gd name="T8" fmla="*/ 234 w 1692"/>
                <a:gd name="T9" fmla="*/ 408 h 2586"/>
                <a:gd name="T10" fmla="*/ 188 w 1692"/>
                <a:gd name="T11" fmla="*/ 500 h 2586"/>
                <a:gd name="T12" fmla="*/ 245 w 1692"/>
                <a:gd name="T13" fmla="*/ 675 h 2586"/>
                <a:gd name="T14" fmla="*/ 272 w 1692"/>
                <a:gd name="T15" fmla="*/ 673 h 2586"/>
                <a:gd name="T16" fmla="*/ 282 w 1692"/>
                <a:gd name="T17" fmla="*/ 635 h 2586"/>
                <a:gd name="T18" fmla="*/ 412 w 1692"/>
                <a:gd name="T19" fmla="*/ 809 h 2586"/>
                <a:gd name="T20" fmla="*/ 560 w 1692"/>
                <a:gd name="T21" fmla="*/ 841 h 2586"/>
                <a:gd name="T22" fmla="*/ 684 w 1692"/>
                <a:gd name="T23" fmla="*/ 946 h 2586"/>
                <a:gd name="T24" fmla="*/ 735 w 1692"/>
                <a:gd name="T25" fmla="*/ 996 h 2586"/>
                <a:gd name="T26" fmla="*/ 663 w 1692"/>
                <a:gd name="T27" fmla="*/ 1127 h 2586"/>
                <a:gd name="T28" fmla="*/ 789 w 1692"/>
                <a:gd name="T29" fmla="*/ 1249 h 2586"/>
                <a:gd name="T30" fmla="*/ 890 w 1692"/>
                <a:gd name="T31" fmla="*/ 1417 h 2586"/>
                <a:gd name="T32" fmla="*/ 942 w 1692"/>
                <a:gd name="T33" fmla="*/ 1619 h 2586"/>
                <a:gd name="T34" fmla="*/ 1028 w 1692"/>
                <a:gd name="T35" fmla="*/ 1780 h 2586"/>
                <a:gd name="T36" fmla="*/ 1102 w 1692"/>
                <a:gd name="T37" fmla="*/ 1766 h 2586"/>
                <a:gd name="T38" fmla="*/ 1071 w 1692"/>
                <a:gd name="T39" fmla="*/ 1677 h 2586"/>
                <a:gd name="T40" fmla="*/ 1109 w 1692"/>
                <a:gd name="T41" fmla="*/ 1616 h 2586"/>
                <a:gd name="T42" fmla="*/ 1178 w 1692"/>
                <a:gd name="T43" fmla="*/ 1561 h 2586"/>
                <a:gd name="T44" fmla="*/ 1247 w 1692"/>
                <a:gd name="T45" fmla="*/ 1455 h 2586"/>
                <a:gd name="T46" fmla="*/ 1350 w 1692"/>
                <a:gd name="T47" fmla="*/ 1366 h 2586"/>
                <a:gd name="T48" fmla="*/ 1397 w 1692"/>
                <a:gd name="T49" fmla="*/ 1223 h 2586"/>
                <a:gd name="T50" fmla="*/ 1336 w 1692"/>
                <a:gd name="T51" fmla="*/ 1078 h 2586"/>
                <a:gd name="T52" fmla="*/ 1185 w 1692"/>
                <a:gd name="T53" fmla="*/ 988 h 2586"/>
                <a:gd name="T54" fmla="*/ 951 w 1692"/>
                <a:gd name="T55" fmla="*/ 897 h 2586"/>
                <a:gd name="T56" fmla="*/ 839 w 1692"/>
                <a:gd name="T57" fmla="*/ 883 h 2586"/>
                <a:gd name="T58" fmla="*/ 778 w 1692"/>
                <a:gd name="T59" fmla="*/ 888 h 2586"/>
                <a:gd name="T60" fmla="*/ 684 w 1692"/>
                <a:gd name="T61" fmla="*/ 917 h 2586"/>
                <a:gd name="T62" fmla="*/ 653 w 1692"/>
                <a:gd name="T63" fmla="*/ 823 h 2586"/>
                <a:gd name="T64" fmla="*/ 634 w 1692"/>
                <a:gd name="T65" fmla="*/ 744 h 2586"/>
                <a:gd name="T66" fmla="*/ 544 w 1692"/>
                <a:gd name="T67" fmla="*/ 774 h 2586"/>
                <a:gd name="T68" fmla="*/ 489 w 1692"/>
                <a:gd name="T69" fmla="*/ 666 h 2586"/>
                <a:gd name="T70" fmla="*/ 637 w 1692"/>
                <a:gd name="T71" fmla="*/ 639 h 2586"/>
                <a:gd name="T72" fmla="*/ 725 w 1692"/>
                <a:gd name="T73" fmla="*/ 635 h 2586"/>
                <a:gd name="T74" fmla="*/ 772 w 1692"/>
                <a:gd name="T75" fmla="*/ 631 h 2586"/>
                <a:gd name="T76" fmla="*/ 911 w 1692"/>
                <a:gd name="T77" fmla="*/ 526 h 2586"/>
                <a:gd name="T78" fmla="*/ 1020 w 1692"/>
                <a:gd name="T79" fmla="*/ 475 h 2586"/>
                <a:gd name="T80" fmla="*/ 1101 w 1692"/>
                <a:gd name="T81" fmla="*/ 446 h 2586"/>
                <a:gd name="T82" fmla="*/ 1154 w 1692"/>
                <a:gd name="T83" fmla="*/ 377 h 2586"/>
                <a:gd name="T84" fmla="*/ 1109 w 1692"/>
                <a:gd name="T85" fmla="*/ 359 h 2586"/>
                <a:gd name="T86" fmla="*/ 1314 w 1692"/>
                <a:gd name="T87" fmla="*/ 320 h 2586"/>
                <a:gd name="T88" fmla="*/ 1211 w 1692"/>
                <a:gd name="T89" fmla="*/ 240 h 2586"/>
                <a:gd name="T90" fmla="*/ 1144 w 1692"/>
                <a:gd name="T91" fmla="*/ 185 h 2586"/>
                <a:gd name="T92" fmla="*/ 1052 w 1692"/>
                <a:gd name="T93" fmla="*/ 255 h 2586"/>
                <a:gd name="T94" fmla="*/ 956 w 1692"/>
                <a:gd name="T95" fmla="*/ 311 h 2586"/>
                <a:gd name="T96" fmla="*/ 880 w 1692"/>
                <a:gd name="T97" fmla="*/ 213 h 2586"/>
                <a:gd name="T98" fmla="*/ 1044 w 1692"/>
                <a:gd name="T99" fmla="*/ 168 h 2586"/>
                <a:gd name="T100" fmla="*/ 1090 w 1692"/>
                <a:gd name="T101" fmla="*/ 139 h 2586"/>
                <a:gd name="T102" fmla="*/ 1144 w 1692"/>
                <a:gd name="T103" fmla="*/ 121 h 2586"/>
                <a:gd name="T104" fmla="*/ 1107 w 1692"/>
                <a:gd name="T105" fmla="*/ 101 h 2586"/>
                <a:gd name="T106" fmla="*/ 1087 w 1692"/>
                <a:gd name="T107" fmla="*/ 84 h 2586"/>
                <a:gd name="T108" fmla="*/ 1035 w 1692"/>
                <a:gd name="T109" fmla="*/ 71 h 2586"/>
                <a:gd name="T110" fmla="*/ 952 w 1692"/>
                <a:gd name="T111" fmla="*/ 95 h 2586"/>
                <a:gd name="T112" fmla="*/ 818 w 1692"/>
                <a:gd name="T113" fmla="*/ 84 h 2586"/>
                <a:gd name="T114" fmla="*/ 474 w 1692"/>
                <a:gd name="T115" fmla="*/ 0 h 2586"/>
                <a:gd name="T116" fmla="*/ 296 w 1692"/>
                <a:gd name="T117" fmla="*/ 22 h 2586"/>
                <a:gd name="T118" fmla="*/ 250 w 1692"/>
                <a:gd name="T119" fmla="*/ 71 h 2586"/>
                <a:gd name="T120" fmla="*/ 110 w 1692"/>
                <a:gd name="T121" fmla="*/ 122 h 2586"/>
                <a:gd name="T122" fmla="*/ 110 w 1692"/>
                <a:gd name="T123" fmla="*/ 151 h 2586"/>
                <a:gd name="T124" fmla="*/ 2 w 1692"/>
                <a:gd name="T125" fmla="*/ 177 h 25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8" name="Freeform 5"/>
            <p:cNvSpPr>
              <a:spLocks/>
            </p:cNvSpPr>
            <p:nvPr/>
          </p:nvSpPr>
          <p:spPr bwMode="invGray">
            <a:xfrm>
              <a:off x="505" y="1448"/>
              <a:ext cx="39" cy="26"/>
            </a:xfrm>
            <a:custGeom>
              <a:avLst/>
              <a:gdLst>
                <a:gd name="T0" fmla="*/ 14 w 46"/>
                <a:gd name="T1" fmla="*/ 3 h 38"/>
                <a:gd name="T2" fmla="*/ 0 w 46"/>
                <a:gd name="T3" fmla="*/ 15 h 38"/>
                <a:gd name="T4" fmla="*/ 19 w 46"/>
                <a:gd name="T5" fmla="*/ 26 h 38"/>
                <a:gd name="T6" fmla="*/ 39 w 46"/>
                <a:gd name="T7" fmla="*/ 18 h 38"/>
                <a:gd name="T8" fmla="*/ 25 w 46"/>
                <a:gd name="T9" fmla="*/ 0 h 38"/>
                <a:gd name="T10" fmla="*/ 14 w 46"/>
                <a:gd name="T11" fmla="*/ 3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9" name="Freeform 6"/>
            <p:cNvSpPr>
              <a:spLocks/>
            </p:cNvSpPr>
            <p:nvPr/>
          </p:nvSpPr>
          <p:spPr bwMode="invGray">
            <a:xfrm>
              <a:off x="858" y="1563"/>
              <a:ext cx="45" cy="30"/>
            </a:xfrm>
            <a:custGeom>
              <a:avLst/>
              <a:gdLst>
                <a:gd name="T0" fmla="*/ 10 w 52"/>
                <a:gd name="T1" fmla="*/ 0 h 44"/>
                <a:gd name="T2" fmla="*/ 23 w 52"/>
                <a:gd name="T3" fmla="*/ 30 h 44"/>
                <a:gd name="T4" fmla="*/ 36 w 52"/>
                <a:gd name="T5" fmla="*/ 29 h 44"/>
                <a:gd name="T6" fmla="*/ 33 w 52"/>
                <a:gd name="T7" fmla="*/ 11 h 44"/>
                <a:gd name="T8" fmla="*/ 23 w 52"/>
                <a:gd name="T9" fmla="*/ 1 h 44"/>
                <a:gd name="T10" fmla="*/ 10 w 52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0" name="Freeform 7"/>
            <p:cNvSpPr>
              <a:spLocks/>
            </p:cNvSpPr>
            <p:nvPr/>
          </p:nvSpPr>
          <p:spPr bwMode="invGray">
            <a:xfrm>
              <a:off x="1757" y="1615"/>
              <a:ext cx="113" cy="69"/>
            </a:xfrm>
            <a:custGeom>
              <a:avLst/>
              <a:gdLst>
                <a:gd name="T0" fmla="*/ 84 w 131"/>
                <a:gd name="T1" fmla="*/ 0 h 98"/>
                <a:gd name="T2" fmla="*/ 68 w 131"/>
                <a:gd name="T3" fmla="*/ 6 h 98"/>
                <a:gd name="T4" fmla="*/ 46 w 131"/>
                <a:gd name="T5" fmla="*/ 17 h 98"/>
                <a:gd name="T6" fmla="*/ 34 w 131"/>
                <a:gd name="T7" fmla="*/ 28 h 98"/>
                <a:gd name="T8" fmla="*/ 18 w 131"/>
                <a:gd name="T9" fmla="*/ 37 h 98"/>
                <a:gd name="T10" fmla="*/ 54 w 131"/>
                <a:gd name="T11" fmla="*/ 58 h 98"/>
                <a:gd name="T12" fmla="*/ 68 w 131"/>
                <a:gd name="T13" fmla="*/ 66 h 98"/>
                <a:gd name="T14" fmla="*/ 73 w 131"/>
                <a:gd name="T15" fmla="*/ 65 h 98"/>
                <a:gd name="T16" fmla="*/ 77 w 131"/>
                <a:gd name="T17" fmla="*/ 61 h 98"/>
                <a:gd name="T18" fmla="*/ 84 w 131"/>
                <a:gd name="T19" fmla="*/ 69 h 98"/>
                <a:gd name="T20" fmla="*/ 106 w 131"/>
                <a:gd name="T21" fmla="*/ 61 h 98"/>
                <a:gd name="T22" fmla="*/ 111 w 131"/>
                <a:gd name="T23" fmla="*/ 52 h 98"/>
                <a:gd name="T24" fmla="*/ 87 w 131"/>
                <a:gd name="T25" fmla="*/ 28 h 98"/>
                <a:gd name="T26" fmla="*/ 99 w 131"/>
                <a:gd name="T27" fmla="*/ 17 h 98"/>
                <a:gd name="T28" fmla="*/ 96 w 131"/>
                <a:gd name="T29" fmla="*/ 3 h 98"/>
                <a:gd name="T30" fmla="*/ 84 w 131"/>
                <a:gd name="T31" fmla="*/ 0 h 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1" name="Freeform 8"/>
            <p:cNvSpPr>
              <a:spLocks/>
            </p:cNvSpPr>
            <p:nvPr/>
          </p:nvSpPr>
          <p:spPr bwMode="invGray">
            <a:xfrm>
              <a:off x="1212" y="1974"/>
              <a:ext cx="182" cy="79"/>
            </a:xfrm>
            <a:custGeom>
              <a:avLst/>
              <a:gdLst>
                <a:gd name="T0" fmla="*/ 40 w 212"/>
                <a:gd name="T1" fmla="*/ 8 h 112"/>
                <a:gd name="T2" fmla="*/ 15 w 212"/>
                <a:gd name="T3" fmla="*/ 8 h 112"/>
                <a:gd name="T4" fmla="*/ 4 w 212"/>
                <a:gd name="T5" fmla="*/ 11 h 112"/>
                <a:gd name="T6" fmla="*/ 21 w 212"/>
                <a:gd name="T7" fmla="*/ 37 h 112"/>
                <a:gd name="T8" fmla="*/ 44 w 212"/>
                <a:gd name="T9" fmla="*/ 31 h 112"/>
                <a:gd name="T10" fmla="*/ 80 w 212"/>
                <a:gd name="T11" fmla="*/ 38 h 112"/>
                <a:gd name="T12" fmla="*/ 95 w 212"/>
                <a:gd name="T13" fmla="*/ 42 h 112"/>
                <a:gd name="T14" fmla="*/ 114 w 212"/>
                <a:gd name="T15" fmla="*/ 62 h 112"/>
                <a:gd name="T16" fmla="*/ 121 w 212"/>
                <a:gd name="T17" fmla="*/ 79 h 112"/>
                <a:gd name="T18" fmla="*/ 135 w 212"/>
                <a:gd name="T19" fmla="*/ 71 h 112"/>
                <a:gd name="T20" fmla="*/ 145 w 212"/>
                <a:gd name="T21" fmla="*/ 68 h 112"/>
                <a:gd name="T22" fmla="*/ 161 w 212"/>
                <a:gd name="T23" fmla="*/ 72 h 112"/>
                <a:gd name="T24" fmla="*/ 167 w 212"/>
                <a:gd name="T25" fmla="*/ 56 h 112"/>
                <a:gd name="T26" fmla="*/ 131 w 212"/>
                <a:gd name="T27" fmla="*/ 38 h 112"/>
                <a:gd name="T28" fmla="*/ 90 w 212"/>
                <a:gd name="T29" fmla="*/ 14 h 112"/>
                <a:gd name="T30" fmla="*/ 46 w 212"/>
                <a:gd name="T31" fmla="*/ 18 h 112"/>
                <a:gd name="T32" fmla="*/ 40 w 212"/>
                <a:gd name="T33" fmla="*/ 8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2" name="Freeform 9"/>
            <p:cNvSpPr>
              <a:spLocks/>
            </p:cNvSpPr>
            <p:nvPr/>
          </p:nvSpPr>
          <p:spPr bwMode="invGray">
            <a:xfrm>
              <a:off x="1362" y="2034"/>
              <a:ext cx="114" cy="38"/>
            </a:xfrm>
            <a:custGeom>
              <a:avLst/>
              <a:gdLst>
                <a:gd name="T0" fmla="*/ 49 w 133"/>
                <a:gd name="T1" fmla="*/ 0 h 54"/>
                <a:gd name="T2" fmla="*/ 37 w 133"/>
                <a:gd name="T3" fmla="*/ 4 h 54"/>
                <a:gd name="T4" fmla="*/ 27 w 133"/>
                <a:gd name="T5" fmla="*/ 21 h 54"/>
                <a:gd name="T6" fmla="*/ 13 w 133"/>
                <a:gd name="T7" fmla="*/ 24 h 54"/>
                <a:gd name="T8" fmla="*/ 3 w 133"/>
                <a:gd name="T9" fmla="*/ 30 h 54"/>
                <a:gd name="T10" fmla="*/ 11 w 133"/>
                <a:gd name="T11" fmla="*/ 38 h 54"/>
                <a:gd name="T12" fmla="*/ 114 w 133"/>
                <a:gd name="T13" fmla="*/ 24 h 54"/>
                <a:gd name="T14" fmla="*/ 105 w 133"/>
                <a:gd name="T15" fmla="*/ 11 h 54"/>
                <a:gd name="T16" fmla="*/ 90 w 133"/>
                <a:gd name="T17" fmla="*/ 6 h 54"/>
                <a:gd name="T18" fmla="*/ 87 w 133"/>
                <a:gd name="T19" fmla="*/ 17 h 54"/>
                <a:gd name="T20" fmla="*/ 76 w 133"/>
                <a:gd name="T21" fmla="*/ 13 h 54"/>
                <a:gd name="T22" fmla="*/ 57 w 133"/>
                <a:gd name="T23" fmla="*/ 10 h 54"/>
                <a:gd name="T24" fmla="*/ 49 w 133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3" name="Freeform 10"/>
            <p:cNvSpPr>
              <a:spLocks/>
            </p:cNvSpPr>
            <p:nvPr/>
          </p:nvSpPr>
          <p:spPr bwMode="invGray">
            <a:xfrm>
              <a:off x="1483" y="2058"/>
              <a:ext cx="43" cy="17"/>
            </a:xfrm>
            <a:custGeom>
              <a:avLst/>
              <a:gdLst>
                <a:gd name="T0" fmla="*/ 11 w 51"/>
                <a:gd name="T1" fmla="*/ 0 h 24"/>
                <a:gd name="T2" fmla="*/ 6 w 51"/>
                <a:gd name="T3" fmla="*/ 13 h 24"/>
                <a:gd name="T4" fmla="*/ 23 w 51"/>
                <a:gd name="T5" fmla="*/ 17 h 24"/>
                <a:gd name="T6" fmla="*/ 28 w 51"/>
                <a:gd name="T7" fmla="*/ 3 h 24"/>
                <a:gd name="T8" fmla="*/ 11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4" name="Freeform 11"/>
            <p:cNvSpPr>
              <a:spLocks/>
            </p:cNvSpPr>
            <p:nvPr/>
          </p:nvSpPr>
          <p:spPr bwMode="invGray">
            <a:xfrm>
              <a:off x="1547" y="2061"/>
              <a:ext cx="14" cy="24"/>
            </a:xfrm>
            <a:custGeom>
              <a:avLst/>
              <a:gdLst>
                <a:gd name="T0" fmla="*/ 12 w 16"/>
                <a:gd name="T1" fmla="*/ 0 h 34"/>
                <a:gd name="T2" fmla="*/ 0 w 16"/>
                <a:gd name="T3" fmla="*/ 10 h 34"/>
                <a:gd name="T4" fmla="*/ 14 w 16"/>
                <a:gd name="T5" fmla="*/ 24 h 34"/>
                <a:gd name="T6" fmla="*/ 11 w 16"/>
                <a:gd name="T7" fmla="*/ 13 h 34"/>
                <a:gd name="T8" fmla="*/ 14 w 16"/>
                <a:gd name="T9" fmla="*/ 4 h 34"/>
                <a:gd name="T10" fmla="*/ 12 w 16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5" name="Freeform 12"/>
            <p:cNvSpPr>
              <a:spLocks/>
            </p:cNvSpPr>
            <p:nvPr/>
          </p:nvSpPr>
          <p:spPr bwMode="invGray">
            <a:xfrm>
              <a:off x="1336" y="1270"/>
              <a:ext cx="207" cy="82"/>
            </a:xfrm>
            <a:custGeom>
              <a:avLst/>
              <a:gdLst>
                <a:gd name="T0" fmla="*/ 55 w 240"/>
                <a:gd name="T1" fmla="*/ 1 h 117"/>
                <a:gd name="T2" fmla="*/ 21 w 240"/>
                <a:gd name="T3" fmla="*/ 22 h 117"/>
                <a:gd name="T4" fmla="*/ 5 w 240"/>
                <a:gd name="T5" fmla="*/ 26 h 117"/>
                <a:gd name="T6" fmla="*/ 0 w 240"/>
                <a:gd name="T7" fmla="*/ 27 h 117"/>
                <a:gd name="T8" fmla="*/ 22 w 240"/>
                <a:gd name="T9" fmla="*/ 41 h 117"/>
                <a:gd name="T10" fmla="*/ 33 w 240"/>
                <a:gd name="T11" fmla="*/ 44 h 117"/>
                <a:gd name="T12" fmla="*/ 59 w 240"/>
                <a:gd name="T13" fmla="*/ 33 h 117"/>
                <a:gd name="T14" fmla="*/ 69 w 240"/>
                <a:gd name="T15" fmla="*/ 30 h 117"/>
                <a:gd name="T16" fmla="*/ 71 w 240"/>
                <a:gd name="T17" fmla="*/ 39 h 117"/>
                <a:gd name="T18" fmla="*/ 55 w 240"/>
                <a:gd name="T19" fmla="*/ 43 h 117"/>
                <a:gd name="T20" fmla="*/ 62 w 240"/>
                <a:gd name="T21" fmla="*/ 51 h 117"/>
                <a:gd name="T22" fmla="*/ 35 w 240"/>
                <a:gd name="T23" fmla="*/ 61 h 117"/>
                <a:gd name="T24" fmla="*/ 60 w 240"/>
                <a:gd name="T25" fmla="*/ 76 h 117"/>
                <a:gd name="T26" fmla="*/ 71 w 240"/>
                <a:gd name="T27" fmla="*/ 79 h 117"/>
                <a:gd name="T28" fmla="*/ 102 w 240"/>
                <a:gd name="T29" fmla="*/ 72 h 117"/>
                <a:gd name="T30" fmla="*/ 129 w 240"/>
                <a:gd name="T31" fmla="*/ 74 h 117"/>
                <a:gd name="T32" fmla="*/ 145 w 240"/>
                <a:gd name="T33" fmla="*/ 82 h 117"/>
                <a:gd name="T34" fmla="*/ 176 w 240"/>
                <a:gd name="T35" fmla="*/ 76 h 117"/>
                <a:gd name="T36" fmla="*/ 193 w 240"/>
                <a:gd name="T37" fmla="*/ 72 h 117"/>
                <a:gd name="T38" fmla="*/ 191 w 240"/>
                <a:gd name="T39" fmla="*/ 54 h 117"/>
                <a:gd name="T40" fmla="*/ 202 w 240"/>
                <a:gd name="T41" fmla="*/ 48 h 117"/>
                <a:gd name="T42" fmla="*/ 205 w 240"/>
                <a:gd name="T43" fmla="*/ 33 h 117"/>
                <a:gd name="T44" fmla="*/ 181 w 240"/>
                <a:gd name="T45" fmla="*/ 40 h 117"/>
                <a:gd name="T46" fmla="*/ 173 w 240"/>
                <a:gd name="T47" fmla="*/ 30 h 117"/>
                <a:gd name="T48" fmla="*/ 148 w 240"/>
                <a:gd name="T49" fmla="*/ 32 h 117"/>
                <a:gd name="T50" fmla="*/ 116 w 240"/>
                <a:gd name="T51" fmla="*/ 6 h 117"/>
                <a:gd name="T52" fmla="*/ 81 w 240"/>
                <a:gd name="T53" fmla="*/ 8 h 117"/>
                <a:gd name="T54" fmla="*/ 71 w 240"/>
                <a:gd name="T55" fmla="*/ 1 h 117"/>
                <a:gd name="T56" fmla="*/ 55 w 240"/>
                <a:gd name="T57" fmla="*/ 1 h 1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6" name="Freeform 13"/>
            <p:cNvSpPr>
              <a:spLocks/>
            </p:cNvSpPr>
            <p:nvPr/>
          </p:nvSpPr>
          <p:spPr bwMode="invGray">
            <a:xfrm>
              <a:off x="1428" y="1232"/>
              <a:ext cx="168" cy="56"/>
            </a:xfrm>
            <a:custGeom>
              <a:avLst/>
              <a:gdLst>
                <a:gd name="T0" fmla="*/ 84 w 194"/>
                <a:gd name="T1" fmla="*/ 7 h 80"/>
                <a:gd name="T2" fmla="*/ 11 w 194"/>
                <a:gd name="T3" fmla="*/ 17 h 80"/>
                <a:gd name="T4" fmla="*/ 8 w 194"/>
                <a:gd name="T5" fmla="*/ 24 h 80"/>
                <a:gd name="T6" fmla="*/ 49 w 194"/>
                <a:gd name="T7" fmla="*/ 36 h 80"/>
                <a:gd name="T8" fmla="*/ 117 w 194"/>
                <a:gd name="T9" fmla="*/ 52 h 80"/>
                <a:gd name="T10" fmla="*/ 152 w 194"/>
                <a:gd name="T11" fmla="*/ 48 h 80"/>
                <a:gd name="T12" fmla="*/ 162 w 194"/>
                <a:gd name="T13" fmla="*/ 45 h 80"/>
                <a:gd name="T14" fmla="*/ 152 w 194"/>
                <a:gd name="T15" fmla="*/ 31 h 80"/>
                <a:gd name="T16" fmla="*/ 141 w 194"/>
                <a:gd name="T17" fmla="*/ 25 h 80"/>
                <a:gd name="T18" fmla="*/ 112 w 194"/>
                <a:gd name="T19" fmla="*/ 18 h 80"/>
                <a:gd name="T20" fmla="*/ 84 w 194"/>
                <a:gd name="T21" fmla="*/ 7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7" name="Freeform 14"/>
            <p:cNvSpPr>
              <a:spLocks/>
            </p:cNvSpPr>
            <p:nvPr/>
          </p:nvSpPr>
          <p:spPr bwMode="invGray">
            <a:xfrm>
              <a:off x="1664" y="1297"/>
              <a:ext cx="268" cy="178"/>
            </a:xfrm>
            <a:custGeom>
              <a:avLst/>
              <a:gdLst>
                <a:gd name="T0" fmla="*/ 58 w 310"/>
                <a:gd name="T1" fmla="*/ 6 h 254"/>
                <a:gd name="T2" fmla="*/ 44 w 310"/>
                <a:gd name="T3" fmla="*/ 16 h 254"/>
                <a:gd name="T4" fmla="*/ 18 w 310"/>
                <a:gd name="T5" fmla="*/ 27 h 254"/>
                <a:gd name="T6" fmla="*/ 46 w 310"/>
                <a:gd name="T7" fmla="*/ 54 h 254"/>
                <a:gd name="T8" fmla="*/ 68 w 310"/>
                <a:gd name="T9" fmla="*/ 60 h 254"/>
                <a:gd name="T10" fmla="*/ 89 w 310"/>
                <a:gd name="T11" fmla="*/ 69 h 254"/>
                <a:gd name="T12" fmla="*/ 110 w 310"/>
                <a:gd name="T13" fmla="*/ 60 h 254"/>
                <a:gd name="T14" fmla="*/ 124 w 310"/>
                <a:gd name="T15" fmla="*/ 71 h 254"/>
                <a:gd name="T16" fmla="*/ 129 w 310"/>
                <a:gd name="T17" fmla="*/ 89 h 254"/>
                <a:gd name="T18" fmla="*/ 99 w 310"/>
                <a:gd name="T19" fmla="*/ 106 h 254"/>
                <a:gd name="T20" fmla="*/ 77 w 310"/>
                <a:gd name="T21" fmla="*/ 121 h 254"/>
                <a:gd name="T22" fmla="*/ 60 w 310"/>
                <a:gd name="T23" fmla="*/ 118 h 254"/>
                <a:gd name="T24" fmla="*/ 49 w 310"/>
                <a:gd name="T25" fmla="*/ 116 h 254"/>
                <a:gd name="T26" fmla="*/ 37 w 310"/>
                <a:gd name="T27" fmla="*/ 131 h 254"/>
                <a:gd name="T28" fmla="*/ 34 w 310"/>
                <a:gd name="T29" fmla="*/ 139 h 254"/>
                <a:gd name="T30" fmla="*/ 63 w 310"/>
                <a:gd name="T31" fmla="*/ 144 h 254"/>
                <a:gd name="T32" fmla="*/ 82 w 310"/>
                <a:gd name="T33" fmla="*/ 142 h 254"/>
                <a:gd name="T34" fmla="*/ 99 w 310"/>
                <a:gd name="T35" fmla="*/ 162 h 254"/>
                <a:gd name="T36" fmla="*/ 110 w 310"/>
                <a:gd name="T37" fmla="*/ 165 h 254"/>
                <a:gd name="T38" fmla="*/ 120 w 310"/>
                <a:gd name="T39" fmla="*/ 167 h 254"/>
                <a:gd name="T40" fmla="*/ 134 w 310"/>
                <a:gd name="T41" fmla="*/ 176 h 254"/>
                <a:gd name="T42" fmla="*/ 156 w 310"/>
                <a:gd name="T43" fmla="*/ 166 h 254"/>
                <a:gd name="T44" fmla="*/ 175 w 310"/>
                <a:gd name="T45" fmla="*/ 165 h 254"/>
                <a:gd name="T46" fmla="*/ 198 w 310"/>
                <a:gd name="T47" fmla="*/ 149 h 254"/>
                <a:gd name="T48" fmla="*/ 195 w 310"/>
                <a:gd name="T49" fmla="*/ 130 h 254"/>
                <a:gd name="T50" fmla="*/ 188 w 310"/>
                <a:gd name="T51" fmla="*/ 121 h 254"/>
                <a:gd name="T52" fmla="*/ 201 w 310"/>
                <a:gd name="T53" fmla="*/ 117 h 254"/>
                <a:gd name="T54" fmla="*/ 212 w 310"/>
                <a:gd name="T55" fmla="*/ 128 h 254"/>
                <a:gd name="T56" fmla="*/ 214 w 310"/>
                <a:gd name="T57" fmla="*/ 138 h 254"/>
                <a:gd name="T58" fmla="*/ 226 w 310"/>
                <a:gd name="T59" fmla="*/ 135 h 254"/>
                <a:gd name="T60" fmla="*/ 262 w 310"/>
                <a:gd name="T61" fmla="*/ 118 h 254"/>
                <a:gd name="T62" fmla="*/ 253 w 310"/>
                <a:gd name="T63" fmla="*/ 103 h 254"/>
                <a:gd name="T64" fmla="*/ 224 w 310"/>
                <a:gd name="T65" fmla="*/ 86 h 254"/>
                <a:gd name="T66" fmla="*/ 229 w 310"/>
                <a:gd name="T67" fmla="*/ 75 h 254"/>
                <a:gd name="T68" fmla="*/ 239 w 310"/>
                <a:gd name="T69" fmla="*/ 72 h 254"/>
                <a:gd name="T70" fmla="*/ 219 w 310"/>
                <a:gd name="T71" fmla="*/ 44 h 254"/>
                <a:gd name="T72" fmla="*/ 201 w 310"/>
                <a:gd name="T73" fmla="*/ 41 h 254"/>
                <a:gd name="T74" fmla="*/ 191 w 310"/>
                <a:gd name="T75" fmla="*/ 39 h 254"/>
                <a:gd name="T76" fmla="*/ 174 w 310"/>
                <a:gd name="T77" fmla="*/ 23 h 254"/>
                <a:gd name="T78" fmla="*/ 134 w 310"/>
                <a:gd name="T79" fmla="*/ 32 h 254"/>
                <a:gd name="T80" fmla="*/ 144 w 310"/>
                <a:gd name="T81" fmla="*/ 18 h 254"/>
                <a:gd name="T82" fmla="*/ 120 w 310"/>
                <a:gd name="T83" fmla="*/ 12 h 254"/>
                <a:gd name="T84" fmla="*/ 103 w 310"/>
                <a:gd name="T85" fmla="*/ 13 h 254"/>
                <a:gd name="T86" fmla="*/ 58 w 310"/>
                <a:gd name="T87" fmla="*/ 6 h 2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8" name="Freeform 15"/>
            <p:cNvSpPr>
              <a:spLocks/>
            </p:cNvSpPr>
            <p:nvPr/>
          </p:nvSpPr>
          <p:spPr bwMode="invGray">
            <a:xfrm>
              <a:off x="1662" y="1221"/>
              <a:ext cx="51" cy="34"/>
            </a:xfrm>
            <a:custGeom>
              <a:avLst/>
              <a:gdLst>
                <a:gd name="T0" fmla="*/ 22 w 59"/>
                <a:gd name="T1" fmla="*/ 0 h 50"/>
                <a:gd name="T2" fmla="*/ 0 w 59"/>
                <a:gd name="T3" fmla="*/ 7 h 50"/>
                <a:gd name="T4" fmla="*/ 26 w 59"/>
                <a:gd name="T5" fmla="*/ 27 h 50"/>
                <a:gd name="T6" fmla="*/ 41 w 59"/>
                <a:gd name="T7" fmla="*/ 34 h 50"/>
                <a:gd name="T8" fmla="*/ 50 w 59"/>
                <a:gd name="T9" fmla="*/ 19 h 50"/>
                <a:gd name="T10" fmla="*/ 38 w 59"/>
                <a:gd name="T11" fmla="*/ 5 h 50"/>
                <a:gd name="T12" fmla="*/ 22 w 59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9" name="Freeform 16"/>
            <p:cNvSpPr>
              <a:spLocks/>
            </p:cNvSpPr>
            <p:nvPr/>
          </p:nvSpPr>
          <p:spPr bwMode="invGray">
            <a:xfrm>
              <a:off x="1565" y="1286"/>
              <a:ext cx="75" cy="39"/>
            </a:xfrm>
            <a:custGeom>
              <a:avLst/>
              <a:gdLst>
                <a:gd name="T0" fmla="*/ 38 w 86"/>
                <a:gd name="T1" fmla="*/ 5 h 57"/>
                <a:gd name="T2" fmla="*/ 21 w 86"/>
                <a:gd name="T3" fmla="*/ 17 h 57"/>
                <a:gd name="T4" fmla="*/ 3 w 86"/>
                <a:gd name="T5" fmla="*/ 18 h 57"/>
                <a:gd name="T6" fmla="*/ 14 w 86"/>
                <a:gd name="T7" fmla="*/ 39 h 57"/>
                <a:gd name="T8" fmla="*/ 65 w 86"/>
                <a:gd name="T9" fmla="*/ 24 h 57"/>
                <a:gd name="T10" fmla="*/ 75 w 86"/>
                <a:gd name="T11" fmla="*/ 12 h 57"/>
                <a:gd name="T12" fmla="*/ 49 w 86"/>
                <a:gd name="T13" fmla="*/ 5 h 57"/>
                <a:gd name="T14" fmla="*/ 38 w 86"/>
                <a:gd name="T15" fmla="*/ 5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0" name="Freeform 17"/>
            <p:cNvSpPr>
              <a:spLocks/>
            </p:cNvSpPr>
            <p:nvPr/>
          </p:nvSpPr>
          <p:spPr bwMode="invGray">
            <a:xfrm>
              <a:off x="1644" y="1294"/>
              <a:ext cx="62" cy="23"/>
            </a:xfrm>
            <a:custGeom>
              <a:avLst/>
              <a:gdLst>
                <a:gd name="T0" fmla="*/ 34 w 73"/>
                <a:gd name="T1" fmla="*/ 0 h 34"/>
                <a:gd name="T2" fmla="*/ 8 w 73"/>
                <a:gd name="T3" fmla="*/ 11 h 34"/>
                <a:gd name="T4" fmla="*/ 20 w 73"/>
                <a:gd name="T5" fmla="*/ 23 h 34"/>
                <a:gd name="T6" fmla="*/ 44 w 73"/>
                <a:gd name="T7" fmla="*/ 19 h 34"/>
                <a:gd name="T8" fmla="*/ 54 w 73"/>
                <a:gd name="T9" fmla="*/ 14 h 34"/>
                <a:gd name="T10" fmla="*/ 34 w 7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1" name="Freeform 18"/>
            <p:cNvSpPr>
              <a:spLocks/>
            </p:cNvSpPr>
            <p:nvPr/>
          </p:nvSpPr>
          <p:spPr bwMode="invGray">
            <a:xfrm>
              <a:off x="1610" y="1260"/>
              <a:ext cx="74" cy="32"/>
            </a:xfrm>
            <a:custGeom>
              <a:avLst/>
              <a:gdLst>
                <a:gd name="T0" fmla="*/ 50 w 85"/>
                <a:gd name="T1" fmla="*/ 7 h 45"/>
                <a:gd name="T2" fmla="*/ 24 w 85"/>
                <a:gd name="T3" fmla="*/ 3 h 45"/>
                <a:gd name="T4" fmla="*/ 0 w 85"/>
                <a:gd name="T5" fmla="*/ 13 h 45"/>
                <a:gd name="T6" fmla="*/ 35 w 85"/>
                <a:gd name="T7" fmla="*/ 23 h 45"/>
                <a:gd name="T8" fmla="*/ 56 w 85"/>
                <a:gd name="T9" fmla="*/ 28 h 45"/>
                <a:gd name="T10" fmla="*/ 73 w 85"/>
                <a:gd name="T11" fmla="*/ 13 h 45"/>
                <a:gd name="T12" fmla="*/ 71 w 85"/>
                <a:gd name="T13" fmla="*/ 4 h 45"/>
                <a:gd name="T14" fmla="*/ 56 w 85"/>
                <a:gd name="T15" fmla="*/ 0 h 45"/>
                <a:gd name="T16" fmla="*/ 50 w 85"/>
                <a:gd name="T17" fmla="*/ 7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2" name="Freeform 19"/>
            <p:cNvSpPr>
              <a:spLocks/>
            </p:cNvSpPr>
            <p:nvPr/>
          </p:nvSpPr>
          <p:spPr bwMode="invGray">
            <a:xfrm>
              <a:off x="1579" y="1230"/>
              <a:ext cx="51" cy="22"/>
            </a:xfrm>
            <a:custGeom>
              <a:avLst/>
              <a:gdLst>
                <a:gd name="T0" fmla="*/ 14 w 58"/>
                <a:gd name="T1" fmla="*/ 3 h 31"/>
                <a:gd name="T2" fmla="*/ 0 w 58"/>
                <a:gd name="T3" fmla="*/ 13 h 31"/>
                <a:gd name="T4" fmla="*/ 18 w 58"/>
                <a:gd name="T5" fmla="*/ 20 h 31"/>
                <a:gd name="T6" fmla="*/ 25 w 58"/>
                <a:gd name="T7" fmla="*/ 14 h 31"/>
                <a:gd name="T8" fmla="*/ 46 w 58"/>
                <a:gd name="T9" fmla="*/ 9 h 31"/>
                <a:gd name="T10" fmla="*/ 39 w 58"/>
                <a:gd name="T11" fmla="*/ 0 h 31"/>
                <a:gd name="T12" fmla="*/ 14 w 58"/>
                <a:gd name="T13" fmla="*/ 3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3" name="Freeform 20"/>
            <p:cNvSpPr>
              <a:spLocks/>
            </p:cNvSpPr>
            <p:nvPr/>
          </p:nvSpPr>
          <p:spPr bwMode="invGray">
            <a:xfrm>
              <a:off x="1710" y="1233"/>
              <a:ext cx="131" cy="72"/>
            </a:xfrm>
            <a:custGeom>
              <a:avLst/>
              <a:gdLst>
                <a:gd name="T0" fmla="*/ 33 w 152"/>
                <a:gd name="T1" fmla="*/ 0 h 102"/>
                <a:gd name="T2" fmla="*/ 12 w 152"/>
                <a:gd name="T3" fmla="*/ 4 h 102"/>
                <a:gd name="T4" fmla="*/ 3 w 152"/>
                <a:gd name="T5" fmla="*/ 27 h 102"/>
                <a:gd name="T6" fmla="*/ 10 w 152"/>
                <a:gd name="T7" fmla="*/ 40 h 102"/>
                <a:gd name="T8" fmla="*/ 0 w 152"/>
                <a:gd name="T9" fmla="*/ 51 h 102"/>
                <a:gd name="T10" fmla="*/ 48 w 152"/>
                <a:gd name="T11" fmla="*/ 61 h 102"/>
                <a:gd name="T12" fmla="*/ 71 w 152"/>
                <a:gd name="T13" fmla="*/ 65 h 102"/>
                <a:gd name="T14" fmla="*/ 131 w 152"/>
                <a:gd name="T15" fmla="*/ 61 h 102"/>
                <a:gd name="T16" fmla="*/ 66 w 152"/>
                <a:gd name="T17" fmla="*/ 49 h 102"/>
                <a:gd name="T18" fmla="*/ 47 w 152"/>
                <a:gd name="T19" fmla="*/ 44 h 102"/>
                <a:gd name="T20" fmla="*/ 38 w 152"/>
                <a:gd name="T21" fmla="*/ 37 h 102"/>
                <a:gd name="T22" fmla="*/ 43 w 152"/>
                <a:gd name="T23" fmla="*/ 24 h 102"/>
                <a:gd name="T24" fmla="*/ 33 w 152"/>
                <a:gd name="T25" fmla="*/ 0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4" name="Freeform 21"/>
            <p:cNvSpPr>
              <a:spLocks/>
            </p:cNvSpPr>
            <p:nvPr/>
          </p:nvSpPr>
          <p:spPr bwMode="invGray">
            <a:xfrm>
              <a:off x="460" y="1462"/>
              <a:ext cx="29" cy="14"/>
            </a:xfrm>
            <a:custGeom>
              <a:avLst/>
              <a:gdLst>
                <a:gd name="T0" fmla="*/ 29 w 34"/>
                <a:gd name="T1" fmla="*/ 0 h 20"/>
                <a:gd name="T2" fmla="*/ 20 w 34"/>
                <a:gd name="T3" fmla="*/ 14 h 20"/>
                <a:gd name="T4" fmla="*/ 3 w 34"/>
                <a:gd name="T5" fmla="*/ 13 h 20"/>
                <a:gd name="T6" fmla="*/ 3 w 34"/>
                <a:gd name="T7" fmla="*/ 4 h 20"/>
                <a:gd name="T8" fmla="*/ 29 w 34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5" name="Freeform 22"/>
            <p:cNvSpPr>
              <a:spLocks/>
            </p:cNvSpPr>
            <p:nvPr/>
          </p:nvSpPr>
          <p:spPr bwMode="invGray">
            <a:xfrm>
              <a:off x="1331" y="1940"/>
              <a:ext cx="18" cy="11"/>
            </a:xfrm>
            <a:custGeom>
              <a:avLst/>
              <a:gdLst>
                <a:gd name="T0" fmla="*/ 3 w 21"/>
                <a:gd name="T1" fmla="*/ 0 h 16"/>
                <a:gd name="T2" fmla="*/ 11 w 21"/>
                <a:gd name="T3" fmla="*/ 11 h 16"/>
                <a:gd name="T4" fmla="*/ 3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6" name="Freeform 23"/>
            <p:cNvSpPr>
              <a:spLocks/>
            </p:cNvSpPr>
            <p:nvPr/>
          </p:nvSpPr>
          <p:spPr bwMode="invGray">
            <a:xfrm>
              <a:off x="1334" y="1963"/>
              <a:ext cx="19" cy="11"/>
            </a:xfrm>
            <a:custGeom>
              <a:avLst/>
              <a:gdLst>
                <a:gd name="T0" fmla="*/ 3 w 21"/>
                <a:gd name="T1" fmla="*/ 0 h 16"/>
                <a:gd name="T2" fmla="*/ 12 w 21"/>
                <a:gd name="T3" fmla="*/ 11 h 16"/>
                <a:gd name="T4" fmla="*/ 3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7" name="Freeform 24"/>
            <p:cNvSpPr>
              <a:spLocks/>
            </p:cNvSpPr>
            <p:nvPr/>
          </p:nvSpPr>
          <p:spPr bwMode="invGray">
            <a:xfrm>
              <a:off x="1569" y="2086"/>
              <a:ext cx="17" cy="12"/>
            </a:xfrm>
            <a:custGeom>
              <a:avLst/>
              <a:gdLst>
                <a:gd name="T0" fmla="*/ 2 w 21"/>
                <a:gd name="T1" fmla="*/ 0 h 16"/>
                <a:gd name="T2" fmla="*/ 11 w 21"/>
                <a:gd name="T3" fmla="*/ 12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8" name="Freeform 25"/>
            <p:cNvSpPr>
              <a:spLocks/>
            </p:cNvSpPr>
            <p:nvPr/>
          </p:nvSpPr>
          <p:spPr bwMode="invGray">
            <a:xfrm>
              <a:off x="1711" y="1634"/>
              <a:ext cx="44" cy="17"/>
            </a:xfrm>
            <a:custGeom>
              <a:avLst/>
              <a:gdLst>
                <a:gd name="T0" fmla="*/ 11 w 51"/>
                <a:gd name="T1" fmla="*/ 0 h 24"/>
                <a:gd name="T2" fmla="*/ 6 w 51"/>
                <a:gd name="T3" fmla="*/ 13 h 24"/>
                <a:gd name="T4" fmla="*/ 23 w 51"/>
                <a:gd name="T5" fmla="*/ 17 h 24"/>
                <a:gd name="T6" fmla="*/ 28 w 51"/>
                <a:gd name="T7" fmla="*/ 3 h 24"/>
                <a:gd name="T8" fmla="*/ 11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9" name="Freeform 26"/>
            <p:cNvSpPr>
              <a:spLocks/>
            </p:cNvSpPr>
            <p:nvPr/>
          </p:nvSpPr>
          <p:spPr bwMode="invGray">
            <a:xfrm>
              <a:off x="1596" y="1442"/>
              <a:ext cx="44" cy="17"/>
            </a:xfrm>
            <a:custGeom>
              <a:avLst/>
              <a:gdLst>
                <a:gd name="T0" fmla="*/ 11 w 51"/>
                <a:gd name="T1" fmla="*/ 0 h 24"/>
                <a:gd name="T2" fmla="*/ 6 w 51"/>
                <a:gd name="T3" fmla="*/ 13 h 24"/>
                <a:gd name="T4" fmla="*/ 23 w 51"/>
                <a:gd name="T5" fmla="*/ 17 h 24"/>
                <a:gd name="T6" fmla="*/ 28 w 51"/>
                <a:gd name="T7" fmla="*/ 3 h 24"/>
                <a:gd name="T8" fmla="*/ 11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0" name="Freeform 27"/>
            <p:cNvSpPr>
              <a:spLocks/>
            </p:cNvSpPr>
            <p:nvPr/>
          </p:nvSpPr>
          <p:spPr bwMode="invGray">
            <a:xfrm>
              <a:off x="1671" y="1275"/>
              <a:ext cx="45" cy="17"/>
            </a:xfrm>
            <a:custGeom>
              <a:avLst/>
              <a:gdLst>
                <a:gd name="T0" fmla="*/ 11 w 51"/>
                <a:gd name="T1" fmla="*/ 0 h 24"/>
                <a:gd name="T2" fmla="*/ 6 w 51"/>
                <a:gd name="T3" fmla="*/ 13 h 24"/>
                <a:gd name="T4" fmla="*/ 24 w 51"/>
                <a:gd name="T5" fmla="*/ 17 h 24"/>
                <a:gd name="T6" fmla="*/ 29 w 51"/>
                <a:gd name="T7" fmla="*/ 3 h 24"/>
                <a:gd name="T8" fmla="*/ 11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1" name="Freeform 28"/>
            <p:cNvSpPr>
              <a:spLocks/>
            </p:cNvSpPr>
            <p:nvPr/>
          </p:nvSpPr>
          <p:spPr bwMode="invGray">
            <a:xfrm>
              <a:off x="1744" y="1376"/>
              <a:ext cx="43" cy="17"/>
            </a:xfrm>
            <a:custGeom>
              <a:avLst/>
              <a:gdLst>
                <a:gd name="T0" fmla="*/ 11 w 51"/>
                <a:gd name="T1" fmla="*/ 0 h 24"/>
                <a:gd name="T2" fmla="*/ 6 w 51"/>
                <a:gd name="T3" fmla="*/ 13 h 24"/>
                <a:gd name="T4" fmla="*/ 23 w 51"/>
                <a:gd name="T5" fmla="*/ 17 h 24"/>
                <a:gd name="T6" fmla="*/ 28 w 51"/>
                <a:gd name="T7" fmla="*/ 3 h 24"/>
                <a:gd name="T8" fmla="*/ 11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2" name="Freeform 29"/>
            <p:cNvSpPr>
              <a:spLocks/>
            </p:cNvSpPr>
            <p:nvPr/>
          </p:nvSpPr>
          <p:spPr bwMode="invGray">
            <a:xfrm>
              <a:off x="1762" y="1187"/>
              <a:ext cx="801" cy="323"/>
            </a:xfrm>
            <a:custGeom>
              <a:avLst/>
              <a:gdLst>
                <a:gd name="T0" fmla="*/ 24 w 929"/>
                <a:gd name="T1" fmla="*/ 39 h 462"/>
                <a:gd name="T2" fmla="*/ 5 w 929"/>
                <a:gd name="T3" fmla="*/ 64 h 462"/>
                <a:gd name="T4" fmla="*/ 31 w 929"/>
                <a:gd name="T5" fmla="*/ 70 h 462"/>
                <a:gd name="T6" fmla="*/ 14 w 929"/>
                <a:gd name="T7" fmla="*/ 81 h 462"/>
                <a:gd name="T8" fmla="*/ 90 w 929"/>
                <a:gd name="T9" fmla="*/ 95 h 462"/>
                <a:gd name="T10" fmla="*/ 122 w 929"/>
                <a:gd name="T11" fmla="*/ 91 h 462"/>
                <a:gd name="T12" fmla="*/ 216 w 929"/>
                <a:gd name="T13" fmla="*/ 55 h 462"/>
                <a:gd name="T14" fmla="*/ 259 w 929"/>
                <a:gd name="T15" fmla="*/ 46 h 462"/>
                <a:gd name="T16" fmla="*/ 279 w 929"/>
                <a:gd name="T17" fmla="*/ 56 h 462"/>
                <a:gd name="T18" fmla="*/ 235 w 929"/>
                <a:gd name="T19" fmla="*/ 62 h 462"/>
                <a:gd name="T20" fmla="*/ 209 w 929"/>
                <a:gd name="T21" fmla="*/ 78 h 462"/>
                <a:gd name="T22" fmla="*/ 219 w 929"/>
                <a:gd name="T23" fmla="*/ 84 h 462"/>
                <a:gd name="T24" fmla="*/ 224 w 929"/>
                <a:gd name="T25" fmla="*/ 110 h 462"/>
                <a:gd name="T26" fmla="*/ 302 w 929"/>
                <a:gd name="T27" fmla="*/ 134 h 462"/>
                <a:gd name="T28" fmla="*/ 290 w 929"/>
                <a:gd name="T29" fmla="*/ 147 h 462"/>
                <a:gd name="T30" fmla="*/ 317 w 929"/>
                <a:gd name="T31" fmla="*/ 172 h 462"/>
                <a:gd name="T32" fmla="*/ 300 w 929"/>
                <a:gd name="T33" fmla="*/ 186 h 462"/>
                <a:gd name="T34" fmla="*/ 279 w 929"/>
                <a:gd name="T35" fmla="*/ 206 h 462"/>
                <a:gd name="T36" fmla="*/ 253 w 929"/>
                <a:gd name="T37" fmla="*/ 227 h 462"/>
                <a:gd name="T38" fmla="*/ 252 w 929"/>
                <a:gd name="T39" fmla="*/ 294 h 462"/>
                <a:gd name="T40" fmla="*/ 286 w 929"/>
                <a:gd name="T41" fmla="*/ 312 h 462"/>
                <a:gd name="T42" fmla="*/ 335 w 929"/>
                <a:gd name="T43" fmla="*/ 313 h 462"/>
                <a:gd name="T44" fmla="*/ 355 w 929"/>
                <a:gd name="T45" fmla="*/ 295 h 462"/>
                <a:gd name="T46" fmla="*/ 436 w 929"/>
                <a:gd name="T47" fmla="*/ 249 h 462"/>
                <a:gd name="T48" fmla="*/ 493 w 929"/>
                <a:gd name="T49" fmla="*/ 234 h 462"/>
                <a:gd name="T50" fmla="*/ 557 w 929"/>
                <a:gd name="T51" fmla="*/ 215 h 462"/>
                <a:gd name="T52" fmla="*/ 621 w 929"/>
                <a:gd name="T53" fmla="*/ 203 h 462"/>
                <a:gd name="T54" fmla="*/ 657 w 929"/>
                <a:gd name="T55" fmla="*/ 182 h 462"/>
                <a:gd name="T56" fmla="*/ 690 w 929"/>
                <a:gd name="T57" fmla="*/ 140 h 462"/>
                <a:gd name="T58" fmla="*/ 691 w 929"/>
                <a:gd name="T59" fmla="*/ 108 h 462"/>
                <a:gd name="T60" fmla="*/ 691 w 929"/>
                <a:gd name="T61" fmla="*/ 87 h 462"/>
                <a:gd name="T62" fmla="*/ 717 w 929"/>
                <a:gd name="T63" fmla="*/ 63 h 462"/>
                <a:gd name="T64" fmla="*/ 755 w 929"/>
                <a:gd name="T65" fmla="*/ 66 h 462"/>
                <a:gd name="T66" fmla="*/ 795 w 929"/>
                <a:gd name="T67" fmla="*/ 36 h 462"/>
                <a:gd name="T68" fmla="*/ 766 w 929"/>
                <a:gd name="T69" fmla="*/ 39 h 462"/>
                <a:gd name="T70" fmla="*/ 731 w 929"/>
                <a:gd name="T71" fmla="*/ 32 h 462"/>
                <a:gd name="T72" fmla="*/ 685 w 929"/>
                <a:gd name="T73" fmla="*/ 15 h 462"/>
                <a:gd name="T74" fmla="*/ 554 w 929"/>
                <a:gd name="T75" fmla="*/ 18 h 462"/>
                <a:gd name="T76" fmla="*/ 504 w 929"/>
                <a:gd name="T77" fmla="*/ 27 h 462"/>
                <a:gd name="T78" fmla="*/ 479 w 929"/>
                <a:gd name="T79" fmla="*/ 27 h 462"/>
                <a:gd name="T80" fmla="*/ 445 w 929"/>
                <a:gd name="T81" fmla="*/ 38 h 462"/>
                <a:gd name="T82" fmla="*/ 412 w 929"/>
                <a:gd name="T83" fmla="*/ 21 h 462"/>
                <a:gd name="T84" fmla="*/ 372 w 929"/>
                <a:gd name="T85" fmla="*/ 28 h 462"/>
                <a:gd name="T86" fmla="*/ 316 w 929"/>
                <a:gd name="T87" fmla="*/ 36 h 462"/>
                <a:gd name="T88" fmla="*/ 354 w 929"/>
                <a:gd name="T89" fmla="*/ 27 h 462"/>
                <a:gd name="T90" fmla="*/ 304 w 929"/>
                <a:gd name="T91" fmla="*/ 6 h 462"/>
                <a:gd name="T92" fmla="*/ 288 w 929"/>
                <a:gd name="T93" fmla="*/ 1 h 462"/>
                <a:gd name="T94" fmla="*/ 271 w 929"/>
                <a:gd name="T95" fmla="*/ 6 h 462"/>
                <a:gd name="T96" fmla="*/ 207 w 929"/>
                <a:gd name="T97" fmla="*/ 11 h 462"/>
                <a:gd name="T98" fmla="*/ 138 w 929"/>
                <a:gd name="T99" fmla="*/ 20 h 462"/>
                <a:gd name="T100" fmla="*/ 93 w 929"/>
                <a:gd name="T101" fmla="*/ 18 h 462"/>
                <a:gd name="T102" fmla="*/ 98 w 929"/>
                <a:gd name="T103" fmla="*/ 48 h 462"/>
                <a:gd name="T104" fmla="*/ 90 w 929"/>
                <a:gd name="T105" fmla="*/ 36 h 462"/>
                <a:gd name="T106" fmla="*/ 52 w 929"/>
                <a:gd name="T107" fmla="*/ 29 h 46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3" name="Freeform 30"/>
            <p:cNvSpPr>
              <a:spLocks/>
            </p:cNvSpPr>
            <p:nvPr/>
          </p:nvSpPr>
          <p:spPr bwMode="invGray">
            <a:xfrm>
              <a:off x="2007" y="1359"/>
              <a:ext cx="45" cy="22"/>
            </a:xfrm>
            <a:custGeom>
              <a:avLst/>
              <a:gdLst>
                <a:gd name="T0" fmla="*/ 29 w 52"/>
                <a:gd name="T1" fmla="*/ 0 h 32"/>
                <a:gd name="T2" fmla="*/ 7 w 52"/>
                <a:gd name="T3" fmla="*/ 14 h 32"/>
                <a:gd name="T4" fmla="*/ 21 w 52"/>
                <a:gd name="T5" fmla="*/ 22 h 32"/>
                <a:gd name="T6" fmla="*/ 36 w 52"/>
                <a:gd name="T7" fmla="*/ 21 h 32"/>
                <a:gd name="T8" fmla="*/ 29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4" name="Freeform 31"/>
            <p:cNvSpPr>
              <a:spLocks/>
            </p:cNvSpPr>
            <p:nvPr/>
          </p:nvSpPr>
          <p:spPr bwMode="invGray">
            <a:xfrm>
              <a:off x="2333" y="1421"/>
              <a:ext cx="147" cy="50"/>
            </a:xfrm>
            <a:custGeom>
              <a:avLst/>
              <a:gdLst>
                <a:gd name="T0" fmla="*/ 87 w 172"/>
                <a:gd name="T1" fmla="*/ 6 h 72"/>
                <a:gd name="T2" fmla="*/ 56 w 172"/>
                <a:gd name="T3" fmla="*/ 3 h 72"/>
                <a:gd name="T4" fmla="*/ 46 w 172"/>
                <a:gd name="T5" fmla="*/ 0 h 72"/>
                <a:gd name="T6" fmla="*/ 0 w 172"/>
                <a:gd name="T7" fmla="*/ 19 h 72"/>
                <a:gd name="T8" fmla="*/ 24 w 172"/>
                <a:gd name="T9" fmla="*/ 28 h 72"/>
                <a:gd name="T10" fmla="*/ 36 w 172"/>
                <a:gd name="T11" fmla="*/ 42 h 72"/>
                <a:gd name="T12" fmla="*/ 56 w 172"/>
                <a:gd name="T13" fmla="*/ 47 h 72"/>
                <a:gd name="T14" fmla="*/ 67 w 172"/>
                <a:gd name="T15" fmla="*/ 50 h 72"/>
                <a:gd name="T16" fmla="*/ 111 w 172"/>
                <a:gd name="T17" fmla="*/ 42 h 72"/>
                <a:gd name="T18" fmla="*/ 147 w 172"/>
                <a:gd name="T19" fmla="*/ 31 h 72"/>
                <a:gd name="T20" fmla="*/ 126 w 172"/>
                <a:gd name="T21" fmla="*/ 13 h 72"/>
                <a:gd name="T22" fmla="*/ 116 w 172"/>
                <a:gd name="T23" fmla="*/ 3 h 72"/>
                <a:gd name="T24" fmla="*/ 87 w 172"/>
                <a:gd name="T25" fmla="*/ 6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5" name="Freeform 32"/>
            <p:cNvSpPr>
              <a:spLocks/>
            </p:cNvSpPr>
            <p:nvPr/>
          </p:nvSpPr>
          <p:spPr bwMode="invGray">
            <a:xfrm>
              <a:off x="2449" y="1268"/>
              <a:ext cx="45" cy="23"/>
            </a:xfrm>
            <a:custGeom>
              <a:avLst/>
              <a:gdLst>
                <a:gd name="T0" fmla="*/ 29 w 52"/>
                <a:gd name="T1" fmla="*/ 0 h 32"/>
                <a:gd name="T2" fmla="*/ 7 w 52"/>
                <a:gd name="T3" fmla="*/ 14 h 32"/>
                <a:gd name="T4" fmla="*/ 21 w 52"/>
                <a:gd name="T5" fmla="*/ 23 h 32"/>
                <a:gd name="T6" fmla="*/ 36 w 52"/>
                <a:gd name="T7" fmla="*/ 22 h 32"/>
                <a:gd name="T8" fmla="*/ 29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6" name="Freeform 33"/>
            <p:cNvSpPr>
              <a:spLocks/>
            </p:cNvSpPr>
            <p:nvPr/>
          </p:nvSpPr>
          <p:spPr bwMode="invGray">
            <a:xfrm>
              <a:off x="2758" y="1238"/>
              <a:ext cx="178" cy="59"/>
            </a:xfrm>
            <a:custGeom>
              <a:avLst/>
              <a:gdLst>
                <a:gd name="T0" fmla="*/ 165 w 206"/>
                <a:gd name="T1" fmla="*/ 5 h 85"/>
                <a:gd name="T2" fmla="*/ 89 w 206"/>
                <a:gd name="T3" fmla="*/ 6 h 85"/>
                <a:gd name="T4" fmla="*/ 94 w 206"/>
                <a:gd name="T5" fmla="*/ 17 h 85"/>
                <a:gd name="T6" fmla="*/ 92 w 206"/>
                <a:gd name="T7" fmla="*/ 23 h 85"/>
                <a:gd name="T8" fmla="*/ 77 w 206"/>
                <a:gd name="T9" fmla="*/ 19 h 85"/>
                <a:gd name="T10" fmla="*/ 67 w 206"/>
                <a:gd name="T11" fmla="*/ 13 h 85"/>
                <a:gd name="T12" fmla="*/ 20 w 206"/>
                <a:gd name="T13" fmla="*/ 19 h 85"/>
                <a:gd name="T14" fmla="*/ 27 w 206"/>
                <a:gd name="T15" fmla="*/ 34 h 85"/>
                <a:gd name="T16" fmla="*/ 48 w 206"/>
                <a:gd name="T17" fmla="*/ 37 h 85"/>
                <a:gd name="T18" fmla="*/ 65 w 206"/>
                <a:gd name="T19" fmla="*/ 51 h 85"/>
                <a:gd name="T20" fmla="*/ 77 w 206"/>
                <a:gd name="T21" fmla="*/ 59 h 85"/>
                <a:gd name="T22" fmla="*/ 94 w 206"/>
                <a:gd name="T23" fmla="*/ 47 h 85"/>
                <a:gd name="T24" fmla="*/ 105 w 206"/>
                <a:gd name="T25" fmla="*/ 41 h 85"/>
                <a:gd name="T26" fmla="*/ 110 w 206"/>
                <a:gd name="T27" fmla="*/ 33 h 85"/>
                <a:gd name="T28" fmla="*/ 144 w 206"/>
                <a:gd name="T29" fmla="*/ 24 h 85"/>
                <a:gd name="T30" fmla="*/ 162 w 206"/>
                <a:gd name="T31" fmla="*/ 22 h 85"/>
                <a:gd name="T32" fmla="*/ 172 w 206"/>
                <a:gd name="T33" fmla="*/ 19 h 85"/>
                <a:gd name="T34" fmla="*/ 165 w 206"/>
                <a:gd name="T35" fmla="*/ 5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7" name="Freeform 34"/>
            <p:cNvSpPr>
              <a:spLocks/>
            </p:cNvSpPr>
            <p:nvPr/>
          </p:nvSpPr>
          <p:spPr bwMode="invGray">
            <a:xfrm>
              <a:off x="2870" y="1269"/>
              <a:ext cx="55" cy="20"/>
            </a:xfrm>
            <a:custGeom>
              <a:avLst/>
              <a:gdLst>
                <a:gd name="T0" fmla="*/ 31 w 64"/>
                <a:gd name="T1" fmla="*/ 4 h 28"/>
                <a:gd name="T2" fmla="*/ 7 w 64"/>
                <a:gd name="T3" fmla="*/ 3 h 28"/>
                <a:gd name="T4" fmla="*/ 21 w 64"/>
                <a:gd name="T5" fmla="*/ 20 h 28"/>
                <a:gd name="T6" fmla="*/ 46 w 64"/>
                <a:gd name="T7" fmla="*/ 10 h 28"/>
                <a:gd name="T8" fmla="*/ 31 w 64"/>
                <a:gd name="T9" fmla="*/ 4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8" name="Freeform 35"/>
            <p:cNvSpPr>
              <a:spLocks/>
            </p:cNvSpPr>
            <p:nvPr/>
          </p:nvSpPr>
          <p:spPr bwMode="invGray">
            <a:xfrm>
              <a:off x="2534" y="1524"/>
              <a:ext cx="125" cy="123"/>
            </a:xfrm>
            <a:custGeom>
              <a:avLst/>
              <a:gdLst>
                <a:gd name="T0" fmla="*/ 21 w 146"/>
                <a:gd name="T1" fmla="*/ 13 h 176"/>
                <a:gd name="T2" fmla="*/ 0 w 146"/>
                <a:gd name="T3" fmla="*/ 17 h 176"/>
                <a:gd name="T4" fmla="*/ 12 w 146"/>
                <a:gd name="T5" fmla="*/ 30 h 176"/>
                <a:gd name="T6" fmla="*/ 29 w 146"/>
                <a:gd name="T7" fmla="*/ 61 h 176"/>
                <a:gd name="T8" fmla="*/ 45 w 146"/>
                <a:gd name="T9" fmla="*/ 64 h 176"/>
                <a:gd name="T10" fmla="*/ 43 w 146"/>
                <a:gd name="T11" fmla="*/ 75 h 176"/>
                <a:gd name="T12" fmla="*/ 24 w 146"/>
                <a:gd name="T13" fmla="*/ 79 h 176"/>
                <a:gd name="T14" fmla="*/ 14 w 146"/>
                <a:gd name="T15" fmla="*/ 92 h 176"/>
                <a:gd name="T16" fmla="*/ 15 w 146"/>
                <a:gd name="T17" fmla="*/ 96 h 176"/>
                <a:gd name="T18" fmla="*/ 26 w 146"/>
                <a:gd name="T19" fmla="*/ 99 h 176"/>
                <a:gd name="T20" fmla="*/ 15 w 146"/>
                <a:gd name="T21" fmla="*/ 118 h 176"/>
                <a:gd name="T22" fmla="*/ 17 w 146"/>
                <a:gd name="T23" fmla="*/ 122 h 176"/>
                <a:gd name="T24" fmla="*/ 29 w 146"/>
                <a:gd name="T25" fmla="*/ 120 h 176"/>
                <a:gd name="T26" fmla="*/ 50 w 146"/>
                <a:gd name="T27" fmla="*/ 118 h 176"/>
                <a:gd name="T28" fmla="*/ 79 w 146"/>
                <a:gd name="T29" fmla="*/ 120 h 176"/>
                <a:gd name="T30" fmla="*/ 94 w 146"/>
                <a:gd name="T31" fmla="*/ 118 h 176"/>
                <a:gd name="T32" fmla="*/ 104 w 146"/>
                <a:gd name="T33" fmla="*/ 115 h 176"/>
                <a:gd name="T34" fmla="*/ 110 w 146"/>
                <a:gd name="T35" fmla="*/ 99 h 176"/>
                <a:gd name="T36" fmla="*/ 125 w 146"/>
                <a:gd name="T37" fmla="*/ 93 h 176"/>
                <a:gd name="T38" fmla="*/ 94 w 146"/>
                <a:gd name="T39" fmla="*/ 76 h 176"/>
                <a:gd name="T40" fmla="*/ 75 w 146"/>
                <a:gd name="T41" fmla="*/ 58 h 176"/>
                <a:gd name="T42" fmla="*/ 70 w 146"/>
                <a:gd name="T43" fmla="*/ 48 h 176"/>
                <a:gd name="T44" fmla="*/ 55 w 146"/>
                <a:gd name="T45" fmla="*/ 43 h 176"/>
                <a:gd name="T46" fmla="*/ 74 w 146"/>
                <a:gd name="T47" fmla="*/ 31 h 176"/>
                <a:gd name="T48" fmla="*/ 55 w 146"/>
                <a:gd name="T49" fmla="*/ 22 h 176"/>
                <a:gd name="T50" fmla="*/ 60 w 146"/>
                <a:gd name="T51" fmla="*/ 9 h 176"/>
                <a:gd name="T52" fmla="*/ 39 w 146"/>
                <a:gd name="T53" fmla="*/ 1 h 176"/>
                <a:gd name="T54" fmla="*/ 26 w 146"/>
                <a:gd name="T55" fmla="*/ 6 h 176"/>
                <a:gd name="T56" fmla="*/ 21 w 146"/>
                <a:gd name="T57" fmla="*/ 13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9" name="Freeform 36"/>
            <p:cNvSpPr>
              <a:spLocks/>
            </p:cNvSpPr>
            <p:nvPr/>
          </p:nvSpPr>
          <p:spPr bwMode="invGray">
            <a:xfrm>
              <a:off x="2472" y="1568"/>
              <a:ext cx="79" cy="64"/>
            </a:xfrm>
            <a:custGeom>
              <a:avLst/>
              <a:gdLst>
                <a:gd name="T0" fmla="*/ 50 w 92"/>
                <a:gd name="T1" fmla="*/ 4 h 92"/>
                <a:gd name="T2" fmla="*/ 70 w 92"/>
                <a:gd name="T3" fmla="*/ 6 h 92"/>
                <a:gd name="T4" fmla="*/ 79 w 92"/>
                <a:gd name="T5" fmla="*/ 18 h 92"/>
                <a:gd name="T6" fmla="*/ 67 w 92"/>
                <a:gd name="T7" fmla="*/ 33 h 92"/>
                <a:gd name="T8" fmla="*/ 40 w 92"/>
                <a:gd name="T9" fmla="*/ 53 h 92"/>
                <a:gd name="T10" fmla="*/ 15 w 92"/>
                <a:gd name="T11" fmla="*/ 64 h 92"/>
                <a:gd name="T12" fmla="*/ 7 w 92"/>
                <a:gd name="T13" fmla="*/ 50 h 92"/>
                <a:gd name="T14" fmla="*/ 17 w 92"/>
                <a:gd name="T15" fmla="*/ 45 h 92"/>
                <a:gd name="T16" fmla="*/ 12 w 92"/>
                <a:gd name="T17" fmla="*/ 32 h 92"/>
                <a:gd name="T18" fmla="*/ 34 w 92"/>
                <a:gd name="T19" fmla="*/ 19 h 92"/>
                <a:gd name="T20" fmla="*/ 50 w 92"/>
                <a:gd name="T21" fmla="*/ 4 h 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0" name="Freeform 37"/>
            <p:cNvSpPr>
              <a:spLocks/>
            </p:cNvSpPr>
            <p:nvPr/>
          </p:nvSpPr>
          <p:spPr bwMode="invGray">
            <a:xfrm>
              <a:off x="4411" y="2637"/>
              <a:ext cx="545" cy="463"/>
            </a:xfrm>
            <a:custGeom>
              <a:avLst/>
              <a:gdLst>
                <a:gd name="T0" fmla="*/ 183 w 633"/>
                <a:gd name="T1" fmla="*/ 8 h 660"/>
                <a:gd name="T2" fmla="*/ 152 w 633"/>
                <a:gd name="T3" fmla="*/ 13 h 660"/>
                <a:gd name="T4" fmla="*/ 124 w 633"/>
                <a:gd name="T5" fmla="*/ 36 h 660"/>
                <a:gd name="T6" fmla="*/ 90 w 633"/>
                <a:gd name="T7" fmla="*/ 41 h 660"/>
                <a:gd name="T8" fmla="*/ 72 w 633"/>
                <a:gd name="T9" fmla="*/ 53 h 660"/>
                <a:gd name="T10" fmla="*/ 59 w 633"/>
                <a:gd name="T11" fmla="*/ 81 h 660"/>
                <a:gd name="T12" fmla="*/ 31 w 633"/>
                <a:gd name="T13" fmla="*/ 117 h 660"/>
                <a:gd name="T14" fmla="*/ 0 w 633"/>
                <a:gd name="T15" fmla="*/ 126 h 660"/>
                <a:gd name="T16" fmla="*/ 62 w 633"/>
                <a:gd name="T17" fmla="*/ 227 h 660"/>
                <a:gd name="T18" fmla="*/ 103 w 633"/>
                <a:gd name="T19" fmla="*/ 300 h 660"/>
                <a:gd name="T20" fmla="*/ 124 w 633"/>
                <a:gd name="T21" fmla="*/ 311 h 660"/>
                <a:gd name="T22" fmla="*/ 145 w 633"/>
                <a:gd name="T23" fmla="*/ 316 h 660"/>
                <a:gd name="T24" fmla="*/ 196 w 633"/>
                <a:gd name="T25" fmla="*/ 302 h 660"/>
                <a:gd name="T26" fmla="*/ 217 w 633"/>
                <a:gd name="T27" fmla="*/ 297 h 660"/>
                <a:gd name="T28" fmla="*/ 258 w 633"/>
                <a:gd name="T29" fmla="*/ 316 h 660"/>
                <a:gd name="T30" fmla="*/ 279 w 633"/>
                <a:gd name="T31" fmla="*/ 370 h 660"/>
                <a:gd name="T32" fmla="*/ 289 w 633"/>
                <a:gd name="T33" fmla="*/ 367 h 660"/>
                <a:gd name="T34" fmla="*/ 296 w 633"/>
                <a:gd name="T35" fmla="*/ 358 h 660"/>
                <a:gd name="T36" fmla="*/ 317 w 633"/>
                <a:gd name="T37" fmla="*/ 384 h 660"/>
                <a:gd name="T38" fmla="*/ 348 w 633"/>
                <a:gd name="T39" fmla="*/ 401 h 660"/>
                <a:gd name="T40" fmla="*/ 375 w 633"/>
                <a:gd name="T41" fmla="*/ 423 h 660"/>
                <a:gd name="T42" fmla="*/ 382 w 633"/>
                <a:gd name="T43" fmla="*/ 431 h 660"/>
                <a:gd name="T44" fmla="*/ 393 w 633"/>
                <a:gd name="T45" fmla="*/ 437 h 660"/>
                <a:gd name="T46" fmla="*/ 417 w 633"/>
                <a:gd name="T47" fmla="*/ 459 h 660"/>
                <a:gd name="T48" fmla="*/ 424 w 633"/>
                <a:gd name="T49" fmla="*/ 443 h 660"/>
                <a:gd name="T50" fmla="*/ 465 w 633"/>
                <a:gd name="T51" fmla="*/ 462 h 660"/>
                <a:gd name="T52" fmla="*/ 506 w 633"/>
                <a:gd name="T53" fmla="*/ 459 h 660"/>
                <a:gd name="T54" fmla="*/ 530 w 633"/>
                <a:gd name="T55" fmla="*/ 373 h 660"/>
                <a:gd name="T56" fmla="*/ 544 w 633"/>
                <a:gd name="T57" fmla="*/ 325 h 660"/>
                <a:gd name="T58" fmla="*/ 534 w 633"/>
                <a:gd name="T59" fmla="*/ 257 h 660"/>
                <a:gd name="T60" fmla="*/ 461 w 633"/>
                <a:gd name="T61" fmla="*/ 190 h 660"/>
                <a:gd name="T62" fmla="*/ 455 w 633"/>
                <a:gd name="T63" fmla="*/ 165 h 660"/>
                <a:gd name="T64" fmla="*/ 396 w 633"/>
                <a:gd name="T65" fmla="*/ 126 h 660"/>
                <a:gd name="T66" fmla="*/ 406 w 633"/>
                <a:gd name="T67" fmla="*/ 109 h 660"/>
                <a:gd name="T68" fmla="*/ 393 w 633"/>
                <a:gd name="T69" fmla="*/ 92 h 660"/>
                <a:gd name="T70" fmla="*/ 358 w 633"/>
                <a:gd name="T71" fmla="*/ 55 h 660"/>
                <a:gd name="T72" fmla="*/ 338 w 633"/>
                <a:gd name="T73" fmla="*/ 22 h 660"/>
                <a:gd name="T74" fmla="*/ 334 w 633"/>
                <a:gd name="T75" fmla="*/ 13 h 660"/>
                <a:gd name="T76" fmla="*/ 313 w 633"/>
                <a:gd name="T77" fmla="*/ 106 h 660"/>
                <a:gd name="T78" fmla="*/ 279 w 633"/>
                <a:gd name="T79" fmla="*/ 81 h 660"/>
                <a:gd name="T80" fmla="*/ 251 w 633"/>
                <a:gd name="T81" fmla="*/ 78 h 660"/>
                <a:gd name="T82" fmla="*/ 234 w 633"/>
                <a:gd name="T83" fmla="*/ 61 h 660"/>
                <a:gd name="T84" fmla="*/ 227 w 633"/>
                <a:gd name="T85" fmla="*/ 44 h 660"/>
                <a:gd name="T86" fmla="*/ 238 w 633"/>
                <a:gd name="T87" fmla="*/ 39 h 660"/>
                <a:gd name="T88" fmla="*/ 207 w 633"/>
                <a:gd name="T89" fmla="*/ 13 h 660"/>
                <a:gd name="T90" fmla="*/ 186 w 633"/>
                <a:gd name="T91" fmla="*/ 8 h 660"/>
                <a:gd name="T92" fmla="*/ 176 w 633"/>
                <a:gd name="T93" fmla="*/ 5 h 660"/>
                <a:gd name="T94" fmla="*/ 183 w 633"/>
                <a:gd name="T95" fmla="*/ 8 h 6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1" name="Freeform 38"/>
            <p:cNvSpPr>
              <a:spLocks/>
            </p:cNvSpPr>
            <p:nvPr/>
          </p:nvSpPr>
          <p:spPr bwMode="invGray">
            <a:xfrm>
              <a:off x="4580" y="2393"/>
              <a:ext cx="367" cy="196"/>
            </a:xfrm>
            <a:custGeom>
              <a:avLst/>
              <a:gdLst>
                <a:gd name="T0" fmla="*/ 72 w 426"/>
                <a:gd name="T1" fmla="*/ 42 h 280"/>
                <a:gd name="T2" fmla="*/ 59 w 426"/>
                <a:gd name="T3" fmla="*/ 25 h 280"/>
                <a:gd name="T4" fmla="*/ 55 w 426"/>
                <a:gd name="T5" fmla="*/ 11 h 280"/>
                <a:gd name="T6" fmla="*/ 45 w 426"/>
                <a:gd name="T7" fmla="*/ 8 h 280"/>
                <a:gd name="T8" fmla="*/ 14 w 426"/>
                <a:gd name="T9" fmla="*/ 11 h 280"/>
                <a:gd name="T10" fmla="*/ 38 w 426"/>
                <a:gd name="T11" fmla="*/ 28 h 280"/>
                <a:gd name="T12" fmla="*/ 41 w 426"/>
                <a:gd name="T13" fmla="*/ 36 h 280"/>
                <a:gd name="T14" fmla="*/ 21 w 426"/>
                <a:gd name="T15" fmla="*/ 48 h 280"/>
                <a:gd name="T16" fmla="*/ 76 w 426"/>
                <a:gd name="T17" fmla="*/ 64 h 280"/>
                <a:gd name="T18" fmla="*/ 107 w 426"/>
                <a:gd name="T19" fmla="*/ 78 h 280"/>
                <a:gd name="T20" fmla="*/ 110 w 426"/>
                <a:gd name="T21" fmla="*/ 87 h 280"/>
                <a:gd name="T22" fmla="*/ 121 w 426"/>
                <a:gd name="T23" fmla="*/ 92 h 280"/>
                <a:gd name="T24" fmla="*/ 128 w 426"/>
                <a:gd name="T25" fmla="*/ 109 h 280"/>
                <a:gd name="T26" fmla="*/ 114 w 426"/>
                <a:gd name="T27" fmla="*/ 137 h 280"/>
                <a:gd name="T28" fmla="*/ 155 w 426"/>
                <a:gd name="T29" fmla="*/ 132 h 280"/>
                <a:gd name="T30" fmla="*/ 165 w 426"/>
                <a:gd name="T31" fmla="*/ 151 h 280"/>
                <a:gd name="T32" fmla="*/ 186 w 426"/>
                <a:gd name="T33" fmla="*/ 157 h 280"/>
                <a:gd name="T34" fmla="*/ 196 w 426"/>
                <a:gd name="T35" fmla="*/ 160 h 280"/>
                <a:gd name="T36" fmla="*/ 217 w 426"/>
                <a:gd name="T37" fmla="*/ 157 h 280"/>
                <a:gd name="T38" fmla="*/ 238 w 426"/>
                <a:gd name="T39" fmla="*/ 137 h 280"/>
                <a:gd name="T40" fmla="*/ 289 w 426"/>
                <a:gd name="T41" fmla="*/ 176 h 280"/>
                <a:gd name="T42" fmla="*/ 314 w 426"/>
                <a:gd name="T43" fmla="*/ 196 h 280"/>
                <a:gd name="T44" fmla="*/ 310 w 426"/>
                <a:gd name="T45" fmla="*/ 157 h 280"/>
                <a:gd name="T46" fmla="*/ 289 w 426"/>
                <a:gd name="T47" fmla="*/ 140 h 280"/>
                <a:gd name="T48" fmla="*/ 320 w 426"/>
                <a:gd name="T49" fmla="*/ 118 h 280"/>
                <a:gd name="T50" fmla="*/ 351 w 426"/>
                <a:gd name="T51" fmla="*/ 109 h 280"/>
                <a:gd name="T52" fmla="*/ 362 w 426"/>
                <a:gd name="T53" fmla="*/ 106 h 280"/>
                <a:gd name="T54" fmla="*/ 365 w 426"/>
                <a:gd name="T55" fmla="*/ 98 h 280"/>
                <a:gd name="T56" fmla="*/ 307 w 426"/>
                <a:gd name="T57" fmla="*/ 104 h 280"/>
                <a:gd name="T58" fmla="*/ 262 w 426"/>
                <a:gd name="T59" fmla="*/ 98 h 280"/>
                <a:gd name="T60" fmla="*/ 258 w 426"/>
                <a:gd name="T61" fmla="*/ 90 h 280"/>
                <a:gd name="T62" fmla="*/ 252 w 426"/>
                <a:gd name="T63" fmla="*/ 81 h 280"/>
                <a:gd name="T64" fmla="*/ 190 w 426"/>
                <a:gd name="T65" fmla="*/ 56 h 280"/>
                <a:gd name="T66" fmla="*/ 138 w 426"/>
                <a:gd name="T67" fmla="*/ 42 h 280"/>
                <a:gd name="T68" fmla="*/ 117 w 426"/>
                <a:gd name="T69" fmla="*/ 36 h 280"/>
                <a:gd name="T70" fmla="*/ 69 w 426"/>
                <a:gd name="T71" fmla="*/ 36 h 280"/>
                <a:gd name="T72" fmla="*/ 59 w 426"/>
                <a:gd name="T73" fmla="*/ 22 h 280"/>
                <a:gd name="T74" fmla="*/ 59 w 426"/>
                <a:gd name="T75" fmla="*/ 0 h 28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99999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2" name="Freeform 39"/>
            <p:cNvSpPr>
              <a:spLocks/>
            </p:cNvSpPr>
            <p:nvPr/>
          </p:nvSpPr>
          <p:spPr bwMode="invGray">
            <a:xfrm>
              <a:off x="4855" y="3115"/>
              <a:ext cx="52" cy="54"/>
            </a:xfrm>
            <a:custGeom>
              <a:avLst/>
              <a:gdLst>
                <a:gd name="T0" fmla="*/ 28 w 60"/>
                <a:gd name="T1" fmla="*/ 12 h 78"/>
                <a:gd name="T2" fmla="*/ 0 w 60"/>
                <a:gd name="T3" fmla="*/ 12 h 78"/>
                <a:gd name="T4" fmla="*/ 17 w 60"/>
                <a:gd name="T5" fmla="*/ 29 h 78"/>
                <a:gd name="T6" fmla="*/ 24 w 60"/>
                <a:gd name="T7" fmla="*/ 46 h 78"/>
                <a:gd name="T8" fmla="*/ 28 w 60"/>
                <a:gd name="T9" fmla="*/ 54 h 78"/>
                <a:gd name="T10" fmla="*/ 52 w 60"/>
                <a:gd name="T11" fmla="*/ 35 h 78"/>
                <a:gd name="T12" fmla="*/ 28 w 60"/>
                <a:gd name="T13" fmla="*/ 12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3" name="Freeform 40"/>
            <p:cNvSpPr>
              <a:spLocks/>
            </p:cNvSpPr>
            <p:nvPr/>
          </p:nvSpPr>
          <p:spPr bwMode="invGray">
            <a:xfrm>
              <a:off x="5011" y="3031"/>
              <a:ext cx="189" cy="79"/>
            </a:xfrm>
            <a:custGeom>
              <a:avLst/>
              <a:gdLst>
                <a:gd name="T0" fmla="*/ 41 w 219"/>
                <a:gd name="T1" fmla="*/ 51 h 113"/>
                <a:gd name="T2" fmla="*/ 34 w 219"/>
                <a:gd name="T3" fmla="*/ 43 h 113"/>
                <a:gd name="T4" fmla="*/ 13 w 219"/>
                <a:gd name="T5" fmla="*/ 48 h 113"/>
                <a:gd name="T6" fmla="*/ 34 w 219"/>
                <a:gd name="T7" fmla="*/ 79 h 113"/>
                <a:gd name="T8" fmla="*/ 106 w 219"/>
                <a:gd name="T9" fmla="*/ 62 h 113"/>
                <a:gd name="T10" fmla="*/ 127 w 219"/>
                <a:gd name="T11" fmla="*/ 51 h 113"/>
                <a:gd name="T12" fmla="*/ 148 w 219"/>
                <a:gd name="T13" fmla="*/ 45 h 113"/>
                <a:gd name="T14" fmla="*/ 189 w 219"/>
                <a:gd name="T15" fmla="*/ 13 h 113"/>
                <a:gd name="T16" fmla="*/ 181 w 219"/>
                <a:gd name="T17" fmla="*/ 0 h 113"/>
                <a:gd name="T18" fmla="*/ 154 w 219"/>
                <a:gd name="T19" fmla="*/ 12 h 113"/>
                <a:gd name="T20" fmla="*/ 92 w 219"/>
                <a:gd name="T21" fmla="*/ 29 h 113"/>
                <a:gd name="T22" fmla="*/ 72 w 219"/>
                <a:gd name="T23" fmla="*/ 31 h 113"/>
                <a:gd name="T24" fmla="*/ 51 w 219"/>
                <a:gd name="T25" fmla="*/ 37 h 113"/>
                <a:gd name="T26" fmla="*/ 41 w 219"/>
                <a:gd name="T27" fmla="*/ 51 h 1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4" name="Freeform 41"/>
            <p:cNvSpPr>
              <a:spLocks/>
            </p:cNvSpPr>
            <p:nvPr/>
          </p:nvSpPr>
          <p:spPr bwMode="invGray">
            <a:xfrm>
              <a:off x="5207" y="2984"/>
              <a:ext cx="119" cy="86"/>
            </a:xfrm>
            <a:custGeom>
              <a:avLst/>
              <a:gdLst>
                <a:gd name="T0" fmla="*/ 10 w 139"/>
                <a:gd name="T1" fmla="*/ 42 h 122"/>
                <a:gd name="T2" fmla="*/ 7 w 139"/>
                <a:gd name="T3" fmla="*/ 59 h 122"/>
                <a:gd name="T4" fmla="*/ 0 w 139"/>
                <a:gd name="T5" fmla="*/ 76 h 122"/>
                <a:gd name="T6" fmla="*/ 31 w 139"/>
                <a:gd name="T7" fmla="*/ 82 h 122"/>
                <a:gd name="T8" fmla="*/ 45 w 139"/>
                <a:gd name="T9" fmla="*/ 68 h 122"/>
                <a:gd name="T10" fmla="*/ 106 w 139"/>
                <a:gd name="T11" fmla="*/ 48 h 122"/>
                <a:gd name="T12" fmla="*/ 116 w 139"/>
                <a:gd name="T13" fmla="*/ 31 h 122"/>
                <a:gd name="T14" fmla="*/ 96 w 139"/>
                <a:gd name="T15" fmla="*/ 20 h 122"/>
                <a:gd name="T16" fmla="*/ 86 w 139"/>
                <a:gd name="T17" fmla="*/ 14 h 122"/>
                <a:gd name="T18" fmla="*/ 55 w 139"/>
                <a:gd name="T19" fmla="*/ 8 h 122"/>
                <a:gd name="T20" fmla="*/ 45 w 139"/>
                <a:gd name="T21" fmla="*/ 25 h 122"/>
                <a:gd name="T22" fmla="*/ 10 w 139"/>
                <a:gd name="T23" fmla="*/ 42 h 1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5" name="Freeform 42"/>
            <p:cNvSpPr>
              <a:spLocks/>
            </p:cNvSpPr>
            <p:nvPr/>
          </p:nvSpPr>
          <p:spPr bwMode="invGray">
            <a:xfrm>
              <a:off x="5270" y="2946"/>
              <a:ext cx="43" cy="24"/>
            </a:xfrm>
            <a:custGeom>
              <a:avLst/>
              <a:gdLst>
                <a:gd name="T0" fmla="*/ 25 w 49"/>
                <a:gd name="T1" fmla="*/ 0 h 35"/>
                <a:gd name="T2" fmla="*/ 7 w 49"/>
                <a:gd name="T3" fmla="*/ 8 h 35"/>
                <a:gd name="T4" fmla="*/ 21 w 49"/>
                <a:gd name="T5" fmla="*/ 24 h 35"/>
                <a:gd name="T6" fmla="*/ 34 w 49"/>
                <a:gd name="T7" fmla="*/ 18 h 35"/>
                <a:gd name="T8" fmla="*/ 25 w 49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6" name="Freeform 43"/>
            <p:cNvSpPr>
              <a:spLocks/>
            </p:cNvSpPr>
            <p:nvPr/>
          </p:nvSpPr>
          <p:spPr bwMode="invGray">
            <a:xfrm>
              <a:off x="3288" y="2491"/>
              <a:ext cx="142" cy="188"/>
            </a:xfrm>
            <a:custGeom>
              <a:avLst/>
              <a:gdLst>
                <a:gd name="T0" fmla="*/ 111 w 164"/>
                <a:gd name="T1" fmla="*/ 0 h 268"/>
                <a:gd name="T2" fmla="*/ 90 w 164"/>
                <a:gd name="T3" fmla="*/ 20 h 268"/>
                <a:gd name="T4" fmla="*/ 76 w 164"/>
                <a:gd name="T5" fmla="*/ 45 h 268"/>
                <a:gd name="T6" fmla="*/ 31 w 164"/>
                <a:gd name="T7" fmla="*/ 59 h 268"/>
                <a:gd name="T8" fmla="*/ 24 w 164"/>
                <a:gd name="T9" fmla="*/ 67 h 268"/>
                <a:gd name="T10" fmla="*/ 14 w 164"/>
                <a:gd name="T11" fmla="*/ 70 h 268"/>
                <a:gd name="T12" fmla="*/ 17 w 164"/>
                <a:gd name="T13" fmla="*/ 93 h 268"/>
                <a:gd name="T14" fmla="*/ 24 w 164"/>
                <a:gd name="T15" fmla="*/ 109 h 268"/>
                <a:gd name="T16" fmla="*/ 0 w 164"/>
                <a:gd name="T17" fmla="*/ 140 h 268"/>
                <a:gd name="T18" fmla="*/ 24 w 164"/>
                <a:gd name="T19" fmla="*/ 182 h 268"/>
                <a:gd name="T20" fmla="*/ 45 w 164"/>
                <a:gd name="T21" fmla="*/ 188 h 268"/>
                <a:gd name="T22" fmla="*/ 76 w 164"/>
                <a:gd name="T23" fmla="*/ 152 h 268"/>
                <a:gd name="T24" fmla="*/ 90 w 164"/>
                <a:gd name="T25" fmla="*/ 135 h 268"/>
                <a:gd name="T26" fmla="*/ 111 w 164"/>
                <a:gd name="T27" fmla="*/ 81 h 268"/>
                <a:gd name="T28" fmla="*/ 121 w 164"/>
                <a:gd name="T29" fmla="*/ 53 h 268"/>
                <a:gd name="T30" fmla="*/ 142 w 164"/>
                <a:gd name="T31" fmla="*/ 51 h 268"/>
                <a:gd name="T32" fmla="*/ 111 w 164"/>
                <a:gd name="T33" fmla="*/ 0 h 2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7" name="Freeform 44"/>
            <p:cNvSpPr>
              <a:spLocks/>
            </p:cNvSpPr>
            <p:nvPr/>
          </p:nvSpPr>
          <p:spPr bwMode="invGray">
            <a:xfrm>
              <a:off x="3900" y="2200"/>
              <a:ext cx="57" cy="57"/>
            </a:xfrm>
            <a:custGeom>
              <a:avLst/>
              <a:gdLst>
                <a:gd name="T0" fmla="*/ 25 w 66"/>
                <a:gd name="T1" fmla="*/ 0 h 81"/>
                <a:gd name="T2" fmla="*/ 22 w 66"/>
                <a:gd name="T3" fmla="*/ 42 h 81"/>
                <a:gd name="T4" fmla="*/ 25 w 66"/>
                <a:gd name="T5" fmla="*/ 53 h 81"/>
                <a:gd name="T6" fmla="*/ 35 w 66"/>
                <a:gd name="T7" fmla="*/ 56 h 81"/>
                <a:gd name="T8" fmla="*/ 49 w 66"/>
                <a:gd name="T9" fmla="*/ 53 h 81"/>
                <a:gd name="T10" fmla="*/ 25 w 66"/>
                <a:gd name="T11" fmla="*/ 0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8" name="Freeform 45"/>
            <p:cNvSpPr>
              <a:spLocks/>
            </p:cNvSpPr>
            <p:nvPr/>
          </p:nvSpPr>
          <p:spPr bwMode="invGray">
            <a:xfrm>
              <a:off x="4283" y="2261"/>
              <a:ext cx="128" cy="171"/>
            </a:xfrm>
            <a:custGeom>
              <a:avLst/>
              <a:gdLst>
                <a:gd name="T0" fmla="*/ 83 w 148"/>
                <a:gd name="T1" fmla="*/ 0 h 244"/>
                <a:gd name="T2" fmla="*/ 52 w 148"/>
                <a:gd name="T3" fmla="*/ 59 h 244"/>
                <a:gd name="T4" fmla="*/ 31 w 148"/>
                <a:gd name="T5" fmla="*/ 64 h 244"/>
                <a:gd name="T6" fmla="*/ 10 w 148"/>
                <a:gd name="T7" fmla="*/ 76 h 244"/>
                <a:gd name="T8" fmla="*/ 35 w 148"/>
                <a:gd name="T9" fmla="*/ 132 h 244"/>
                <a:gd name="T10" fmla="*/ 45 w 148"/>
                <a:gd name="T11" fmla="*/ 157 h 244"/>
                <a:gd name="T12" fmla="*/ 52 w 148"/>
                <a:gd name="T13" fmla="*/ 165 h 244"/>
                <a:gd name="T14" fmla="*/ 73 w 148"/>
                <a:gd name="T15" fmla="*/ 171 h 244"/>
                <a:gd name="T16" fmla="*/ 83 w 148"/>
                <a:gd name="T17" fmla="*/ 137 h 244"/>
                <a:gd name="T18" fmla="*/ 107 w 148"/>
                <a:gd name="T19" fmla="*/ 118 h 244"/>
                <a:gd name="T20" fmla="*/ 97 w 148"/>
                <a:gd name="T21" fmla="*/ 48 h 244"/>
                <a:gd name="T22" fmla="*/ 121 w 148"/>
                <a:gd name="T23" fmla="*/ 34 h 244"/>
                <a:gd name="T24" fmla="*/ 97 w 148"/>
                <a:gd name="T25" fmla="*/ 14 h 244"/>
                <a:gd name="T26" fmla="*/ 83 w 148"/>
                <a:gd name="T27" fmla="*/ 0 h 2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9" name="Freeform 46"/>
            <p:cNvSpPr>
              <a:spLocks/>
            </p:cNvSpPr>
            <p:nvPr/>
          </p:nvSpPr>
          <p:spPr bwMode="invGray">
            <a:xfrm>
              <a:off x="4175" y="2208"/>
              <a:ext cx="83" cy="128"/>
            </a:xfrm>
            <a:custGeom>
              <a:avLst/>
              <a:gdLst>
                <a:gd name="T0" fmla="*/ 42 w 96"/>
                <a:gd name="T1" fmla="*/ 1 h 183"/>
                <a:gd name="T2" fmla="*/ 44 w 96"/>
                <a:gd name="T3" fmla="*/ 24 h 183"/>
                <a:gd name="T4" fmla="*/ 52 w 96"/>
                <a:gd name="T5" fmla="*/ 43 h 183"/>
                <a:gd name="T6" fmla="*/ 54 w 96"/>
                <a:gd name="T7" fmla="*/ 64 h 183"/>
                <a:gd name="T8" fmla="*/ 59 w 96"/>
                <a:gd name="T9" fmla="*/ 73 h 183"/>
                <a:gd name="T10" fmla="*/ 61 w 96"/>
                <a:gd name="T11" fmla="*/ 88 h 183"/>
                <a:gd name="T12" fmla="*/ 49 w 96"/>
                <a:gd name="T13" fmla="*/ 65 h 183"/>
                <a:gd name="T14" fmla="*/ 30 w 96"/>
                <a:gd name="T15" fmla="*/ 55 h 183"/>
                <a:gd name="T16" fmla="*/ 4 w 96"/>
                <a:gd name="T17" fmla="*/ 58 h 183"/>
                <a:gd name="T18" fmla="*/ 7 w 96"/>
                <a:gd name="T19" fmla="*/ 71 h 183"/>
                <a:gd name="T20" fmla="*/ 35 w 96"/>
                <a:gd name="T21" fmla="*/ 80 h 183"/>
                <a:gd name="T22" fmla="*/ 49 w 96"/>
                <a:gd name="T23" fmla="*/ 94 h 183"/>
                <a:gd name="T24" fmla="*/ 61 w 96"/>
                <a:gd name="T25" fmla="*/ 94 h 183"/>
                <a:gd name="T26" fmla="*/ 67 w 96"/>
                <a:gd name="T27" fmla="*/ 105 h 183"/>
                <a:gd name="T28" fmla="*/ 83 w 96"/>
                <a:gd name="T29" fmla="*/ 125 h 183"/>
                <a:gd name="T30" fmla="*/ 70 w 96"/>
                <a:gd name="T31" fmla="*/ 88 h 183"/>
                <a:gd name="T32" fmla="*/ 69 w 96"/>
                <a:gd name="T33" fmla="*/ 65 h 183"/>
                <a:gd name="T34" fmla="*/ 61 w 96"/>
                <a:gd name="T35" fmla="*/ 44 h 183"/>
                <a:gd name="T36" fmla="*/ 54 w 96"/>
                <a:gd name="T37" fmla="*/ 29 h 183"/>
                <a:gd name="T38" fmla="*/ 49 w 96"/>
                <a:gd name="T39" fmla="*/ 14 h 183"/>
                <a:gd name="T40" fmla="*/ 42 w 96"/>
                <a:gd name="T41" fmla="*/ 1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0" name="Freeform 47"/>
            <p:cNvSpPr>
              <a:spLocks/>
            </p:cNvSpPr>
            <p:nvPr/>
          </p:nvSpPr>
          <p:spPr bwMode="invGray">
            <a:xfrm>
              <a:off x="4231" y="2311"/>
              <a:ext cx="46" cy="122"/>
            </a:xfrm>
            <a:custGeom>
              <a:avLst/>
              <a:gdLst>
                <a:gd name="T0" fmla="*/ 5 w 54"/>
                <a:gd name="T1" fmla="*/ 0 h 175"/>
                <a:gd name="T2" fmla="*/ 0 w 54"/>
                <a:gd name="T3" fmla="*/ 17 h 175"/>
                <a:gd name="T4" fmla="*/ 8 w 54"/>
                <a:gd name="T5" fmla="*/ 38 h 175"/>
                <a:gd name="T6" fmla="*/ 15 w 54"/>
                <a:gd name="T7" fmla="*/ 66 h 175"/>
                <a:gd name="T8" fmla="*/ 29 w 54"/>
                <a:gd name="T9" fmla="*/ 90 h 175"/>
                <a:gd name="T10" fmla="*/ 46 w 54"/>
                <a:gd name="T11" fmla="*/ 122 h 175"/>
                <a:gd name="T12" fmla="*/ 34 w 54"/>
                <a:gd name="T13" fmla="*/ 80 h 175"/>
                <a:gd name="T14" fmla="*/ 29 w 54"/>
                <a:gd name="T15" fmla="*/ 65 h 175"/>
                <a:gd name="T16" fmla="*/ 24 w 54"/>
                <a:gd name="T17" fmla="*/ 43 h 175"/>
                <a:gd name="T18" fmla="*/ 21 w 54"/>
                <a:gd name="T19" fmla="*/ 32 h 175"/>
                <a:gd name="T20" fmla="*/ 14 w 54"/>
                <a:gd name="T21" fmla="*/ 26 h 175"/>
                <a:gd name="T22" fmla="*/ 5 w 54"/>
                <a:gd name="T23" fmla="*/ 0 h 1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1" name="Freeform 48"/>
            <p:cNvSpPr>
              <a:spLocks/>
            </p:cNvSpPr>
            <p:nvPr/>
          </p:nvSpPr>
          <p:spPr bwMode="invGray">
            <a:xfrm>
              <a:off x="4283" y="2439"/>
              <a:ext cx="75" cy="50"/>
            </a:xfrm>
            <a:custGeom>
              <a:avLst/>
              <a:gdLst>
                <a:gd name="T0" fmla="*/ 2 w 86"/>
                <a:gd name="T1" fmla="*/ 0 h 73"/>
                <a:gd name="T2" fmla="*/ 7 w 86"/>
                <a:gd name="T3" fmla="*/ 23 h 73"/>
                <a:gd name="T4" fmla="*/ 20 w 86"/>
                <a:gd name="T5" fmla="*/ 29 h 73"/>
                <a:gd name="T6" fmla="*/ 42 w 86"/>
                <a:gd name="T7" fmla="*/ 34 h 73"/>
                <a:gd name="T8" fmla="*/ 54 w 86"/>
                <a:gd name="T9" fmla="*/ 39 h 73"/>
                <a:gd name="T10" fmla="*/ 65 w 86"/>
                <a:gd name="T11" fmla="*/ 45 h 73"/>
                <a:gd name="T12" fmla="*/ 75 w 86"/>
                <a:gd name="T13" fmla="*/ 47 h 73"/>
                <a:gd name="T14" fmla="*/ 63 w 86"/>
                <a:gd name="T15" fmla="*/ 27 h 73"/>
                <a:gd name="T16" fmla="*/ 55 w 86"/>
                <a:gd name="T17" fmla="*/ 15 h 73"/>
                <a:gd name="T18" fmla="*/ 31 w 86"/>
                <a:gd name="T19" fmla="*/ 16 h 73"/>
                <a:gd name="T20" fmla="*/ 21 w 86"/>
                <a:gd name="T21" fmla="*/ 13 h 73"/>
                <a:gd name="T22" fmla="*/ 5 w 86"/>
                <a:gd name="T23" fmla="*/ 0 h 73"/>
                <a:gd name="T24" fmla="*/ 2 w 86"/>
                <a:gd name="T25" fmla="*/ 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2" name="Freeform 49"/>
            <p:cNvSpPr>
              <a:spLocks/>
            </p:cNvSpPr>
            <p:nvPr/>
          </p:nvSpPr>
          <p:spPr bwMode="invGray">
            <a:xfrm>
              <a:off x="4403" y="2350"/>
              <a:ext cx="95" cy="109"/>
            </a:xfrm>
            <a:custGeom>
              <a:avLst/>
              <a:gdLst>
                <a:gd name="T0" fmla="*/ 84 w 111"/>
                <a:gd name="T1" fmla="*/ 0 h 156"/>
                <a:gd name="T2" fmla="*/ 64 w 111"/>
                <a:gd name="T3" fmla="*/ 7 h 156"/>
                <a:gd name="T4" fmla="*/ 20 w 111"/>
                <a:gd name="T5" fmla="*/ 10 h 156"/>
                <a:gd name="T6" fmla="*/ 12 w 111"/>
                <a:gd name="T7" fmla="*/ 23 h 156"/>
                <a:gd name="T8" fmla="*/ 9 w 111"/>
                <a:gd name="T9" fmla="*/ 43 h 156"/>
                <a:gd name="T10" fmla="*/ 12 w 111"/>
                <a:gd name="T11" fmla="*/ 52 h 156"/>
                <a:gd name="T12" fmla="*/ 3 w 111"/>
                <a:gd name="T13" fmla="*/ 61 h 156"/>
                <a:gd name="T14" fmla="*/ 12 w 111"/>
                <a:gd name="T15" fmla="*/ 76 h 156"/>
                <a:gd name="T16" fmla="*/ 20 w 111"/>
                <a:gd name="T17" fmla="*/ 87 h 156"/>
                <a:gd name="T18" fmla="*/ 13 w 111"/>
                <a:gd name="T19" fmla="*/ 101 h 156"/>
                <a:gd name="T20" fmla="*/ 21 w 111"/>
                <a:gd name="T21" fmla="*/ 109 h 156"/>
                <a:gd name="T22" fmla="*/ 36 w 111"/>
                <a:gd name="T23" fmla="*/ 101 h 156"/>
                <a:gd name="T24" fmla="*/ 43 w 111"/>
                <a:gd name="T25" fmla="*/ 65 h 156"/>
                <a:gd name="T26" fmla="*/ 48 w 111"/>
                <a:gd name="T27" fmla="*/ 88 h 156"/>
                <a:gd name="T28" fmla="*/ 56 w 111"/>
                <a:gd name="T29" fmla="*/ 101 h 156"/>
                <a:gd name="T30" fmla="*/ 53 w 111"/>
                <a:gd name="T31" fmla="*/ 78 h 156"/>
                <a:gd name="T32" fmla="*/ 62 w 111"/>
                <a:gd name="T33" fmla="*/ 51 h 156"/>
                <a:gd name="T34" fmla="*/ 59 w 111"/>
                <a:gd name="T35" fmla="*/ 36 h 156"/>
                <a:gd name="T36" fmla="*/ 46 w 111"/>
                <a:gd name="T37" fmla="*/ 42 h 156"/>
                <a:gd name="T38" fmla="*/ 30 w 111"/>
                <a:gd name="T39" fmla="*/ 38 h 156"/>
                <a:gd name="T40" fmla="*/ 35 w 111"/>
                <a:gd name="T41" fmla="*/ 25 h 156"/>
                <a:gd name="T42" fmla="*/ 53 w 111"/>
                <a:gd name="T43" fmla="*/ 24 h 156"/>
                <a:gd name="T44" fmla="*/ 67 w 111"/>
                <a:gd name="T45" fmla="*/ 27 h 156"/>
                <a:gd name="T46" fmla="*/ 84 w 111"/>
                <a:gd name="T47" fmla="*/ 21 h 156"/>
                <a:gd name="T48" fmla="*/ 95 w 111"/>
                <a:gd name="T49" fmla="*/ 9 h 156"/>
                <a:gd name="T50" fmla="*/ 84 w 111"/>
                <a:gd name="T51" fmla="*/ 0 h 1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3" name="Freeform 50"/>
            <p:cNvSpPr>
              <a:spLocks/>
            </p:cNvSpPr>
            <p:nvPr/>
          </p:nvSpPr>
          <p:spPr bwMode="invGray">
            <a:xfrm>
              <a:off x="4371" y="1959"/>
              <a:ext cx="25" cy="67"/>
            </a:xfrm>
            <a:custGeom>
              <a:avLst/>
              <a:gdLst>
                <a:gd name="T0" fmla="*/ 10 w 30"/>
                <a:gd name="T1" fmla="*/ 0 h 94"/>
                <a:gd name="T2" fmla="*/ 0 w 30"/>
                <a:gd name="T3" fmla="*/ 11 h 94"/>
                <a:gd name="T4" fmla="*/ 5 w 30"/>
                <a:gd name="T5" fmla="*/ 26 h 94"/>
                <a:gd name="T6" fmla="*/ 1 w 30"/>
                <a:gd name="T7" fmla="*/ 43 h 94"/>
                <a:gd name="T8" fmla="*/ 13 w 30"/>
                <a:gd name="T9" fmla="*/ 67 h 94"/>
                <a:gd name="T10" fmla="*/ 25 w 30"/>
                <a:gd name="T11" fmla="*/ 58 h 94"/>
                <a:gd name="T12" fmla="*/ 18 w 30"/>
                <a:gd name="T13" fmla="*/ 43 h 94"/>
                <a:gd name="T14" fmla="*/ 10 w 30"/>
                <a:gd name="T15" fmla="*/ 0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4" name="Freeform 51"/>
            <p:cNvSpPr>
              <a:spLocks/>
            </p:cNvSpPr>
            <p:nvPr/>
          </p:nvSpPr>
          <p:spPr bwMode="invGray">
            <a:xfrm>
              <a:off x="4387" y="2070"/>
              <a:ext cx="70" cy="111"/>
            </a:xfrm>
            <a:custGeom>
              <a:avLst/>
              <a:gdLst>
                <a:gd name="T0" fmla="*/ 10 w 81"/>
                <a:gd name="T1" fmla="*/ 1 h 158"/>
                <a:gd name="T2" fmla="*/ 0 w 81"/>
                <a:gd name="T3" fmla="*/ 14 h 158"/>
                <a:gd name="T4" fmla="*/ 7 w 81"/>
                <a:gd name="T5" fmla="*/ 34 h 158"/>
                <a:gd name="T6" fmla="*/ 5 w 81"/>
                <a:gd name="T7" fmla="*/ 75 h 158"/>
                <a:gd name="T8" fmla="*/ 15 w 81"/>
                <a:gd name="T9" fmla="*/ 72 h 158"/>
                <a:gd name="T10" fmla="*/ 17 w 81"/>
                <a:gd name="T11" fmla="*/ 81 h 158"/>
                <a:gd name="T12" fmla="*/ 25 w 81"/>
                <a:gd name="T13" fmla="*/ 86 h 158"/>
                <a:gd name="T14" fmla="*/ 33 w 81"/>
                <a:gd name="T15" fmla="*/ 98 h 158"/>
                <a:gd name="T16" fmla="*/ 41 w 81"/>
                <a:gd name="T17" fmla="*/ 90 h 158"/>
                <a:gd name="T18" fmla="*/ 56 w 81"/>
                <a:gd name="T19" fmla="*/ 94 h 158"/>
                <a:gd name="T20" fmla="*/ 54 w 81"/>
                <a:gd name="T21" fmla="*/ 77 h 158"/>
                <a:gd name="T22" fmla="*/ 41 w 81"/>
                <a:gd name="T23" fmla="*/ 73 h 158"/>
                <a:gd name="T24" fmla="*/ 34 w 81"/>
                <a:gd name="T25" fmla="*/ 64 h 158"/>
                <a:gd name="T26" fmla="*/ 29 w 81"/>
                <a:gd name="T27" fmla="*/ 51 h 158"/>
                <a:gd name="T28" fmla="*/ 35 w 81"/>
                <a:gd name="T29" fmla="*/ 37 h 158"/>
                <a:gd name="T30" fmla="*/ 30 w 81"/>
                <a:gd name="T31" fmla="*/ 25 h 158"/>
                <a:gd name="T32" fmla="*/ 36 w 81"/>
                <a:gd name="T33" fmla="*/ 14 h 158"/>
                <a:gd name="T34" fmla="*/ 25 w 81"/>
                <a:gd name="T35" fmla="*/ 3 h 158"/>
                <a:gd name="T36" fmla="*/ 16 w 81"/>
                <a:gd name="T37" fmla="*/ 5 h 158"/>
                <a:gd name="T38" fmla="*/ 10 w 81"/>
                <a:gd name="T39" fmla="*/ 1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5" name="Freeform 52"/>
            <p:cNvSpPr>
              <a:spLocks/>
            </p:cNvSpPr>
            <p:nvPr/>
          </p:nvSpPr>
          <p:spPr bwMode="invGray">
            <a:xfrm>
              <a:off x="4436" y="2216"/>
              <a:ext cx="74" cy="74"/>
            </a:xfrm>
            <a:custGeom>
              <a:avLst/>
              <a:gdLst>
                <a:gd name="T0" fmla="*/ 45 w 85"/>
                <a:gd name="T1" fmla="*/ 0 h 105"/>
                <a:gd name="T2" fmla="*/ 38 w 85"/>
                <a:gd name="T3" fmla="*/ 13 h 105"/>
                <a:gd name="T4" fmla="*/ 28 w 85"/>
                <a:gd name="T5" fmla="*/ 21 h 105"/>
                <a:gd name="T6" fmla="*/ 14 w 85"/>
                <a:gd name="T7" fmla="*/ 25 h 105"/>
                <a:gd name="T8" fmla="*/ 7 w 85"/>
                <a:gd name="T9" fmla="*/ 34 h 105"/>
                <a:gd name="T10" fmla="*/ 3 w 85"/>
                <a:gd name="T11" fmla="*/ 52 h 105"/>
                <a:gd name="T12" fmla="*/ 11 w 85"/>
                <a:gd name="T13" fmla="*/ 50 h 105"/>
                <a:gd name="T14" fmla="*/ 22 w 85"/>
                <a:gd name="T15" fmla="*/ 44 h 105"/>
                <a:gd name="T16" fmla="*/ 30 w 85"/>
                <a:gd name="T17" fmla="*/ 49 h 105"/>
                <a:gd name="T18" fmla="*/ 50 w 85"/>
                <a:gd name="T19" fmla="*/ 70 h 105"/>
                <a:gd name="T20" fmla="*/ 62 w 85"/>
                <a:gd name="T21" fmla="*/ 51 h 105"/>
                <a:gd name="T22" fmla="*/ 74 w 85"/>
                <a:gd name="T23" fmla="*/ 48 h 105"/>
                <a:gd name="T24" fmla="*/ 64 w 85"/>
                <a:gd name="T25" fmla="*/ 27 h 105"/>
                <a:gd name="T26" fmla="*/ 45 w 85"/>
                <a:gd name="T27" fmla="*/ 0 h 1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6" name="Freeform 53"/>
            <p:cNvSpPr>
              <a:spLocks/>
            </p:cNvSpPr>
            <p:nvPr/>
          </p:nvSpPr>
          <p:spPr bwMode="invGray">
            <a:xfrm>
              <a:off x="4524" y="2348"/>
              <a:ext cx="33" cy="46"/>
            </a:xfrm>
            <a:custGeom>
              <a:avLst/>
              <a:gdLst>
                <a:gd name="T0" fmla="*/ 5 w 38"/>
                <a:gd name="T1" fmla="*/ 19 h 66"/>
                <a:gd name="T2" fmla="*/ 23 w 38"/>
                <a:gd name="T3" fmla="*/ 46 h 66"/>
                <a:gd name="T4" fmla="*/ 26 w 38"/>
                <a:gd name="T5" fmla="*/ 36 h 66"/>
                <a:gd name="T6" fmla="*/ 33 w 38"/>
                <a:gd name="T7" fmla="*/ 28 h 66"/>
                <a:gd name="T8" fmla="*/ 26 w 38"/>
                <a:gd name="T9" fmla="*/ 17 h 66"/>
                <a:gd name="T10" fmla="*/ 17 w 38"/>
                <a:gd name="T11" fmla="*/ 9 h 66"/>
                <a:gd name="T12" fmla="*/ 10 w 38"/>
                <a:gd name="T13" fmla="*/ 1 h 66"/>
                <a:gd name="T14" fmla="*/ 2 w 38"/>
                <a:gd name="T15" fmla="*/ 8 h 66"/>
                <a:gd name="T16" fmla="*/ 5 w 38"/>
                <a:gd name="T17" fmla="*/ 19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7" name="Freeform 54"/>
            <p:cNvSpPr>
              <a:spLocks/>
            </p:cNvSpPr>
            <p:nvPr/>
          </p:nvSpPr>
          <p:spPr bwMode="invGray">
            <a:xfrm>
              <a:off x="4505" y="2425"/>
              <a:ext cx="21" cy="16"/>
            </a:xfrm>
            <a:custGeom>
              <a:avLst/>
              <a:gdLst>
                <a:gd name="T0" fmla="*/ 0 w 24"/>
                <a:gd name="T1" fmla="*/ 0 h 23"/>
                <a:gd name="T2" fmla="*/ 5 w 24"/>
                <a:gd name="T3" fmla="*/ 16 h 23"/>
                <a:gd name="T4" fmla="*/ 21 w 24"/>
                <a:gd name="T5" fmla="*/ 8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8" name="Freeform 55"/>
            <p:cNvSpPr>
              <a:spLocks/>
            </p:cNvSpPr>
            <p:nvPr/>
          </p:nvSpPr>
          <p:spPr bwMode="invGray">
            <a:xfrm>
              <a:off x="4536" y="2415"/>
              <a:ext cx="52" cy="35"/>
            </a:xfrm>
            <a:custGeom>
              <a:avLst/>
              <a:gdLst>
                <a:gd name="T0" fmla="*/ 8 w 60"/>
                <a:gd name="T1" fmla="*/ 0 h 49"/>
                <a:gd name="T2" fmla="*/ 0 w 60"/>
                <a:gd name="T3" fmla="*/ 13 h 49"/>
                <a:gd name="T4" fmla="*/ 24 w 60"/>
                <a:gd name="T5" fmla="*/ 24 h 49"/>
                <a:gd name="T6" fmla="*/ 36 w 60"/>
                <a:gd name="T7" fmla="*/ 33 h 49"/>
                <a:gd name="T8" fmla="*/ 52 w 60"/>
                <a:gd name="T9" fmla="*/ 30 h 49"/>
                <a:gd name="T10" fmla="*/ 42 w 60"/>
                <a:gd name="T11" fmla="*/ 17 h 49"/>
                <a:gd name="T12" fmla="*/ 24 w 60"/>
                <a:gd name="T13" fmla="*/ 2 h 49"/>
                <a:gd name="T14" fmla="*/ 16 w 60"/>
                <a:gd name="T15" fmla="*/ 11 h 49"/>
                <a:gd name="T16" fmla="*/ 8 w 60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9" name="Freeform 56"/>
            <p:cNvSpPr>
              <a:spLocks/>
            </p:cNvSpPr>
            <p:nvPr/>
          </p:nvSpPr>
          <p:spPr bwMode="invGray">
            <a:xfrm>
              <a:off x="4616" y="2481"/>
              <a:ext cx="27" cy="31"/>
            </a:xfrm>
            <a:custGeom>
              <a:avLst/>
              <a:gdLst>
                <a:gd name="T0" fmla="*/ 24 w 32"/>
                <a:gd name="T1" fmla="*/ 0 h 44"/>
                <a:gd name="T2" fmla="*/ 8 w 32"/>
                <a:gd name="T3" fmla="*/ 8 h 44"/>
                <a:gd name="T4" fmla="*/ 10 w 32"/>
                <a:gd name="T5" fmla="*/ 23 h 44"/>
                <a:gd name="T6" fmla="*/ 20 w 32"/>
                <a:gd name="T7" fmla="*/ 25 h 44"/>
                <a:gd name="T8" fmla="*/ 24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0" name="Freeform 57"/>
            <p:cNvSpPr>
              <a:spLocks/>
            </p:cNvSpPr>
            <p:nvPr/>
          </p:nvSpPr>
          <p:spPr bwMode="invGray">
            <a:xfrm>
              <a:off x="4923" y="2442"/>
              <a:ext cx="53" cy="44"/>
            </a:xfrm>
            <a:custGeom>
              <a:avLst/>
              <a:gdLst>
                <a:gd name="T0" fmla="*/ 6 w 61"/>
                <a:gd name="T1" fmla="*/ 0 h 63"/>
                <a:gd name="T2" fmla="*/ 0 w 61"/>
                <a:gd name="T3" fmla="*/ 10 h 63"/>
                <a:gd name="T4" fmla="*/ 21 w 61"/>
                <a:gd name="T5" fmla="*/ 24 h 63"/>
                <a:gd name="T6" fmla="*/ 31 w 61"/>
                <a:gd name="T7" fmla="*/ 38 h 63"/>
                <a:gd name="T8" fmla="*/ 40 w 61"/>
                <a:gd name="T9" fmla="*/ 44 h 63"/>
                <a:gd name="T10" fmla="*/ 53 w 61"/>
                <a:gd name="T11" fmla="*/ 39 h 63"/>
                <a:gd name="T12" fmla="*/ 29 w 61"/>
                <a:gd name="T13" fmla="*/ 12 h 63"/>
                <a:gd name="T14" fmla="*/ 6 w 61"/>
                <a:gd name="T15" fmla="*/ 0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1" name="Freeform 58"/>
            <p:cNvSpPr>
              <a:spLocks/>
            </p:cNvSpPr>
            <p:nvPr/>
          </p:nvSpPr>
          <p:spPr bwMode="invGray">
            <a:xfrm>
              <a:off x="4466" y="2497"/>
              <a:ext cx="53" cy="47"/>
            </a:xfrm>
            <a:custGeom>
              <a:avLst/>
              <a:gdLst>
                <a:gd name="T0" fmla="*/ 24 w 61"/>
                <a:gd name="T1" fmla="*/ 5 h 67"/>
                <a:gd name="T2" fmla="*/ 26 w 61"/>
                <a:gd name="T3" fmla="*/ 24 h 67"/>
                <a:gd name="T4" fmla="*/ 14 w 61"/>
                <a:gd name="T5" fmla="*/ 30 h 67"/>
                <a:gd name="T6" fmla="*/ 19 w 61"/>
                <a:gd name="T7" fmla="*/ 47 h 67"/>
                <a:gd name="T8" fmla="*/ 42 w 61"/>
                <a:gd name="T9" fmla="*/ 41 h 67"/>
                <a:gd name="T10" fmla="*/ 52 w 61"/>
                <a:gd name="T11" fmla="*/ 33 h 67"/>
                <a:gd name="T12" fmla="*/ 44 w 61"/>
                <a:gd name="T13" fmla="*/ 20 h 67"/>
                <a:gd name="T14" fmla="*/ 50 w 61"/>
                <a:gd name="T15" fmla="*/ 10 h 67"/>
                <a:gd name="T16" fmla="*/ 48 w 61"/>
                <a:gd name="T17" fmla="*/ 1 h 67"/>
                <a:gd name="T18" fmla="*/ 40 w 61"/>
                <a:gd name="T19" fmla="*/ 3 h 67"/>
                <a:gd name="T20" fmla="*/ 44 w 61"/>
                <a:gd name="T21" fmla="*/ 4 h 67"/>
                <a:gd name="T22" fmla="*/ 43 w 61"/>
                <a:gd name="T23" fmla="*/ 11 h 67"/>
                <a:gd name="T24" fmla="*/ 37 w 61"/>
                <a:gd name="T25" fmla="*/ 16 h 67"/>
                <a:gd name="T26" fmla="*/ 24 w 61"/>
                <a:gd name="T27" fmla="*/ 5 h 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2" name="Freeform 59"/>
            <p:cNvSpPr>
              <a:spLocks/>
            </p:cNvSpPr>
            <p:nvPr/>
          </p:nvSpPr>
          <p:spPr bwMode="invGray">
            <a:xfrm>
              <a:off x="4410" y="2515"/>
              <a:ext cx="37" cy="25"/>
            </a:xfrm>
            <a:custGeom>
              <a:avLst/>
              <a:gdLst>
                <a:gd name="T0" fmla="*/ 18 w 43"/>
                <a:gd name="T1" fmla="*/ 2 h 36"/>
                <a:gd name="T2" fmla="*/ 5 w 43"/>
                <a:gd name="T3" fmla="*/ 4 h 36"/>
                <a:gd name="T4" fmla="*/ 28 w 43"/>
                <a:gd name="T5" fmla="*/ 25 h 36"/>
                <a:gd name="T6" fmla="*/ 36 w 43"/>
                <a:gd name="T7" fmla="*/ 21 h 36"/>
                <a:gd name="T8" fmla="*/ 18 w 43"/>
                <a:gd name="T9" fmla="*/ 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3" name="Freeform 60"/>
            <p:cNvSpPr>
              <a:spLocks/>
            </p:cNvSpPr>
            <p:nvPr/>
          </p:nvSpPr>
          <p:spPr bwMode="invGray">
            <a:xfrm>
              <a:off x="4386" y="2487"/>
              <a:ext cx="27" cy="29"/>
            </a:xfrm>
            <a:custGeom>
              <a:avLst/>
              <a:gdLst>
                <a:gd name="T0" fmla="*/ 18 w 32"/>
                <a:gd name="T1" fmla="*/ 0 h 41"/>
                <a:gd name="T2" fmla="*/ 0 w 32"/>
                <a:gd name="T3" fmla="*/ 18 h 41"/>
                <a:gd name="T4" fmla="*/ 14 w 32"/>
                <a:gd name="T5" fmla="*/ 17 h 41"/>
                <a:gd name="T6" fmla="*/ 16 w 32"/>
                <a:gd name="T7" fmla="*/ 21 h 41"/>
                <a:gd name="T8" fmla="*/ 14 w 32"/>
                <a:gd name="T9" fmla="*/ 25 h 41"/>
                <a:gd name="T10" fmla="*/ 25 w 32"/>
                <a:gd name="T11" fmla="*/ 15 h 41"/>
                <a:gd name="T12" fmla="*/ 20 w 32"/>
                <a:gd name="T13" fmla="*/ 6 h 41"/>
                <a:gd name="T14" fmla="*/ 18 w 32"/>
                <a:gd name="T15" fmla="*/ 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4" name="Freeform 61"/>
            <p:cNvSpPr>
              <a:spLocks/>
            </p:cNvSpPr>
            <p:nvPr/>
          </p:nvSpPr>
          <p:spPr bwMode="invGray">
            <a:xfrm>
              <a:off x="4425" y="2498"/>
              <a:ext cx="39" cy="22"/>
            </a:xfrm>
            <a:custGeom>
              <a:avLst/>
              <a:gdLst>
                <a:gd name="T0" fmla="*/ 18 w 45"/>
                <a:gd name="T1" fmla="*/ 0 h 32"/>
                <a:gd name="T2" fmla="*/ 0 w 45"/>
                <a:gd name="T3" fmla="*/ 5 h 32"/>
                <a:gd name="T4" fmla="*/ 23 w 45"/>
                <a:gd name="T5" fmla="*/ 21 h 32"/>
                <a:gd name="T6" fmla="*/ 39 w 45"/>
                <a:gd name="T7" fmla="*/ 17 h 32"/>
                <a:gd name="T8" fmla="*/ 19 w 45"/>
                <a:gd name="T9" fmla="*/ 7 h 32"/>
                <a:gd name="T10" fmla="*/ 18 w 45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5" name="Freeform 62"/>
            <p:cNvSpPr>
              <a:spLocks/>
            </p:cNvSpPr>
            <p:nvPr/>
          </p:nvSpPr>
          <p:spPr bwMode="invGray">
            <a:xfrm>
              <a:off x="4368" y="2187"/>
              <a:ext cx="31" cy="52"/>
            </a:xfrm>
            <a:custGeom>
              <a:avLst/>
              <a:gdLst>
                <a:gd name="T0" fmla="*/ 27 w 35"/>
                <a:gd name="T1" fmla="*/ 0 h 74"/>
                <a:gd name="T2" fmla="*/ 19 w 35"/>
                <a:gd name="T3" fmla="*/ 11 h 74"/>
                <a:gd name="T4" fmla="*/ 8 w 35"/>
                <a:gd name="T5" fmla="*/ 25 h 74"/>
                <a:gd name="T6" fmla="*/ 0 w 35"/>
                <a:gd name="T7" fmla="*/ 41 h 74"/>
                <a:gd name="T8" fmla="*/ 7 w 35"/>
                <a:gd name="T9" fmla="*/ 52 h 74"/>
                <a:gd name="T10" fmla="*/ 18 w 35"/>
                <a:gd name="T11" fmla="*/ 41 h 74"/>
                <a:gd name="T12" fmla="*/ 31 w 35"/>
                <a:gd name="T13" fmla="*/ 22 h 74"/>
                <a:gd name="T14" fmla="*/ 27 w 35"/>
                <a:gd name="T15" fmla="*/ 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6" name="Freeform 63"/>
            <p:cNvSpPr>
              <a:spLocks/>
            </p:cNvSpPr>
            <p:nvPr/>
          </p:nvSpPr>
          <p:spPr bwMode="invGray">
            <a:xfrm>
              <a:off x="4427" y="2179"/>
              <a:ext cx="22" cy="51"/>
            </a:xfrm>
            <a:custGeom>
              <a:avLst/>
              <a:gdLst>
                <a:gd name="T0" fmla="*/ 11 w 25"/>
                <a:gd name="T1" fmla="*/ 5 h 73"/>
                <a:gd name="T2" fmla="*/ 4 w 25"/>
                <a:gd name="T3" fmla="*/ 6 h 73"/>
                <a:gd name="T4" fmla="*/ 0 w 25"/>
                <a:gd name="T5" fmla="*/ 15 h 73"/>
                <a:gd name="T6" fmla="*/ 13 w 25"/>
                <a:gd name="T7" fmla="*/ 29 h 73"/>
                <a:gd name="T8" fmla="*/ 22 w 25"/>
                <a:gd name="T9" fmla="*/ 39 h 73"/>
                <a:gd name="T10" fmla="*/ 14 w 25"/>
                <a:gd name="T11" fmla="*/ 14 h 73"/>
                <a:gd name="T12" fmla="*/ 11 w 25"/>
                <a:gd name="T13" fmla="*/ 5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7" name="Freeform 64"/>
            <p:cNvSpPr>
              <a:spLocks/>
            </p:cNvSpPr>
            <p:nvPr/>
          </p:nvSpPr>
          <p:spPr bwMode="invGray">
            <a:xfrm>
              <a:off x="4452" y="2163"/>
              <a:ext cx="12" cy="23"/>
            </a:xfrm>
            <a:custGeom>
              <a:avLst/>
              <a:gdLst>
                <a:gd name="T0" fmla="*/ 9 w 14"/>
                <a:gd name="T1" fmla="*/ 0 h 33"/>
                <a:gd name="T2" fmla="*/ 1 w 14"/>
                <a:gd name="T3" fmla="*/ 7 h 33"/>
                <a:gd name="T4" fmla="*/ 9 w 14"/>
                <a:gd name="T5" fmla="*/ 17 h 33"/>
                <a:gd name="T6" fmla="*/ 9 w 14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8" name="Freeform 65"/>
            <p:cNvSpPr>
              <a:spLocks/>
            </p:cNvSpPr>
            <p:nvPr/>
          </p:nvSpPr>
          <p:spPr bwMode="invGray">
            <a:xfrm>
              <a:off x="4464" y="2174"/>
              <a:ext cx="24" cy="45"/>
            </a:xfrm>
            <a:custGeom>
              <a:avLst/>
              <a:gdLst>
                <a:gd name="T0" fmla="*/ 4 w 28"/>
                <a:gd name="T1" fmla="*/ 0 h 64"/>
                <a:gd name="T2" fmla="*/ 9 w 28"/>
                <a:gd name="T3" fmla="*/ 10 h 64"/>
                <a:gd name="T4" fmla="*/ 17 w 28"/>
                <a:gd name="T5" fmla="*/ 15 h 64"/>
                <a:gd name="T6" fmla="*/ 7 w 28"/>
                <a:gd name="T7" fmla="*/ 27 h 64"/>
                <a:gd name="T8" fmla="*/ 0 w 28"/>
                <a:gd name="T9" fmla="*/ 39 h 64"/>
                <a:gd name="T10" fmla="*/ 9 w 28"/>
                <a:gd name="T11" fmla="*/ 40 h 64"/>
                <a:gd name="T12" fmla="*/ 22 w 28"/>
                <a:gd name="T13" fmla="*/ 18 h 64"/>
                <a:gd name="T14" fmla="*/ 4 w 28"/>
                <a:gd name="T15" fmla="*/ 0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9" name="Freeform 66"/>
            <p:cNvSpPr>
              <a:spLocks/>
            </p:cNvSpPr>
            <p:nvPr/>
          </p:nvSpPr>
          <p:spPr bwMode="invGray">
            <a:xfrm>
              <a:off x="4154" y="2239"/>
              <a:ext cx="14" cy="25"/>
            </a:xfrm>
            <a:custGeom>
              <a:avLst/>
              <a:gdLst>
                <a:gd name="T0" fmla="*/ 12 w 16"/>
                <a:gd name="T1" fmla="*/ 2 h 36"/>
                <a:gd name="T2" fmla="*/ 0 w 16"/>
                <a:gd name="T3" fmla="*/ 5 h 36"/>
                <a:gd name="T4" fmla="*/ 7 w 16"/>
                <a:gd name="T5" fmla="*/ 15 h 36"/>
                <a:gd name="T6" fmla="*/ 12 w 16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0" name="Freeform 67"/>
            <p:cNvSpPr>
              <a:spLocks/>
            </p:cNvSpPr>
            <p:nvPr/>
          </p:nvSpPr>
          <p:spPr bwMode="invGray">
            <a:xfrm>
              <a:off x="4143" y="2217"/>
              <a:ext cx="11" cy="14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8 w 13"/>
                <a:gd name="T5" fmla="*/ 14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1" name="Freeform 68"/>
            <p:cNvSpPr>
              <a:spLocks/>
            </p:cNvSpPr>
            <p:nvPr/>
          </p:nvSpPr>
          <p:spPr bwMode="invGray">
            <a:xfrm>
              <a:off x="4138" y="2200"/>
              <a:ext cx="14" cy="14"/>
            </a:xfrm>
            <a:custGeom>
              <a:avLst/>
              <a:gdLst>
                <a:gd name="T0" fmla="*/ 9 w 16"/>
                <a:gd name="T1" fmla="*/ 4 h 19"/>
                <a:gd name="T2" fmla="*/ 0 w 16"/>
                <a:gd name="T3" fmla="*/ 7 h 19"/>
                <a:gd name="T4" fmla="*/ 11 w 16"/>
                <a:gd name="T5" fmla="*/ 14 h 19"/>
                <a:gd name="T6" fmla="*/ 9 w 16"/>
                <a:gd name="T7" fmla="*/ 4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2" name="Freeform 69"/>
            <p:cNvSpPr>
              <a:spLocks/>
            </p:cNvSpPr>
            <p:nvPr/>
          </p:nvSpPr>
          <p:spPr bwMode="invGray">
            <a:xfrm>
              <a:off x="4124" y="2163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9 h 25"/>
                <a:gd name="T4" fmla="*/ 11 w 14"/>
                <a:gd name="T5" fmla="*/ 17 h 25"/>
                <a:gd name="T6" fmla="*/ 6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3" name="Freeform 70"/>
            <p:cNvSpPr>
              <a:spLocks/>
            </p:cNvSpPr>
            <p:nvPr/>
          </p:nvSpPr>
          <p:spPr bwMode="invGray">
            <a:xfrm>
              <a:off x="4127" y="2186"/>
              <a:ext cx="18" cy="13"/>
            </a:xfrm>
            <a:custGeom>
              <a:avLst/>
              <a:gdLst>
                <a:gd name="T0" fmla="*/ 11 w 22"/>
                <a:gd name="T1" fmla="*/ 0 h 18"/>
                <a:gd name="T2" fmla="*/ 16 w 22"/>
                <a:gd name="T3" fmla="*/ 13 h 18"/>
                <a:gd name="T4" fmla="*/ 11 w 22"/>
                <a:gd name="T5" fmla="*/ 4 h 18"/>
                <a:gd name="T6" fmla="*/ 11 w 2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4" name="Freeform 71"/>
            <p:cNvSpPr>
              <a:spLocks/>
            </p:cNvSpPr>
            <p:nvPr/>
          </p:nvSpPr>
          <p:spPr bwMode="invGray">
            <a:xfrm>
              <a:off x="5088" y="2769"/>
              <a:ext cx="52" cy="56"/>
            </a:xfrm>
            <a:custGeom>
              <a:avLst/>
              <a:gdLst>
                <a:gd name="T0" fmla="*/ 9 w 60"/>
                <a:gd name="T1" fmla="*/ 5 h 81"/>
                <a:gd name="T2" fmla="*/ 3 w 60"/>
                <a:gd name="T3" fmla="*/ 12 h 81"/>
                <a:gd name="T4" fmla="*/ 13 w 60"/>
                <a:gd name="T5" fmla="*/ 27 h 81"/>
                <a:gd name="T6" fmla="*/ 23 w 60"/>
                <a:gd name="T7" fmla="*/ 37 h 81"/>
                <a:gd name="T8" fmla="*/ 35 w 60"/>
                <a:gd name="T9" fmla="*/ 44 h 81"/>
                <a:gd name="T10" fmla="*/ 44 w 60"/>
                <a:gd name="T11" fmla="*/ 56 h 81"/>
                <a:gd name="T12" fmla="*/ 45 w 60"/>
                <a:gd name="T13" fmla="*/ 39 h 81"/>
                <a:gd name="T14" fmla="*/ 37 w 60"/>
                <a:gd name="T15" fmla="*/ 26 h 81"/>
                <a:gd name="T16" fmla="*/ 22 w 60"/>
                <a:gd name="T17" fmla="*/ 12 h 81"/>
                <a:gd name="T18" fmla="*/ 9 w 60"/>
                <a:gd name="T19" fmla="*/ 5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5" name="Freeform 72"/>
            <p:cNvSpPr>
              <a:spLocks/>
            </p:cNvSpPr>
            <p:nvPr/>
          </p:nvSpPr>
          <p:spPr bwMode="invGray">
            <a:xfrm>
              <a:off x="5354" y="2723"/>
              <a:ext cx="61" cy="43"/>
            </a:xfrm>
            <a:custGeom>
              <a:avLst/>
              <a:gdLst>
                <a:gd name="T0" fmla="*/ 24 w 71"/>
                <a:gd name="T1" fmla="*/ 16 h 61"/>
                <a:gd name="T2" fmla="*/ 11 w 71"/>
                <a:gd name="T3" fmla="*/ 23 h 61"/>
                <a:gd name="T4" fmla="*/ 1 w 71"/>
                <a:gd name="T5" fmla="*/ 31 h 61"/>
                <a:gd name="T6" fmla="*/ 11 w 71"/>
                <a:gd name="T7" fmla="*/ 42 h 61"/>
                <a:gd name="T8" fmla="*/ 24 w 71"/>
                <a:gd name="T9" fmla="*/ 31 h 61"/>
                <a:gd name="T10" fmla="*/ 34 w 71"/>
                <a:gd name="T11" fmla="*/ 16 h 61"/>
                <a:gd name="T12" fmla="*/ 47 w 71"/>
                <a:gd name="T13" fmla="*/ 0 h 61"/>
                <a:gd name="T14" fmla="*/ 61 w 71"/>
                <a:gd name="T15" fmla="*/ 8 h 61"/>
                <a:gd name="T16" fmla="*/ 30 w 71"/>
                <a:gd name="T17" fmla="*/ 16 h 61"/>
                <a:gd name="T18" fmla="*/ 24 w 71"/>
                <a:gd name="T19" fmla="*/ 16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6" name="Freeform 73"/>
            <p:cNvSpPr>
              <a:spLocks/>
            </p:cNvSpPr>
            <p:nvPr/>
          </p:nvSpPr>
          <p:spPr bwMode="invGray">
            <a:xfrm>
              <a:off x="5170" y="2700"/>
              <a:ext cx="20" cy="21"/>
            </a:xfrm>
            <a:custGeom>
              <a:avLst/>
              <a:gdLst>
                <a:gd name="T0" fmla="*/ 8 w 23"/>
                <a:gd name="T1" fmla="*/ 0 h 30"/>
                <a:gd name="T2" fmla="*/ 0 w 23"/>
                <a:gd name="T3" fmla="*/ 10 h 30"/>
                <a:gd name="T4" fmla="*/ 10 w 23"/>
                <a:gd name="T5" fmla="*/ 21 h 30"/>
                <a:gd name="T6" fmla="*/ 8 w 23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7" name="Freeform 74"/>
            <p:cNvSpPr>
              <a:spLocks/>
            </p:cNvSpPr>
            <p:nvPr/>
          </p:nvSpPr>
          <p:spPr bwMode="invGray">
            <a:xfrm>
              <a:off x="5161" y="2679"/>
              <a:ext cx="23" cy="16"/>
            </a:xfrm>
            <a:custGeom>
              <a:avLst/>
              <a:gdLst>
                <a:gd name="T0" fmla="*/ 17 w 26"/>
                <a:gd name="T1" fmla="*/ 0 h 23"/>
                <a:gd name="T2" fmla="*/ 0 w 26"/>
                <a:gd name="T3" fmla="*/ 10 h 23"/>
                <a:gd name="T4" fmla="*/ 19 w 26"/>
                <a:gd name="T5" fmla="*/ 14 h 23"/>
                <a:gd name="T6" fmla="*/ 17 w 2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8" name="Freeform 75"/>
            <p:cNvSpPr>
              <a:spLocks/>
            </p:cNvSpPr>
            <p:nvPr/>
          </p:nvSpPr>
          <p:spPr bwMode="invGray">
            <a:xfrm>
              <a:off x="4985" y="2498"/>
              <a:ext cx="27" cy="31"/>
            </a:xfrm>
            <a:custGeom>
              <a:avLst/>
              <a:gdLst>
                <a:gd name="T0" fmla="*/ 24 w 32"/>
                <a:gd name="T1" fmla="*/ 0 h 44"/>
                <a:gd name="T2" fmla="*/ 8 w 32"/>
                <a:gd name="T3" fmla="*/ 8 h 44"/>
                <a:gd name="T4" fmla="*/ 10 w 32"/>
                <a:gd name="T5" fmla="*/ 23 h 44"/>
                <a:gd name="T6" fmla="*/ 20 w 32"/>
                <a:gd name="T7" fmla="*/ 25 h 44"/>
                <a:gd name="T8" fmla="*/ 24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9" name="Freeform 76"/>
            <p:cNvSpPr>
              <a:spLocks/>
            </p:cNvSpPr>
            <p:nvPr/>
          </p:nvSpPr>
          <p:spPr bwMode="invGray">
            <a:xfrm>
              <a:off x="5024" y="2538"/>
              <a:ext cx="30" cy="31"/>
            </a:xfrm>
            <a:custGeom>
              <a:avLst/>
              <a:gdLst>
                <a:gd name="T0" fmla="*/ 26 w 34"/>
                <a:gd name="T1" fmla="*/ 0 h 44"/>
                <a:gd name="T2" fmla="*/ 9 w 34"/>
                <a:gd name="T3" fmla="*/ 6 h 44"/>
                <a:gd name="T4" fmla="*/ 12 w 34"/>
                <a:gd name="T5" fmla="*/ 23 h 44"/>
                <a:gd name="T6" fmla="*/ 23 w 34"/>
                <a:gd name="T7" fmla="*/ 25 h 44"/>
                <a:gd name="T8" fmla="*/ 26 w 3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00" name="Freeform 77"/>
            <p:cNvSpPr>
              <a:spLocks/>
            </p:cNvSpPr>
            <p:nvPr/>
          </p:nvSpPr>
          <p:spPr bwMode="invGray">
            <a:xfrm>
              <a:off x="5055" y="2597"/>
              <a:ext cx="32" cy="26"/>
            </a:xfrm>
            <a:custGeom>
              <a:avLst/>
              <a:gdLst>
                <a:gd name="T0" fmla="*/ 29 w 38"/>
                <a:gd name="T1" fmla="*/ 1 h 37"/>
                <a:gd name="T2" fmla="*/ 8 w 38"/>
                <a:gd name="T3" fmla="*/ 1 h 37"/>
                <a:gd name="T4" fmla="*/ 12 w 38"/>
                <a:gd name="T5" fmla="*/ 18 h 37"/>
                <a:gd name="T6" fmla="*/ 22 w 38"/>
                <a:gd name="T7" fmla="*/ 20 h 37"/>
                <a:gd name="T8" fmla="*/ 29 w 38"/>
                <a:gd name="T9" fmla="*/ 1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01" name="Freeform 78"/>
            <p:cNvSpPr>
              <a:spLocks/>
            </p:cNvSpPr>
            <p:nvPr/>
          </p:nvSpPr>
          <p:spPr bwMode="invGray">
            <a:xfrm>
              <a:off x="5094" y="2587"/>
              <a:ext cx="32" cy="25"/>
            </a:xfrm>
            <a:custGeom>
              <a:avLst/>
              <a:gdLst>
                <a:gd name="T0" fmla="*/ 29 w 38"/>
                <a:gd name="T1" fmla="*/ 1 h 34"/>
                <a:gd name="T2" fmla="*/ 8 w 38"/>
                <a:gd name="T3" fmla="*/ 1 h 34"/>
                <a:gd name="T4" fmla="*/ 13 w 38"/>
                <a:gd name="T5" fmla="*/ 16 h 34"/>
                <a:gd name="T6" fmla="*/ 23 w 38"/>
                <a:gd name="T7" fmla="*/ 16 h 34"/>
                <a:gd name="T8" fmla="*/ 29 w 38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02" name="Freeform 79"/>
            <p:cNvSpPr>
              <a:spLocks/>
            </p:cNvSpPr>
            <p:nvPr/>
          </p:nvSpPr>
          <p:spPr bwMode="invGray">
            <a:xfrm>
              <a:off x="5083" y="2554"/>
              <a:ext cx="30" cy="19"/>
            </a:xfrm>
            <a:custGeom>
              <a:avLst/>
              <a:gdLst>
                <a:gd name="T0" fmla="*/ 27 w 35"/>
                <a:gd name="T1" fmla="*/ 1 h 27"/>
                <a:gd name="T2" fmla="*/ 9 w 35"/>
                <a:gd name="T3" fmla="*/ 1 h 27"/>
                <a:gd name="T4" fmla="*/ 11 w 35"/>
                <a:gd name="T5" fmla="*/ 11 h 27"/>
                <a:gd name="T6" fmla="*/ 21 w 35"/>
                <a:gd name="T7" fmla="*/ 13 h 27"/>
                <a:gd name="T8" fmla="*/ 27 w 3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03" name="Freeform 80"/>
            <p:cNvSpPr>
              <a:spLocks/>
            </p:cNvSpPr>
            <p:nvPr/>
          </p:nvSpPr>
          <p:spPr bwMode="invGray">
            <a:xfrm>
              <a:off x="5053" y="2530"/>
              <a:ext cx="30" cy="33"/>
            </a:xfrm>
            <a:custGeom>
              <a:avLst/>
              <a:gdLst>
                <a:gd name="T0" fmla="*/ 24 w 35"/>
                <a:gd name="T1" fmla="*/ 11 h 47"/>
                <a:gd name="T2" fmla="*/ 16 w 35"/>
                <a:gd name="T3" fmla="*/ 1 h 47"/>
                <a:gd name="T4" fmla="*/ 9 w 35"/>
                <a:gd name="T5" fmla="*/ 18 h 47"/>
                <a:gd name="T6" fmla="*/ 16 w 35"/>
                <a:gd name="T7" fmla="*/ 25 h 47"/>
                <a:gd name="T8" fmla="*/ 23 w 35"/>
                <a:gd name="T9" fmla="*/ 20 h 47"/>
                <a:gd name="T10" fmla="*/ 24 w 35"/>
                <a:gd name="T11" fmla="*/ 11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04" name="Freeform 81"/>
            <p:cNvSpPr>
              <a:spLocks/>
            </p:cNvSpPr>
            <p:nvPr/>
          </p:nvSpPr>
          <p:spPr bwMode="invGray">
            <a:xfrm>
              <a:off x="5016" y="2516"/>
              <a:ext cx="27" cy="24"/>
            </a:xfrm>
            <a:custGeom>
              <a:avLst/>
              <a:gdLst>
                <a:gd name="T0" fmla="*/ 19 w 32"/>
                <a:gd name="T1" fmla="*/ 7 h 35"/>
                <a:gd name="T2" fmla="*/ 8 w 32"/>
                <a:gd name="T3" fmla="*/ 1 h 35"/>
                <a:gd name="T4" fmla="*/ 10 w 32"/>
                <a:gd name="T5" fmla="*/ 16 h 35"/>
                <a:gd name="T6" fmla="*/ 20 w 32"/>
                <a:gd name="T7" fmla="*/ 19 h 35"/>
                <a:gd name="T8" fmla="*/ 19 w 32"/>
                <a:gd name="T9" fmla="*/ 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05" name="Freeform 82"/>
            <p:cNvSpPr>
              <a:spLocks/>
            </p:cNvSpPr>
            <p:nvPr/>
          </p:nvSpPr>
          <p:spPr bwMode="invGray">
            <a:xfrm>
              <a:off x="5062" y="2565"/>
              <a:ext cx="27" cy="24"/>
            </a:xfrm>
            <a:custGeom>
              <a:avLst/>
              <a:gdLst>
                <a:gd name="T0" fmla="*/ 19 w 32"/>
                <a:gd name="T1" fmla="*/ 7 h 35"/>
                <a:gd name="T2" fmla="*/ 8 w 32"/>
                <a:gd name="T3" fmla="*/ 1 h 35"/>
                <a:gd name="T4" fmla="*/ 10 w 32"/>
                <a:gd name="T5" fmla="*/ 16 h 35"/>
                <a:gd name="T6" fmla="*/ 20 w 32"/>
                <a:gd name="T7" fmla="*/ 19 h 35"/>
                <a:gd name="T8" fmla="*/ 19 w 32"/>
                <a:gd name="T9" fmla="*/ 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06" name="Freeform 83"/>
            <p:cNvSpPr>
              <a:spLocks/>
            </p:cNvSpPr>
            <p:nvPr/>
          </p:nvSpPr>
          <p:spPr bwMode="invGray">
            <a:xfrm>
              <a:off x="3210" y="1280"/>
              <a:ext cx="162" cy="101"/>
            </a:xfrm>
            <a:custGeom>
              <a:avLst/>
              <a:gdLst>
                <a:gd name="T0" fmla="*/ 147 w 189"/>
                <a:gd name="T1" fmla="*/ 3 h 144"/>
                <a:gd name="T2" fmla="*/ 159 w 189"/>
                <a:gd name="T3" fmla="*/ 3 h 144"/>
                <a:gd name="T4" fmla="*/ 162 w 189"/>
                <a:gd name="T5" fmla="*/ 11 h 144"/>
                <a:gd name="T6" fmla="*/ 160 w 189"/>
                <a:gd name="T7" fmla="*/ 17 h 144"/>
                <a:gd name="T8" fmla="*/ 112 w 189"/>
                <a:gd name="T9" fmla="*/ 31 h 144"/>
                <a:gd name="T10" fmla="*/ 93 w 189"/>
                <a:gd name="T11" fmla="*/ 41 h 144"/>
                <a:gd name="T12" fmla="*/ 83 w 189"/>
                <a:gd name="T13" fmla="*/ 43 h 144"/>
                <a:gd name="T14" fmla="*/ 61 w 189"/>
                <a:gd name="T15" fmla="*/ 58 h 144"/>
                <a:gd name="T16" fmla="*/ 64 w 189"/>
                <a:gd name="T17" fmla="*/ 65 h 144"/>
                <a:gd name="T18" fmla="*/ 71 w 189"/>
                <a:gd name="T19" fmla="*/ 81 h 144"/>
                <a:gd name="T20" fmla="*/ 92 w 189"/>
                <a:gd name="T21" fmla="*/ 88 h 144"/>
                <a:gd name="T22" fmla="*/ 80 w 189"/>
                <a:gd name="T23" fmla="*/ 98 h 144"/>
                <a:gd name="T24" fmla="*/ 71 w 189"/>
                <a:gd name="T25" fmla="*/ 91 h 144"/>
                <a:gd name="T26" fmla="*/ 61 w 189"/>
                <a:gd name="T27" fmla="*/ 94 h 144"/>
                <a:gd name="T28" fmla="*/ 18 w 189"/>
                <a:gd name="T29" fmla="*/ 86 h 144"/>
                <a:gd name="T30" fmla="*/ 16 w 189"/>
                <a:gd name="T31" fmla="*/ 74 h 144"/>
                <a:gd name="T32" fmla="*/ 40 w 189"/>
                <a:gd name="T33" fmla="*/ 63 h 144"/>
                <a:gd name="T34" fmla="*/ 44 w 189"/>
                <a:gd name="T35" fmla="*/ 53 h 144"/>
                <a:gd name="T36" fmla="*/ 40 w 189"/>
                <a:gd name="T37" fmla="*/ 45 h 144"/>
                <a:gd name="T38" fmla="*/ 63 w 189"/>
                <a:gd name="T39" fmla="*/ 32 h 144"/>
                <a:gd name="T40" fmla="*/ 83 w 189"/>
                <a:gd name="T41" fmla="*/ 25 h 144"/>
                <a:gd name="T42" fmla="*/ 97 w 189"/>
                <a:gd name="T43" fmla="*/ 17 h 144"/>
                <a:gd name="T44" fmla="*/ 147 w 189"/>
                <a:gd name="T45" fmla="*/ 3 h 1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07" name="Freeform 84"/>
            <p:cNvSpPr>
              <a:spLocks/>
            </p:cNvSpPr>
            <p:nvPr/>
          </p:nvSpPr>
          <p:spPr bwMode="invGray">
            <a:xfrm>
              <a:off x="3307" y="1378"/>
              <a:ext cx="46" cy="11"/>
            </a:xfrm>
            <a:custGeom>
              <a:avLst/>
              <a:gdLst>
                <a:gd name="T0" fmla="*/ 21 w 53"/>
                <a:gd name="T1" fmla="*/ 0 h 17"/>
                <a:gd name="T2" fmla="*/ 10 w 53"/>
                <a:gd name="T3" fmla="*/ 1 h 17"/>
                <a:gd name="T4" fmla="*/ 28 w 53"/>
                <a:gd name="T5" fmla="*/ 10 h 17"/>
                <a:gd name="T6" fmla="*/ 38 w 53"/>
                <a:gd name="T7" fmla="*/ 9 h 17"/>
                <a:gd name="T8" fmla="*/ 21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08" name="Freeform 85"/>
            <p:cNvSpPr>
              <a:spLocks/>
            </p:cNvSpPr>
            <p:nvPr/>
          </p:nvSpPr>
          <p:spPr bwMode="invGray">
            <a:xfrm>
              <a:off x="3542" y="1232"/>
              <a:ext cx="49" cy="26"/>
            </a:xfrm>
            <a:custGeom>
              <a:avLst/>
              <a:gdLst>
                <a:gd name="T0" fmla="*/ 49 w 57"/>
                <a:gd name="T1" fmla="*/ 3 h 37"/>
                <a:gd name="T2" fmla="*/ 21 w 57"/>
                <a:gd name="T3" fmla="*/ 17 h 37"/>
                <a:gd name="T4" fmla="*/ 9 w 57"/>
                <a:gd name="T5" fmla="*/ 24 h 37"/>
                <a:gd name="T6" fmla="*/ 8 w 57"/>
                <a:gd name="T7" fmla="*/ 3 h 37"/>
                <a:gd name="T8" fmla="*/ 18 w 57"/>
                <a:gd name="T9" fmla="*/ 0 h 37"/>
                <a:gd name="T10" fmla="*/ 49 w 57"/>
                <a:gd name="T11" fmla="*/ 3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09" name="Freeform 86"/>
            <p:cNvSpPr>
              <a:spLocks/>
            </p:cNvSpPr>
            <p:nvPr/>
          </p:nvSpPr>
          <p:spPr bwMode="invGray">
            <a:xfrm>
              <a:off x="3577" y="1244"/>
              <a:ext cx="58" cy="19"/>
            </a:xfrm>
            <a:custGeom>
              <a:avLst/>
              <a:gdLst>
                <a:gd name="T0" fmla="*/ 25 w 68"/>
                <a:gd name="T1" fmla="*/ 0 h 26"/>
                <a:gd name="T2" fmla="*/ 9 w 68"/>
                <a:gd name="T3" fmla="*/ 4 h 26"/>
                <a:gd name="T4" fmla="*/ 49 w 68"/>
                <a:gd name="T5" fmla="*/ 19 h 26"/>
                <a:gd name="T6" fmla="*/ 54 w 68"/>
                <a:gd name="T7" fmla="*/ 18 h 26"/>
                <a:gd name="T8" fmla="*/ 25 w 68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10" name="Freeform 87"/>
            <p:cNvSpPr>
              <a:spLocks/>
            </p:cNvSpPr>
            <p:nvPr/>
          </p:nvSpPr>
          <p:spPr bwMode="invGray">
            <a:xfrm>
              <a:off x="3639" y="1247"/>
              <a:ext cx="58" cy="30"/>
            </a:xfrm>
            <a:custGeom>
              <a:avLst/>
              <a:gdLst>
                <a:gd name="T0" fmla="*/ 44 w 66"/>
                <a:gd name="T1" fmla="*/ 6 h 43"/>
                <a:gd name="T2" fmla="*/ 23 w 66"/>
                <a:gd name="T3" fmla="*/ 6 h 43"/>
                <a:gd name="T4" fmla="*/ 9 w 66"/>
                <a:gd name="T5" fmla="*/ 6 h 43"/>
                <a:gd name="T6" fmla="*/ 7 w 66"/>
                <a:gd name="T7" fmla="*/ 24 h 43"/>
                <a:gd name="T8" fmla="*/ 28 w 66"/>
                <a:gd name="T9" fmla="*/ 30 h 43"/>
                <a:gd name="T10" fmla="*/ 54 w 66"/>
                <a:gd name="T11" fmla="*/ 19 h 43"/>
                <a:gd name="T12" fmla="*/ 44 w 66"/>
                <a:gd name="T13" fmla="*/ 6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11" name="Freeform 88"/>
            <p:cNvSpPr>
              <a:spLocks/>
            </p:cNvSpPr>
            <p:nvPr/>
          </p:nvSpPr>
          <p:spPr bwMode="invGray">
            <a:xfrm>
              <a:off x="4041" y="1272"/>
              <a:ext cx="101" cy="29"/>
            </a:xfrm>
            <a:custGeom>
              <a:avLst/>
              <a:gdLst>
                <a:gd name="T0" fmla="*/ 12 w 117"/>
                <a:gd name="T1" fmla="*/ 0 h 41"/>
                <a:gd name="T2" fmla="*/ 7 w 117"/>
                <a:gd name="T3" fmla="*/ 11 h 41"/>
                <a:gd name="T4" fmla="*/ 43 w 117"/>
                <a:gd name="T5" fmla="*/ 21 h 41"/>
                <a:gd name="T6" fmla="*/ 66 w 117"/>
                <a:gd name="T7" fmla="*/ 25 h 41"/>
                <a:gd name="T8" fmla="*/ 97 w 117"/>
                <a:gd name="T9" fmla="*/ 16 h 41"/>
                <a:gd name="T10" fmla="*/ 67 w 117"/>
                <a:gd name="T11" fmla="*/ 3 h 41"/>
                <a:gd name="T12" fmla="*/ 12 w 11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12" name="Freeform 89"/>
            <p:cNvSpPr>
              <a:spLocks/>
            </p:cNvSpPr>
            <p:nvPr/>
          </p:nvSpPr>
          <p:spPr bwMode="invGray">
            <a:xfrm>
              <a:off x="4144" y="1271"/>
              <a:ext cx="53" cy="23"/>
            </a:xfrm>
            <a:custGeom>
              <a:avLst/>
              <a:gdLst>
                <a:gd name="T0" fmla="*/ 27 w 62"/>
                <a:gd name="T1" fmla="*/ 3 h 32"/>
                <a:gd name="T2" fmla="*/ 53 w 62"/>
                <a:gd name="T3" fmla="*/ 7 h 32"/>
                <a:gd name="T4" fmla="*/ 26 w 62"/>
                <a:gd name="T5" fmla="*/ 23 h 32"/>
                <a:gd name="T6" fmla="*/ 5 w 62"/>
                <a:gd name="T7" fmla="*/ 16 h 32"/>
                <a:gd name="T8" fmla="*/ 27 w 62"/>
                <a:gd name="T9" fmla="*/ 3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13" name="Freeform 90"/>
            <p:cNvSpPr>
              <a:spLocks/>
            </p:cNvSpPr>
            <p:nvPr/>
          </p:nvSpPr>
          <p:spPr bwMode="invGray">
            <a:xfrm>
              <a:off x="4120" y="1298"/>
              <a:ext cx="42" cy="16"/>
            </a:xfrm>
            <a:custGeom>
              <a:avLst/>
              <a:gdLst>
                <a:gd name="T0" fmla="*/ 17 w 49"/>
                <a:gd name="T1" fmla="*/ 1 h 23"/>
                <a:gd name="T2" fmla="*/ 5 w 49"/>
                <a:gd name="T3" fmla="*/ 3 h 23"/>
                <a:gd name="T4" fmla="*/ 33 w 49"/>
                <a:gd name="T5" fmla="*/ 16 h 23"/>
                <a:gd name="T6" fmla="*/ 17 w 4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14" name="Freeform 91"/>
            <p:cNvSpPr>
              <a:spLocks/>
            </p:cNvSpPr>
            <p:nvPr/>
          </p:nvSpPr>
          <p:spPr bwMode="invGray">
            <a:xfrm>
              <a:off x="4410" y="1508"/>
              <a:ext cx="87" cy="106"/>
            </a:xfrm>
            <a:custGeom>
              <a:avLst/>
              <a:gdLst>
                <a:gd name="T0" fmla="*/ 5 w 102"/>
                <a:gd name="T1" fmla="*/ 0 h 152"/>
                <a:gd name="T2" fmla="*/ 0 w 102"/>
                <a:gd name="T3" fmla="*/ 13 h 152"/>
                <a:gd name="T4" fmla="*/ 12 w 102"/>
                <a:gd name="T5" fmla="*/ 29 h 152"/>
                <a:gd name="T6" fmla="*/ 27 w 102"/>
                <a:gd name="T7" fmla="*/ 50 h 152"/>
                <a:gd name="T8" fmla="*/ 31 w 102"/>
                <a:gd name="T9" fmla="*/ 73 h 152"/>
                <a:gd name="T10" fmla="*/ 68 w 102"/>
                <a:gd name="T11" fmla="*/ 106 h 152"/>
                <a:gd name="T12" fmla="*/ 73 w 102"/>
                <a:gd name="T13" fmla="*/ 86 h 152"/>
                <a:gd name="T14" fmla="*/ 63 w 102"/>
                <a:gd name="T15" fmla="*/ 71 h 152"/>
                <a:gd name="T16" fmla="*/ 53 w 102"/>
                <a:gd name="T17" fmla="*/ 64 h 152"/>
                <a:gd name="T18" fmla="*/ 44 w 102"/>
                <a:gd name="T19" fmla="*/ 52 h 152"/>
                <a:gd name="T20" fmla="*/ 36 w 102"/>
                <a:gd name="T21" fmla="*/ 31 h 152"/>
                <a:gd name="T22" fmla="*/ 3 w 102"/>
                <a:gd name="T23" fmla="*/ 8 h 152"/>
                <a:gd name="T24" fmla="*/ 5 w 102"/>
                <a:gd name="T25" fmla="*/ 0 h 1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15" name="Freeform 92"/>
            <p:cNvSpPr>
              <a:spLocks/>
            </p:cNvSpPr>
            <p:nvPr/>
          </p:nvSpPr>
          <p:spPr bwMode="invGray">
            <a:xfrm>
              <a:off x="4480" y="1618"/>
              <a:ext cx="63" cy="73"/>
            </a:xfrm>
            <a:custGeom>
              <a:avLst/>
              <a:gdLst>
                <a:gd name="T0" fmla="*/ 54 w 74"/>
                <a:gd name="T1" fmla="*/ 16 h 103"/>
                <a:gd name="T2" fmla="*/ 63 w 74"/>
                <a:gd name="T3" fmla="*/ 28 h 103"/>
                <a:gd name="T4" fmla="*/ 26 w 74"/>
                <a:gd name="T5" fmla="*/ 60 h 103"/>
                <a:gd name="T6" fmla="*/ 27 w 74"/>
                <a:gd name="T7" fmla="*/ 71 h 103"/>
                <a:gd name="T8" fmla="*/ 17 w 74"/>
                <a:gd name="T9" fmla="*/ 67 h 103"/>
                <a:gd name="T10" fmla="*/ 5 w 74"/>
                <a:gd name="T11" fmla="*/ 60 h 103"/>
                <a:gd name="T12" fmla="*/ 0 w 74"/>
                <a:gd name="T13" fmla="*/ 58 h 103"/>
                <a:gd name="T14" fmla="*/ 9 w 74"/>
                <a:gd name="T15" fmla="*/ 41 h 103"/>
                <a:gd name="T16" fmla="*/ 10 w 74"/>
                <a:gd name="T17" fmla="*/ 37 h 103"/>
                <a:gd name="T18" fmla="*/ 2 w 74"/>
                <a:gd name="T19" fmla="*/ 17 h 103"/>
                <a:gd name="T20" fmla="*/ 3 w 74"/>
                <a:gd name="T21" fmla="*/ 10 h 103"/>
                <a:gd name="T22" fmla="*/ 22 w 74"/>
                <a:gd name="T23" fmla="*/ 16 h 103"/>
                <a:gd name="T24" fmla="*/ 31 w 74"/>
                <a:gd name="T25" fmla="*/ 26 h 103"/>
                <a:gd name="T26" fmla="*/ 54 w 74"/>
                <a:gd name="T27" fmla="*/ 16 h 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16" name="Freeform 93"/>
            <p:cNvSpPr>
              <a:spLocks/>
            </p:cNvSpPr>
            <p:nvPr/>
          </p:nvSpPr>
          <p:spPr bwMode="invGray">
            <a:xfrm>
              <a:off x="4438" y="1693"/>
              <a:ext cx="126" cy="176"/>
            </a:xfrm>
            <a:custGeom>
              <a:avLst/>
              <a:gdLst>
                <a:gd name="T0" fmla="*/ 71 w 146"/>
                <a:gd name="T1" fmla="*/ 70 h 252"/>
                <a:gd name="T2" fmla="*/ 57 w 146"/>
                <a:gd name="T3" fmla="*/ 74 h 252"/>
                <a:gd name="T4" fmla="*/ 55 w 146"/>
                <a:gd name="T5" fmla="*/ 92 h 252"/>
                <a:gd name="T6" fmla="*/ 19 w 146"/>
                <a:gd name="T7" fmla="*/ 102 h 252"/>
                <a:gd name="T8" fmla="*/ 7 w 146"/>
                <a:gd name="T9" fmla="*/ 117 h 252"/>
                <a:gd name="T10" fmla="*/ 17 w 146"/>
                <a:gd name="T11" fmla="*/ 127 h 252"/>
                <a:gd name="T12" fmla="*/ 7 w 146"/>
                <a:gd name="T13" fmla="*/ 138 h 252"/>
                <a:gd name="T14" fmla="*/ 21 w 146"/>
                <a:gd name="T15" fmla="*/ 176 h 252"/>
                <a:gd name="T16" fmla="*/ 24 w 146"/>
                <a:gd name="T17" fmla="*/ 149 h 252"/>
                <a:gd name="T18" fmla="*/ 19 w 146"/>
                <a:gd name="T19" fmla="*/ 134 h 252"/>
                <a:gd name="T20" fmla="*/ 36 w 146"/>
                <a:gd name="T21" fmla="*/ 123 h 252"/>
                <a:gd name="T22" fmla="*/ 45 w 146"/>
                <a:gd name="T23" fmla="*/ 110 h 252"/>
                <a:gd name="T24" fmla="*/ 57 w 146"/>
                <a:gd name="T25" fmla="*/ 122 h 252"/>
                <a:gd name="T26" fmla="*/ 38 w 146"/>
                <a:gd name="T27" fmla="*/ 133 h 252"/>
                <a:gd name="T28" fmla="*/ 48 w 146"/>
                <a:gd name="T29" fmla="*/ 140 h 252"/>
                <a:gd name="T30" fmla="*/ 59 w 146"/>
                <a:gd name="T31" fmla="*/ 124 h 252"/>
                <a:gd name="T32" fmla="*/ 72 w 146"/>
                <a:gd name="T33" fmla="*/ 129 h 252"/>
                <a:gd name="T34" fmla="*/ 90 w 146"/>
                <a:gd name="T35" fmla="*/ 103 h 252"/>
                <a:gd name="T36" fmla="*/ 98 w 146"/>
                <a:gd name="T37" fmla="*/ 109 h 252"/>
                <a:gd name="T38" fmla="*/ 117 w 146"/>
                <a:gd name="T39" fmla="*/ 103 h 252"/>
                <a:gd name="T40" fmla="*/ 126 w 146"/>
                <a:gd name="T41" fmla="*/ 91 h 252"/>
                <a:gd name="T42" fmla="*/ 123 w 146"/>
                <a:gd name="T43" fmla="*/ 77 h 252"/>
                <a:gd name="T44" fmla="*/ 116 w 146"/>
                <a:gd name="T45" fmla="*/ 68 h 252"/>
                <a:gd name="T46" fmla="*/ 105 w 146"/>
                <a:gd name="T47" fmla="*/ 28 h 252"/>
                <a:gd name="T48" fmla="*/ 81 w 146"/>
                <a:gd name="T49" fmla="*/ 0 h 252"/>
                <a:gd name="T50" fmla="*/ 67 w 146"/>
                <a:gd name="T51" fmla="*/ 8 h 252"/>
                <a:gd name="T52" fmla="*/ 83 w 146"/>
                <a:gd name="T53" fmla="*/ 24 h 252"/>
                <a:gd name="T54" fmla="*/ 83 w 146"/>
                <a:gd name="T55" fmla="*/ 45 h 252"/>
                <a:gd name="T56" fmla="*/ 71 w 146"/>
                <a:gd name="T57" fmla="*/ 70 h 2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17" name="Freeform 94"/>
            <p:cNvSpPr>
              <a:spLocks/>
            </p:cNvSpPr>
            <p:nvPr/>
          </p:nvSpPr>
          <p:spPr bwMode="invGray">
            <a:xfrm>
              <a:off x="3218" y="1222"/>
              <a:ext cx="60" cy="28"/>
            </a:xfrm>
            <a:custGeom>
              <a:avLst/>
              <a:gdLst>
                <a:gd name="T0" fmla="*/ 51 w 70"/>
                <a:gd name="T1" fmla="*/ 0 h 40"/>
                <a:gd name="T2" fmla="*/ 56 w 70"/>
                <a:gd name="T3" fmla="*/ 14 h 40"/>
                <a:gd name="T4" fmla="*/ 35 w 70"/>
                <a:gd name="T5" fmla="*/ 17 h 40"/>
                <a:gd name="T6" fmla="*/ 27 w 70"/>
                <a:gd name="T7" fmla="*/ 28 h 40"/>
                <a:gd name="T8" fmla="*/ 6 w 70"/>
                <a:gd name="T9" fmla="*/ 27 h 40"/>
                <a:gd name="T10" fmla="*/ 1 w 70"/>
                <a:gd name="T11" fmla="*/ 25 h 40"/>
                <a:gd name="T12" fmla="*/ 28 w 70"/>
                <a:gd name="T13" fmla="*/ 14 h 40"/>
                <a:gd name="T14" fmla="*/ 51 w 70"/>
                <a:gd name="T15" fmla="*/ 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18" name="Freeform 95"/>
            <p:cNvSpPr>
              <a:spLocks/>
            </p:cNvSpPr>
            <p:nvPr/>
          </p:nvSpPr>
          <p:spPr bwMode="invGray">
            <a:xfrm>
              <a:off x="3095" y="1230"/>
              <a:ext cx="22" cy="21"/>
            </a:xfrm>
            <a:custGeom>
              <a:avLst/>
              <a:gdLst>
                <a:gd name="T0" fmla="*/ 15 w 26"/>
                <a:gd name="T1" fmla="*/ 0 h 29"/>
                <a:gd name="T2" fmla="*/ 0 w 26"/>
                <a:gd name="T3" fmla="*/ 13 h 29"/>
                <a:gd name="T4" fmla="*/ 15 w 26"/>
                <a:gd name="T5" fmla="*/ 19 h 29"/>
                <a:gd name="T6" fmla="*/ 15 w 26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19" name="Freeform 96"/>
            <p:cNvSpPr>
              <a:spLocks/>
            </p:cNvSpPr>
            <p:nvPr/>
          </p:nvSpPr>
          <p:spPr bwMode="invGray">
            <a:xfrm>
              <a:off x="3123" y="1229"/>
              <a:ext cx="42" cy="25"/>
            </a:xfrm>
            <a:custGeom>
              <a:avLst/>
              <a:gdLst>
                <a:gd name="T0" fmla="*/ 12 w 49"/>
                <a:gd name="T1" fmla="*/ 4 h 36"/>
                <a:gd name="T2" fmla="*/ 0 w 49"/>
                <a:gd name="T3" fmla="*/ 13 h 36"/>
                <a:gd name="T4" fmla="*/ 5 w 49"/>
                <a:gd name="T5" fmla="*/ 22 h 36"/>
                <a:gd name="T6" fmla="*/ 15 w 49"/>
                <a:gd name="T7" fmla="*/ 25 h 36"/>
                <a:gd name="T8" fmla="*/ 34 w 49"/>
                <a:gd name="T9" fmla="*/ 18 h 36"/>
                <a:gd name="T10" fmla="*/ 12 w 49"/>
                <a:gd name="T11" fmla="*/ 4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20" name="Freeform 97"/>
            <p:cNvSpPr>
              <a:spLocks/>
            </p:cNvSpPr>
            <p:nvPr/>
          </p:nvSpPr>
          <p:spPr bwMode="invGray">
            <a:xfrm>
              <a:off x="3193" y="1221"/>
              <a:ext cx="23" cy="15"/>
            </a:xfrm>
            <a:custGeom>
              <a:avLst/>
              <a:gdLst>
                <a:gd name="T0" fmla="*/ 9 w 27"/>
                <a:gd name="T1" fmla="*/ 0 h 22"/>
                <a:gd name="T2" fmla="*/ 3 w 27"/>
                <a:gd name="T3" fmla="*/ 8 h 22"/>
                <a:gd name="T4" fmla="*/ 16 w 27"/>
                <a:gd name="T5" fmla="*/ 15 h 22"/>
                <a:gd name="T6" fmla="*/ 9 w 27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21" name="Freeform 98"/>
            <p:cNvSpPr>
              <a:spLocks/>
            </p:cNvSpPr>
            <p:nvPr/>
          </p:nvSpPr>
          <p:spPr bwMode="invGray">
            <a:xfrm>
              <a:off x="3172" y="1237"/>
              <a:ext cx="17" cy="13"/>
            </a:xfrm>
            <a:custGeom>
              <a:avLst/>
              <a:gdLst>
                <a:gd name="T0" fmla="*/ 9 w 20"/>
                <a:gd name="T1" fmla="*/ 0 h 18"/>
                <a:gd name="T2" fmla="*/ 8 w 20"/>
                <a:gd name="T3" fmla="*/ 13 h 18"/>
                <a:gd name="T4" fmla="*/ 9 w 20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22" name="Freeform 99"/>
            <p:cNvSpPr>
              <a:spLocks/>
            </p:cNvSpPr>
            <p:nvPr/>
          </p:nvSpPr>
          <p:spPr bwMode="invGray">
            <a:xfrm>
              <a:off x="4483" y="1252"/>
              <a:ext cx="21" cy="31"/>
            </a:xfrm>
            <a:custGeom>
              <a:avLst/>
              <a:gdLst>
                <a:gd name="T0" fmla="*/ 21 w 24"/>
                <a:gd name="T1" fmla="*/ 0 h 44"/>
                <a:gd name="T2" fmla="*/ 7 w 24"/>
                <a:gd name="T3" fmla="*/ 11 h 44"/>
                <a:gd name="T4" fmla="*/ 0 w 24"/>
                <a:gd name="T5" fmla="*/ 24 h 44"/>
                <a:gd name="T6" fmla="*/ 14 w 24"/>
                <a:gd name="T7" fmla="*/ 28 h 44"/>
                <a:gd name="T8" fmla="*/ 21 w 2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23" name="Freeform 100"/>
            <p:cNvSpPr>
              <a:spLocks/>
            </p:cNvSpPr>
            <p:nvPr/>
          </p:nvSpPr>
          <p:spPr bwMode="invGray">
            <a:xfrm>
              <a:off x="3467" y="2610"/>
              <a:ext cx="35" cy="17"/>
            </a:xfrm>
            <a:custGeom>
              <a:avLst/>
              <a:gdLst>
                <a:gd name="T0" fmla="*/ 26 w 41"/>
                <a:gd name="T1" fmla="*/ 0 h 24"/>
                <a:gd name="T2" fmla="*/ 22 w 41"/>
                <a:gd name="T3" fmla="*/ 17 h 24"/>
                <a:gd name="T4" fmla="*/ 26 w 41"/>
                <a:gd name="T5" fmla="*/ 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24" name="Freeform 101"/>
            <p:cNvSpPr>
              <a:spLocks/>
            </p:cNvSpPr>
            <p:nvPr/>
          </p:nvSpPr>
          <p:spPr bwMode="invGray">
            <a:xfrm>
              <a:off x="3513" y="2603"/>
              <a:ext cx="11" cy="14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8 w 13"/>
                <a:gd name="T5" fmla="*/ 14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25" name="Freeform 102"/>
            <p:cNvSpPr>
              <a:spLocks/>
            </p:cNvSpPr>
            <p:nvPr/>
          </p:nvSpPr>
          <p:spPr bwMode="invGray">
            <a:xfrm>
              <a:off x="3436" y="2459"/>
              <a:ext cx="10" cy="14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4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26" name="Freeform 103"/>
            <p:cNvSpPr>
              <a:spLocks/>
            </p:cNvSpPr>
            <p:nvPr/>
          </p:nvSpPr>
          <p:spPr bwMode="invGray">
            <a:xfrm>
              <a:off x="3505" y="2391"/>
              <a:ext cx="12" cy="18"/>
            </a:xfrm>
            <a:custGeom>
              <a:avLst/>
              <a:gdLst>
                <a:gd name="T0" fmla="*/ 5 w 14"/>
                <a:gd name="T1" fmla="*/ 0 h 25"/>
                <a:gd name="T2" fmla="*/ 0 w 14"/>
                <a:gd name="T3" fmla="*/ 9 h 25"/>
                <a:gd name="T4" fmla="*/ 10 w 14"/>
                <a:gd name="T5" fmla="*/ 17 h 25"/>
                <a:gd name="T6" fmla="*/ 5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27" name="Freeform 104"/>
            <p:cNvSpPr>
              <a:spLocks/>
            </p:cNvSpPr>
            <p:nvPr/>
          </p:nvSpPr>
          <p:spPr bwMode="invGray">
            <a:xfrm>
              <a:off x="3477" y="2390"/>
              <a:ext cx="13" cy="18"/>
            </a:xfrm>
            <a:custGeom>
              <a:avLst/>
              <a:gdLst>
                <a:gd name="T0" fmla="*/ 6 w 14"/>
                <a:gd name="T1" fmla="*/ 0 h 25"/>
                <a:gd name="T2" fmla="*/ 0 w 14"/>
                <a:gd name="T3" fmla="*/ 9 h 25"/>
                <a:gd name="T4" fmla="*/ 11 w 14"/>
                <a:gd name="T5" fmla="*/ 17 h 25"/>
                <a:gd name="T6" fmla="*/ 6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28" name="Freeform 105"/>
            <p:cNvSpPr>
              <a:spLocks/>
            </p:cNvSpPr>
            <p:nvPr/>
          </p:nvSpPr>
          <p:spPr bwMode="invGray">
            <a:xfrm>
              <a:off x="3464" y="2411"/>
              <a:ext cx="12" cy="14"/>
            </a:xfrm>
            <a:custGeom>
              <a:avLst/>
              <a:gdLst>
                <a:gd name="T0" fmla="*/ 9 w 13"/>
                <a:gd name="T1" fmla="*/ 4 h 20"/>
                <a:gd name="T2" fmla="*/ 1 w 13"/>
                <a:gd name="T3" fmla="*/ 8 h 20"/>
                <a:gd name="T4" fmla="*/ 8 w 13"/>
                <a:gd name="T5" fmla="*/ 14 h 20"/>
                <a:gd name="T6" fmla="*/ 9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29" name="Freeform 106"/>
            <p:cNvSpPr>
              <a:spLocks/>
            </p:cNvSpPr>
            <p:nvPr/>
          </p:nvSpPr>
          <p:spPr bwMode="invGray">
            <a:xfrm>
              <a:off x="3436" y="2443"/>
              <a:ext cx="10" cy="14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4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30" name="Freeform 107"/>
            <p:cNvSpPr>
              <a:spLocks/>
            </p:cNvSpPr>
            <p:nvPr/>
          </p:nvSpPr>
          <p:spPr bwMode="invGray">
            <a:xfrm>
              <a:off x="3457" y="2430"/>
              <a:ext cx="12" cy="14"/>
            </a:xfrm>
            <a:custGeom>
              <a:avLst/>
              <a:gdLst>
                <a:gd name="T0" fmla="*/ 9 w 13"/>
                <a:gd name="T1" fmla="*/ 4 h 20"/>
                <a:gd name="T2" fmla="*/ 1 w 13"/>
                <a:gd name="T3" fmla="*/ 8 h 20"/>
                <a:gd name="T4" fmla="*/ 8 w 13"/>
                <a:gd name="T5" fmla="*/ 14 h 20"/>
                <a:gd name="T6" fmla="*/ 9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31" name="Freeform 108"/>
            <p:cNvSpPr>
              <a:spLocks/>
            </p:cNvSpPr>
            <p:nvPr/>
          </p:nvSpPr>
          <p:spPr bwMode="invGray">
            <a:xfrm>
              <a:off x="2614" y="1507"/>
              <a:ext cx="12" cy="14"/>
            </a:xfrm>
            <a:custGeom>
              <a:avLst/>
              <a:gdLst>
                <a:gd name="T0" fmla="*/ 9 w 13"/>
                <a:gd name="T1" fmla="*/ 4 h 20"/>
                <a:gd name="T2" fmla="*/ 1 w 13"/>
                <a:gd name="T3" fmla="*/ 8 h 20"/>
                <a:gd name="T4" fmla="*/ 8 w 13"/>
                <a:gd name="T5" fmla="*/ 14 h 20"/>
                <a:gd name="T6" fmla="*/ 9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32" name="Freeform 109"/>
            <p:cNvSpPr>
              <a:spLocks/>
            </p:cNvSpPr>
            <p:nvPr/>
          </p:nvSpPr>
          <p:spPr bwMode="invGray">
            <a:xfrm>
              <a:off x="2544" y="1475"/>
              <a:ext cx="12" cy="14"/>
            </a:xfrm>
            <a:custGeom>
              <a:avLst/>
              <a:gdLst>
                <a:gd name="T0" fmla="*/ 9 w 13"/>
                <a:gd name="T1" fmla="*/ 4 h 20"/>
                <a:gd name="T2" fmla="*/ 1 w 13"/>
                <a:gd name="T3" fmla="*/ 8 h 20"/>
                <a:gd name="T4" fmla="*/ 8 w 13"/>
                <a:gd name="T5" fmla="*/ 14 h 20"/>
                <a:gd name="T6" fmla="*/ 9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33" name="Freeform 110"/>
            <p:cNvSpPr>
              <a:spLocks/>
            </p:cNvSpPr>
            <p:nvPr/>
          </p:nvSpPr>
          <p:spPr bwMode="invGray">
            <a:xfrm>
              <a:off x="2270" y="1272"/>
              <a:ext cx="2370" cy="1537"/>
            </a:xfrm>
            <a:custGeom>
              <a:avLst/>
              <a:gdLst>
                <a:gd name="T0" fmla="*/ 520 w 2060"/>
                <a:gd name="T1" fmla="*/ 610 h 1644"/>
                <a:gd name="T2" fmla="*/ 383 w 2060"/>
                <a:gd name="T3" fmla="*/ 556 h 1644"/>
                <a:gd name="T4" fmla="*/ 182 w 2060"/>
                <a:gd name="T5" fmla="*/ 603 h 1644"/>
                <a:gd name="T6" fmla="*/ 53 w 2060"/>
                <a:gd name="T7" fmla="*/ 710 h 1644"/>
                <a:gd name="T8" fmla="*/ 14 w 2060"/>
                <a:gd name="T9" fmla="*/ 880 h 1644"/>
                <a:gd name="T10" fmla="*/ 168 w 2060"/>
                <a:gd name="T11" fmla="*/ 990 h 1644"/>
                <a:gd name="T12" fmla="*/ 354 w 2060"/>
                <a:gd name="T13" fmla="*/ 973 h 1644"/>
                <a:gd name="T14" fmla="*/ 456 w 2060"/>
                <a:gd name="T15" fmla="*/ 1064 h 1644"/>
                <a:gd name="T16" fmla="*/ 520 w 2060"/>
                <a:gd name="T17" fmla="*/ 1353 h 1644"/>
                <a:gd name="T18" fmla="*/ 572 w 2060"/>
                <a:gd name="T19" fmla="*/ 1522 h 1644"/>
                <a:gd name="T20" fmla="*/ 810 w 2060"/>
                <a:gd name="T21" fmla="*/ 1472 h 1644"/>
                <a:gd name="T22" fmla="*/ 940 w 2060"/>
                <a:gd name="T23" fmla="*/ 1290 h 1644"/>
                <a:gd name="T24" fmla="*/ 1018 w 2060"/>
                <a:gd name="T25" fmla="*/ 1078 h 1644"/>
                <a:gd name="T26" fmla="*/ 1148 w 2060"/>
                <a:gd name="T27" fmla="*/ 934 h 1644"/>
                <a:gd name="T28" fmla="*/ 916 w 2060"/>
                <a:gd name="T29" fmla="*/ 800 h 1644"/>
                <a:gd name="T30" fmla="*/ 940 w 2060"/>
                <a:gd name="T31" fmla="*/ 766 h 1644"/>
                <a:gd name="T32" fmla="*/ 1154 w 2060"/>
                <a:gd name="T33" fmla="*/ 856 h 1644"/>
                <a:gd name="T34" fmla="*/ 1263 w 2060"/>
                <a:gd name="T35" fmla="*/ 740 h 1644"/>
                <a:gd name="T36" fmla="*/ 1203 w 2060"/>
                <a:gd name="T37" fmla="*/ 713 h 1644"/>
                <a:gd name="T38" fmla="*/ 1069 w 2060"/>
                <a:gd name="T39" fmla="*/ 669 h 1644"/>
                <a:gd name="T40" fmla="*/ 1313 w 2060"/>
                <a:gd name="T41" fmla="*/ 711 h 1644"/>
                <a:gd name="T42" fmla="*/ 1491 w 2060"/>
                <a:gd name="T43" fmla="*/ 797 h 1644"/>
                <a:gd name="T44" fmla="*/ 1580 w 2060"/>
                <a:gd name="T45" fmla="*/ 966 h 1644"/>
                <a:gd name="T46" fmla="*/ 1850 w 2060"/>
                <a:gd name="T47" fmla="*/ 792 h 1644"/>
                <a:gd name="T48" fmla="*/ 1960 w 2060"/>
                <a:gd name="T49" fmla="*/ 963 h 1644"/>
                <a:gd name="T50" fmla="*/ 1964 w 2060"/>
                <a:gd name="T51" fmla="*/ 817 h 1644"/>
                <a:gd name="T52" fmla="*/ 2024 w 2060"/>
                <a:gd name="T53" fmla="*/ 748 h 1644"/>
                <a:gd name="T54" fmla="*/ 2051 w 2060"/>
                <a:gd name="T55" fmla="*/ 509 h 1644"/>
                <a:gd name="T56" fmla="*/ 2098 w 2060"/>
                <a:gd name="T57" fmla="*/ 494 h 1644"/>
                <a:gd name="T58" fmla="*/ 2121 w 2060"/>
                <a:gd name="T59" fmla="*/ 399 h 1644"/>
                <a:gd name="T60" fmla="*/ 2077 w 2060"/>
                <a:gd name="T61" fmla="*/ 211 h 1644"/>
                <a:gd name="T62" fmla="*/ 2185 w 2060"/>
                <a:gd name="T63" fmla="*/ 101 h 1644"/>
                <a:gd name="T64" fmla="*/ 2240 w 2060"/>
                <a:gd name="T65" fmla="*/ 195 h 1644"/>
                <a:gd name="T66" fmla="*/ 2235 w 2060"/>
                <a:gd name="T67" fmla="*/ 115 h 1644"/>
                <a:gd name="T68" fmla="*/ 2272 w 2060"/>
                <a:gd name="T69" fmla="*/ 48 h 1644"/>
                <a:gd name="T70" fmla="*/ 2345 w 2060"/>
                <a:gd name="T71" fmla="*/ 0 h 1644"/>
                <a:gd name="T72" fmla="*/ 2094 w 2060"/>
                <a:gd name="T73" fmla="*/ 59 h 1644"/>
                <a:gd name="T74" fmla="*/ 1821 w 2060"/>
                <a:gd name="T75" fmla="*/ 78 h 1644"/>
                <a:gd name="T76" fmla="*/ 1552 w 2060"/>
                <a:gd name="T77" fmla="*/ 28 h 1644"/>
                <a:gd name="T78" fmla="*/ 1302 w 2060"/>
                <a:gd name="T79" fmla="*/ 61 h 1644"/>
                <a:gd name="T80" fmla="*/ 1197 w 2060"/>
                <a:gd name="T81" fmla="*/ 159 h 1644"/>
                <a:gd name="T82" fmla="*/ 1065 w 2060"/>
                <a:gd name="T83" fmla="*/ 128 h 1644"/>
                <a:gd name="T84" fmla="*/ 872 w 2060"/>
                <a:gd name="T85" fmla="*/ 171 h 1644"/>
                <a:gd name="T86" fmla="*/ 767 w 2060"/>
                <a:gd name="T87" fmla="*/ 131 h 1644"/>
                <a:gd name="T88" fmla="*/ 419 w 2060"/>
                <a:gd name="T89" fmla="*/ 232 h 1644"/>
                <a:gd name="T90" fmla="*/ 616 w 2060"/>
                <a:gd name="T91" fmla="*/ 199 h 1644"/>
                <a:gd name="T92" fmla="*/ 734 w 2060"/>
                <a:gd name="T93" fmla="*/ 258 h 1644"/>
                <a:gd name="T94" fmla="*/ 510 w 2060"/>
                <a:gd name="T95" fmla="*/ 334 h 1644"/>
                <a:gd name="T96" fmla="*/ 316 w 2060"/>
                <a:gd name="T97" fmla="*/ 389 h 1644"/>
                <a:gd name="T98" fmla="*/ 192 w 2060"/>
                <a:gd name="T99" fmla="*/ 502 h 1644"/>
                <a:gd name="T100" fmla="*/ 326 w 2060"/>
                <a:gd name="T101" fmla="*/ 516 h 1644"/>
                <a:gd name="T102" fmla="*/ 438 w 2060"/>
                <a:gd name="T103" fmla="*/ 536 h 1644"/>
                <a:gd name="T104" fmla="*/ 567 w 2060"/>
                <a:gd name="T105" fmla="*/ 552 h 1644"/>
                <a:gd name="T106" fmla="*/ 560 w 2060"/>
                <a:gd name="T107" fmla="*/ 479 h 1644"/>
                <a:gd name="T108" fmla="*/ 681 w 2060"/>
                <a:gd name="T109" fmla="*/ 512 h 1644"/>
                <a:gd name="T110" fmla="*/ 789 w 2060"/>
                <a:gd name="T111" fmla="*/ 439 h 1644"/>
                <a:gd name="T112" fmla="*/ 888 w 2060"/>
                <a:gd name="T113" fmla="*/ 449 h 1644"/>
                <a:gd name="T114" fmla="*/ 735 w 2060"/>
                <a:gd name="T115" fmla="*/ 559 h 16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1967" name="AutoShape 111"/>
          <p:cNvSpPr>
            <a:spLocks noChangeArrowheads="1"/>
          </p:cNvSpPr>
          <p:nvPr/>
        </p:nvSpPr>
        <p:spPr bwMode="gray">
          <a:xfrm>
            <a:off x="3595688" y="3398838"/>
            <a:ext cx="2247900" cy="129222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80000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21968" name="AutoShape 112"/>
          <p:cNvSpPr>
            <a:spLocks noChangeArrowheads="1"/>
          </p:cNvSpPr>
          <p:nvPr/>
        </p:nvSpPr>
        <p:spPr bwMode="gray">
          <a:xfrm>
            <a:off x="1100138" y="3381375"/>
            <a:ext cx="2276475" cy="131127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21969" name="AutoShape 113"/>
          <p:cNvSpPr>
            <a:spLocks noChangeArrowheads="1"/>
          </p:cNvSpPr>
          <p:nvPr/>
        </p:nvSpPr>
        <p:spPr bwMode="gray">
          <a:xfrm>
            <a:off x="6072188" y="3352800"/>
            <a:ext cx="2276475" cy="1350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>
                  <a:alpha val="80000"/>
                </a:schemeClr>
              </a:gs>
              <a:gs pos="100000">
                <a:schemeClr val="fol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8439" name="Group 114"/>
          <p:cNvGrpSpPr>
            <a:grpSpLocks/>
          </p:cNvGrpSpPr>
          <p:nvPr/>
        </p:nvGrpSpPr>
        <p:grpSpPr bwMode="auto">
          <a:xfrm>
            <a:off x="6081713" y="4156075"/>
            <a:ext cx="2270125" cy="1968500"/>
            <a:chOff x="645" y="2510"/>
            <a:chExt cx="2087" cy="1810"/>
          </a:xfrm>
        </p:grpSpPr>
        <p:pic>
          <p:nvPicPr>
            <p:cNvPr id="18500" name="Picture 115" descr="a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687"/>
            <a:stretch>
              <a:fillRect/>
            </a:stretch>
          </p:blipFill>
          <p:spPr bwMode="gray">
            <a:xfrm>
              <a:off x="645" y="3012"/>
              <a:ext cx="2087" cy="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501" name="Freeform 116"/>
            <p:cNvSpPr>
              <a:spLocks/>
            </p:cNvSpPr>
            <p:nvPr/>
          </p:nvSpPr>
          <p:spPr bwMode="gray">
            <a:xfrm>
              <a:off x="657" y="3004"/>
              <a:ext cx="2072" cy="1061"/>
            </a:xfrm>
            <a:custGeom>
              <a:avLst/>
              <a:gdLst>
                <a:gd name="T0" fmla="*/ 0 w 2072"/>
                <a:gd name="T1" fmla="*/ 0 h 1040"/>
                <a:gd name="T2" fmla="*/ 683 w 2072"/>
                <a:gd name="T3" fmla="*/ 8 h 1040"/>
                <a:gd name="T4" fmla="*/ 1023 w 2072"/>
                <a:gd name="T5" fmla="*/ 359 h 1040"/>
                <a:gd name="T6" fmla="*/ 1377 w 2072"/>
                <a:gd name="T7" fmla="*/ 7 h 1040"/>
                <a:gd name="T8" fmla="*/ 2072 w 2072"/>
                <a:gd name="T9" fmla="*/ 0 h 1040"/>
                <a:gd name="T10" fmla="*/ 1038 w 2072"/>
                <a:gd name="T11" fmla="*/ 1061 h 1040"/>
                <a:gd name="T12" fmla="*/ 0 w 2072"/>
                <a:gd name="T13" fmla="*/ 0 h 10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72" h="1040">
                  <a:moveTo>
                    <a:pt x="0" y="0"/>
                  </a:moveTo>
                  <a:cubicBezTo>
                    <a:pt x="345" y="0"/>
                    <a:pt x="683" y="8"/>
                    <a:pt x="683" y="8"/>
                  </a:cubicBezTo>
                  <a:cubicBezTo>
                    <a:pt x="683" y="248"/>
                    <a:pt x="907" y="352"/>
                    <a:pt x="1023" y="352"/>
                  </a:cubicBezTo>
                  <a:cubicBezTo>
                    <a:pt x="1139" y="352"/>
                    <a:pt x="1377" y="280"/>
                    <a:pt x="1377" y="7"/>
                  </a:cubicBezTo>
                  <a:lnTo>
                    <a:pt x="2072" y="0"/>
                  </a:lnTo>
                  <a:cubicBezTo>
                    <a:pt x="2072" y="730"/>
                    <a:pt x="1418" y="1040"/>
                    <a:pt x="1038" y="1040"/>
                  </a:cubicBezTo>
                  <a:cubicBezTo>
                    <a:pt x="658" y="1040"/>
                    <a:pt x="0" y="756"/>
                    <a:pt x="0" y="0"/>
                  </a:cubicBezTo>
                  <a:close/>
                </a:path>
              </a:pathLst>
            </a:custGeom>
            <a:solidFill>
              <a:schemeClr val="folHlink">
                <a:alpha val="59999"/>
              </a:schemeClr>
            </a:solidFill>
            <a:ln w="9525" cap="flat" cmpd="sng">
              <a:solidFill>
                <a:srgbClr val="231F2D">
                  <a:alpha val="50195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8502" name="Group 117"/>
            <p:cNvGrpSpPr>
              <a:grpSpLocks/>
            </p:cNvGrpSpPr>
            <p:nvPr/>
          </p:nvGrpSpPr>
          <p:grpSpPr bwMode="auto">
            <a:xfrm rot="3173304" flipV="1">
              <a:off x="406" y="3460"/>
              <a:ext cx="1435" cy="286"/>
              <a:chOff x="1565" y="2568"/>
              <a:chExt cx="1118" cy="279"/>
            </a:xfrm>
          </p:grpSpPr>
          <p:sp>
            <p:nvSpPr>
              <p:cNvPr id="18523" name="AutoShape 11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524" name="AutoShape 11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525" name="AutoShape 12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526" name="AutoShape 12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8503" name="WordArt 122"/>
            <p:cNvSpPr>
              <a:spLocks noChangeArrowheads="1" noChangeShapeType="1" noTextEdit="1"/>
            </p:cNvSpPr>
            <p:nvPr/>
          </p:nvSpPr>
          <p:spPr bwMode="gray">
            <a:xfrm>
              <a:off x="1021" y="2824"/>
              <a:ext cx="1345" cy="896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13873"/>
                </a:avLst>
              </a:prstTxWarp>
            </a:bodyPr>
            <a:lstStyle/>
            <a:p>
              <a:pPr algn="ctr"/>
              <a:r>
                <a:rPr lang="en-US" altLang="zh-CN" sz="2000" kern="10">
                  <a:ln w="63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Click to add Text</a:t>
              </a:r>
              <a:endParaRPr lang="zh-CN" altLang="en-US" sz="2000" kern="10">
                <a:ln w="63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504" name="Group 123"/>
            <p:cNvGrpSpPr>
              <a:grpSpLocks/>
            </p:cNvGrpSpPr>
            <p:nvPr/>
          </p:nvGrpSpPr>
          <p:grpSpPr bwMode="auto">
            <a:xfrm>
              <a:off x="1201" y="2510"/>
              <a:ext cx="984" cy="980"/>
              <a:chOff x="688" y="2475"/>
              <a:chExt cx="1206" cy="1198"/>
            </a:xfrm>
          </p:grpSpPr>
          <p:sp>
            <p:nvSpPr>
              <p:cNvPr id="121980" name="Oval 124"/>
              <p:cNvSpPr>
                <a:spLocks noChangeArrowheads="1"/>
              </p:cNvSpPr>
              <p:nvPr/>
            </p:nvSpPr>
            <p:spPr bwMode="gray">
              <a:xfrm>
                <a:off x="767" y="2537"/>
                <a:ext cx="1050" cy="1053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506" name="Oval 125"/>
              <p:cNvSpPr>
                <a:spLocks noChangeArrowheads="1"/>
              </p:cNvSpPr>
              <p:nvPr/>
            </p:nvSpPr>
            <p:spPr bwMode="gray">
              <a:xfrm>
                <a:off x="766" y="2538"/>
                <a:ext cx="1051" cy="1053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7C63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pic>
            <p:nvPicPr>
              <p:cNvPr id="18507" name="Picture 126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688" y="2475"/>
                <a:ext cx="1206" cy="1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1983" name="Oval 127"/>
              <p:cNvSpPr>
                <a:spLocks noChangeArrowheads="1"/>
              </p:cNvSpPr>
              <p:nvPr/>
            </p:nvSpPr>
            <p:spPr bwMode="gray">
              <a:xfrm>
                <a:off x="688" y="2475"/>
                <a:ext cx="1198" cy="119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26275"/>
                      <a:invGamma/>
                      <a:alpha val="89999"/>
                    </a:srgbClr>
                  </a:gs>
                  <a:gs pos="50000">
                    <a:srgbClr val="DDDDDD">
                      <a:alpha val="45000"/>
                    </a:srgbClr>
                  </a:gs>
                  <a:gs pos="100000">
                    <a:srgbClr val="DDDDDD">
                      <a:gamma/>
                      <a:shade val="26275"/>
                      <a:invGamma/>
                      <a:alpha val="89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511" name="Freeform 128"/>
              <p:cNvSpPr>
                <a:spLocks/>
              </p:cNvSpPr>
              <p:nvPr/>
            </p:nvSpPr>
            <p:spPr bwMode="gray">
              <a:xfrm>
                <a:off x="811" y="2498"/>
                <a:ext cx="942" cy="417"/>
              </a:xfrm>
              <a:custGeom>
                <a:avLst/>
                <a:gdLst>
                  <a:gd name="T0" fmla="*/ 928 w 1321"/>
                  <a:gd name="T1" fmla="*/ 235 h 712"/>
                  <a:gd name="T2" fmla="*/ 939 w 1321"/>
                  <a:gd name="T3" fmla="*/ 259 h 712"/>
                  <a:gd name="T4" fmla="*/ 942 w 1321"/>
                  <a:gd name="T5" fmla="*/ 282 h 712"/>
                  <a:gd name="T6" fmla="*/ 938 w 1321"/>
                  <a:gd name="T7" fmla="*/ 302 h 712"/>
                  <a:gd name="T8" fmla="*/ 926 w 1321"/>
                  <a:gd name="T9" fmla="*/ 322 h 712"/>
                  <a:gd name="T10" fmla="*/ 907 w 1321"/>
                  <a:gd name="T11" fmla="*/ 339 h 712"/>
                  <a:gd name="T12" fmla="*/ 884 w 1321"/>
                  <a:gd name="T13" fmla="*/ 354 h 712"/>
                  <a:gd name="T14" fmla="*/ 853 w 1321"/>
                  <a:gd name="T15" fmla="*/ 368 h 712"/>
                  <a:gd name="T16" fmla="*/ 818 w 1321"/>
                  <a:gd name="T17" fmla="*/ 380 h 712"/>
                  <a:gd name="T18" fmla="*/ 779 w 1321"/>
                  <a:gd name="T19" fmla="*/ 391 h 712"/>
                  <a:gd name="T20" fmla="*/ 735 w 1321"/>
                  <a:gd name="T21" fmla="*/ 400 h 712"/>
                  <a:gd name="T22" fmla="*/ 690 w 1321"/>
                  <a:gd name="T23" fmla="*/ 406 h 712"/>
                  <a:gd name="T24" fmla="*/ 639 w 1321"/>
                  <a:gd name="T25" fmla="*/ 412 h 712"/>
                  <a:gd name="T26" fmla="*/ 588 w 1321"/>
                  <a:gd name="T27" fmla="*/ 416 h 712"/>
                  <a:gd name="T28" fmla="*/ 567 w 1321"/>
                  <a:gd name="T29" fmla="*/ 417 h 712"/>
                  <a:gd name="T30" fmla="*/ 339 w 1321"/>
                  <a:gd name="T31" fmla="*/ 417 h 712"/>
                  <a:gd name="T32" fmla="*/ 337 w 1321"/>
                  <a:gd name="T33" fmla="*/ 417 h 712"/>
                  <a:gd name="T34" fmla="*/ 292 w 1321"/>
                  <a:gd name="T35" fmla="*/ 415 h 712"/>
                  <a:gd name="T36" fmla="*/ 248 w 1321"/>
                  <a:gd name="T37" fmla="*/ 412 h 712"/>
                  <a:gd name="T38" fmla="*/ 207 w 1321"/>
                  <a:gd name="T39" fmla="*/ 408 h 712"/>
                  <a:gd name="T40" fmla="*/ 168 w 1321"/>
                  <a:gd name="T41" fmla="*/ 404 h 712"/>
                  <a:gd name="T42" fmla="*/ 133 w 1321"/>
                  <a:gd name="T43" fmla="*/ 397 h 712"/>
                  <a:gd name="T44" fmla="*/ 101 w 1321"/>
                  <a:gd name="T45" fmla="*/ 388 h 712"/>
                  <a:gd name="T46" fmla="*/ 73 w 1321"/>
                  <a:gd name="T47" fmla="*/ 380 h 712"/>
                  <a:gd name="T48" fmla="*/ 48 w 1321"/>
                  <a:gd name="T49" fmla="*/ 369 h 712"/>
                  <a:gd name="T50" fmla="*/ 28 w 1321"/>
                  <a:gd name="T51" fmla="*/ 356 h 712"/>
                  <a:gd name="T52" fmla="*/ 13 w 1321"/>
                  <a:gd name="T53" fmla="*/ 341 h 712"/>
                  <a:gd name="T54" fmla="*/ 4 w 1321"/>
                  <a:gd name="T55" fmla="*/ 324 h 712"/>
                  <a:gd name="T56" fmla="*/ 0 w 1321"/>
                  <a:gd name="T57" fmla="*/ 307 h 712"/>
                  <a:gd name="T58" fmla="*/ 0 w 1321"/>
                  <a:gd name="T59" fmla="*/ 305 h 712"/>
                  <a:gd name="T60" fmla="*/ 3 w 1321"/>
                  <a:gd name="T61" fmla="*/ 285 h 712"/>
                  <a:gd name="T62" fmla="*/ 11 w 1321"/>
                  <a:gd name="T63" fmla="*/ 261 h 712"/>
                  <a:gd name="T64" fmla="*/ 36 w 1321"/>
                  <a:gd name="T65" fmla="*/ 217 h 712"/>
                  <a:gd name="T66" fmla="*/ 67 w 1321"/>
                  <a:gd name="T67" fmla="*/ 175 h 712"/>
                  <a:gd name="T68" fmla="*/ 105 w 1321"/>
                  <a:gd name="T69" fmla="*/ 138 h 712"/>
                  <a:gd name="T70" fmla="*/ 145 w 1321"/>
                  <a:gd name="T71" fmla="*/ 103 h 712"/>
                  <a:gd name="T72" fmla="*/ 193 w 1321"/>
                  <a:gd name="T73" fmla="*/ 73 h 712"/>
                  <a:gd name="T74" fmla="*/ 243 w 1321"/>
                  <a:gd name="T75" fmla="*/ 48 h 712"/>
                  <a:gd name="T76" fmla="*/ 296 w 1321"/>
                  <a:gd name="T77" fmla="*/ 28 h 712"/>
                  <a:gd name="T78" fmla="*/ 354 w 1321"/>
                  <a:gd name="T79" fmla="*/ 12 h 712"/>
                  <a:gd name="T80" fmla="*/ 414 w 1321"/>
                  <a:gd name="T81" fmla="*/ 4 h 712"/>
                  <a:gd name="T82" fmla="*/ 476 w 1321"/>
                  <a:gd name="T83" fmla="*/ 0 h 712"/>
                  <a:gd name="T84" fmla="*/ 476 w 1321"/>
                  <a:gd name="T85" fmla="*/ 0 h 712"/>
                  <a:gd name="T86" fmla="*/ 541 w 1321"/>
                  <a:gd name="T87" fmla="*/ 4 h 712"/>
                  <a:gd name="T88" fmla="*/ 604 w 1321"/>
                  <a:gd name="T89" fmla="*/ 13 h 712"/>
                  <a:gd name="T90" fmla="*/ 665 w 1321"/>
                  <a:gd name="T91" fmla="*/ 31 h 712"/>
                  <a:gd name="T92" fmla="*/ 720 w 1321"/>
                  <a:gd name="T93" fmla="*/ 53 h 712"/>
                  <a:gd name="T94" fmla="*/ 772 w 1321"/>
                  <a:gd name="T95" fmla="*/ 80 h 712"/>
                  <a:gd name="T96" fmla="*/ 819 w 1321"/>
                  <a:gd name="T97" fmla="*/ 114 h 712"/>
                  <a:gd name="T98" fmla="*/ 861 w 1321"/>
                  <a:gd name="T99" fmla="*/ 150 h 712"/>
                  <a:gd name="T100" fmla="*/ 897 w 1321"/>
                  <a:gd name="T101" fmla="*/ 190 h 712"/>
                  <a:gd name="T102" fmla="*/ 928 w 1321"/>
                  <a:gd name="T103" fmla="*/ 235 h 712"/>
                  <a:gd name="T104" fmla="*/ 928 w 1321"/>
                  <a:gd name="T105" fmla="*/ 235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DBDBD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8512" name="Group 129"/>
              <p:cNvGrpSpPr>
                <a:grpSpLocks/>
              </p:cNvGrpSpPr>
              <p:nvPr/>
            </p:nvGrpSpPr>
            <p:grpSpPr bwMode="auto">
              <a:xfrm rot="-1297425" flipH="1" flipV="1">
                <a:off x="786" y="3426"/>
                <a:ext cx="957" cy="242"/>
                <a:chOff x="2532" y="1051"/>
                <a:chExt cx="893" cy="246"/>
              </a:xfrm>
            </p:grpSpPr>
            <p:grpSp>
              <p:nvGrpSpPr>
                <p:cNvPr id="18513" name="Group 130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8519" name="AutoShape 13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520" name="AutoShape 13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521" name="AutoShape 13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522" name="AutoShape 13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18514" name="Group 135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8515" name="AutoShape 13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516" name="AutoShape 13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517" name="AutoShape 13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518" name="AutoShape 13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</p:grpSp>
      <p:grpSp>
        <p:nvGrpSpPr>
          <p:cNvPr id="18440" name="Group 140"/>
          <p:cNvGrpSpPr>
            <a:grpSpLocks/>
          </p:cNvGrpSpPr>
          <p:nvPr/>
        </p:nvGrpSpPr>
        <p:grpSpPr bwMode="auto">
          <a:xfrm>
            <a:off x="1093788" y="4156075"/>
            <a:ext cx="2270125" cy="1968500"/>
            <a:chOff x="645" y="2510"/>
            <a:chExt cx="2087" cy="1810"/>
          </a:xfrm>
        </p:grpSpPr>
        <p:pic>
          <p:nvPicPr>
            <p:cNvPr id="18473" name="Picture 141" descr="a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687"/>
            <a:stretch>
              <a:fillRect/>
            </a:stretch>
          </p:blipFill>
          <p:spPr bwMode="gray">
            <a:xfrm>
              <a:off x="645" y="3012"/>
              <a:ext cx="2087" cy="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74" name="Freeform 142"/>
            <p:cNvSpPr>
              <a:spLocks/>
            </p:cNvSpPr>
            <p:nvPr/>
          </p:nvSpPr>
          <p:spPr bwMode="gray">
            <a:xfrm>
              <a:off x="657" y="3004"/>
              <a:ext cx="2072" cy="1061"/>
            </a:xfrm>
            <a:custGeom>
              <a:avLst/>
              <a:gdLst>
                <a:gd name="T0" fmla="*/ 0 w 2072"/>
                <a:gd name="T1" fmla="*/ 0 h 1040"/>
                <a:gd name="T2" fmla="*/ 683 w 2072"/>
                <a:gd name="T3" fmla="*/ 8 h 1040"/>
                <a:gd name="T4" fmla="*/ 1023 w 2072"/>
                <a:gd name="T5" fmla="*/ 359 h 1040"/>
                <a:gd name="T6" fmla="*/ 1377 w 2072"/>
                <a:gd name="T7" fmla="*/ 7 h 1040"/>
                <a:gd name="T8" fmla="*/ 2072 w 2072"/>
                <a:gd name="T9" fmla="*/ 0 h 1040"/>
                <a:gd name="T10" fmla="*/ 1038 w 2072"/>
                <a:gd name="T11" fmla="*/ 1061 h 1040"/>
                <a:gd name="T12" fmla="*/ 0 w 2072"/>
                <a:gd name="T13" fmla="*/ 0 h 10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72" h="1040">
                  <a:moveTo>
                    <a:pt x="0" y="0"/>
                  </a:moveTo>
                  <a:cubicBezTo>
                    <a:pt x="345" y="0"/>
                    <a:pt x="683" y="8"/>
                    <a:pt x="683" y="8"/>
                  </a:cubicBezTo>
                  <a:cubicBezTo>
                    <a:pt x="683" y="248"/>
                    <a:pt x="907" y="352"/>
                    <a:pt x="1023" y="352"/>
                  </a:cubicBezTo>
                  <a:cubicBezTo>
                    <a:pt x="1139" y="352"/>
                    <a:pt x="1377" y="280"/>
                    <a:pt x="1377" y="7"/>
                  </a:cubicBezTo>
                  <a:lnTo>
                    <a:pt x="2072" y="0"/>
                  </a:lnTo>
                  <a:cubicBezTo>
                    <a:pt x="2072" y="730"/>
                    <a:pt x="1418" y="1040"/>
                    <a:pt x="1038" y="1040"/>
                  </a:cubicBezTo>
                  <a:cubicBezTo>
                    <a:pt x="658" y="1040"/>
                    <a:pt x="0" y="756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59999"/>
              </a:schemeClr>
            </a:solidFill>
            <a:ln w="9525" cap="flat" cmpd="sng">
              <a:solidFill>
                <a:srgbClr val="231F2D">
                  <a:alpha val="50195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8475" name="Group 143"/>
            <p:cNvGrpSpPr>
              <a:grpSpLocks/>
            </p:cNvGrpSpPr>
            <p:nvPr/>
          </p:nvGrpSpPr>
          <p:grpSpPr bwMode="auto">
            <a:xfrm rot="3173304" flipV="1">
              <a:off x="406" y="3460"/>
              <a:ext cx="1435" cy="286"/>
              <a:chOff x="1565" y="2568"/>
              <a:chExt cx="1118" cy="279"/>
            </a:xfrm>
          </p:grpSpPr>
          <p:sp>
            <p:nvSpPr>
              <p:cNvPr id="18496" name="AutoShape 14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497" name="AutoShape 14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498" name="AutoShape 14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499" name="AutoShape 14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8476" name="WordArt 148"/>
            <p:cNvSpPr>
              <a:spLocks noChangeArrowheads="1" noChangeShapeType="1" noTextEdit="1"/>
            </p:cNvSpPr>
            <p:nvPr/>
          </p:nvSpPr>
          <p:spPr bwMode="gray">
            <a:xfrm>
              <a:off x="1021" y="2824"/>
              <a:ext cx="1345" cy="896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13873"/>
                </a:avLst>
              </a:prstTxWarp>
            </a:bodyPr>
            <a:lstStyle/>
            <a:p>
              <a:pPr algn="ctr"/>
              <a:r>
                <a:rPr lang="en-US" altLang="zh-CN" sz="2000" kern="10">
                  <a:ln w="63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Click to add Text</a:t>
              </a:r>
              <a:endParaRPr lang="zh-CN" altLang="en-US" sz="2000" kern="10">
                <a:ln w="63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477" name="Group 149"/>
            <p:cNvGrpSpPr>
              <a:grpSpLocks/>
            </p:cNvGrpSpPr>
            <p:nvPr/>
          </p:nvGrpSpPr>
          <p:grpSpPr bwMode="auto">
            <a:xfrm>
              <a:off x="1201" y="2510"/>
              <a:ext cx="984" cy="980"/>
              <a:chOff x="688" y="2475"/>
              <a:chExt cx="1206" cy="1198"/>
            </a:xfrm>
          </p:grpSpPr>
          <p:sp>
            <p:nvSpPr>
              <p:cNvPr id="122006" name="Oval 150"/>
              <p:cNvSpPr>
                <a:spLocks noChangeArrowheads="1"/>
              </p:cNvSpPr>
              <p:nvPr/>
            </p:nvSpPr>
            <p:spPr bwMode="gray">
              <a:xfrm>
                <a:off x="767" y="2537"/>
                <a:ext cx="1050" cy="1053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479" name="Oval 151"/>
              <p:cNvSpPr>
                <a:spLocks noChangeArrowheads="1"/>
              </p:cNvSpPr>
              <p:nvPr/>
            </p:nvSpPr>
            <p:spPr bwMode="gray">
              <a:xfrm>
                <a:off x="766" y="2538"/>
                <a:ext cx="1051" cy="1053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7C63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pic>
            <p:nvPicPr>
              <p:cNvPr id="18480" name="Picture 152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688" y="2475"/>
                <a:ext cx="1206" cy="1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2009" name="Oval 153"/>
              <p:cNvSpPr>
                <a:spLocks noChangeArrowheads="1"/>
              </p:cNvSpPr>
              <p:nvPr/>
            </p:nvSpPr>
            <p:spPr bwMode="gray">
              <a:xfrm>
                <a:off x="688" y="2475"/>
                <a:ext cx="1198" cy="119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26275"/>
                      <a:invGamma/>
                      <a:alpha val="89999"/>
                    </a:srgbClr>
                  </a:gs>
                  <a:gs pos="50000">
                    <a:srgbClr val="DDDDDD">
                      <a:alpha val="45000"/>
                    </a:srgbClr>
                  </a:gs>
                  <a:gs pos="100000">
                    <a:srgbClr val="DDDDDD">
                      <a:gamma/>
                      <a:shade val="26275"/>
                      <a:invGamma/>
                      <a:alpha val="89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484" name="Freeform 154"/>
              <p:cNvSpPr>
                <a:spLocks/>
              </p:cNvSpPr>
              <p:nvPr/>
            </p:nvSpPr>
            <p:spPr bwMode="gray">
              <a:xfrm>
                <a:off x="811" y="2498"/>
                <a:ext cx="942" cy="417"/>
              </a:xfrm>
              <a:custGeom>
                <a:avLst/>
                <a:gdLst>
                  <a:gd name="T0" fmla="*/ 928 w 1321"/>
                  <a:gd name="T1" fmla="*/ 235 h 712"/>
                  <a:gd name="T2" fmla="*/ 939 w 1321"/>
                  <a:gd name="T3" fmla="*/ 259 h 712"/>
                  <a:gd name="T4" fmla="*/ 942 w 1321"/>
                  <a:gd name="T5" fmla="*/ 282 h 712"/>
                  <a:gd name="T6" fmla="*/ 938 w 1321"/>
                  <a:gd name="T7" fmla="*/ 302 h 712"/>
                  <a:gd name="T8" fmla="*/ 926 w 1321"/>
                  <a:gd name="T9" fmla="*/ 322 h 712"/>
                  <a:gd name="T10" fmla="*/ 907 w 1321"/>
                  <a:gd name="T11" fmla="*/ 339 h 712"/>
                  <a:gd name="T12" fmla="*/ 884 w 1321"/>
                  <a:gd name="T13" fmla="*/ 354 h 712"/>
                  <a:gd name="T14" fmla="*/ 853 w 1321"/>
                  <a:gd name="T15" fmla="*/ 368 h 712"/>
                  <a:gd name="T16" fmla="*/ 818 w 1321"/>
                  <a:gd name="T17" fmla="*/ 380 h 712"/>
                  <a:gd name="T18" fmla="*/ 779 w 1321"/>
                  <a:gd name="T19" fmla="*/ 391 h 712"/>
                  <a:gd name="T20" fmla="*/ 735 w 1321"/>
                  <a:gd name="T21" fmla="*/ 400 h 712"/>
                  <a:gd name="T22" fmla="*/ 690 w 1321"/>
                  <a:gd name="T23" fmla="*/ 406 h 712"/>
                  <a:gd name="T24" fmla="*/ 639 w 1321"/>
                  <a:gd name="T25" fmla="*/ 412 h 712"/>
                  <a:gd name="T26" fmla="*/ 588 w 1321"/>
                  <a:gd name="T27" fmla="*/ 416 h 712"/>
                  <a:gd name="T28" fmla="*/ 567 w 1321"/>
                  <a:gd name="T29" fmla="*/ 417 h 712"/>
                  <a:gd name="T30" fmla="*/ 339 w 1321"/>
                  <a:gd name="T31" fmla="*/ 417 h 712"/>
                  <a:gd name="T32" fmla="*/ 337 w 1321"/>
                  <a:gd name="T33" fmla="*/ 417 h 712"/>
                  <a:gd name="T34" fmla="*/ 292 w 1321"/>
                  <a:gd name="T35" fmla="*/ 415 h 712"/>
                  <a:gd name="T36" fmla="*/ 248 w 1321"/>
                  <a:gd name="T37" fmla="*/ 412 h 712"/>
                  <a:gd name="T38" fmla="*/ 207 w 1321"/>
                  <a:gd name="T39" fmla="*/ 408 h 712"/>
                  <a:gd name="T40" fmla="*/ 168 w 1321"/>
                  <a:gd name="T41" fmla="*/ 404 h 712"/>
                  <a:gd name="T42" fmla="*/ 133 w 1321"/>
                  <a:gd name="T43" fmla="*/ 397 h 712"/>
                  <a:gd name="T44" fmla="*/ 101 w 1321"/>
                  <a:gd name="T45" fmla="*/ 388 h 712"/>
                  <a:gd name="T46" fmla="*/ 73 w 1321"/>
                  <a:gd name="T47" fmla="*/ 380 h 712"/>
                  <a:gd name="T48" fmla="*/ 48 w 1321"/>
                  <a:gd name="T49" fmla="*/ 369 h 712"/>
                  <a:gd name="T50" fmla="*/ 28 w 1321"/>
                  <a:gd name="T51" fmla="*/ 356 h 712"/>
                  <a:gd name="T52" fmla="*/ 13 w 1321"/>
                  <a:gd name="T53" fmla="*/ 341 h 712"/>
                  <a:gd name="T54" fmla="*/ 4 w 1321"/>
                  <a:gd name="T55" fmla="*/ 324 h 712"/>
                  <a:gd name="T56" fmla="*/ 0 w 1321"/>
                  <a:gd name="T57" fmla="*/ 307 h 712"/>
                  <a:gd name="T58" fmla="*/ 0 w 1321"/>
                  <a:gd name="T59" fmla="*/ 305 h 712"/>
                  <a:gd name="T60" fmla="*/ 3 w 1321"/>
                  <a:gd name="T61" fmla="*/ 285 h 712"/>
                  <a:gd name="T62" fmla="*/ 11 w 1321"/>
                  <a:gd name="T63" fmla="*/ 261 h 712"/>
                  <a:gd name="T64" fmla="*/ 36 w 1321"/>
                  <a:gd name="T65" fmla="*/ 217 h 712"/>
                  <a:gd name="T66" fmla="*/ 67 w 1321"/>
                  <a:gd name="T67" fmla="*/ 175 h 712"/>
                  <a:gd name="T68" fmla="*/ 105 w 1321"/>
                  <a:gd name="T69" fmla="*/ 138 h 712"/>
                  <a:gd name="T70" fmla="*/ 145 w 1321"/>
                  <a:gd name="T71" fmla="*/ 103 h 712"/>
                  <a:gd name="T72" fmla="*/ 193 w 1321"/>
                  <a:gd name="T73" fmla="*/ 73 h 712"/>
                  <a:gd name="T74" fmla="*/ 243 w 1321"/>
                  <a:gd name="T75" fmla="*/ 48 h 712"/>
                  <a:gd name="T76" fmla="*/ 296 w 1321"/>
                  <a:gd name="T77" fmla="*/ 28 h 712"/>
                  <a:gd name="T78" fmla="*/ 354 w 1321"/>
                  <a:gd name="T79" fmla="*/ 12 h 712"/>
                  <a:gd name="T80" fmla="*/ 414 w 1321"/>
                  <a:gd name="T81" fmla="*/ 4 h 712"/>
                  <a:gd name="T82" fmla="*/ 476 w 1321"/>
                  <a:gd name="T83" fmla="*/ 0 h 712"/>
                  <a:gd name="T84" fmla="*/ 476 w 1321"/>
                  <a:gd name="T85" fmla="*/ 0 h 712"/>
                  <a:gd name="T86" fmla="*/ 541 w 1321"/>
                  <a:gd name="T87" fmla="*/ 4 h 712"/>
                  <a:gd name="T88" fmla="*/ 604 w 1321"/>
                  <a:gd name="T89" fmla="*/ 13 h 712"/>
                  <a:gd name="T90" fmla="*/ 665 w 1321"/>
                  <a:gd name="T91" fmla="*/ 31 h 712"/>
                  <a:gd name="T92" fmla="*/ 720 w 1321"/>
                  <a:gd name="T93" fmla="*/ 53 h 712"/>
                  <a:gd name="T94" fmla="*/ 772 w 1321"/>
                  <a:gd name="T95" fmla="*/ 80 h 712"/>
                  <a:gd name="T96" fmla="*/ 819 w 1321"/>
                  <a:gd name="T97" fmla="*/ 114 h 712"/>
                  <a:gd name="T98" fmla="*/ 861 w 1321"/>
                  <a:gd name="T99" fmla="*/ 150 h 712"/>
                  <a:gd name="T100" fmla="*/ 897 w 1321"/>
                  <a:gd name="T101" fmla="*/ 190 h 712"/>
                  <a:gd name="T102" fmla="*/ 928 w 1321"/>
                  <a:gd name="T103" fmla="*/ 235 h 712"/>
                  <a:gd name="T104" fmla="*/ 928 w 1321"/>
                  <a:gd name="T105" fmla="*/ 235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DBDBD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8485" name="Group 155"/>
              <p:cNvGrpSpPr>
                <a:grpSpLocks/>
              </p:cNvGrpSpPr>
              <p:nvPr/>
            </p:nvGrpSpPr>
            <p:grpSpPr bwMode="auto">
              <a:xfrm rot="-1297425" flipH="1" flipV="1">
                <a:off x="786" y="3426"/>
                <a:ext cx="957" cy="242"/>
                <a:chOff x="2532" y="1051"/>
                <a:chExt cx="893" cy="246"/>
              </a:xfrm>
            </p:grpSpPr>
            <p:grpSp>
              <p:nvGrpSpPr>
                <p:cNvPr id="18486" name="Group 15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8492" name="AutoShape 15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93" name="AutoShape 15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94" name="AutoShape 15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95" name="AutoShape 16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18487" name="Group 16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8488" name="AutoShape 16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89" name="AutoShape 16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90" name="AutoShape 16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91" name="AutoShape 16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</p:grpSp>
      <p:grpSp>
        <p:nvGrpSpPr>
          <p:cNvPr id="18441" name="Group 166"/>
          <p:cNvGrpSpPr>
            <a:grpSpLocks/>
          </p:cNvGrpSpPr>
          <p:nvPr/>
        </p:nvGrpSpPr>
        <p:grpSpPr bwMode="auto">
          <a:xfrm>
            <a:off x="3576638" y="4156075"/>
            <a:ext cx="2271712" cy="1968500"/>
            <a:chOff x="645" y="2510"/>
            <a:chExt cx="2087" cy="1810"/>
          </a:xfrm>
        </p:grpSpPr>
        <p:pic>
          <p:nvPicPr>
            <p:cNvPr id="18446" name="Picture 167" descr="a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687"/>
            <a:stretch>
              <a:fillRect/>
            </a:stretch>
          </p:blipFill>
          <p:spPr bwMode="gray">
            <a:xfrm>
              <a:off x="645" y="3012"/>
              <a:ext cx="2087" cy="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7" name="Freeform 168"/>
            <p:cNvSpPr>
              <a:spLocks/>
            </p:cNvSpPr>
            <p:nvPr/>
          </p:nvSpPr>
          <p:spPr bwMode="gray">
            <a:xfrm>
              <a:off x="657" y="3004"/>
              <a:ext cx="2072" cy="1061"/>
            </a:xfrm>
            <a:custGeom>
              <a:avLst/>
              <a:gdLst>
                <a:gd name="T0" fmla="*/ 0 w 2072"/>
                <a:gd name="T1" fmla="*/ 0 h 1040"/>
                <a:gd name="T2" fmla="*/ 683 w 2072"/>
                <a:gd name="T3" fmla="*/ 8 h 1040"/>
                <a:gd name="T4" fmla="*/ 1023 w 2072"/>
                <a:gd name="T5" fmla="*/ 359 h 1040"/>
                <a:gd name="T6" fmla="*/ 1377 w 2072"/>
                <a:gd name="T7" fmla="*/ 7 h 1040"/>
                <a:gd name="T8" fmla="*/ 2072 w 2072"/>
                <a:gd name="T9" fmla="*/ 0 h 1040"/>
                <a:gd name="T10" fmla="*/ 1038 w 2072"/>
                <a:gd name="T11" fmla="*/ 1061 h 1040"/>
                <a:gd name="T12" fmla="*/ 0 w 2072"/>
                <a:gd name="T13" fmla="*/ 0 h 10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72" h="1040">
                  <a:moveTo>
                    <a:pt x="0" y="0"/>
                  </a:moveTo>
                  <a:cubicBezTo>
                    <a:pt x="345" y="0"/>
                    <a:pt x="683" y="8"/>
                    <a:pt x="683" y="8"/>
                  </a:cubicBezTo>
                  <a:cubicBezTo>
                    <a:pt x="683" y="248"/>
                    <a:pt x="907" y="352"/>
                    <a:pt x="1023" y="352"/>
                  </a:cubicBezTo>
                  <a:cubicBezTo>
                    <a:pt x="1139" y="352"/>
                    <a:pt x="1377" y="280"/>
                    <a:pt x="1377" y="7"/>
                  </a:cubicBezTo>
                  <a:lnTo>
                    <a:pt x="2072" y="0"/>
                  </a:lnTo>
                  <a:cubicBezTo>
                    <a:pt x="2072" y="730"/>
                    <a:pt x="1418" y="1040"/>
                    <a:pt x="1038" y="1040"/>
                  </a:cubicBezTo>
                  <a:cubicBezTo>
                    <a:pt x="658" y="1040"/>
                    <a:pt x="0" y="756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59999"/>
              </a:schemeClr>
            </a:solidFill>
            <a:ln w="9525" cap="flat" cmpd="sng">
              <a:solidFill>
                <a:srgbClr val="231F2D">
                  <a:alpha val="50195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8448" name="Group 169"/>
            <p:cNvGrpSpPr>
              <a:grpSpLocks/>
            </p:cNvGrpSpPr>
            <p:nvPr/>
          </p:nvGrpSpPr>
          <p:grpSpPr bwMode="auto">
            <a:xfrm rot="3173304" flipV="1">
              <a:off x="406" y="3460"/>
              <a:ext cx="1435" cy="286"/>
              <a:chOff x="1565" y="2568"/>
              <a:chExt cx="1118" cy="279"/>
            </a:xfrm>
          </p:grpSpPr>
          <p:sp>
            <p:nvSpPr>
              <p:cNvPr id="18469" name="AutoShape 170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470" name="AutoShape 171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471" name="AutoShape 172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472" name="AutoShape 173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588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8449" name="WordArt 174"/>
            <p:cNvSpPr>
              <a:spLocks noChangeArrowheads="1" noChangeShapeType="1" noTextEdit="1"/>
            </p:cNvSpPr>
            <p:nvPr/>
          </p:nvSpPr>
          <p:spPr bwMode="gray">
            <a:xfrm>
              <a:off x="1021" y="2824"/>
              <a:ext cx="1345" cy="896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13873"/>
                </a:avLst>
              </a:prstTxWarp>
            </a:bodyPr>
            <a:lstStyle/>
            <a:p>
              <a:pPr algn="ctr"/>
              <a:r>
                <a:rPr lang="en-US" altLang="zh-CN" sz="2000" kern="10">
                  <a:ln w="63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Click to add Text</a:t>
              </a:r>
              <a:endParaRPr lang="zh-CN" altLang="en-US" sz="2000" kern="10">
                <a:ln w="63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450" name="Group 175"/>
            <p:cNvGrpSpPr>
              <a:grpSpLocks/>
            </p:cNvGrpSpPr>
            <p:nvPr/>
          </p:nvGrpSpPr>
          <p:grpSpPr bwMode="auto">
            <a:xfrm>
              <a:off x="1201" y="2510"/>
              <a:ext cx="984" cy="980"/>
              <a:chOff x="688" y="2475"/>
              <a:chExt cx="1206" cy="1198"/>
            </a:xfrm>
          </p:grpSpPr>
          <p:sp>
            <p:nvSpPr>
              <p:cNvPr id="122032" name="Oval 176"/>
              <p:cNvSpPr>
                <a:spLocks noChangeArrowheads="1"/>
              </p:cNvSpPr>
              <p:nvPr/>
            </p:nvSpPr>
            <p:spPr bwMode="gray">
              <a:xfrm>
                <a:off x="766" y="2537"/>
                <a:ext cx="1051" cy="1053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452" name="Oval 177"/>
              <p:cNvSpPr>
                <a:spLocks noChangeArrowheads="1"/>
              </p:cNvSpPr>
              <p:nvPr/>
            </p:nvSpPr>
            <p:spPr bwMode="gray">
              <a:xfrm>
                <a:off x="766" y="2538"/>
                <a:ext cx="1051" cy="1053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7C63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pic>
            <p:nvPicPr>
              <p:cNvPr id="18453" name="Picture 178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688" y="2475"/>
                <a:ext cx="1206" cy="1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2035" name="Oval 179"/>
              <p:cNvSpPr>
                <a:spLocks noChangeArrowheads="1"/>
              </p:cNvSpPr>
              <p:nvPr/>
            </p:nvSpPr>
            <p:spPr bwMode="gray">
              <a:xfrm>
                <a:off x="688" y="2475"/>
                <a:ext cx="1198" cy="1198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26275"/>
                      <a:invGamma/>
                      <a:alpha val="89999"/>
                    </a:srgbClr>
                  </a:gs>
                  <a:gs pos="50000">
                    <a:srgbClr val="DDDDDD">
                      <a:alpha val="45000"/>
                    </a:srgbClr>
                  </a:gs>
                  <a:gs pos="100000">
                    <a:srgbClr val="DDDDDD">
                      <a:gamma/>
                      <a:shade val="26275"/>
                      <a:invGamma/>
                      <a:alpha val="89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8457" name="Freeform 180"/>
              <p:cNvSpPr>
                <a:spLocks/>
              </p:cNvSpPr>
              <p:nvPr/>
            </p:nvSpPr>
            <p:spPr bwMode="gray">
              <a:xfrm>
                <a:off x="811" y="2498"/>
                <a:ext cx="942" cy="417"/>
              </a:xfrm>
              <a:custGeom>
                <a:avLst/>
                <a:gdLst>
                  <a:gd name="T0" fmla="*/ 928 w 1321"/>
                  <a:gd name="T1" fmla="*/ 235 h 712"/>
                  <a:gd name="T2" fmla="*/ 939 w 1321"/>
                  <a:gd name="T3" fmla="*/ 259 h 712"/>
                  <a:gd name="T4" fmla="*/ 942 w 1321"/>
                  <a:gd name="T5" fmla="*/ 282 h 712"/>
                  <a:gd name="T6" fmla="*/ 938 w 1321"/>
                  <a:gd name="T7" fmla="*/ 302 h 712"/>
                  <a:gd name="T8" fmla="*/ 926 w 1321"/>
                  <a:gd name="T9" fmla="*/ 322 h 712"/>
                  <a:gd name="T10" fmla="*/ 907 w 1321"/>
                  <a:gd name="T11" fmla="*/ 339 h 712"/>
                  <a:gd name="T12" fmla="*/ 884 w 1321"/>
                  <a:gd name="T13" fmla="*/ 354 h 712"/>
                  <a:gd name="T14" fmla="*/ 853 w 1321"/>
                  <a:gd name="T15" fmla="*/ 368 h 712"/>
                  <a:gd name="T16" fmla="*/ 818 w 1321"/>
                  <a:gd name="T17" fmla="*/ 380 h 712"/>
                  <a:gd name="T18" fmla="*/ 779 w 1321"/>
                  <a:gd name="T19" fmla="*/ 391 h 712"/>
                  <a:gd name="T20" fmla="*/ 735 w 1321"/>
                  <a:gd name="T21" fmla="*/ 400 h 712"/>
                  <a:gd name="T22" fmla="*/ 690 w 1321"/>
                  <a:gd name="T23" fmla="*/ 406 h 712"/>
                  <a:gd name="T24" fmla="*/ 639 w 1321"/>
                  <a:gd name="T25" fmla="*/ 412 h 712"/>
                  <a:gd name="T26" fmla="*/ 588 w 1321"/>
                  <a:gd name="T27" fmla="*/ 416 h 712"/>
                  <a:gd name="T28" fmla="*/ 567 w 1321"/>
                  <a:gd name="T29" fmla="*/ 417 h 712"/>
                  <a:gd name="T30" fmla="*/ 339 w 1321"/>
                  <a:gd name="T31" fmla="*/ 417 h 712"/>
                  <a:gd name="T32" fmla="*/ 337 w 1321"/>
                  <a:gd name="T33" fmla="*/ 417 h 712"/>
                  <a:gd name="T34" fmla="*/ 292 w 1321"/>
                  <a:gd name="T35" fmla="*/ 415 h 712"/>
                  <a:gd name="T36" fmla="*/ 248 w 1321"/>
                  <a:gd name="T37" fmla="*/ 412 h 712"/>
                  <a:gd name="T38" fmla="*/ 207 w 1321"/>
                  <a:gd name="T39" fmla="*/ 408 h 712"/>
                  <a:gd name="T40" fmla="*/ 168 w 1321"/>
                  <a:gd name="T41" fmla="*/ 404 h 712"/>
                  <a:gd name="T42" fmla="*/ 133 w 1321"/>
                  <a:gd name="T43" fmla="*/ 397 h 712"/>
                  <a:gd name="T44" fmla="*/ 101 w 1321"/>
                  <a:gd name="T45" fmla="*/ 388 h 712"/>
                  <a:gd name="T46" fmla="*/ 73 w 1321"/>
                  <a:gd name="T47" fmla="*/ 380 h 712"/>
                  <a:gd name="T48" fmla="*/ 48 w 1321"/>
                  <a:gd name="T49" fmla="*/ 369 h 712"/>
                  <a:gd name="T50" fmla="*/ 28 w 1321"/>
                  <a:gd name="T51" fmla="*/ 356 h 712"/>
                  <a:gd name="T52" fmla="*/ 13 w 1321"/>
                  <a:gd name="T53" fmla="*/ 341 h 712"/>
                  <a:gd name="T54" fmla="*/ 4 w 1321"/>
                  <a:gd name="T55" fmla="*/ 324 h 712"/>
                  <a:gd name="T56" fmla="*/ 0 w 1321"/>
                  <a:gd name="T57" fmla="*/ 307 h 712"/>
                  <a:gd name="T58" fmla="*/ 0 w 1321"/>
                  <a:gd name="T59" fmla="*/ 305 h 712"/>
                  <a:gd name="T60" fmla="*/ 3 w 1321"/>
                  <a:gd name="T61" fmla="*/ 285 h 712"/>
                  <a:gd name="T62" fmla="*/ 11 w 1321"/>
                  <a:gd name="T63" fmla="*/ 261 h 712"/>
                  <a:gd name="T64" fmla="*/ 36 w 1321"/>
                  <a:gd name="T65" fmla="*/ 217 h 712"/>
                  <a:gd name="T66" fmla="*/ 67 w 1321"/>
                  <a:gd name="T67" fmla="*/ 175 h 712"/>
                  <a:gd name="T68" fmla="*/ 105 w 1321"/>
                  <a:gd name="T69" fmla="*/ 138 h 712"/>
                  <a:gd name="T70" fmla="*/ 145 w 1321"/>
                  <a:gd name="T71" fmla="*/ 103 h 712"/>
                  <a:gd name="T72" fmla="*/ 193 w 1321"/>
                  <a:gd name="T73" fmla="*/ 73 h 712"/>
                  <a:gd name="T74" fmla="*/ 243 w 1321"/>
                  <a:gd name="T75" fmla="*/ 48 h 712"/>
                  <a:gd name="T76" fmla="*/ 296 w 1321"/>
                  <a:gd name="T77" fmla="*/ 28 h 712"/>
                  <a:gd name="T78" fmla="*/ 354 w 1321"/>
                  <a:gd name="T79" fmla="*/ 12 h 712"/>
                  <a:gd name="T80" fmla="*/ 414 w 1321"/>
                  <a:gd name="T81" fmla="*/ 4 h 712"/>
                  <a:gd name="T82" fmla="*/ 476 w 1321"/>
                  <a:gd name="T83" fmla="*/ 0 h 712"/>
                  <a:gd name="T84" fmla="*/ 476 w 1321"/>
                  <a:gd name="T85" fmla="*/ 0 h 712"/>
                  <a:gd name="T86" fmla="*/ 541 w 1321"/>
                  <a:gd name="T87" fmla="*/ 4 h 712"/>
                  <a:gd name="T88" fmla="*/ 604 w 1321"/>
                  <a:gd name="T89" fmla="*/ 13 h 712"/>
                  <a:gd name="T90" fmla="*/ 665 w 1321"/>
                  <a:gd name="T91" fmla="*/ 31 h 712"/>
                  <a:gd name="T92" fmla="*/ 720 w 1321"/>
                  <a:gd name="T93" fmla="*/ 53 h 712"/>
                  <a:gd name="T94" fmla="*/ 772 w 1321"/>
                  <a:gd name="T95" fmla="*/ 80 h 712"/>
                  <a:gd name="T96" fmla="*/ 819 w 1321"/>
                  <a:gd name="T97" fmla="*/ 114 h 712"/>
                  <a:gd name="T98" fmla="*/ 861 w 1321"/>
                  <a:gd name="T99" fmla="*/ 150 h 712"/>
                  <a:gd name="T100" fmla="*/ 897 w 1321"/>
                  <a:gd name="T101" fmla="*/ 190 h 712"/>
                  <a:gd name="T102" fmla="*/ 928 w 1321"/>
                  <a:gd name="T103" fmla="*/ 235 h 712"/>
                  <a:gd name="T104" fmla="*/ 928 w 1321"/>
                  <a:gd name="T105" fmla="*/ 235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DBDBD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8458" name="Group 181"/>
              <p:cNvGrpSpPr>
                <a:grpSpLocks/>
              </p:cNvGrpSpPr>
              <p:nvPr/>
            </p:nvGrpSpPr>
            <p:grpSpPr bwMode="auto">
              <a:xfrm rot="-1297425" flipH="1" flipV="1">
                <a:off x="786" y="3426"/>
                <a:ext cx="957" cy="242"/>
                <a:chOff x="2532" y="1051"/>
                <a:chExt cx="893" cy="246"/>
              </a:xfrm>
            </p:grpSpPr>
            <p:grpSp>
              <p:nvGrpSpPr>
                <p:cNvPr id="18459" name="Group 182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8465" name="AutoShape 18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66" name="AutoShape 18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67" name="AutoShape 18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68" name="AutoShape 18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18460" name="Group 187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8461" name="AutoShape 18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62" name="AutoShape 18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63" name="AutoShape 19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64" name="AutoShape 19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</p:grpSp>
      <p:sp>
        <p:nvSpPr>
          <p:cNvPr id="122048" name="Rectangle 192"/>
          <p:cNvSpPr>
            <a:spLocks noChangeArrowheads="1"/>
          </p:cNvSpPr>
          <p:nvPr/>
        </p:nvSpPr>
        <p:spPr bwMode="auto">
          <a:xfrm>
            <a:off x="946150" y="1828800"/>
            <a:ext cx="69516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2400" b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18443" name="Rectangle 193"/>
          <p:cNvSpPr>
            <a:spLocks noChangeArrowheads="1"/>
          </p:cNvSpPr>
          <p:nvPr/>
        </p:nvSpPr>
        <p:spPr bwMode="auto">
          <a:xfrm>
            <a:off x="1736725" y="4405313"/>
            <a:ext cx="990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</a:t>
            </a:r>
          </a:p>
          <a:p>
            <a:pPr algn="ctr" eaLnBrk="1" hangingPunct="1"/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18444" name="Rectangle 194"/>
          <p:cNvSpPr>
            <a:spLocks noChangeArrowheads="1"/>
          </p:cNvSpPr>
          <p:nvPr/>
        </p:nvSpPr>
        <p:spPr bwMode="auto">
          <a:xfrm>
            <a:off x="4238625" y="4405313"/>
            <a:ext cx="990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</a:t>
            </a:r>
          </a:p>
          <a:p>
            <a:pPr algn="ctr" eaLnBrk="1" hangingPunct="1"/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18445" name="Rectangle 195"/>
          <p:cNvSpPr>
            <a:spLocks noChangeArrowheads="1"/>
          </p:cNvSpPr>
          <p:nvPr/>
        </p:nvSpPr>
        <p:spPr bwMode="auto">
          <a:xfrm>
            <a:off x="6734175" y="4405313"/>
            <a:ext cx="990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</a:t>
            </a:r>
          </a:p>
          <a:p>
            <a:pPr algn="ctr" eaLnBrk="1" hangingPunct="1"/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6073775" y="1371600"/>
            <a:ext cx="2379663" cy="608013"/>
            <a:chOff x="3701" y="1158"/>
            <a:chExt cx="1499" cy="383"/>
          </a:xfrm>
        </p:grpSpPr>
        <p:sp>
          <p:nvSpPr>
            <p:cNvPr id="19643" name="AutoShape 4"/>
            <p:cNvSpPr>
              <a:spLocks noChangeArrowheads="1"/>
            </p:cNvSpPr>
            <p:nvPr/>
          </p:nvSpPr>
          <p:spPr bwMode="gray">
            <a:xfrm>
              <a:off x="3701" y="1162"/>
              <a:ext cx="1499" cy="379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19644" name="Picture 5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5" y="1331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645" name="Picture 6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920" y="1158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60" name="Group 7"/>
          <p:cNvGrpSpPr>
            <a:grpSpLocks/>
          </p:cNvGrpSpPr>
          <p:nvPr/>
        </p:nvGrpSpPr>
        <p:grpSpPr bwMode="auto">
          <a:xfrm>
            <a:off x="3551238" y="1371600"/>
            <a:ext cx="2379662" cy="608013"/>
            <a:chOff x="2112" y="1158"/>
            <a:chExt cx="1499" cy="383"/>
          </a:xfrm>
        </p:grpSpPr>
        <p:sp>
          <p:nvSpPr>
            <p:cNvPr id="122888" name="AutoShape 8"/>
            <p:cNvSpPr>
              <a:spLocks noChangeArrowheads="1"/>
            </p:cNvSpPr>
            <p:nvPr/>
          </p:nvSpPr>
          <p:spPr bwMode="ltGray">
            <a:xfrm>
              <a:off x="2112" y="1162"/>
              <a:ext cx="1499" cy="3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19641" name="Picture 9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119" y="1331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642" name="Picture 10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 rot="10800000">
              <a:off x="3336" y="1158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61" name="Group 11"/>
          <p:cNvGrpSpPr>
            <a:grpSpLocks/>
          </p:cNvGrpSpPr>
          <p:nvPr/>
        </p:nvGrpSpPr>
        <p:grpSpPr bwMode="auto">
          <a:xfrm>
            <a:off x="1066800" y="1371600"/>
            <a:ext cx="2379663" cy="608013"/>
            <a:chOff x="547" y="1158"/>
            <a:chExt cx="1499" cy="383"/>
          </a:xfrm>
        </p:grpSpPr>
        <p:sp>
          <p:nvSpPr>
            <p:cNvPr id="122892" name="AutoShape 12"/>
            <p:cNvSpPr>
              <a:spLocks noChangeArrowheads="1"/>
            </p:cNvSpPr>
            <p:nvPr/>
          </p:nvSpPr>
          <p:spPr bwMode="gray">
            <a:xfrm>
              <a:off x="547" y="1162"/>
              <a:ext cx="1499" cy="3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19638" name="Picture 13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" y="1325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639" name="Picture 14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770" y="1158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62" name="Group 15"/>
          <p:cNvGrpSpPr>
            <a:grpSpLocks/>
          </p:cNvGrpSpPr>
          <p:nvPr/>
        </p:nvGrpSpPr>
        <p:grpSpPr bwMode="auto">
          <a:xfrm>
            <a:off x="1081088" y="1930400"/>
            <a:ext cx="2370137" cy="3765550"/>
            <a:chOff x="313" y="1316"/>
            <a:chExt cx="1660" cy="2637"/>
          </a:xfrm>
        </p:grpSpPr>
        <p:sp>
          <p:nvSpPr>
            <p:cNvPr id="19635" name="Rectangle 16"/>
            <p:cNvSpPr>
              <a:spLocks noChangeArrowheads="1"/>
            </p:cNvSpPr>
            <p:nvPr/>
          </p:nvSpPr>
          <p:spPr bwMode="gray">
            <a:xfrm>
              <a:off x="313" y="3908"/>
              <a:ext cx="1660" cy="45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9636" name="Line 17"/>
            <p:cNvSpPr>
              <a:spLocks noChangeShapeType="1"/>
            </p:cNvSpPr>
            <p:nvPr/>
          </p:nvSpPr>
          <p:spPr bwMode="gray">
            <a:xfrm>
              <a:off x="313" y="1316"/>
              <a:ext cx="0" cy="2633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63" name="Group 18"/>
          <p:cNvGrpSpPr>
            <a:grpSpLocks/>
          </p:cNvGrpSpPr>
          <p:nvPr/>
        </p:nvGrpSpPr>
        <p:grpSpPr bwMode="auto">
          <a:xfrm>
            <a:off x="1200150" y="2093913"/>
            <a:ext cx="7073900" cy="2830512"/>
            <a:chOff x="664" y="1951"/>
            <a:chExt cx="4308" cy="2120"/>
          </a:xfrm>
        </p:grpSpPr>
        <p:sp>
          <p:nvSpPr>
            <p:cNvPr id="19527" name="Freeform 19"/>
            <p:cNvSpPr>
              <a:spLocks/>
            </p:cNvSpPr>
            <p:nvPr/>
          </p:nvSpPr>
          <p:spPr bwMode="invGray">
            <a:xfrm>
              <a:off x="743" y="2045"/>
              <a:ext cx="1267" cy="1938"/>
            </a:xfrm>
            <a:custGeom>
              <a:avLst/>
              <a:gdLst>
                <a:gd name="T0" fmla="*/ 87 w 1692"/>
                <a:gd name="T1" fmla="*/ 193 h 2586"/>
                <a:gd name="T2" fmla="*/ 240 w 1692"/>
                <a:gd name="T3" fmla="*/ 157 h 2586"/>
                <a:gd name="T4" fmla="*/ 325 w 1692"/>
                <a:gd name="T5" fmla="*/ 180 h 2586"/>
                <a:gd name="T6" fmla="*/ 312 w 1692"/>
                <a:gd name="T7" fmla="*/ 333 h 2586"/>
                <a:gd name="T8" fmla="*/ 204 w 1692"/>
                <a:gd name="T9" fmla="*/ 436 h 2586"/>
                <a:gd name="T10" fmla="*/ 163 w 1692"/>
                <a:gd name="T11" fmla="*/ 535 h 2586"/>
                <a:gd name="T12" fmla="*/ 213 w 1692"/>
                <a:gd name="T13" fmla="*/ 722 h 2586"/>
                <a:gd name="T14" fmla="*/ 237 w 1692"/>
                <a:gd name="T15" fmla="*/ 719 h 2586"/>
                <a:gd name="T16" fmla="*/ 246 w 1692"/>
                <a:gd name="T17" fmla="*/ 679 h 2586"/>
                <a:gd name="T18" fmla="*/ 358 w 1692"/>
                <a:gd name="T19" fmla="*/ 865 h 2586"/>
                <a:gd name="T20" fmla="*/ 487 w 1692"/>
                <a:gd name="T21" fmla="*/ 899 h 2586"/>
                <a:gd name="T22" fmla="*/ 595 w 1692"/>
                <a:gd name="T23" fmla="*/ 1012 h 2586"/>
                <a:gd name="T24" fmla="*/ 639 w 1692"/>
                <a:gd name="T25" fmla="*/ 1066 h 2586"/>
                <a:gd name="T26" fmla="*/ 577 w 1692"/>
                <a:gd name="T27" fmla="*/ 1205 h 2586"/>
                <a:gd name="T28" fmla="*/ 686 w 1692"/>
                <a:gd name="T29" fmla="*/ 1335 h 2586"/>
                <a:gd name="T30" fmla="*/ 774 w 1692"/>
                <a:gd name="T31" fmla="*/ 1515 h 2586"/>
                <a:gd name="T32" fmla="*/ 819 w 1692"/>
                <a:gd name="T33" fmla="*/ 1731 h 2586"/>
                <a:gd name="T34" fmla="*/ 894 w 1692"/>
                <a:gd name="T35" fmla="*/ 1904 h 2586"/>
                <a:gd name="T36" fmla="*/ 958 w 1692"/>
                <a:gd name="T37" fmla="*/ 1889 h 2586"/>
                <a:gd name="T38" fmla="*/ 932 w 1692"/>
                <a:gd name="T39" fmla="*/ 1794 h 2586"/>
                <a:gd name="T40" fmla="*/ 964 w 1692"/>
                <a:gd name="T41" fmla="*/ 1728 h 2586"/>
                <a:gd name="T42" fmla="*/ 1024 w 1692"/>
                <a:gd name="T43" fmla="*/ 1670 h 2586"/>
                <a:gd name="T44" fmla="*/ 1084 w 1692"/>
                <a:gd name="T45" fmla="*/ 1556 h 2586"/>
                <a:gd name="T46" fmla="*/ 1174 w 1692"/>
                <a:gd name="T47" fmla="*/ 1461 h 2586"/>
                <a:gd name="T48" fmla="*/ 1215 w 1692"/>
                <a:gd name="T49" fmla="*/ 1308 h 2586"/>
                <a:gd name="T50" fmla="*/ 1162 w 1692"/>
                <a:gd name="T51" fmla="*/ 1153 h 2586"/>
                <a:gd name="T52" fmla="*/ 1030 w 1692"/>
                <a:gd name="T53" fmla="*/ 1057 h 2586"/>
                <a:gd name="T54" fmla="*/ 827 w 1692"/>
                <a:gd name="T55" fmla="*/ 959 h 2586"/>
                <a:gd name="T56" fmla="*/ 729 w 1692"/>
                <a:gd name="T57" fmla="*/ 944 h 2586"/>
                <a:gd name="T58" fmla="*/ 677 w 1692"/>
                <a:gd name="T59" fmla="*/ 950 h 2586"/>
                <a:gd name="T60" fmla="*/ 595 w 1692"/>
                <a:gd name="T61" fmla="*/ 980 h 2586"/>
                <a:gd name="T62" fmla="*/ 568 w 1692"/>
                <a:gd name="T63" fmla="*/ 880 h 2586"/>
                <a:gd name="T64" fmla="*/ 551 w 1692"/>
                <a:gd name="T65" fmla="*/ 796 h 2586"/>
                <a:gd name="T66" fmla="*/ 473 w 1692"/>
                <a:gd name="T67" fmla="*/ 827 h 2586"/>
                <a:gd name="T68" fmla="*/ 425 w 1692"/>
                <a:gd name="T69" fmla="*/ 712 h 2586"/>
                <a:gd name="T70" fmla="*/ 554 w 1692"/>
                <a:gd name="T71" fmla="*/ 683 h 2586"/>
                <a:gd name="T72" fmla="*/ 631 w 1692"/>
                <a:gd name="T73" fmla="*/ 679 h 2586"/>
                <a:gd name="T74" fmla="*/ 671 w 1692"/>
                <a:gd name="T75" fmla="*/ 674 h 2586"/>
                <a:gd name="T76" fmla="*/ 792 w 1692"/>
                <a:gd name="T77" fmla="*/ 562 h 2586"/>
                <a:gd name="T78" fmla="*/ 887 w 1692"/>
                <a:gd name="T79" fmla="*/ 508 h 2586"/>
                <a:gd name="T80" fmla="*/ 957 w 1692"/>
                <a:gd name="T81" fmla="*/ 477 h 2586"/>
                <a:gd name="T82" fmla="*/ 1003 w 1692"/>
                <a:gd name="T83" fmla="*/ 403 h 2586"/>
                <a:gd name="T84" fmla="*/ 964 w 1692"/>
                <a:gd name="T85" fmla="*/ 384 h 2586"/>
                <a:gd name="T86" fmla="*/ 1143 w 1692"/>
                <a:gd name="T87" fmla="*/ 342 h 2586"/>
                <a:gd name="T88" fmla="*/ 1053 w 1692"/>
                <a:gd name="T89" fmla="*/ 256 h 2586"/>
                <a:gd name="T90" fmla="*/ 994 w 1692"/>
                <a:gd name="T91" fmla="*/ 198 h 2586"/>
                <a:gd name="T92" fmla="*/ 915 w 1692"/>
                <a:gd name="T93" fmla="*/ 273 h 2586"/>
                <a:gd name="T94" fmla="*/ 831 w 1692"/>
                <a:gd name="T95" fmla="*/ 333 h 2586"/>
                <a:gd name="T96" fmla="*/ 765 w 1692"/>
                <a:gd name="T97" fmla="*/ 228 h 2586"/>
                <a:gd name="T98" fmla="*/ 908 w 1692"/>
                <a:gd name="T99" fmla="*/ 180 h 2586"/>
                <a:gd name="T100" fmla="*/ 948 w 1692"/>
                <a:gd name="T101" fmla="*/ 148 h 2586"/>
                <a:gd name="T102" fmla="*/ 994 w 1692"/>
                <a:gd name="T103" fmla="*/ 129 h 2586"/>
                <a:gd name="T104" fmla="*/ 963 w 1692"/>
                <a:gd name="T105" fmla="*/ 108 h 2586"/>
                <a:gd name="T106" fmla="*/ 945 w 1692"/>
                <a:gd name="T107" fmla="*/ 90 h 2586"/>
                <a:gd name="T108" fmla="*/ 900 w 1692"/>
                <a:gd name="T109" fmla="*/ 76 h 2586"/>
                <a:gd name="T110" fmla="*/ 828 w 1692"/>
                <a:gd name="T111" fmla="*/ 102 h 2586"/>
                <a:gd name="T112" fmla="*/ 711 w 1692"/>
                <a:gd name="T113" fmla="*/ 90 h 2586"/>
                <a:gd name="T114" fmla="*/ 412 w 1692"/>
                <a:gd name="T115" fmla="*/ 0 h 2586"/>
                <a:gd name="T116" fmla="*/ 258 w 1692"/>
                <a:gd name="T117" fmla="*/ 24 h 2586"/>
                <a:gd name="T118" fmla="*/ 217 w 1692"/>
                <a:gd name="T119" fmla="*/ 76 h 2586"/>
                <a:gd name="T120" fmla="*/ 96 w 1692"/>
                <a:gd name="T121" fmla="*/ 130 h 2586"/>
                <a:gd name="T122" fmla="*/ 96 w 1692"/>
                <a:gd name="T123" fmla="*/ 162 h 2586"/>
                <a:gd name="T124" fmla="*/ 1 w 1692"/>
                <a:gd name="T125" fmla="*/ 189 h 25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8" name="Freeform 20"/>
            <p:cNvSpPr>
              <a:spLocks/>
            </p:cNvSpPr>
            <p:nvPr/>
          </p:nvSpPr>
          <p:spPr bwMode="invGray">
            <a:xfrm>
              <a:off x="703" y="2230"/>
              <a:ext cx="34" cy="28"/>
            </a:xfrm>
            <a:custGeom>
              <a:avLst/>
              <a:gdLst>
                <a:gd name="T0" fmla="*/ 12 w 46"/>
                <a:gd name="T1" fmla="*/ 3 h 38"/>
                <a:gd name="T2" fmla="*/ 0 w 46"/>
                <a:gd name="T3" fmla="*/ 16 h 38"/>
                <a:gd name="T4" fmla="*/ 16 w 46"/>
                <a:gd name="T5" fmla="*/ 28 h 38"/>
                <a:gd name="T6" fmla="*/ 34 w 46"/>
                <a:gd name="T7" fmla="*/ 19 h 38"/>
                <a:gd name="T8" fmla="*/ 22 w 46"/>
                <a:gd name="T9" fmla="*/ 0 h 38"/>
                <a:gd name="T10" fmla="*/ 12 w 46"/>
                <a:gd name="T11" fmla="*/ 3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9" name="Freeform 21"/>
            <p:cNvSpPr>
              <a:spLocks/>
            </p:cNvSpPr>
            <p:nvPr/>
          </p:nvSpPr>
          <p:spPr bwMode="invGray">
            <a:xfrm>
              <a:off x="1010" y="2353"/>
              <a:ext cx="39" cy="32"/>
            </a:xfrm>
            <a:custGeom>
              <a:avLst/>
              <a:gdLst>
                <a:gd name="T0" fmla="*/ 9 w 52"/>
                <a:gd name="T1" fmla="*/ 0 h 44"/>
                <a:gd name="T2" fmla="*/ 20 w 52"/>
                <a:gd name="T3" fmla="*/ 32 h 44"/>
                <a:gd name="T4" fmla="*/ 32 w 52"/>
                <a:gd name="T5" fmla="*/ 31 h 44"/>
                <a:gd name="T6" fmla="*/ 29 w 52"/>
                <a:gd name="T7" fmla="*/ 12 h 44"/>
                <a:gd name="T8" fmla="*/ 20 w 52"/>
                <a:gd name="T9" fmla="*/ 1 h 44"/>
                <a:gd name="T10" fmla="*/ 9 w 52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0" name="Freeform 22"/>
            <p:cNvSpPr>
              <a:spLocks/>
            </p:cNvSpPr>
            <p:nvPr/>
          </p:nvSpPr>
          <p:spPr bwMode="invGray">
            <a:xfrm>
              <a:off x="1792" y="2409"/>
              <a:ext cx="98" cy="74"/>
            </a:xfrm>
            <a:custGeom>
              <a:avLst/>
              <a:gdLst>
                <a:gd name="T0" fmla="*/ 73 w 131"/>
                <a:gd name="T1" fmla="*/ 0 h 98"/>
                <a:gd name="T2" fmla="*/ 59 w 131"/>
                <a:gd name="T3" fmla="*/ 6 h 98"/>
                <a:gd name="T4" fmla="*/ 40 w 131"/>
                <a:gd name="T5" fmla="*/ 18 h 98"/>
                <a:gd name="T6" fmla="*/ 29 w 131"/>
                <a:gd name="T7" fmla="*/ 30 h 98"/>
                <a:gd name="T8" fmla="*/ 16 w 131"/>
                <a:gd name="T9" fmla="*/ 39 h 98"/>
                <a:gd name="T10" fmla="*/ 47 w 131"/>
                <a:gd name="T11" fmla="*/ 62 h 98"/>
                <a:gd name="T12" fmla="*/ 59 w 131"/>
                <a:gd name="T13" fmla="*/ 71 h 98"/>
                <a:gd name="T14" fmla="*/ 64 w 131"/>
                <a:gd name="T15" fmla="*/ 69 h 98"/>
                <a:gd name="T16" fmla="*/ 67 w 131"/>
                <a:gd name="T17" fmla="*/ 65 h 98"/>
                <a:gd name="T18" fmla="*/ 73 w 131"/>
                <a:gd name="T19" fmla="*/ 74 h 98"/>
                <a:gd name="T20" fmla="*/ 92 w 131"/>
                <a:gd name="T21" fmla="*/ 65 h 98"/>
                <a:gd name="T22" fmla="*/ 97 w 131"/>
                <a:gd name="T23" fmla="*/ 56 h 98"/>
                <a:gd name="T24" fmla="*/ 76 w 131"/>
                <a:gd name="T25" fmla="*/ 30 h 98"/>
                <a:gd name="T26" fmla="*/ 86 w 131"/>
                <a:gd name="T27" fmla="*/ 18 h 98"/>
                <a:gd name="T28" fmla="*/ 83 w 131"/>
                <a:gd name="T29" fmla="*/ 3 h 98"/>
                <a:gd name="T30" fmla="*/ 73 w 131"/>
                <a:gd name="T31" fmla="*/ 0 h 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1" name="Freeform 23"/>
            <p:cNvSpPr>
              <a:spLocks/>
            </p:cNvSpPr>
            <p:nvPr/>
          </p:nvSpPr>
          <p:spPr bwMode="invGray">
            <a:xfrm>
              <a:off x="1318" y="2793"/>
              <a:ext cx="158" cy="84"/>
            </a:xfrm>
            <a:custGeom>
              <a:avLst/>
              <a:gdLst>
                <a:gd name="T0" fmla="*/ 35 w 212"/>
                <a:gd name="T1" fmla="*/ 9 h 112"/>
                <a:gd name="T2" fmla="*/ 13 w 212"/>
                <a:gd name="T3" fmla="*/ 9 h 112"/>
                <a:gd name="T4" fmla="*/ 4 w 212"/>
                <a:gd name="T5" fmla="*/ 12 h 112"/>
                <a:gd name="T6" fmla="*/ 19 w 212"/>
                <a:gd name="T7" fmla="*/ 39 h 112"/>
                <a:gd name="T8" fmla="*/ 38 w 212"/>
                <a:gd name="T9" fmla="*/ 33 h 112"/>
                <a:gd name="T10" fmla="*/ 69 w 212"/>
                <a:gd name="T11" fmla="*/ 41 h 112"/>
                <a:gd name="T12" fmla="*/ 83 w 212"/>
                <a:gd name="T13" fmla="*/ 45 h 112"/>
                <a:gd name="T14" fmla="*/ 99 w 212"/>
                <a:gd name="T15" fmla="*/ 66 h 112"/>
                <a:gd name="T16" fmla="*/ 105 w 212"/>
                <a:gd name="T17" fmla="*/ 84 h 112"/>
                <a:gd name="T18" fmla="*/ 117 w 212"/>
                <a:gd name="T19" fmla="*/ 75 h 112"/>
                <a:gd name="T20" fmla="*/ 126 w 212"/>
                <a:gd name="T21" fmla="*/ 72 h 112"/>
                <a:gd name="T22" fmla="*/ 139 w 212"/>
                <a:gd name="T23" fmla="*/ 77 h 112"/>
                <a:gd name="T24" fmla="*/ 145 w 212"/>
                <a:gd name="T25" fmla="*/ 60 h 112"/>
                <a:gd name="T26" fmla="*/ 114 w 212"/>
                <a:gd name="T27" fmla="*/ 41 h 112"/>
                <a:gd name="T28" fmla="*/ 78 w 212"/>
                <a:gd name="T29" fmla="*/ 15 h 112"/>
                <a:gd name="T30" fmla="*/ 40 w 212"/>
                <a:gd name="T31" fmla="*/ 20 h 112"/>
                <a:gd name="T32" fmla="*/ 35 w 212"/>
                <a:gd name="T33" fmla="*/ 9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2" name="Freeform 24"/>
            <p:cNvSpPr>
              <a:spLocks/>
            </p:cNvSpPr>
            <p:nvPr/>
          </p:nvSpPr>
          <p:spPr bwMode="invGray">
            <a:xfrm>
              <a:off x="1448" y="2857"/>
              <a:ext cx="99" cy="41"/>
            </a:xfrm>
            <a:custGeom>
              <a:avLst/>
              <a:gdLst>
                <a:gd name="T0" fmla="*/ 42 w 133"/>
                <a:gd name="T1" fmla="*/ 0 h 54"/>
                <a:gd name="T2" fmla="*/ 32 w 133"/>
                <a:gd name="T3" fmla="*/ 5 h 54"/>
                <a:gd name="T4" fmla="*/ 23 w 133"/>
                <a:gd name="T5" fmla="*/ 23 h 54"/>
                <a:gd name="T6" fmla="*/ 11 w 133"/>
                <a:gd name="T7" fmla="*/ 26 h 54"/>
                <a:gd name="T8" fmla="*/ 2 w 133"/>
                <a:gd name="T9" fmla="*/ 32 h 54"/>
                <a:gd name="T10" fmla="*/ 10 w 133"/>
                <a:gd name="T11" fmla="*/ 41 h 54"/>
                <a:gd name="T12" fmla="*/ 99 w 133"/>
                <a:gd name="T13" fmla="*/ 26 h 54"/>
                <a:gd name="T14" fmla="*/ 92 w 133"/>
                <a:gd name="T15" fmla="*/ 12 h 54"/>
                <a:gd name="T16" fmla="*/ 78 w 133"/>
                <a:gd name="T17" fmla="*/ 6 h 54"/>
                <a:gd name="T18" fmla="*/ 75 w 133"/>
                <a:gd name="T19" fmla="*/ 18 h 54"/>
                <a:gd name="T20" fmla="*/ 66 w 133"/>
                <a:gd name="T21" fmla="*/ 14 h 54"/>
                <a:gd name="T22" fmla="*/ 50 w 133"/>
                <a:gd name="T23" fmla="*/ 11 h 54"/>
                <a:gd name="T24" fmla="*/ 42 w 133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3" name="Freeform 25"/>
            <p:cNvSpPr>
              <a:spLocks/>
            </p:cNvSpPr>
            <p:nvPr/>
          </p:nvSpPr>
          <p:spPr bwMode="invGray">
            <a:xfrm>
              <a:off x="1553" y="2883"/>
              <a:ext cx="38" cy="18"/>
            </a:xfrm>
            <a:custGeom>
              <a:avLst/>
              <a:gdLst>
                <a:gd name="T0" fmla="*/ 10 w 51"/>
                <a:gd name="T1" fmla="*/ 0 h 24"/>
                <a:gd name="T2" fmla="*/ 5 w 51"/>
                <a:gd name="T3" fmla="*/ 14 h 24"/>
                <a:gd name="T4" fmla="*/ 20 w 51"/>
                <a:gd name="T5" fmla="*/ 18 h 24"/>
                <a:gd name="T6" fmla="*/ 25 w 51"/>
                <a:gd name="T7" fmla="*/ 3 h 24"/>
                <a:gd name="T8" fmla="*/ 10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4" name="Freeform 26"/>
            <p:cNvSpPr>
              <a:spLocks/>
            </p:cNvSpPr>
            <p:nvPr/>
          </p:nvSpPr>
          <p:spPr bwMode="invGray">
            <a:xfrm>
              <a:off x="1609" y="2886"/>
              <a:ext cx="12" cy="25"/>
            </a:xfrm>
            <a:custGeom>
              <a:avLst/>
              <a:gdLst>
                <a:gd name="T0" fmla="*/ 11 w 16"/>
                <a:gd name="T1" fmla="*/ 0 h 34"/>
                <a:gd name="T2" fmla="*/ 0 w 16"/>
                <a:gd name="T3" fmla="*/ 10 h 34"/>
                <a:gd name="T4" fmla="*/ 12 w 16"/>
                <a:gd name="T5" fmla="*/ 25 h 34"/>
                <a:gd name="T6" fmla="*/ 9 w 16"/>
                <a:gd name="T7" fmla="*/ 13 h 34"/>
                <a:gd name="T8" fmla="*/ 12 w 16"/>
                <a:gd name="T9" fmla="*/ 4 h 34"/>
                <a:gd name="T10" fmla="*/ 11 w 16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5" name="Freeform 27"/>
            <p:cNvSpPr>
              <a:spLocks/>
            </p:cNvSpPr>
            <p:nvPr/>
          </p:nvSpPr>
          <p:spPr bwMode="invGray">
            <a:xfrm>
              <a:off x="1426" y="2040"/>
              <a:ext cx="180" cy="88"/>
            </a:xfrm>
            <a:custGeom>
              <a:avLst/>
              <a:gdLst>
                <a:gd name="T0" fmla="*/ 48 w 240"/>
                <a:gd name="T1" fmla="*/ 1 h 117"/>
                <a:gd name="T2" fmla="*/ 18 w 240"/>
                <a:gd name="T3" fmla="*/ 23 h 117"/>
                <a:gd name="T4" fmla="*/ 5 w 240"/>
                <a:gd name="T5" fmla="*/ 28 h 117"/>
                <a:gd name="T6" fmla="*/ 0 w 240"/>
                <a:gd name="T7" fmla="*/ 29 h 117"/>
                <a:gd name="T8" fmla="*/ 20 w 240"/>
                <a:gd name="T9" fmla="*/ 44 h 117"/>
                <a:gd name="T10" fmla="*/ 29 w 240"/>
                <a:gd name="T11" fmla="*/ 47 h 117"/>
                <a:gd name="T12" fmla="*/ 51 w 240"/>
                <a:gd name="T13" fmla="*/ 35 h 117"/>
                <a:gd name="T14" fmla="*/ 60 w 240"/>
                <a:gd name="T15" fmla="*/ 32 h 117"/>
                <a:gd name="T16" fmla="*/ 62 w 240"/>
                <a:gd name="T17" fmla="*/ 41 h 117"/>
                <a:gd name="T18" fmla="*/ 48 w 240"/>
                <a:gd name="T19" fmla="*/ 46 h 117"/>
                <a:gd name="T20" fmla="*/ 54 w 240"/>
                <a:gd name="T21" fmla="*/ 55 h 117"/>
                <a:gd name="T22" fmla="*/ 30 w 240"/>
                <a:gd name="T23" fmla="*/ 65 h 117"/>
                <a:gd name="T24" fmla="*/ 53 w 240"/>
                <a:gd name="T25" fmla="*/ 82 h 117"/>
                <a:gd name="T26" fmla="*/ 62 w 240"/>
                <a:gd name="T27" fmla="*/ 85 h 117"/>
                <a:gd name="T28" fmla="*/ 89 w 240"/>
                <a:gd name="T29" fmla="*/ 77 h 117"/>
                <a:gd name="T30" fmla="*/ 113 w 240"/>
                <a:gd name="T31" fmla="*/ 79 h 117"/>
                <a:gd name="T32" fmla="*/ 126 w 240"/>
                <a:gd name="T33" fmla="*/ 88 h 117"/>
                <a:gd name="T34" fmla="*/ 153 w 240"/>
                <a:gd name="T35" fmla="*/ 82 h 117"/>
                <a:gd name="T36" fmla="*/ 168 w 240"/>
                <a:gd name="T37" fmla="*/ 77 h 117"/>
                <a:gd name="T38" fmla="*/ 167 w 240"/>
                <a:gd name="T39" fmla="*/ 58 h 117"/>
                <a:gd name="T40" fmla="*/ 176 w 240"/>
                <a:gd name="T41" fmla="*/ 52 h 117"/>
                <a:gd name="T42" fmla="*/ 179 w 240"/>
                <a:gd name="T43" fmla="*/ 35 h 117"/>
                <a:gd name="T44" fmla="*/ 158 w 240"/>
                <a:gd name="T45" fmla="*/ 43 h 117"/>
                <a:gd name="T46" fmla="*/ 150 w 240"/>
                <a:gd name="T47" fmla="*/ 32 h 117"/>
                <a:gd name="T48" fmla="*/ 129 w 240"/>
                <a:gd name="T49" fmla="*/ 34 h 117"/>
                <a:gd name="T50" fmla="*/ 101 w 240"/>
                <a:gd name="T51" fmla="*/ 7 h 117"/>
                <a:gd name="T52" fmla="*/ 71 w 240"/>
                <a:gd name="T53" fmla="*/ 8 h 117"/>
                <a:gd name="T54" fmla="*/ 62 w 240"/>
                <a:gd name="T55" fmla="*/ 1 h 117"/>
                <a:gd name="T56" fmla="*/ 48 w 240"/>
                <a:gd name="T57" fmla="*/ 1 h 1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6" name="Freeform 28"/>
            <p:cNvSpPr>
              <a:spLocks/>
            </p:cNvSpPr>
            <p:nvPr/>
          </p:nvSpPr>
          <p:spPr bwMode="invGray">
            <a:xfrm>
              <a:off x="1506" y="1999"/>
              <a:ext cx="146" cy="60"/>
            </a:xfrm>
            <a:custGeom>
              <a:avLst/>
              <a:gdLst>
                <a:gd name="T0" fmla="*/ 73 w 194"/>
                <a:gd name="T1" fmla="*/ 8 h 80"/>
                <a:gd name="T2" fmla="*/ 10 w 194"/>
                <a:gd name="T3" fmla="*/ 18 h 80"/>
                <a:gd name="T4" fmla="*/ 7 w 194"/>
                <a:gd name="T5" fmla="*/ 26 h 80"/>
                <a:gd name="T6" fmla="*/ 43 w 194"/>
                <a:gd name="T7" fmla="*/ 39 h 80"/>
                <a:gd name="T8" fmla="*/ 102 w 194"/>
                <a:gd name="T9" fmla="*/ 56 h 80"/>
                <a:gd name="T10" fmla="*/ 132 w 194"/>
                <a:gd name="T11" fmla="*/ 51 h 80"/>
                <a:gd name="T12" fmla="*/ 141 w 194"/>
                <a:gd name="T13" fmla="*/ 48 h 80"/>
                <a:gd name="T14" fmla="*/ 132 w 194"/>
                <a:gd name="T15" fmla="*/ 33 h 80"/>
                <a:gd name="T16" fmla="*/ 123 w 194"/>
                <a:gd name="T17" fmla="*/ 27 h 80"/>
                <a:gd name="T18" fmla="*/ 97 w 194"/>
                <a:gd name="T19" fmla="*/ 20 h 80"/>
                <a:gd name="T20" fmla="*/ 73 w 194"/>
                <a:gd name="T21" fmla="*/ 8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7" name="Freeform 29"/>
            <p:cNvSpPr>
              <a:spLocks/>
            </p:cNvSpPr>
            <p:nvPr/>
          </p:nvSpPr>
          <p:spPr bwMode="invGray">
            <a:xfrm>
              <a:off x="1711" y="2069"/>
              <a:ext cx="233" cy="190"/>
            </a:xfrm>
            <a:custGeom>
              <a:avLst/>
              <a:gdLst>
                <a:gd name="T0" fmla="*/ 50 w 310"/>
                <a:gd name="T1" fmla="*/ 7 h 254"/>
                <a:gd name="T2" fmla="*/ 38 w 310"/>
                <a:gd name="T3" fmla="*/ 17 h 254"/>
                <a:gd name="T4" fmla="*/ 16 w 310"/>
                <a:gd name="T5" fmla="*/ 29 h 254"/>
                <a:gd name="T6" fmla="*/ 40 w 310"/>
                <a:gd name="T7" fmla="*/ 58 h 254"/>
                <a:gd name="T8" fmla="*/ 59 w 310"/>
                <a:gd name="T9" fmla="*/ 64 h 254"/>
                <a:gd name="T10" fmla="*/ 77 w 310"/>
                <a:gd name="T11" fmla="*/ 74 h 254"/>
                <a:gd name="T12" fmla="*/ 95 w 310"/>
                <a:gd name="T13" fmla="*/ 64 h 254"/>
                <a:gd name="T14" fmla="*/ 107 w 310"/>
                <a:gd name="T15" fmla="*/ 76 h 254"/>
                <a:gd name="T16" fmla="*/ 112 w 310"/>
                <a:gd name="T17" fmla="*/ 95 h 254"/>
                <a:gd name="T18" fmla="*/ 86 w 310"/>
                <a:gd name="T19" fmla="*/ 113 h 254"/>
                <a:gd name="T20" fmla="*/ 67 w 310"/>
                <a:gd name="T21" fmla="*/ 129 h 254"/>
                <a:gd name="T22" fmla="*/ 52 w 310"/>
                <a:gd name="T23" fmla="*/ 126 h 254"/>
                <a:gd name="T24" fmla="*/ 43 w 310"/>
                <a:gd name="T25" fmla="*/ 123 h 254"/>
                <a:gd name="T26" fmla="*/ 32 w 310"/>
                <a:gd name="T27" fmla="*/ 140 h 254"/>
                <a:gd name="T28" fmla="*/ 29 w 310"/>
                <a:gd name="T29" fmla="*/ 149 h 254"/>
                <a:gd name="T30" fmla="*/ 55 w 310"/>
                <a:gd name="T31" fmla="*/ 153 h 254"/>
                <a:gd name="T32" fmla="*/ 71 w 310"/>
                <a:gd name="T33" fmla="*/ 152 h 254"/>
                <a:gd name="T34" fmla="*/ 86 w 310"/>
                <a:gd name="T35" fmla="*/ 173 h 254"/>
                <a:gd name="T36" fmla="*/ 95 w 310"/>
                <a:gd name="T37" fmla="*/ 176 h 254"/>
                <a:gd name="T38" fmla="*/ 104 w 310"/>
                <a:gd name="T39" fmla="*/ 179 h 254"/>
                <a:gd name="T40" fmla="*/ 117 w 310"/>
                <a:gd name="T41" fmla="*/ 188 h 254"/>
                <a:gd name="T42" fmla="*/ 136 w 310"/>
                <a:gd name="T43" fmla="*/ 177 h 254"/>
                <a:gd name="T44" fmla="*/ 153 w 310"/>
                <a:gd name="T45" fmla="*/ 176 h 254"/>
                <a:gd name="T46" fmla="*/ 172 w 310"/>
                <a:gd name="T47" fmla="*/ 159 h 254"/>
                <a:gd name="T48" fmla="*/ 169 w 310"/>
                <a:gd name="T49" fmla="*/ 138 h 254"/>
                <a:gd name="T50" fmla="*/ 163 w 310"/>
                <a:gd name="T51" fmla="*/ 129 h 254"/>
                <a:gd name="T52" fmla="*/ 175 w 310"/>
                <a:gd name="T53" fmla="*/ 125 h 254"/>
                <a:gd name="T54" fmla="*/ 184 w 310"/>
                <a:gd name="T55" fmla="*/ 137 h 254"/>
                <a:gd name="T56" fmla="*/ 186 w 310"/>
                <a:gd name="T57" fmla="*/ 147 h 254"/>
                <a:gd name="T58" fmla="*/ 196 w 310"/>
                <a:gd name="T59" fmla="*/ 144 h 254"/>
                <a:gd name="T60" fmla="*/ 228 w 310"/>
                <a:gd name="T61" fmla="*/ 126 h 254"/>
                <a:gd name="T62" fmla="*/ 220 w 310"/>
                <a:gd name="T63" fmla="*/ 110 h 254"/>
                <a:gd name="T64" fmla="*/ 195 w 310"/>
                <a:gd name="T65" fmla="*/ 92 h 254"/>
                <a:gd name="T66" fmla="*/ 199 w 310"/>
                <a:gd name="T67" fmla="*/ 80 h 254"/>
                <a:gd name="T68" fmla="*/ 208 w 310"/>
                <a:gd name="T69" fmla="*/ 77 h 254"/>
                <a:gd name="T70" fmla="*/ 190 w 310"/>
                <a:gd name="T71" fmla="*/ 47 h 254"/>
                <a:gd name="T72" fmla="*/ 175 w 310"/>
                <a:gd name="T73" fmla="*/ 44 h 254"/>
                <a:gd name="T74" fmla="*/ 166 w 310"/>
                <a:gd name="T75" fmla="*/ 41 h 254"/>
                <a:gd name="T76" fmla="*/ 151 w 310"/>
                <a:gd name="T77" fmla="*/ 25 h 254"/>
                <a:gd name="T78" fmla="*/ 117 w 310"/>
                <a:gd name="T79" fmla="*/ 34 h 254"/>
                <a:gd name="T80" fmla="*/ 126 w 310"/>
                <a:gd name="T81" fmla="*/ 19 h 254"/>
                <a:gd name="T82" fmla="*/ 104 w 310"/>
                <a:gd name="T83" fmla="*/ 13 h 254"/>
                <a:gd name="T84" fmla="*/ 89 w 310"/>
                <a:gd name="T85" fmla="*/ 14 h 254"/>
                <a:gd name="T86" fmla="*/ 50 w 310"/>
                <a:gd name="T87" fmla="*/ 7 h 2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8" name="Freeform 30"/>
            <p:cNvSpPr>
              <a:spLocks/>
            </p:cNvSpPr>
            <p:nvPr/>
          </p:nvSpPr>
          <p:spPr bwMode="invGray">
            <a:xfrm>
              <a:off x="1709" y="1987"/>
              <a:ext cx="44" cy="37"/>
            </a:xfrm>
            <a:custGeom>
              <a:avLst/>
              <a:gdLst>
                <a:gd name="T0" fmla="*/ 19 w 59"/>
                <a:gd name="T1" fmla="*/ 0 h 50"/>
                <a:gd name="T2" fmla="*/ 0 w 59"/>
                <a:gd name="T3" fmla="*/ 7 h 50"/>
                <a:gd name="T4" fmla="*/ 22 w 59"/>
                <a:gd name="T5" fmla="*/ 30 h 50"/>
                <a:gd name="T6" fmla="*/ 36 w 59"/>
                <a:gd name="T7" fmla="*/ 37 h 50"/>
                <a:gd name="T8" fmla="*/ 43 w 59"/>
                <a:gd name="T9" fmla="*/ 21 h 50"/>
                <a:gd name="T10" fmla="*/ 33 w 59"/>
                <a:gd name="T11" fmla="*/ 6 h 50"/>
                <a:gd name="T12" fmla="*/ 19 w 59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9" name="Freeform 31"/>
            <p:cNvSpPr>
              <a:spLocks/>
            </p:cNvSpPr>
            <p:nvPr/>
          </p:nvSpPr>
          <p:spPr bwMode="invGray">
            <a:xfrm>
              <a:off x="1625" y="2057"/>
              <a:ext cx="65" cy="42"/>
            </a:xfrm>
            <a:custGeom>
              <a:avLst/>
              <a:gdLst>
                <a:gd name="T0" fmla="*/ 33 w 86"/>
                <a:gd name="T1" fmla="*/ 5 h 57"/>
                <a:gd name="T2" fmla="*/ 18 w 86"/>
                <a:gd name="T3" fmla="*/ 18 h 57"/>
                <a:gd name="T4" fmla="*/ 3 w 86"/>
                <a:gd name="T5" fmla="*/ 20 h 57"/>
                <a:gd name="T6" fmla="*/ 12 w 86"/>
                <a:gd name="T7" fmla="*/ 42 h 57"/>
                <a:gd name="T8" fmla="*/ 56 w 86"/>
                <a:gd name="T9" fmla="*/ 26 h 57"/>
                <a:gd name="T10" fmla="*/ 65 w 86"/>
                <a:gd name="T11" fmla="*/ 13 h 57"/>
                <a:gd name="T12" fmla="*/ 42 w 86"/>
                <a:gd name="T13" fmla="*/ 5 h 57"/>
                <a:gd name="T14" fmla="*/ 33 w 86"/>
                <a:gd name="T15" fmla="*/ 5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0" name="Freeform 32"/>
            <p:cNvSpPr>
              <a:spLocks/>
            </p:cNvSpPr>
            <p:nvPr/>
          </p:nvSpPr>
          <p:spPr bwMode="invGray">
            <a:xfrm>
              <a:off x="1693" y="2065"/>
              <a:ext cx="54" cy="25"/>
            </a:xfrm>
            <a:custGeom>
              <a:avLst/>
              <a:gdLst>
                <a:gd name="T0" fmla="*/ 30 w 73"/>
                <a:gd name="T1" fmla="*/ 0 h 34"/>
                <a:gd name="T2" fmla="*/ 7 w 73"/>
                <a:gd name="T3" fmla="*/ 12 h 34"/>
                <a:gd name="T4" fmla="*/ 18 w 73"/>
                <a:gd name="T5" fmla="*/ 25 h 34"/>
                <a:gd name="T6" fmla="*/ 38 w 73"/>
                <a:gd name="T7" fmla="*/ 21 h 34"/>
                <a:gd name="T8" fmla="*/ 47 w 73"/>
                <a:gd name="T9" fmla="*/ 15 h 34"/>
                <a:gd name="T10" fmla="*/ 30 w 7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1" name="Freeform 33"/>
            <p:cNvSpPr>
              <a:spLocks/>
            </p:cNvSpPr>
            <p:nvPr/>
          </p:nvSpPr>
          <p:spPr bwMode="invGray">
            <a:xfrm>
              <a:off x="1664" y="2029"/>
              <a:ext cx="64" cy="34"/>
            </a:xfrm>
            <a:custGeom>
              <a:avLst/>
              <a:gdLst>
                <a:gd name="T0" fmla="*/ 44 w 85"/>
                <a:gd name="T1" fmla="*/ 8 h 45"/>
                <a:gd name="T2" fmla="*/ 21 w 85"/>
                <a:gd name="T3" fmla="*/ 3 h 45"/>
                <a:gd name="T4" fmla="*/ 0 w 85"/>
                <a:gd name="T5" fmla="*/ 14 h 45"/>
                <a:gd name="T6" fmla="*/ 30 w 85"/>
                <a:gd name="T7" fmla="*/ 24 h 45"/>
                <a:gd name="T8" fmla="*/ 48 w 85"/>
                <a:gd name="T9" fmla="*/ 30 h 45"/>
                <a:gd name="T10" fmla="*/ 63 w 85"/>
                <a:gd name="T11" fmla="*/ 14 h 45"/>
                <a:gd name="T12" fmla="*/ 62 w 85"/>
                <a:gd name="T13" fmla="*/ 5 h 45"/>
                <a:gd name="T14" fmla="*/ 48 w 85"/>
                <a:gd name="T15" fmla="*/ 0 h 45"/>
                <a:gd name="T16" fmla="*/ 44 w 85"/>
                <a:gd name="T17" fmla="*/ 8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2" name="Freeform 34"/>
            <p:cNvSpPr>
              <a:spLocks/>
            </p:cNvSpPr>
            <p:nvPr/>
          </p:nvSpPr>
          <p:spPr bwMode="invGray">
            <a:xfrm>
              <a:off x="1637" y="1997"/>
              <a:ext cx="44" cy="24"/>
            </a:xfrm>
            <a:custGeom>
              <a:avLst/>
              <a:gdLst>
                <a:gd name="T0" fmla="*/ 12 w 58"/>
                <a:gd name="T1" fmla="*/ 3 h 31"/>
                <a:gd name="T2" fmla="*/ 0 w 58"/>
                <a:gd name="T3" fmla="*/ 14 h 31"/>
                <a:gd name="T4" fmla="*/ 15 w 58"/>
                <a:gd name="T5" fmla="*/ 22 h 31"/>
                <a:gd name="T6" fmla="*/ 21 w 58"/>
                <a:gd name="T7" fmla="*/ 15 h 31"/>
                <a:gd name="T8" fmla="*/ 39 w 58"/>
                <a:gd name="T9" fmla="*/ 9 h 31"/>
                <a:gd name="T10" fmla="*/ 33 w 58"/>
                <a:gd name="T11" fmla="*/ 0 h 31"/>
                <a:gd name="T12" fmla="*/ 12 w 58"/>
                <a:gd name="T13" fmla="*/ 3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3" name="Freeform 35"/>
            <p:cNvSpPr>
              <a:spLocks/>
            </p:cNvSpPr>
            <p:nvPr/>
          </p:nvSpPr>
          <p:spPr bwMode="invGray">
            <a:xfrm>
              <a:off x="1751" y="2000"/>
              <a:ext cx="114" cy="77"/>
            </a:xfrm>
            <a:custGeom>
              <a:avLst/>
              <a:gdLst>
                <a:gd name="T0" fmla="*/ 29 w 152"/>
                <a:gd name="T1" fmla="*/ 0 h 102"/>
                <a:gd name="T2" fmla="*/ 11 w 152"/>
                <a:gd name="T3" fmla="*/ 5 h 102"/>
                <a:gd name="T4" fmla="*/ 3 w 152"/>
                <a:gd name="T5" fmla="*/ 29 h 102"/>
                <a:gd name="T6" fmla="*/ 9 w 152"/>
                <a:gd name="T7" fmla="*/ 42 h 102"/>
                <a:gd name="T8" fmla="*/ 0 w 152"/>
                <a:gd name="T9" fmla="*/ 54 h 102"/>
                <a:gd name="T10" fmla="*/ 42 w 152"/>
                <a:gd name="T11" fmla="*/ 65 h 102"/>
                <a:gd name="T12" fmla="*/ 62 w 152"/>
                <a:gd name="T13" fmla="*/ 69 h 102"/>
                <a:gd name="T14" fmla="*/ 114 w 152"/>
                <a:gd name="T15" fmla="*/ 65 h 102"/>
                <a:gd name="T16" fmla="*/ 57 w 152"/>
                <a:gd name="T17" fmla="*/ 53 h 102"/>
                <a:gd name="T18" fmla="*/ 41 w 152"/>
                <a:gd name="T19" fmla="*/ 47 h 102"/>
                <a:gd name="T20" fmla="*/ 33 w 152"/>
                <a:gd name="T21" fmla="*/ 39 h 102"/>
                <a:gd name="T22" fmla="*/ 38 w 152"/>
                <a:gd name="T23" fmla="*/ 26 h 102"/>
                <a:gd name="T24" fmla="*/ 29 w 152"/>
                <a:gd name="T25" fmla="*/ 0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4" name="Freeform 36"/>
            <p:cNvSpPr>
              <a:spLocks/>
            </p:cNvSpPr>
            <p:nvPr/>
          </p:nvSpPr>
          <p:spPr bwMode="invGray">
            <a:xfrm>
              <a:off x="664" y="2245"/>
              <a:ext cx="25" cy="15"/>
            </a:xfrm>
            <a:custGeom>
              <a:avLst/>
              <a:gdLst>
                <a:gd name="T0" fmla="*/ 25 w 34"/>
                <a:gd name="T1" fmla="*/ 0 h 20"/>
                <a:gd name="T2" fmla="*/ 18 w 34"/>
                <a:gd name="T3" fmla="*/ 15 h 20"/>
                <a:gd name="T4" fmla="*/ 3 w 34"/>
                <a:gd name="T5" fmla="*/ 14 h 20"/>
                <a:gd name="T6" fmla="*/ 3 w 34"/>
                <a:gd name="T7" fmla="*/ 5 h 20"/>
                <a:gd name="T8" fmla="*/ 25 w 34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5" name="Freeform 37"/>
            <p:cNvSpPr>
              <a:spLocks/>
            </p:cNvSpPr>
            <p:nvPr/>
          </p:nvSpPr>
          <p:spPr bwMode="invGray">
            <a:xfrm>
              <a:off x="1421" y="2756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10 w 21"/>
                <a:gd name="T3" fmla="*/ 12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6" name="Freeform 38"/>
            <p:cNvSpPr>
              <a:spLocks/>
            </p:cNvSpPr>
            <p:nvPr/>
          </p:nvSpPr>
          <p:spPr bwMode="invGray">
            <a:xfrm>
              <a:off x="1424" y="2781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10 w 21"/>
                <a:gd name="T3" fmla="*/ 12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7" name="Freeform 39"/>
            <p:cNvSpPr>
              <a:spLocks/>
            </p:cNvSpPr>
            <p:nvPr/>
          </p:nvSpPr>
          <p:spPr bwMode="invGray">
            <a:xfrm>
              <a:off x="1628" y="2913"/>
              <a:ext cx="15" cy="12"/>
            </a:xfrm>
            <a:custGeom>
              <a:avLst/>
              <a:gdLst>
                <a:gd name="T0" fmla="*/ 2 w 21"/>
                <a:gd name="T1" fmla="*/ 0 h 16"/>
                <a:gd name="T2" fmla="*/ 9 w 21"/>
                <a:gd name="T3" fmla="*/ 12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8" name="Freeform 40"/>
            <p:cNvSpPr>
              <a:spLocks/>
            </p:cNvSpPr>
            <p:nvPr/>
          </p:nvSpPr>
          <p:spPr bwMode="invGray">
            <a:xfrm>
              <a:off x="1752" y="2429"/>
              <a:ext cx="38" cy="18"/>
            </a:xfrm>
            <a:custGeom>
              <a:avLst/>
              <a:gdLst>
                <a:gd name="T0" fmla="*/ 10 w 51"/>
                <a:gd name="T1" fmla="*/ 0 h 24"/>
                <a:gd name="T2" fmla="*/ 5 w 51"/>
                <a:gd name="T3" fmla="*/ 14 h 24"/>
                <a:gd name="T4" fmla="*/ 20 w 51"/>
                <a:gd name="T5" fmla="*/ 18 h 24"/>
                <a:gd name="T6" fmla="*/ 25 w 51"/>
                <a:gd name="T7" fmla="*/ 3 h 24"/>
                <a:gd name="T8" fmla="*/ 10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9" name="Freeform 41"/>
            <p:cNvSpPr>
              <a:spLocks/>
            </p:cNvSpPr>
            <p:nvPr/>
          </p:nvSpPr>
          <p:spPr bwMode="invGray">
            <a:xfrm>
              <a:off x="1652" y="2224"/>
              <a:ext cx="38" cy="18"/>
            </a:xfrm>
            <a:custGeom>
              <a:avLst/>
              <a:gdLst>
                <a:gd name="T0" fmla="*/ 10 w 51"/>
                <a:gd name="T1" fmla="*/ 0 h 24"/>
                <a:gd name="T2" fmla="*/ 5 w 51"/>
                <a:gd name="T3" fmla="*/ 14 h 24"/>
                <a:gd name="T4" fmla="*/ 20 w 51"/>
                <a:gd name="T5" fmla="*/ 18 h 24"/>
                <a:gd name="T6" fmla="*/ 25 w 51"/>
                <a:gd name="T7" fmla="*/ 3 h 24"/>
                <a:gd name="T8" fmla="*/ 10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0" name="Freeform 42"/>
            <p:cNvSpPr>
              <a:spLocks/>
            </p:cNvSpPr>
            <p:nvPr/>
          </p:nvSpPr>
          <p:spPr bwMode="invGray">
            <a:xfrm>
              <a:off x="1717" y="2045"/>
              <a:ext cx="39" cy="18"/>
            </a:xfrm>
            <a:custGeom>
              <a:avLst/>
              <a:gdLst>
                <a:gd name="T0" fmla="*/ 10 w 51"/>
                <a:gd name="T1" fmla="*/ 0 h 24"/>
                <a:gd name="T2" fmla="*/ 5 w 51"/>
                <a:gd name="T3" fmla="*/ 14 h 24"/>
                <a:gd name="T4" fmla="*/ 21 w 51"/>
                <a:gd name="T5" fmla="*/ 18 h 24"/>
                <a:gd name="T6" fmla="*/ 25 w 51"/>
                <a:gd name="T7" fmla="*/ 3 h 24"/>
                <a:gd name="T8" fmla="*/ 10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1" name="Freeform 43"/>
            <p:cNvSpPr>
              <a:spLocks/>
            </p:cNvSpPr>
            <p:nvPr/>
          </p:nvSpPr>
          <p:spPr bwMode="invGray">
            <a:xfrm>
              <a:off x="1780" y="2153"/>
              <a:ext cx="38" cy="18"/>
            </a:xfrm>
            <a:custGeom>
              <a:avLst/>
              <a:gdLst>
                <a:gd name="T0" fmla="*/ 10 w 51"/>
                <a:gd name="T1" fmla="*/ 0 h 24"/>
                <a:gd name="T2" fmla="*/ 5 w 51"/>
                <a:gd name="T3" fmla="*/ 14 h 24"/>
                <a:gd name="T4" fmla="*/ 20 w 51"/>
                <a:gd name="T5" fmla="*/ 18 h 24"/>
                <a:gd name="T6" fmla="*/ 25 w 51"/>
                <a:gd name="T7" fmla="*/ 3 h 24"/>
                <a:gd name="T8" fmla="*/ 10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2" name="Freeform 44"/>
            <p:cNvSpPr>
              <a:spLocks/>
            </p:cNvSpPr>
            <p:nvPr/>
          </p:nvSpPr>
          <p:spPr bwMode="invGray">
            <a:xfrm>
              <a:off x="1796" y="1951"/>
              <a:ext cx="696" cy="346"/>
            </a:xfrm>
            <a:custGeom>
              <a:avLst/>
              <a:gdLst>
                <a:gd name="T0" fmla="*/ 21 w 929"/>
                <a:gd name="T1" fmla="*/ 42 h 462"/>
                <a:gd name="T2" fmla="*/ 4 w 929"/>
                <a:gd name="T3" fmla="*/ 69 h 462"/>
                <a:gd name="T4" fmla="*/ 27 w 929"/>
                <a:gd name="T5" fmla="*/ 75 h 462"/>
                <a:gd name="T6" fmla="*/ 12 w 929"/>
                <a:gd name="T7" fmla="*/ 87 h 462"/>
                <a:gd name="T8" fmla="*/ 78 w 929"/>
                <a:gd name="T9" fmla="*/ 102 h 462"/>
                <a:gd name="T10" fmla="*/ 106 w 929"/>
                <a:gd name="T11" fmla="*/ 97 h 462"/>
                <a:gd name="T12" fmla="*/ 187 w 929"/>
                <a:gd name="T13" fmla="*/ 58 h 462"/>
                <a:gd name="T14" fmla="*/ 225 w 929"/>
                <a:gd name="T15" fmla="*/ 49 h 462"/>
                <a:gd name="T16" fmla="*/ 243 w 929"/>
                <a:gd name="T17" fmla="*/ 60 h 462"/>
                <a:gd name="T18" fmla="*/ 204 w 929"/>
                <a:gd name="T19" fmla="*/ 66 h 462"/>
                <a:gd name="T20" fmla="*/ 181 w 929"/>
                <a:gd name="T21" fmla="*/ 84 h 462"/>
                <a:gd name="T22" fmla="*/ 190 w 929"/>
                <a:gd name="T23" fmla="*/ 90 h 462"/>
                <a:gd name="T24" fmla="*/ 195 w 929"/>
                <a:gd name="T25" fmla="*/ 118 h 462"/>
                <a:gd name="T26" fmla="*/ 262 w 929"/>
                <a:gd name="T27" fmla="*/ 144 h 462"/>
                <a:gd name="T28" fmla="*/ 252 w 929"/>
                <a:gd name="T29" fmla="*/ 157 h 462"/>
                <a:gd name="T30" fmla="*/ 276 w 929"/>
                <a:gd name="T31" fmla="*/ 184 h 462"/>
                <a:gd name="T32" fmla="*/ 261 w 929"/>
                <a:gd name="T33" fmla="*/ 199 h 462"/>
                <a:gd name="T34" fmla="*/ 243 w 929"/>
                <a:gd name="T35" fmla="*/ 220 h 462"/>
                <a:gd name="T36" fmla="*/ 220 w 929"/>
                <a:gd name="T37" fmla="*/ 243 h 462"/>
                <a:gd name="T38" fmla="*/ 219 w 929"/>
                <a:gd name="T39" fmla="*/ 315 h 462"/>
                <a:gd name="T40" fmla="*/ 249 w 929"/>
                <a:gd name="T41" fmla="*/ 334 h 462"/>
                <a:gd name="T42" fmla="*/ 291 w 929"/>
                <a:gd name="T43" fmla="*/ 336 h 462"/>
                <a:gd name="T44" fmla="*/ 309 w 929"/>
                <a:gd name="T45" fmla="*/ 316 h 462"/>
                <a:gd name="T46" fmla="*/ 379 w 929"/>
                <a:gd name="T47" fmla="*/ 267 h 462"/>
                <a:gd name="T48" fmla="*/ 429 w 929"/>
                <a:gd name="T49" fmla="*/ 250 h 462"/>
                <a:gd name="T50" fmla="*/ 484 w 929"/>
                <a:gd name="T51" fmla="*/ 231 h 462"/>
                <a:gd name="T52" fmla="*/ 539 w 929"/>
                <a:gd name="T53" fmla="*/ 217 h 462"/>
                <a:gd name="T54" fmla="*/ 571 w 929"/>
                <a:gd name="T55" fmla="*/ 195 h 462"/>
                <a:gd name="T56" fmla="*/ 599 w 929"/>
                <a:gd name="T57" fmla="*/ 150 h 462"/>
                <a:gd name="T58" fmla="*/ 601 w 929"/>
                <a:gd name="T59" fmla="*/ 115 h 462"/>
                <a:gd name="T60" fmla="*/ 601 w 929"/>
                <a:gd name="T61" fmla="*/ 93 h 462"/>
                <a:gd name="T62" fmla="*/ 623 w 929"/>
                <a:gd name="T63" fmla="*/ 67 h 462"/>
                <a:gd name="T64" fmla="*/ 656 w 929"/>
                <a:gd name="T65" fmla="*/ 70 h 462"/>
                <a:gd name="T66" fmla="*/ 691 w 929"/>
                <a:gd name="T67" fmla="*/ 39 h 462"/>
                <a:gd name="T68" fmla="*/ 665 w 929"/>
                <a:gd name="T69" fmla="*/ 42 h 462"/>
                <a:gd name="T70" fmla="*/ 635 w 929"/>
                <a:gd name="T71" fmla="*/ 34 h 462"/>
                <a:gd name="T72" fmla="*/ 595 w 929"/>
                <a:gd name="T73" fmla="*/ 16 h 462"/>
                <a:gd name="T74" fmla="*/ 481 w 929"/>
                <a:gd name="T75" fmla="*/ 19 h 462"/>
                <a:gd name="T76" fmla="*/ 438 w 929"/>
                <a:gd name="T77" fmla="*/ 28 h 462"/>
                <a:gd name="T78" fmla="*/ 417 w 929"/>
                <a:gd name="T79" fmla="*/ 28 h 462"/>
                <a:gd name="T80" fmla="*/ 387 w 929"/>
                <a:gd name="T81" fmla="*/ 40 h 462"/>
                <a:gd name="T82" fmla="*/ 358 w 929"/>
                <a:gd name="T83" fmla="*/ 22 h 462"/>
                <a:gd name="T84" fmla="*/ 324 w 929"/>
                <a:gd name="T85" fmla="*/ 30 h 462"/>
                <a:gd name="T86" fmla="*/ 274 w 929"/>
                <a:gd name="T87" fmla="*/ 39 h 462"/>
                <a:gd name="T88" fmla="*/ 307 w 929"/>
                <a:gd name="T89" fmla="*/ 28 h 462"/>
                <a:gd name="T90" fmla="*/ 264 w 929"/>
                <a:gd name="T91" fmla="*/ 6 h 462"/>
                <a:gd name="T92" fmla="*/ 250 w 929"/>
                <a:gd name="T93" fmla="*/ 1 h 462"/>
                <a:gd name="T94" fmla="*/ 235 w 929"/>
                <a:gd name="T95" fmla="*/ 6 h 462"/>
                <a:gd name="T96" fmla="*/ 180 w 929"/>
                <a:gd name="T97" fmla="*/ 12 h 462"/>
                <a:gd name="T98" fmla="*/ 120 w 929"/>
                <a:gd name="T99" fmla="*/ 21 h 462"/>
                <a:gd name="T100" fmla="*/ 81 w 929"/>
                <a:gd name="T101" fmla="*/ 19 h 462"/>
                <a:gd name="T102" fmla="*/ 85 w 929"/>
                <a:gd name="T103" fmla="*/ 51 h 462"/>
                <a:gd name="T104" fmla="*/ 78 w 929"/>
                <a:gd name="T105" fmla="*/ 39 h 462"/>
                <a:gd name="T106" fmla="*/ 45 w 929"/>
                <a:gd name="T107" fmla="*/ 31 h 46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3" name="Freeform 45"/>
            <p:cNvSpPr>
              <a:spLocks/>
            </p:cNvSpPr>
            <p:nvPr/>
          </p:nvSpPr>
          <p:spPr bwMode="invGray">
            <a:xfrm>
              <a:off x="2009" y="2135"/>
              <a:ext cx="39" cy="24"/>
            </a:xfrm>
            <a:custGeom>
              <a:avLst/>
              <a:gdLst>
                <a:gd name="T0" fmla="*/ 26 w 52"/>
                <a:gd name="T1" fmla="*/ 0 h 32"/>
                <a:gd name="T2" fmla="*/ 6 w 52"/>
                <a:gd name="T3" fmla="*/ 15 h 32"/>
                <a:gd name="T4" fmla="*/ 18 w 52"/>
                <a:gd name="T5" fmla="*/ 24 h 32"/>
                <a:gd name="T6" fmla="*/ 32 w 52"/>
                <a:gd name="T7" fmla="*/ 23 h 32"/>
                <a:gd name="T8" fmla="*/ 26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4" name="Freeform 46"/>
            <p:cNvSpPr>
              <a:spLocks/>
            </p:cNvSpPr>
            <p:nvPr/>
          </p:nvSpPr>
          <p:spPr bwMode="invGray">
            <a:xfrm>
              <a:off x="2292" y="2201"/>
              <a:ext cx="128" cy="54"/>
            </a:xfrm>
            <a:custGeom>
              <a:avLst/>
              <a:gdLst>
                <a:gd name="T0" fmla="*/ 76 w 172"/>
                <a:gd name="T1" fmla="*/ 6 h 72"/>
                <a:gd name="T2" fmla="*/ 49 w 172"/>
                <a:gd name="T3" fmla="*/ 3 h 72"/>
                <a:gd name="T4" fmla="*/ 40 w 172"/>
                <a:gd name="T5" fmla="*/ 0 h 72"/>
                <a:gd name="T6" fmla="*/ 0 w 172"/>
                <a:gd name="T7" fmla="*/ 21 h 72"/>
                <a:gd name="T8" fmla="*/ 21 w 172"/>
                <a:gd name="T9" fmla="*/ 30 h 72"/>
                <a:gd name="T10" fmla="*/ 31 w 172"/>
                <a:gd name="T11" fmla="*/ 45 h 72"/>
                <a:gd name="T12" fmla="*/ 49 w 172"/>
                <a:gd name="T13" fmla="*/ 51 h 72"/>
                <a:gd name="T14" fmla="*/ 58 w 172"/>
                <a:gd name="T15" fmla="*/ 54 h 72"/>
                <a:gd name="T16" fmla="*/ 97 w 172"/>
                <a:gd name="T17" fmla="*/ 45 h 72"/>
                <a:gd name="T18" fmla="*/ 128 w 172"/>
                <a:gd name="T19" fmla="*/ 33 h 72"/>
                <a:gd name="T20" fmla="*/ 110 w 172"/>
                <a:gd name="T21" fmla="*/ 14 h 72"/>
                <a:gd name="T22" fmla="*/ 101 w 172"/>
                <a:gd name="T23" fmla="*/ 3 h 72"/>
                <a:gd name="T24" fmla="*/ 76 w 172"/>
                <a:gd name="T25" fmla="*/ 6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5" name="Freeform 47"/>
            <p:cNvSpPr>
              <a:spLocks/>
            </p:cNvSpPr>
            <p:nvPr/>
          </p:nvSpPr>
          <p:spPr bwMode="invGray">
            <a:xfrm>
              <a:off x="2393" y="2038"/>
              <a:ext cx="39" cy="24"/>
            </a:xfrm>
            <a:custGeom>
              <a:avLst/>
              <a:gdLst>
                <a:gd name="T0" fmla="*/ 26 w 52"/>
                <a:gd name="T1" fmla="*/ 0 h 32"/>
                <a:gd name="T2" fmla="*/ 6 w 52"/>
                <a:gd name="T3" fmla="*/ 15 h 32"/>
                <a:gd name="T4" fmla="*/ 18 w 52"/>
                <a:gd name="T5" fmla="*/ 24 h 32"/>
                <a:gd name="T6" fmla="*/ 32 w 52"/>
                <a:gd name="T7" fmla="*/ 23 h 32"/>
                <a:gd name="T8" fmla="*/ 26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6" name="Freeform 48"/>
            <p:cNvSpPr>
              <a:spLocks/>
            </p:cNvSpPr>
            <p:nvPr/>
          </p:nvSpPr>
          <p:spPr bwMode="invGray">
            <a:xfrm>
              <a:off x="2662" y="2006"/>
              <a:ext cx="155" cy="63"/>
            </a:xfrm>
            <a:custGeom>
              <a:avLst/>
              <a:gdLst>
                <a:gd name="T0" fmla="*/ 144 w 206"/>
                <a:gd name="T1" fmla="*/ 5 h 85"/>
                <a:gd name="T2" fmla="*/ 78 w 206"/>
                <a:gd name="T3" fmla="*/ 7 h 85"/>
                <a:gd name="T4" fmla="*/ 82 w 206"/>
                <a:gd name="T5" fmla="*/ 19 h 85"/>
                <a:gd name="T6" fmla="*/ 81 w 206"/>
                <a:gd name="T7" fmla="*/ 24 h 85"/>
                <a:gd name="T8" fmla="*/ 67 w 206"/>
                <a:gd name="T9" fmla="*/ 20 h 85"/>
                <a:gd name="T10" fmla="*/ 58 w 206"/>
                <a:gd name="T11" fmla="*/ 14 h 85"/>
                <a:gd name="T12" fmla="*/ 17 w 206"/>
                <a:gd name="T13" fmla="*/ 20 h 85"/>
                <a:gd name="T14" fmla="*/ 23 w 206"/>
                <a:gd name="T15" fmla="*/ 36 h 85"/>
                <a:gd name="T16" fmla="*/ 41 w 206"/>
                <a:gd name="T17" fmla="*/ 39 h 85"/>
                <a:gd name="T18" fmla="*/ 56 w 206"/>
                <a:gd name="T19" fmla="*/ 54 h 85"/>
                <a:gd name="T20" fmla="*/ 67 w 206"/>
                <a:gd name="T21" fmla="*/ 63 h 85"/>
                <a:gd name="T22" fmla="*/ 82 w 206"/>
                <a:gd name="T23" fmla="*/ 50 h 85"/>
                <a:gd name="T24" fmla="*/ 91 w 206"/>
                <a:gd name="T25" fmla="*/ 44 h 85"/>
                <a:gd name="T26" fmla="*/ 96 w 206"/>
                <a:gd name="T27" fmla="*/ 35 h 85"/>
                <a:gd name="T28" fmla="*/ 126 w 206"/>
                <a:gd name="T29" fmla="*/ 26 h 85"/>
                <a:gd name="T30" fmla="*/ 141 w 206"/>
                <a:gd name="T31" fmla="*/ 23 h 85"/>
                <a:gd name="T32" fmla="*/ 150 w 206"/>
                <a:gd name="T33" fmla="*/ 20 h 85"/>
                <a:gd name="T34" fmla="*/ 144 w 206"/>
                <a:gd name="T35" fmla="*/ 5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7" name="Freeform 49"/>
            <p:cNvSpPr>
              <a:spLocks/>
            </p:cNvSpPr>
            <p:nvPr/>
          </p:nvSpPr>
          <p:spPr bwMode="invGray">
            <a:xfrm>
              <a:off x="2759" y="2039"/>
              <a:ext cx="48" cy="21"/>
            </a:xfrm>
            <a:custGeom>
              <a:avLst/>
              <a:gdLst>
                <a:gd name="T0" fmla="*/ 27 w 64"/>
                <a:gd name="T1" fmla="*/ 5 h 28"/>
                <a:gd name="T2" fmla="*/ 6 w 64"/>
                <a:gd name="T3" fmla="*/ 3 h 28"/>
                <a:gd name="T4" fmla="*/ 18 w 64"/>
                <a:gd name="T5" fmla="*/ 21 h 28"/>
                <a:gd name="T6" fmla="*/ 41 w 64"/>
                <a:gd name="T7" fmla="*/ 11 h 28"/>
                <a:gd name="T8" fmla="*/ 27 w 64"/>
                <a:gd name="T9" fmla="*/ 5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8" name="Freeform 50"/>
            <p:cNvSpPr>
              <a:spLocks/>
            </p:cNvSpPr>
            <p:nvPr/>
          </p:nvSpPr>
          <p:spPr bwMode="invGray">
            <a:xfrm>
              <a:off x="2467" y="2311"/>
              <a:ext cx="109" cy="132"/>
            </a:xfrm>
            <a:custGeom>
              <a:avLst/>
              <a:gdLst>
                <a:gd name="T0" fmla="*/ 18 w 146"/>
                <a:gd name="T1" fmla="*/ 14 h 176"/>
                <a:gd name="T2" fmla="*/ 0 w 146"/>
                <a:gd name="T3" fmla="*/ 19 h 176"/>
                <a:gd name="T4" fmla="*/ 10 w 146"/>
                <a:gd name="T5" fmla="*/ 32 h 176"/>
                <a:gd name="T6" fmla="*/ 25 w 146"/>
                <a:gd name="T7" fmla="*/ 65 h 176"/>
                <a:gd name="T8" fmla="*/ 39 w 146"/>
                <a:gd name="T9" fmla="*/ 68 h 176"/>
                <a:gd name="T10" fmla="*/ 37 w 146"/>
                <a:gd name="T11" fmla="*/ 80 h 176"/>
                <a:gd name="T12" fmla="*/ 21 w 146"/>
                <a:gd name="T13" fmla="*/ 85 h 176"/>
                <a:gd name="T14" fmla="*/ 12 w 146"/>
                <a:gd name="T15" fmla="*/ 98 h 176"/>
                <a:gd name="T16" fmla="*/ 13 w 146"/>
                <a:gd name="T17" fmla="*/ 103 h 176"/>
                <a:gd name="T18" fmla="*/ 22 w 146"/>
                <a:gd name="T19" fmla="*/ 106 h 176"/>
                <a:gd name="T20" fmla="*/ 13 w 146"/>
                <a:gd name="T21" fmla="*/ 127 h 176"/>
                <a:gd name="T22" fmla="*/ 15 w 146"/>
                <a:gd name="T23" fmla="*/ 131 h 176"/>
                <a:gd name="T24" fmla="*/ 25 w 146"/>
                <a:gd name="T25" fmla="*/ 128 h 176"/>
                <a:gd name="T26" fmla="*/ 43 w 146"/>
                <a:gd name="T27" fmla="*/ 127 h 176"/>
                <a:gd name="T28" fmla="*/ 69 w 146"/>
                <a:gd name="T29" fmla="*/ 128 h 176"/>
                <a:gd name="T30" fmla="*/ 82 w 146"/>
                <a:gd name="T31" fmla="*/ 127 h 176"/>
                <a:gd name="T32" fmla="*/ 91 w 146"/>
                <a:gd name="T33" fmla="*/ 124 h 176"/>
                <a:gd name="T34" fmla="*/ 96 w 146"/>
                <a:gd name="T35" fmla="*/ 106 h 176"/>
                <a:gd name="T36" fmla="*/ 109 w 146"/>
                <a:gd name="T37" fmla="*/ 100 h 176"/>
                <a:gd name="T38" fmla="*/ 82 w 146"/>
                <a:gd name="T39" fmla="*/ 82 h 176"/>
                <a:gd name="T40" fmla="*/ 66 w 146"/>
                <a:gd name="T41" fmla="*/ 62 h 176"/>
                <a:gd name="T42" fmla="*/ 61 w 146"/>
                <a:gd name="T43" fmla="*/ 52 h 176"/>
                <a:gd name="T44" fmla="*/ 48 w 146"/>
                <a:gd name="T45" fmla="*/ 46 h 176"/>
                <a:gd name="T46" fmla="*/ 64 w 146"/>
                <a:gd name="T47" fmla="*/ 34 h 176"/>
                <a:gd name="T48" fmla="*/ 48 w 146"/>
                <a:gd name="T49" fmla="*/ 23 h 176"/>
                <a:gd name="T50" fmla="*/ 52 w 146"/>
                <a:gd name="T51" fmla="*/ 10 h 176"/>
                <a:gd name="T52" fmla="*/ 34 w 146"/>
                <a:gd name="T53" fmla="*/ 1 h 176"/>
                <a:gd name="T54" fmla="*/ 22 w 146"/>
                <a:gd name="T55" fmla="*/ 7 h 176"/>
                <a:gd name="T56" fmla="*/ 18 w 146"/>
                <a:gd name="T57" fmla="*/ 14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9" name="Freeform 51"/>
            <p:cNvSpPr>
              <a:spLocks/>
            </p:cNvSpPr>
            <p:nvPr/>
          </p:nvSpPr>
          <p:spPr bwMode="invGray">
            <a:xfrm>
              <a:off x="2413" y="2359"/>
              <a:ext cx="69" cy="68"/>
            </a:xfrm>
            <a:custGeom>
              <a:avLst/>
              <a:gdLst>
                <a:gd name="T0" fmla="*/ 44 w 92"/>
                <a:gd name="T1" fmla="*/ 4 h 92"/>
                <a:gd name="T2" fmla="*/ 62 w 92"/>
                <a:gd name="T3" fmla="*/ 6 h 92"/>
                <a:gd name="T4" fmla="*/ 69 w 92"/>
                <a:gd name="T5" fmla="*/ 19 h 92"/>
                <a:gd name="T6" fmla="*/ 59 w 92"/>
                <a:gd name="T7" fmla="*/ 35 h 92"/>
                <a:gd name="T8" fmla="*/ 35 w 92"/>
                <a:gd name="T9" fmla="*/ 56 h 92"/>
                <a:gd name="T10" fmla="*/ 14 w 92"/>
                <a:gd name="T11" fmla="*/ 68 h 92"/>
                <a:gd name="T12" fmla="*/ 6 w 92"/>
                <a:gd name="T13" fmla="*/ 53 h 92"/>
                <a:gd name="T14" fmla="*/ 15 w 92"/>
                <a:gd name="T15" fmla="*/ 47 h 92"/>
                <a:gd name="T16" fmla="*/ 11 w 92"/>
                <a:gd name="T17" fmla="*/ 34 h 92"/>
                <a:gd name="T18" fmla="*/ 30 w 92"/>
                <a:gd name="T19" fmla="*/ 21 h 92"/>
                <a:gd name="T20" fmla="*/ 44 w 92"/>
                <a:gd name="T21" fmla="*/ 4 h 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0" name="Freeform 52"/>
            <p:cNvSpPr>
              <a:spLocks/>
            </p:cNvSpPr>
            <p:nvPr/>
          </p:nvSpPr>
          <p:spPr bwMode="invGray">
            <a:xfrm>
              <a:off x="4099" y="3502"/>
              <a:ext cx="474" cy="495"/>
            </a:xfrm>
            <a:custGeom>
              <a:avLst/>
              <a:gdLst>
                <a:gd name="T0" fmla="*/ 159 w 633"/>
                <a:gd name="T1" fmla="*/ 8 h 660"/>
                <a:gd name="T2" fmla="*/ 132 w 633"/>
                <a:gd name="T3" fmla="*/ 14 h 660"/>
                <a:gd name="T4" fmla="*/ 108 w 633"/>
                <a:gd name="T5" fmla="*/ 38 h 660"/>
                <a:gd name="T6" fmla="*/ 78 w 633"/>
                <a:gd name="T7" fmla="*/ 44 h 660"/>
                <a:gd name="T8" fmla="*/ 63 w 633"/>
                <a:gd name="T9" fmla="*/ 56 h 660"/>
                <a:gd name="T10" fmla="*/ 51 w 633"/>
                <a:gd name="T11" fmla="*/ 86 h 660"/>
                <a:gd name="T12" fmla="*/ 27 w 633"/>
                <a:gd name="T13" fmla="*/ 125 h 660"/>
                <a:gd name="T14" fmla="*/ 0 w 633"/>
                <a:gd name="T15" fmla="*/ 134 h 660"/>
                <a:gd name="T16" fmla="*/ 54 w 633"/>
                <a:gd name="T17" fmla="*/ 242 h 660"/>
                <a:gd name="T18" fmla="*/ 90 w 633"/>
                <a:gd name="T19" fmla="*/ 320 h 660"/>
                <a:gd name="T20" fmla="*/ 108 w 633"/>
                <a:gd name="T21" fmla="*/ 332 h 660"/>
                <a:gd name="T22" fmla="*/ 126 w 633"/>
                <a:gd name="T23" fmla="*/ 338 h 660"/>
                <a:gd name="T24" fmla="*/ 171 w 633"/>
                <a:gd name="T25" fmla="*/ 323 h 660"/>
                <a:gd name="T26" fmla="*/ 189 w 633"/>
                <a:gd name="T27" fmla="*/ 317 h 660"/>
                <a:gd name="T28" fmla="*/ 225 w 633"/>
                <a:gd name="T29" fmla="*/ 338 h 660"/>
                <a:gd name="T30" fmla="*/ 243 w 633"/>
                <a:gd name="T31" fmla="*/ 395 h 660"/>
                <a:gd name="T32" fmla="*/ 252 w 633"/>
                <a:gd name="T33" fmla="*/ 392 h 660"/>
                <a:gd name="T34" fmla="*/ 258 w 633"/>
                <a:gd name="T35" fmla="*/ 383 h 660"/>
                <a:gd name="T36" fmla="*/ 276 w 633"/>
                <a:gd name="T37" fmla="*/ 410 h 660"/>
                <a:gd name="T38" fmla="*/ 303 w 633"/>
                <a:gd name="T39" fmla="*/ 428 h 660"/>
                <a:gd name="T40" fmla="*/ 326 w 633"/>
                <a:gd name="T41" fmla="*/ 452 h 660"/>
                <a:gd name="T42" fmla="*/ 332 w 633"/>
                <a:gd name="T43" fmla="*/ 461 h 660"/>
                <a:gd name="T44" fmla="*/ 341 w 633"/>
                <a:gd name="T45" fmla="*/ 467 h 660"/>
                <a:gd name="T46" fmla="*/ 362 w 633"/>
                <a:gd name="T47" fmla="*/ 491 h 660"/>
                <a:gd name="T48" fmla="*/ 368 w 633"/>
                <a:gd name="T49" fmla="*/ 473 h 660"/>
                <a:gd name="T50" fmla="*/ 404 w 633"/>
                <a:gd name="T51" fmla="*/ 494 h 660"/>
                <a:gd name="T52" fmla="*/ 440 w 633"/>
                <a:gd name="T53" fmla="*/ 491 h 660"/>
                <a:gd name="T54" fmla="*/ 461 w 633"/>
                <a:gd name="T55" fmla="*/ 398 h 660"/>
                <a:gd name="T56" fmla="*/ 473 w 633"/>
                <a:gd name="T57" fmla="*/ 347 h 660"/>
                <a:gd name="T58" fmla="*/ 464 w 633"/>
                <a:gd name="T59" fmla="*/ 275 h 660"/>
                <a:gd name="T60" fmla="*/ 401 w 633"/>
                <a:gd name="T61" fmla="*/ 203 h 660"/>
                <a:gd name="T62" fmla="*/ 395 w 633"/>
                <a:gd name="T63" fmla="*/ 176 h 660"/>
                <a:gd name="T64" fmla="*/ 344 w 633"/>
                <a:gd name="T65" fmla="*/ 134 h 660"/>
                <a:gd name="T66" fmla="*/ 353 w 633"/>
                <a:gd name="T67" fmla="*/ 116 h 660"/>
                <a:gd name="T68" fmla="*/ 341 w 633"/>
                <a:gd name="T69" fmla="*/ 98 h 660"/>
                <a:gd name="T70" fmla="*/ 312 w 633"/>
                <a:gd name="T71" fmla="*/ 59 h 660"/>
                <a:gd name="T72" fmla="*/ 294 w 633"/>
                <a:gd name="T73" fmla="*/ 23 h 660"/>
                <a:gd name="T74" fmla="*/ 291 w 633"/>
                <a:gd name="T75" fmla="*/ 14 h 660"/>
                <a:gd name="T76" fmla="*/ 273 w 633"/>
                <a:gd name="T77" fmla="*/ 113 h 660"/>
                <a:gd name="T78" fmla="*/ 243 w 633"/>
                <a:gd name="T79" fmla="*/ 86 h 660"/>
                <a:gd name="T80" fmla="*/ 219 w 633"/>
                <a:gd name="T81" fmla="*/ 83 h 660"/>
                <a:gd name="T82" fmla="*/ 204 w 633"/>
                <a:gd name="T83" fmla="*/ 65 h 660"/>
                <a:gd name="T84" fmla="*/ 198 w 633"/>
                <a:gd name="T85" fmla="*/ 47 h 660"/>
                <a:gd name="T86" fmla="*/ 207 w 633"/>
                <a:gd name="T87" fmla="*/ 41 h 660"/>
                <a:gd name="T88" fmla="*/ 180 w 633"/>
                <a:gd name="T89" fmla="*/ 14 h 660"/>
                <a:gd name="T90" fmla="*/ 162 w 633"/>
                <a:gd name="T91" fmla="*/ 8 h 660"/>
                <a:gd name="T92" fmla="*/ 153 w 633"/>
                <a:gd name="T93" fmla="*/ 5 h 660"/>
                <a:gd name="T94" fmla="*/ 159 w 633"/>
                <a:gd name="T95" fmla="*/ 8 h 6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1" name="Freeform 53"/>
            <p:cNvSpPr>
              <a:spLocks/>
            </p:cNvSpPr>
            <p:nvPr/>
          </p:nvSpPr>
          <p:spPr bwMode="invGray">
            <a:xfrm>
              <a:off x="4246" y="3241"/>
              <a:ext cx="319" cy="210"/>
            </a:xfrm>
            <a:custGeom>
              <a:avLst/>
              <a:gdLst>
                <a:gd name="T0" fmla="*/ 63 w 426"/>
                <a:gd name="T1" fmla="*/ 45 h 280"/>
                <a:gd name="T2" fmla="*/ 51 w 426"/>
                <a:gd name="T3" fmla="*/ 27 h 280"/>
                <a:gd name="T4" fmla="*/ 48 w 426"/>
                <a:gd name="T5" fmla="*/ 12 h 280"/>
                <a:gd name="T6" fmla="*/ 39 w 426"/>
                <a:gd name="T7" fmla="*/ 9 h 280"/>
                <a:gd name="T8" fmla="*/ 12 w 426"/>
                <a:gd name="T9" fmla="*/ 12 h 280"/>
                <a:gd name="T10" fmla="*/ 33 w 426"/>
                <a:gd name="T11" fmla="*/ 30 h 280"/>
                <a:gd name="T12" fmla="*/ 36 w 426"/>
                <a:gd name="T13" fmla="*/ 39 h 280"/>
                <a:gd name="T14" fmla="*/ 18 w 426"/>
                <a:gd name="T15" fmla="*/ 51 h 280"/>
                <a:gd name="T16" fmla="*/ 66 w 426"/>
                <a:gd name="T17" fmla="*/ 69 h 280"/>
                <a:gd name="T18" fmla="*/ 93 w 426"/>
                <a:gd name="T19" fmla="*/ 84 h 280"/>
                <a:gd name="T20" fmla="*/ 96 w 426"/>
                <a:gd name="T21" fmla="*/ 93 h 280"/>
                <a:gd name="T22" fmla="*/ 105 w 426"/>
                <a:gd name="T23" fmla="*/ 99 h 280"/>
                <a:gd name="T24" fmla="*/ 111 w 426"/>
                <a:gd name="T25" fmla="*/ 117 h 280"/>
                <a:gd name="T26" fmla="*/ 99 w 426"/>
                <a:gd name="T27" fmla="*/ 147 h 280"/>
                <a:gd name="T28" fmla="*/ 135 w 426"/>
                <a:gd name="T29" fmla="*/ 141 h 280"/>
                <a:gd name="T30" fmla="*/ 144 w 426"/>
                <a:gd name="T31" fmla="*/ 162 h 280"/>
                <a:gd name="T32" fmla="*/ 162 w 426"/>
                <a:gd name="T33" fmla="*/ 168 h 280"/>
                <a:gd name="T34" fmla="*/ 171 w 426"/>
                <a:gd name="T35" fmla="*/ 171 h 280"/>
                <a:gd name="T36" fmla="*/ 189 w 426"/>
                <a:gd name="T37" fmla="*/ 168 h 280"/>
                <a:gd name="T38" fmla="*/ 207 w 426"/>
                <a:gd name="T39" fmla="*/ 147 h 280"/>
                <a:gd name="T40" fmla="*/ 252 w 426"/>
                <a:gd name="T41" fmla="*/ 189 h 280"/>
                <a:gd name="T42" fmla="*/ 273 w 426"/>
                <a:gd name="T43" fmla="*/ 210 h 280"/>
                <a:gd name="T44" fmla="*/ 270 w 426"/>
                <a:gd name="T45" fmla="*/ 168 h 280"/>
                <a:gd name="T46" fmla="*/ 252 w 426"/>
                <a:gd name="T47" fmla="*/ 150 h 280"/>
                <a:gd name="T48" fmla="*/ 279 w 426"/>
                <a:gd name="T49" fmla="*/ 126 h 280"/>
                <a:gd name="T50" fmla="*/ 306 w 426"/>
                <a:gd name="T51" fmla="*/ 117 h 280"/>
                <a:gd name="T52" fmla="*/ 315 w 426"/>
                <a:gd name="T53" fmla="*/ 114 h 280"/>
                <a:gd name="T54" fmla="*/ 318 w 426"/>
                <a:gd name="T55" fmla="*/ 105 h 280"/>
                <a:gd name="T56" fmla="*/ 267 w 426"/>
                <a:gd name="T57" fmla="*/ 111 h 280"/>
                <a:gd name="T58" fmla="*/ 228 w 426"/>
                <a:gd name="T59" fmla="*/ 105 h 280"/>
                <a:gd name="T60" fmla="*/ 225 w 426"/>
                <a:gd name="T61" fmla="*/ 96 h 280"/>
                <a:gd name="T62" fmla="*/ 219 w 426"/>
                <a:gd name="T63" fmla="*/ 87 h 280"/>
                <a:gd name="T64" fmla="*/ 165 w 426"/>
                <a:gd name="T65" fmla="*/ 60 h 280"/>
                <a:gd name="T66" fmla="*/ 120 w 426"/>
                <a:gd name="T67" fmla="*/ 45 h 280"/>
                <a:gd name="T68" fmla="*/ 102 w 426"/>
                <a:gd name="T69" fmla="*/ 39 h 280"/>
                <a:gd name="T70" fmla="*/ 60 w 426"/>
                <a:gd name="T71" fmla="*/ 39 h 280"/>
                <a:gd name="T72" fmla="*/ 51 w 426"/>
                <a:gd name="T73" fmla="*/ 24 h 280"/>
                <a:gd name="T74" fmla="*/ 51 w 426"/>
                <a:gd name="T75" fmla="*/ 0 h 28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474747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2" name="Freeform 54"/>
            <p:cNvSpPr>
              <a:spLocks/>
            </p:cNvSpPr>
            <p:nvPr/>
          </p:nvSpPr>
          <p:spPr bwMode="invGray">
            <a:xfrm>
              <a:off x="4255" y="3243"/>
              <a:ext cx="311" cy="211"/>
            </a:xfrm>
            <a:custGeom>
              <a:avLst/>
              <a:gdLst>
                <a:gd name="T0" fmla="*/ 0 w 416"/>
                <a:gd name="T1" fmla="*/ 1 h 282"/>
                <a:gd name="T2" fmla="*/ 15 w 416"/>
                <a:gd name="T3" fmla="*/ 28 h 282"/>
                <a:gd name="T4" fmla="*/ 21 w 416"/>
                <a:gd name="T5" fmla="*/ 37 h 282"/>
                <a:gd name="T6" fmla="*/ 63 w 416"/>
                <a:gd name="T7" fmla="*/ 67 h 282"/>
                <a:gd name="T8" fmla="*/ 90 w 416"/>
                <a:gd name="T9" fmla="*/ 85 h 282"/>
                <a:gd name="T10" fmla="*/ 99 w 416"/>
                <a:gd name="T11" fmla="*/ 91 h 282"/>
                <a:gd name="T12" fmla="*/ 102 w 416"/>
                <a:gd name="T13" fmla="*/ 126 h 282"/>
                <a:gd name="T14" fmla="*/ 87 w 416"/>
                <a:gd name="T15" fmla="*/ 150 h 282"/>
                <a:gd name="T16" fmla="*/ 102 w 416"/>
                <a:gd name="T17" fmla="*/ 147 h 282"/>
                <a:gd name="T18" fmla="*/ 111 w 416"/>
                <a:gd name="T19" fmla="*/ 141 h 282"/>
                <a:gd name="T20" fmla="*/ 120 w 416"/>
                <a:gd name="T21" fmla="*/ 150 h 282"/>
                <a:gd name="T22" fmla="*/ 138 w 416"/>
                <a:gd name="T23" fmla="*/ 162 h 282"/>
                <a:gd name="T24" fmla="*/ 156 w 416"/>
                <a:gd name="T25" fmla="*/ 174 h 282"/>
                <a:gd name="T26" fmla="*/ 179 w 416"/>
                <a:gd name="T27" fmla="*/ 165 h 282"/>
                <a:gd name="T28" fmla="*/ 185 w 416"/>
                <a:gd name="T29" fmla="*/ 147 h 282"/>
                <a:gd name="T30" fmla="*/ 200 w 416"/>
                <a:gd name="T31" fmla="*/ 150 h 282"/>
                <a:gd name="T32" fmla="*/ 218 w 416"/>
                <a:gd name="T33" fmla="*/ 156 h 282"/>
                <a:gd name="T34" fmla="*/ 254 w 416"/>
                <a:gd name="T35" fmla="*/ 210 h 282"/>
                <a:gd name="T36" fmla="*/ 266 w 416"/>
                <a:gd name="T37" fmla="*/ 207 h 282"/>
                <a:gd name="T38" fmla="*/ 263 w 416"/>
                <a:gd name="T39" fmla="*/ 189 h 282"/>
                <a:gd name="T40" fmla="*/ 236 w 416"/>
                <a:gd name="T41" fmla="*/ 147 h 282"/>
                <a:gd name="T42" fmla="*/ 269 w 416"/>
                <a:gd name="T43" fmla="*/ 129 h 282"/>
                <a:gd name="T44" fmla="*/ 305 w 416"/>
                <a:gd name="T45" fmla="*/ 108 h 282"/>
                <a:gd name="T46" fmla="*/ 306 w 416"/>
                <a:gd name="T47" fmla="*/ 90 h 282"/>
                <a:gd name="T48" fmla="*/ 274 w 416"/>
                <a:gd name="T49" fmla="*/ 103 h 282"/>
                <a:gd name="T50" fmla="*/ 230 w 416"/>
                <a:gd name="T51" fmla="*/ 103 h 282"/>
                <a:gd name="T52" fmla="*/ 197 w 416"/>
                <a:gd name="T53" fmla="*/ 73 h 282"/>
                <a:gd name="T54" fmla="*/ 135 w 416"/>
                <a:gd name="T55" fmla="*/ 46 h 282"/>
                <a:gd name="T56" fmla="*/ 99 w 416"/>
                <a:gd name="T57" fmla="*/ 25 h 282"/>
                <a:gd name="T58" fmla="*/ 69 w 416"/>
                <a:gd name="T59" fmla="*/ 31 h 282"/>
                <a:gd name="T60" fmla="*/ 57 w 416"/>
                <a:gd name="T61" fmla="*/ 43 h 282"/>
                <a:gd name="T62" fmla="*/ 42 w 416"/>
                <a:gd name="T63" fmla="*/ 13 h 282"/>
                <a:gd name="T64" fmla="*/ 0 w 416"/>
                <a:gd name="T65" fmla="*/ 1 h 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3" name="Freeform 55"/>
            <p:cNvSpPr>
              <a:spLocks/>
            </p:cNvSpPr>
            <p:nvPr/>
          </p:nvSpPr>
          <p:spPr bwMode="invGray">
            <a:xfrm>
              <a:off x="4485" y="4013"/>
              <a:ext cx="45" cy="58"/>
            </a:xfrm>
            <a:custGeom>
              <a:avLst/>
              <a:gdLst>
                <a:gd name="T0" fmla="*/ 24 w 60"/>
                <a:gd name="T1" fmla="*/ 13 h 78"/>
                <a:gd name="T2" fmla="*/ 0 w 60"/>
                <a:gd name="T3" fmla="*/ 13 h 78"/>
                <a:gd name="T4" fmla="*/ 15 w 60"/>
                <a:gd name="T5" fmla="*/ 31 h 78"/>
                <a:gd name="T6" fmla="*/ 21 w 60"/>
                <a:gd name="T7" fmla="*/ 49 h 78"/>
                <a:gd name="T8" fmla="*/ 24 w 60"/>
                <a:gd name="T9" fmla="*/ 58 h 78"/>
                <a:gd name="T10" fmla="*/ 45 w 60"/>
                <a:gd name="T11" fmla="*/ 37 h 78"/>
                <a:gd name="T12" fmla="*/ 24 w 60"/>
                <a:gd name="T13" fmla="*/ 13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4" name="Freeform 56"/>
            <p:cNvSpPr>
              <a:spLocks/>
            </p:cNvSpPr>
            <p:nvPr/>
          </p:nvSpPr>
          <p:spPr bwMode="invGray">
            <a:xfrm>
              <a:off x="4621" y="3923"/>
              <a:ext cx="164" cy="85"/>
            </a:xfrm>
            <a:custGeom>
              <a:avLst/>
              <a:gdLst>
                <a:gd name="T0" fmla="*/ 35 w 219"/>
                <a:gd name="T1" fmla="*/ 55 h 113"/>
                <a:gd name="T2" fmla="*/ 29 w 219"/>
                <a:gd name="T3" fmla="*/ 46 h 113"/>
                <a:gd name="T4" fmla="*/ 11 w 219"/>
                <a:gd name="T5" fmla="*/ 52 h 113"/>
                <a:gd name="T6" fmla="*/ 29 w 219"/>
                <a:gd name="T7" fmla="*/ 85 h 113"/>
                <a:gd name="T8" fmla="*/ 92 w 219"/>
                <a:gd name="T9" fmla="*/ 67 h 113"/>
                <a:gd name="T10" fmla="*/ 110 w 219"/>
                <a:gd name="T11" fmla="*/ 55 h 113"/>
                <a:gd name="T12" fmla="*/ 128 w 219"/>
                <a:gd name="T13" fmla="*/ 49 h 113"/>
                <a:gd name="T14" fmla="*/ 164 w 219"/>
                <a:gd name="T15" fmla="*/ 14 h 113"/>
                <a:gd name="T16" fmla="*/ 157 w 219"/>
                <a:gd name="T17" fmla="*/ 0 h 113"/>
                <a:gd name="T18" fmla="*/ 134 w 219"/>
                <a:gd name="T19" fmla="*/ 13 h 113"/>
                <a:gd name="T20" fmla="*/ 80 w 219"/>
                <a:gd name="T21" fmla="*/ 31 h 113"/>
                <a:gd name="T22" fmla="*/ 62 w 219"/>
                <a:gd name="T23" fmla="*/ 34 h 113"/>
                <a:gd name="T24" fmla="*/ 44 w 219"/>
                <a:gd name="T25" fmla="*/ 40 h 113"/>
                <a:gd name="T26" fmla="*/ 35 w 219"/>
                <a:gd name="T27" fmla="*/ 55 h 1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5" name="Freeform 57"/>
            <p:cNvSpPr>
              <a:spLocks/>
            </p:cNvSpPr>
            <p:nvPr/>
          </p:nvSpPr>
          <p:spPr bwMode="invGray">
            <a:xfrm>
              <a:off x="4791" y="3873"/>
              <a:ext cx="104" cy="92"/>
            </a:xfrm>
            <a:custGeom>
              <a:avLst/>
              <a:gdLst>
                <a:gd name="T0" fmla="*/ 9 w 139"/>
                <a:gd name="T1" fmla="*/ 45 h 122"/>
                <a:gd name="T2" fmla="*/ 6 w 139"/>
                <a:gd name="T3" fmla="*/ 63 h 122"/>
                <a:gd name="T4" fmla="*/ 0 w 139"/>
                <a:gd name="T5" fmla="*/ 81 h 122"/>
                <a:gd name="T6" fmla="*/ 27 w 139"/>
                <a:gd name="T7" fmla="*/ 87 h 122"/>
                <a:gd name="T8" fmla="*/ 39 w 139"/>
                <a:gd name="T9" fmla="*/ 72 h 122"/>
                <a:gd name="T10" fmla="*/ 93 w 139"/>
                <a:gd name="T11" fmla="*/ 51 h 122"/>
                <a:gd name="T12" fmla="*/ 102 w 139"/>
                <a:gd name="T13" fmla="*/ 33 h 122"/>
                <a:gd name="T14" fmla="*/ 84 w 139"/>
                <a:gd name="T15" fmla="*/ 21 h 122"/>
                <a:gd name="T16" fmla="*/ 75 w 139"/>
                <a:gd name="T17" fmla="*/ 15 h 122"/>
                <a:gd name="T18" fmla="*/ 48 w 139"/>
                <a:gd name="T19" fmla="*/ 9 h 122"/>
                <a:gd name="T20" fmla="*/ 39 w 139"/>
                <a:gd name="T21" fmla="*/ 27 h 122"/>
                <a:gd name="T22" fmla="*/ 9 w 139"/>
                <a:gd name="T23" fmla="*/ 45 h 1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6" name="Freeform 58"/>
            <p:cNvSpPr>
              <a:spLocks/>
            </p:cNvSpPr>
            <p:nvPr/>
          </p:nvSpPr>
          <p:spPr bwMode="invGray">
            <a:xfrm>
              <a:off x="4846" y="3832"/>
              <a:ext cx="37" cy="26"/>
            </a:xfrm>
            <a:custGeom>
              <a:avLst/>
              <a:gdLst>
                <a:gd name="T0" fmla="*/ 22 w 49"/>
                <a:gd name="T1" fmla="*/ 0 h 35"/>
                <a:gd name="T2" fmla="*/ 6 w 49"/>
                <a:gd name="T3" fmla="*/ 8 h 35"/>
                <a:gd name="T4" fmla="*/ 18 w 49"/>
                <a:gd name="T5" fmla="*/ 26 h 35"/>
                <a:gd name="T6" fmla="*/ 29 w 49"/>
                <a:gd name="T7" fmla="*/ 19 h 35"/>
                <a:gd name="T8" fmla="*/ 22 w 49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7" name="Freeform 59"/>
            <p:cNvSpPr>
              <a:spLocks/>
            </p:cNvSpPr>
            <p:nvPr/>
          </p:nvSpPr>
          <p:spPr bwMode="invGray">
            <a:xfrm>
              <a:off x="3123" y="3346"/>
              <a:ext cx="123" cy="201"/>
            </a:xfrm>
            <a:custGeom>
              <a:avLst/>
              <a:gdLst>
                <a:gd name="T0" fmla="*/ 96 w 164"/>
                <a:gd name="T1" fmla="*/ 0 h 268"/>
                <a:gd name="T2" fmla="*/ 78 w 164"/>
                <a:gd name="T3" fmla="*/ 21 h 268"/>
                <a:gd name="T4" fmla="*/ 66 w 164"/>
                <a:gd name="T5" fmla="*/ 48 h 268"/>
                <a:gd name="T6" fmla="*/ 27 w 164"/>
                <a:gd name="T7" fmla="*/ 63 h 268"/>
                <a:gd name="T8" fmla="*/ 21 w 164"/>
                <a:gd name="T9" fmla="*/ 72 h 268"/>
                <a:gd name="T10" fmla="*/ 12 w 164"/>
                <a:gd name="T11" fmla="*/ 75 h 268"/>
                <a:gd name="T12" fmla="*/ 15 w 164"/>
                <a:gd name="T13" fmla="*/ 99 h 268"/>
                <a:gd name="T14" fmla="*/ 21 w 164"/>
                <a:gd name="T15" fmla="*/ 117 h 268"/>
                <a:gd name="T16" fmla="*/ 0 w 164"/>
                <a:gd name="T17" fmla="*/ 150 h 268"/>
                <a:gd name="T18" fmla="*/ 21 w 164"/>
                <a:gd name="T19" fmla="*/ 195 h 268"/>
                <a:gd name="T20" fmla="*/ 39 w 164"/>
                <a:gd name="T21" fmla="*/ 201 h 268"/>
                <a:gd name="T22" fmla="*/ 66 w 164"/>
                <a:gd name="T23" fmla="*/ 162 h 268"/>
                <a:gd name="T24" fmla="*/ 78 w 164"/>
                <a:gd name="T25" fmla="*/ 144 h 268"/>
                <a:gd name="T26" fmla="*/ 96 w 164"/>
                <a:gd name="T27" fmla="*/ 87 h 268"/>
                <a:gd name="T28" fmla="*/ 105 w 164"/>
                <a:gd name="T29" fmla="*/ 57 h 268"/>
                <a:gd name="T30" fmla="*/ 123 w 164"/>
                <a:gd name="T31" fmla="*/ 54 h 268"/>
                <a:gd name="T32" fmla="*/ 96 w 164"/>
                <a:gd name="T33" fmla="*/ 0 h 2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8" name="Freeform 60"/>
            <p:cNvSpPr>
              <a:spLocks/>
            </p:cNvSpPr>
            <p:nvPr/>
          </p:nvSpPr>
          <p:spPr bwMode="invGray">
            <a:xfrm>
              <a:off x="3655" y="3034"/>
              <a:ext cx="49" cy="61"/>
            </a:xfrm>
            <a:custGeom>
              <a:avLst/>
              <a:gdLst>
                <a:gd name="T0" fmla="*/ 22 w 66"/>
                <a:gd name="T1" fmla="*/ 0 h 81"/>
                <a:gd name="T2" fmla="*/ 19 w 66"/>
                <a:gd name="T3" fmla="*/ 45 h 81"/>
                <a:gd name="T4" fmla="*/ 22 w 66"/>
                <a:gd name="T5" fmla="*/ 57 h 81"/>
                <a:gd name="T6" fmla="*/ 30 w 66"/>
                <a:gd name="T7" fmla="*/ 60 h 81"/>
                <a:gd name="T8" fmla="*/ 42 w 66"/>
                <a:gd name="T9" fmla="*/ 57 h 81"/>
                <a:gd name="T10" fmla="*/ 22 w 66"/>
                <a:gd name="T11" fmla="*/ 0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9" name="Freeform 61"/>
            <p:cNvSpPr>
              <a:spLocks/>
            </p:cNvSpPr>
            <p:nvPr/>
          </p:nvSpPr>
          <p:spPr bwMode="invGray">
            <a:xfrm>
              <a:off x="3988" y="3100"/>
              <a:ext cx="111" cy="183"/>
            </a:xfrm>
            <a:custGeom>
              <a:avLst/>
              <a:gdLst>
                <a:gd name="T0" fmla="*/ 72 w 148"/>
                <a:gd name="T1" fmla="*/ 0 h 244"/>
                <a:gd name="T2" fmla="*/ 45 w 148"/>
                <a:gd name="T3" fmla="*/ 63 h 244"/>
                <a:gd name="T4" fmla="*/ 27 w 148"/>
                <a:gd name="T5" fmla="*/ 69 h 244"/>
                <a:gd name="T6" fmla="*/ 9 w 148"/>
                <a:gd name="T7" fmla="*/ 81 h 244"/>
                <a:gd name="T8" fmla="*/ 30 w 148"/>
                <a:gd name="T9" fmla="*/ 141 h 244"/>
                <a:gd name="T10" fmla="*/ 39 w 148"/>
                <a:gd name="T11" fmla="*/ 168 h 244"/>
                <a:gd name="T12" fmla="*/ 45 w 148"/>
                <a:gd name="T13" fmla="*/ 177 h 244"/>
                <a:gd name="T14" fmla="*/ 63 w 148"/>
                <a:gd name="T15" fmla="*/ 183 h 244"/>
                <a:gd name="T16" fmla="*/ 72 w 148"/>
                <a:gd name="T17" fmla="*/ 147 h 244"/>
                <a:gd name="T18" fmla="*/ 93 w 148"/>
                <a:gd name="T19" fmla="*/ 126 h 244"/>
                <a:gd name="T20" fmla="*/ 84 w 148"/>
                <a:gd name="T21" fmla="*/ 51 h 244"/>
                <a:gd name="T22" fmla="*/ 105 w 148"/>
                <a:gd name="T23" fmla="*/ 36 h 244"/>
                <a:gd name="T24" fmla="*/ 84 w 148"/>
                <a:gd name="T25" fmla="*/ 15 h 244"/>
                <a:gd name="T26" fmla="*/ 72 w 148"/>
                <a:gd name="T27" fmla="*/ 0 h 2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0" name="Freeform 62"/>
            <p:cNvSpPr>
              <a:spLocks/>
            </p:cNvSpPr>
            <p:nvPr/>
          </p:nvSpPr>
          <p:spPr bwMode="invGray">
            <a:xfrm>
              <a:off x="3894" y="3043"/>
              <a:ext cx="72" cy="137"/>
            </a:xfrm>
            <a:custGeom>
              <a:avLst/>
              <a:gdLst>
                <a:gd name="T0" fmla="*/ 36 w 96"/>
                <a:gd name="T1" fmla="*/ 1 h 183"/>
                <a:gd name="T2" fmla="*/ 38 w 96"/>
                <a:gd name="T3" fmla="*/ 26 h 183"/>
                <a:gd name="T4" fmla="*/ 45 w 96"/>
                <a:gd name="T5" fmla="*/ 46 h 183"/>
                <a:gd name="T6" fmla="*/ 47 w 96"/>
                <a:gd name="T7" fmla="*/ 69 h 183"/>
                <a:gd name="T8" fmla="*/ 51 w 96"/>
                <a:gd name="T9" fmla="*/ 79 h 183"/>
                <a:gd name="T10" fmla="*/ 53 w 96"/>
                <a:gd name="T11" fmla="*/ 94 h 183"/>
                <a:gd name="T12" fmla="*/ 43 w 96"/>
                <a:gd name="T13" fmla="*/ 70 h 183"/>
                <a:gd name="T14" fmla="*/ 26 w 96"/>
                <a:gd name="T15" fmla="*/ 58 h 183"/>
                <a:gd name="T16" fmla="*/ 4 w 96"/>
                <a:gd name="T17" fmla="*/ 62 h 183"/>
                <a:gd name="T18" fmla="*/ 6 w 96"/>
                <a:gd name="T19" fmla="*/ 76 h 183"/>
                <a:gd name="T20" fmla="*/ 31 w 96"/>
                <a:gd name="T21" fmla="*/ 85 h 183"/>
                <a:gd name="T22" fmla="*/ 43 w 96"/>
                <a:gd name="T23" fmla="*/ 101 h 183"/>
                <a:gd name="T24" fmla="*/ 53 w 96"/>
                <a:gd name="T25" fmla="*/ 101 h 183"/>
                <a:gd name="T26" fmla="*/ 59 w 96"/>
                <a:gd name="T27" fmla="*/ 112 h 183"/>
                <a:gd name="T28" fmla="*/ 72 w 96"/>
                <a:gd name="T29" fmla="*/ 134 h 183"/>
                <a:gd name="T30" fmla="*/ 61 w 96"/>
                <a:gd name="T31" fmla="*/ 94 h 183"/>
                <a:gd name="T32" fmla="*/ 60 w 96"/>
                <a:gd name="T33" fmla="*/ 70 h 183"/>
                <a:gd name="T34" fmla="*/ 53 w 96"/>
                <a:gd name="T35" fmla="*/ 47 h 183"/>
                <a:gd name="T36" fmla="*/ 47 w 96"/>
                <a:gd name="T37" fmla="*/ 31 h 183"/>
                <a:gd name="T38" fmla="*/ 43 w 96"/>
                <a:gd name="T39" fmla="*/ 15 h 183"/>
                <a:gd name="T40" fmla="*/ 36 w 96"/>
                <a:gd name="T41" fmla="*/ 1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1" name="Freeform 63"/>
            <p:cNvSpPr>
              <a:spLocks/>
            </p:cNvSpPr>
            <p:nvPr/>
          </p:nvSpPr>
          <p:spPr bwMode="invGray">
            <a:xfrm>
              <a:off x="3943" y="3153"/>
              <a:ext cx="40" cy="131"/>
            </a:xfrm>
            <a:custGeom>
              <a:avLst/>
              <a:gdLst>
                <a:gd name="T0" fmla="*/ 4 w 54"/>
                <a:gd name="T1" fmla="*/ 0 h 175"/>
                <a:gd name="T2" fmla="*/ 0 w 54"/>
                <a:gd name="T3" fmla="*/ 19 h 175"/>
                <a:gd name="T4" fmla="*/ 7 w 54"/>
                <a:gd name="T5" fmla="*/ 40 h 175"/>
                <a:gd name="T6" fmla="*/ 13 w 54"/>
                <a:gd name="T7" fmla="*/ 70 h 175"/>
                <a:gd name="T8" fmla="*/ 25 w 54"/>
                <a:gd name="T9" fmla="*/ 97 h 175"/>
                <a:gd name="T10" fmla="*/ 40 w 54"/>
                <a:gd name="T11" fmla="*/ 131 h 175"/>
                <a:gd name="T12" fmla="*/ 30 w 54"/>
                <a:gd name="T13" fmla="*/ 86 h 175"/>
                <a:gd name="T14" fmla="*/ 25 w 54"/>
                <a:gd name="T15" fmla="*/ 70 h 175"/>
                <a:gd name="T16" fmla="*/ 21 w 54"/>
                <a:gd name="T17" fmla="*/ 46 h 175"/>
                <a:gd name="T18" fmla="*/ 19 w 54"/>
                <a:gd name="T19" fmla="*/ 34 h 175"/>
                <a:gd name="T20" fmla="*/ 12 w 54"/>
                <a:gd name="T21" fmla="*/ 28 h 175"/>
                <a:gd name="T22" fmla="*/ 4 w 54"/>
                <a:gd name="T23" fmla="*/ 0 h 1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2" name="Freeform 64"/>
            <p:cNvSpPr>
              <a:spLocks/>
            </p:cNvSpPr>
            <p:nvPr/>
          </p:nvSpPr>
          <p:spPr bwMode="invGray">
            <a:xfrm>
              <a:off x="3988" y="3290"/>
              <a:ext cx="65" cy="54"/>
            </a:xfrm>
            <a:custGeom>
              <a:avLst/>
              <a:gdLst>
                <a:gd name="T0" fmla="*/ 2 w 86"/>
                <a:gd name="T1" fmla="*/ 0 h 73"/>
                <a:gd name="T2" fmla="*/ 6 w 86"/>
                <a:gd name="T3" fmla="*/ 25 h 73"/>
                <a:gd name="T4" fmla="*/ 17 w 86"/>
                <a:gd name="T5" fmla="*/ 32 h 73"/>
                <a:gd name="T6" fmla="*/ 36 w 86"/>
                <a:gd name="T7" fmla="*/ 36 h 73"/>
                <a:gd name="T8" fmla="*/ 47 w 86"/>
                <a:gd name="T9" fmla="*/ 42 h 73"/>
                <a:gd name="T10" fmla="*/ 56 w 86"/>
                <a:gd name="T11" fmla="*/ 49 h 73"/>
                <a:gd name="T12" fmla="*/ 65 w 86"/>
                <a:gd name="T13" fmla="*/ 51 h 73"/>
                <a:gd name="T14" fmla="*/ 54 w 86"/>
                <a:gd name="T15" fmla="*/ 29 h 73"/>
                <a:gd name="T16" fmla="*/ 48 w 86"/>
                <a:gd name="T17" fmla="*/ 16 h 73"/>
                <a:gd name="T18" fmla="*/ 27 w 86"/>
                <a:gd name="T19" fmla="*/ 18 h 73"/>
                <a:gd name="T20" fmla="*/ 18 w 86"/>
                <a:gd name="T21" fmla="*/ 14 h 73"/>
                <a:gd name="T22" fmla="*/ 5 w 86"/>
                <a:gd name="T23" fmla="*/ 0 h 73"/>
                <a:gd name="T24" fmla="*/ 2 w 86"/>
                <a:gd name="T25" fmla="*/ 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3" name="Freeform 65"/>
            <p:cNvSpPr>
              <a:spLocks/>
            </p:cNvSpPr>
            <p:nvPr/>
          </p:nvSpPr>
          <p:spPr bwMode="invGray">
            <a:xfrm>
              <a:off x="4092" y="3195"/>
              <a:ext cx="83" cy="117"/>
            </a:xfrm>
            <a:custGeom>
              <a:avLst/>
              <a:gdLst>
                <a:gd name="T0" fmla="*/ 73 w 111"/>
                <a:gd name="T1" fmla="*/ 0 h 156"/>
                <a:gd name="T2" fmla="*/ 56 w 111"/>
                <a:gd name="T3" fmla="*/ 8 h 156"/>
                <a:gd name="T4" fmla="*/ 17 w 111"/>
                <a:gd name="T5" fmla="*/ 11 h 156"/>
                <a:gd name="T6" fmla="*/ 10 w 111"/>
                <a:gd name="T7" fmla="*/ 25 h 156"/>
                <a:gd name="T8" fmla="*/ 8 w 111"/>
                <a:gd name="T9" fmla="*/ 46 h 156"/>
                <a:gd name="T10" fmla="*/ 10 w 111"/>
                <a:gd name="T11" fmla="*/ 56 h 156"/>
                <a:gd name="T12" fmla="*/ 2 w 111"/>
                <a:gd name="T13" fmla="*/ 66 h 156"/>
                <a:gd name="T14" fmla="*/ 10 w 111"/>
                <a:gd name="T15" fmla="*/ 82 h 156"/>
                <a:gd name="T16" fmla="*/ 17 w 111"/>
                <a:gd name="T17" fmla="*/ 93 h 156"/>
                <a:gd name="T18" fmla="*/ 11 w 111"/>
                <a:gd name="T19" fmla="*/ 108 h 156"/>
                <a:gd name="T20" fmla="*/ 18 w 111"/>
                <a:gd name="T21" fmla="*/ 117 h 156"/>
                <a:gd name="T22" fmla="*/ 31 w 111"/>
                <a:gd name="T23" fmla="*/ 108 h 156"/>
                <a:gd name="T24" fmla="*/ 37 w 111"/>
                <a:gd name="T25" fmla="*/ 70 h 156"/>
                <a:gd name="T26" fmla="*/ 42 w 111"/>
                <a:gd name="T27" fmla="*/ 95 h 156"/>
                <a:gd name="T28" fmla="*/ 49 w 111"/>
                <a:gd name="T29" fmla="*/ 109 h 156"/>
                <a:gd name="T30" fmla="*/ 46 w 111"/>
                <a:gd name="T31" fmla="*/ 84 h 156"/>
                <a:gd name="T32" fmla="*/ 54 w 111"/>
                <a:gd name="T33" fmla="*/ 55 h 156"/>
                <a:gd name="T34" fmla="*/ 52 w 111"/>
                <a:gd name="T35" fmla="*/ 38 h 156"/>
                <a:gd name="T36" fmla="*/ 40 w 111"/>
                <a:gd name="T37" fmla="*/ 45 h 156"/>
                <a:gd name="T38" fmla="*/ 26 w 111"/>
                <a:gd name="T39" fmla="*/ 41 h 156"/>
                <a:gd name="T40" fmla="*/ 31 w 111"/>
                <a:gd name="T41" fmla="*/ 27 h 156"/>
                <a:gd name="T42" fmla="*/ 46 w 111"/>
                <a:gd name="T43" fmla="*/ 26 h 156"/>
                <a:gd name="T44" fmla="*/ 58 w 111"/>
                <a:gd name="T45" fmla="*/ 29 h 156"/>
                <a:gd name="T46" fmla="*/ 73 w 111"/>
                <a:gd name="T47" fmla="*/ 23 h 156"/>
                <a:gd name="T48" fmla="*/ 83 w 111"/>
                <a:gd name="T49" fmla="*/ 10 h 156"/>
                <a:gd name="T50" fmla="*/ 73 w 111"/>
                <a:gd name="T51" fmla="*/ 0 h 1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4" name="Freeform 66"/>
            <p:cNvSpPr>
              <a:spLocks/>
            </p:cNvSpPr>
            <p:nvPr/>
          </p:nvSpPr>
          <p:spPr bwMode="invGray">
            <a:xfrm>
              <a:off x="4064" y="2777"/>
              <a:ext cx="22" cy="71"/>
            </a:xfrm>
            <a:custGeom>
              <a:avLst/>
              <a:gdLst>
                <a:gd name="T0" fmla="*/ 9 w 30"/>
                <a:gd name="T1" fmla="*/ 0 h 94"/>
                <a:gd name="T2" fmla="*/ 0 w 30"/>
                <a:gd name="T3" fmla="*/ 12 h 94"/>
                <a:gd name="T4" fmla="*/ 4 w 30"/>
                <a:gd name="T5" fmla="*/ 28 h 94"/>
                <a:gd name="T6" fmla="*/ 1 w 30"/>
                <a:gd name="T7" fmla="*/ 46 h 94"/>
                <a:gd name="T8" fmla="*/ 12 w 30"/>
                <a:gd name="T9" fmla="*/ 71 h 94"/>
                <a:gd name="T10" fmla="*/ 22 w 30"/>
                <a:gd name="T11" fmla="*/ 62 h 94"/>
                <a:gd name="T12" fmla="*/ 16 w 30"/>
                <a:gd name="T13" fmla="*/ 46 h 94"/>
                <a:gd name="T14" fmla="*/ 9 w 30"/>
                <a:gd name="T15" fmla="*/ 0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5" name="Freeform 67"/>
            <p:cNvSpPr>
              <a:spLocks/>
            </p:cNvSpPr>
            <p:nvPr/>
          </p:nvSpPr>
          <p:spPr bwMode="invGray">
            <a:xfrm>
              <a:off x="4078" y="2896"/>
              <a:ext cx="61" cy="118"/>
            </a:xfrm>
            <a:custGeom>
              <a:avLst/>
              <a:gdLst>
                <a:gd name="T0" fmla="*/ 9 w 81"/>
                <a:gd name="T1" fmla="*/ 1 h 158"/>
                <a:gd name="T2" fmla="*/ 0 w 81"/>
                <a:gd name="T3" fmla="*/ 15 h 158"/>
                <a:gd name="T4" fmla="*/ 6 w 81"/>
                <a:gd name="T5" fmla="*/ 37 h 158"/>
                <a:gd name="T6" fmla="*/ 5 w 81"/>
                <a:gd name="T7" fmla="*/ 80 h 158"/>
                <a:gd name="T8" fmla="*/ 13 w 81"/>
                <a:gd name="T9" fmla="*/ 77 h 158"/>
                <a:gd name="T10" fmla="*/ 15 w 81"/>
                <a:gd name="T11" fmla="*/ 86 h 158"/>
                <a:gd name="T12" fmla="*/ 22 w 81"/>
                <a:gd name="T13" fmla="*/ 91 h 158"/>
                <a:gd name="T14" fmla="*/ 29 w 81"/>
                <a:gd name="T15" fmla="*/ 105 h 158"/>
                <a:gd name="T16" fmla="*/ 36 w 81"/>
                <a:gd name="T17" fmla="*/ 96 h 158"/>
                <a:gd name="T18" fmla="*/ 49 w 81"/>
                <a:gd name="T19" fmla="*/ 100 h 158"/>
                <a:gd name="T20" fmla="*/ 47 w 81"/>
                <a:gd name="T21" fmla="*/ 81 h 158"/>
                <a:gd name="T22" fmla="*/ 36 w 81"/>
                <a:gd name="T23" fmla="*/ 78 h 158"/>
                <a:gd name="T24" fmla="*/ 29 w 81"/>
                <a:gd name="T25" fmla="*/ 68 h 158"/>
                <a:gd name="T26" fmla="*/ 25 w 81"/>
                <a:gd name="T27" fmla="*/ 55 h 158"/>
                <a:gd name="T28" fmla="*/ 31 w 81"/>
                <a:gd name="T29" fmla="*/ 40 h 158"/>
                <a:gd name="T30" fmla="*/ 26 w 81"/>
                <a:gd name="T31" fmla="*/ 26 h 158"/>
                <a:gd name="T32" fmla="*/ 32 w 81"/>
                <a:gd name="T33" fmla="*/ 15 h 158"/>
                <a:gd name="T34" fmla="*/ 22 w 81"/>
                <a:gd name="T35" fmla="*/ 3 h 158"/>
                <a:gd name="T36" fmla="*/ 14 w 81"/>
                <a:gd name="T37" fmla="*/ 5 h 158"/>
                <a:gd name="T38" fmla="*/ 9 w 81"/>
                <a:gd name="T39" fmla="*/ 1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6" name="Freeform 68"/>
            <p:cNvSpPr>
              <a:spLocks/>
            </p:cNvSpPr>
            <p:nvPr/>
          </p:nvSpPr>
          <p:spPr bwMode="invGray">
            <a:xfrm>
              <a:off x="4121" y="3052"/>
              <a:ext cx="64" cy="79"/>
            </a:xfrm>
            <a:custGeom>
              <a:avLst/>
              <a:gdLst>
                <a:gd name="T0" fmla="*/ 39 w 85"/>
                <a:gd name="T1" fmla="*/ 0 h 105"/>
                <a:gd name="T2" fmla="*/ 33 w 85"/>
                <a:gd name="T3" fmla="*/ 14 h 105"/>
                <a:gd name="T4" fmla="*/ 24 w 85"/>
                <a:gd name="T5" fmla="*/ 23 h 105"/>
                <a:gd name="T6" fmla="*/ 12 w 85"/>
                <a:gd name="T7" fmla="*/ 26 h 105"/>
                <a:gd name="T8" fmla="*/ 6 w 85"/>
                <a:gd name="T9" fmla="*/ 36 h 105"/>
                <a:gd name="T10" fmla="*/ 3 w 85"/>
                <a:gd name="T11" fmla="*/ 56 h 105"/>
                <a:gd name="T12" fmla="*/ 10 w 85"/>
                <a:gd name="T13" fmla="*/ 53 h 105"/>
                <a:gd name="T14" fmla="*/ 19 w 85"/>
                <a:gd name="T15" fmla="*/ 47 h 105"/>
                <a:gd name="T16" fmla="*/ 26 w 85"/>
                <a:gd name="T17" fmla="*/ 52 h 105"/>
                <a:gd name="T18" fmla="*/ 44 w 85"/>
                <a:gd name="T19" fmla="*/ 74 h 105"/>
                <a:gd name="T20" fmla="*/ 53 w 85"/>
                <a:gd name="T21" fmla="*/ 54 h 105"/>
                <a:gd name="T22" fmla="*/ 64 w 85"/>
                <a:gd name="T23" fmla="*/ 51 h 105"/>
                <a:gd name="T24" fmla="*/ 56 w 85"/>
                <a:gd name="T25" fmla="*/ 29 h 105"/>
                <a:gd name="T26" fmla="*/ 39 w 85"/>
                <a:gd name="T27" fmla="*/ 0 h 1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7" name="Freeform 69"/>
            <p:cNvSpPr>
              <a:spLocks/>
            </p:cNvSpPr>
            <p:nvPr/>
          </p:nvSpPr>
          <p:spPr bwMode="invGray">
            <a:xfrm>
              <a:off x="4197" y="3193"/>
              <a:ext cx="29" cy="49"/>
            </a:xfrm>
            <a:custGeom>
              <a:avLst/>
              <a:gdLst>
                <a:gd name="T0" fmla="*/ 5 w 38"/>
                <a:gd name="T1" fmla="*/ 20 h 66"/>
                <a:gd name="T2" fmla="*/ 20 w 38"/>
                <a:gd name="T3" fmla="*/ 49 h 66"/>
                <a:gd name="T4" fmla="*/ 23 w 38"/>
                <a:gd name="T5" fmla="*/ 39 h 66"/>
                <a:gd name="T6" fmla="*/ 29 w 38"/>
                <a:gd name="T7" fmla="*/ 30 h 66"/>
                <a:gd name="T8" fmla="*/ 23 w 38"/>
                <a:gd name="T9" fmla="*/ 19 h 66"/>
                <a:gd name="T10" fmla="*/ 15 w 38"/>
                <a:gd name="T11" fmla="*/ 10 h 66"/>
                <a:gd name="T12" fmla="*/ 8 w 38"/>
                <a:gd name="T13" fmla="*/ 1 h 66"/>
                <a:gd name="T14" fmla="*/ 2 w 38"/>
                <a:gd name="T15" fmla="*/ 9 h 66"/>
                <a:gd name="T16" fmla="*/ 5 w 38"/>
                <a:gd name="T17" fmla="*/ 20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8" name="Freeform 70"/>
            <p:cNvSpPr>
              <a:spLocks/>
            </p:cNvSpPr>
            <p:nvPr/>
          </p:nvSpPr>
          <p:spPr bwMode="invGray">
            <a:xfrm>
              <a:off x="4181" y="3275"/>
              <a:ext cx="18" cy="17"/>
            </a:xfrm>
            <a:custGeom>
              <a:avLst/>
              <a:gdLst>
                <a:gd name="T0" fmla="*/ 0 w 24"/>
                <a:gd name="T1" fmla="*/ 0 h 23"/>
                <a:gd name="T2" fmla="*/ 5 w 24"/>
                <a:gd name="T3" fmla="*/ 17 h 23"/>
                <a:gd name="T4" fmla="*/ 18 w 24"/>
                <a:gd name="T5" fmla="*/ 8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9" name="Freeform 71"/>
            <p:cNvSpPr>
              <a:spLocks/>
            </p:cNvSpPr>
            <p:nvPr/>
          </p:nvSpPr>
          <p:spPr bwMode="invGray">
            <a:xfrm>
              <a:off x="4208" y="3265"/>
              <a:ext cx="45" cy="37"/>
            </a:xfrm>
            <a:custGeom>
              <a:avLst/>
              <a:gdLst>
                <a:gd name="T0" fmla="*/ 7 w 60"/>
                <a:gd name="T1" fmla="*/ 0 h 49"/>
                <a:gd name="T2" fmla="*/ 0 w 60"/>
                <a:gd name="T3" fmla="*/ 14 h 49"/>
                <a:gd name="T4" fmla="*/ 21 w 60"/>
                <a:gd name="T5" fmla="*/ 25 h 49"/>
                <a:gd name="T6" fmla="*/ 32 w 60"/>
                <a:gd name="T7" fmla="*/ 35 h 49"/>
                <a:gd name="T8" fmla="*/ 45 w 60"/>
                <a:gd name="T9" fmla="*/ 32 h 49"/>
                <a:gd name="T10" fmla="*/ 37 w 60"/>
                <a:gd name="T11" fmla="*/ 18 h 49"/>
                <a:gd name="T12" fmla="*/ 21 w 60"/>
                <a:gd name="T13" fmla="*/ 2 h 49"/>
                <a:gd name="T14" fmla="*/ 14 w 60"/>
                <a:gd name="T15" fmla="*/ 12 h 49"/>
                <a:gd name="T16" fmla="*/ 7 w 60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0" name="Freeform 72"/>
            <p:cNvSpPr>
              <a:spLocks/>
            </p:cNvSpPr>
            <p:nvPr/>
          </p:nvSpPr>
          <p:spPr bwMode="invGray">
            <a:xfrm>
              <a:off x="4277" y="3335"/>
              <a:ext cx="24" cy="33"/>
            </a:xfrm>
            <a:custGeom>
              <a:avLst/>
              <a:gdLst>
                <a:gd name="T0" fmla="*/ 21 w 32"/>
                <a:gd name="T1" fmla="*/ 0 h 44"/>
                <a:gd name="T2" fmla="*/ 8 w 32"/>
                <a:gd name="T3" fmla="*/ 8 h 44"/>
                <a:gd name="T4" fmla="*/ 9 w 32"/>
                <a:gd name="T5" fmla="*/ 24 h 44"/>
                <a:gd name="T6" fmla="*/ 18 w 32"/>
                <a:gd name="T7" fmla="*/ 27 h 44"/>
                <a:gd name="T8" fmla="*/ 21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1" name="Freeform 73"/>
            <p:cNvSpPr>
              <a:spLocks/>
            </p:cNvSpPr>
            <p:nvPr/>
          </p:nvSpPr>
          <p:spPr bwMode="invGray">
            <a:xfrm>
              <a:off x="4544" y="3293"/>
              <a:ext cx="46" cy="47"/>
            </a:xfrm>
            <a:custGeom>
              <a:avLst/>
              <a:gdLst>
                <a:gd name="T0" fmla="*/ 5 w 61"/>
                <a:gd name="T1" fmla="*/ 0 h 63"/>
                <a:gd name="T2" fmla="*/ 0 w 61"/>
                <a:gd name="T3" fmla="*/ 10 h 63"/>
                <a:gd name="T4" fmla="*/ 18 w 61"/>
                <a:gd name="T5" fmla="*/ 26 h 63"/>
                <a:gd name="T6" fmla="*/ 27 w 61"/>
                <a:gd name="T7" fmla="*/ 40 h 63"/>
                <a:gd name="T8" fmla="*/ 35 w 61"/>
                <a:gd name="T9" fmla="*/ 47 h 63"/>
                <a:gd name="T10" fmla="*/ 46 w 61"/>
                <a:gd name="T11" fmla="*/ 42 h 63"/>
                <a:gd name="T12" fmla="*/ 25 w 61"/>
                <a:gd name="T13" fmla="*/ 13 h 63"/>
                <a:gd name="T14" fmla="*/ 5 w 61"/>
                <a:gd name="T15" fmla="*/ 0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2" name="Freeform 74"/>
            <p:cNvSpPr>
              <a:spLocks/>
            </p:cNvSpPr>
            <p:nvPr/>
          </p:nvSpPr>
          <p:spPr bwMode="invGray">
            <a:xfrm>
              <a:off x="4147" y="3352"/>
              <a:ext cx="46" cy="50"/>
            </a:xfrm>
            <a:custGeom>
              <a:avLst/>
              <a:gdLst>
                <a:gd name="T0" fmla="*/ 21 w 61"/>
                <a:gd name="T1" fmla="*/ 5 h 67"/>
                <a:gd name="T2" fmla="*/ 23 w 61"/>
                <a:gd name="T3" fmla="*/ 25 h 67"/>
                <a:gd name="T4" fmla="*/ 12 w 61"/>
                <a:gd name="T5" fmla="*/ 32 h 67"/>
                <a:gd name="T6" fmla="*/ 17 w 61"/>
                <a:gd name="T7" fmla="*/ 50 h 67"/>
                <a:gd name="T8" fmla="*/ 36 w 61"/>
                <a:gd name="T9" fmla="*/ 43 h 67"/>
                <a:gd name="T10" fmla="*/ 45 w 61"/>
                <a:gd name="T11" fmla="*/ 35 h 67"/>
                <a:gd name="T12" fmla="*/ 38 w 61"/>
                <a:gd name="T13" fmla="*/ 21 h 67"/>
                <a:gd name="T14" fmla="*/ 43 w 61"/>
                <a:gd name="T15" fmla="*/ 10 h 67"/>
                <a:gd name="T16" fmla="*/ 41 w 61"/>
                <a:gd name="T17" fmla="*/ 1 h 67"/>
                <a:gd name="T18" fmla="*/ 35 w 61"/>
                <a:gd name="T19" fmla="*/ 3 h 67"/>
                <a:gd name="T20" fmla="*/ 38 w 61"/>
                <a:gd name="T21" fmla="*/ 4 h 67"/>
                <a:gd name="T22" fmla="*/ 37 w 61"/>
                <a:gd name="T23" fmla="*/ 12 h 67"/>
                <a:gd name="T24" fmla="*/ 32 w 61"/>
                <a:gd name="T25" fmla="*/ 17 h 67"/>
                <a:gd name="T26" fmla="*/ 21 w 61"/>
                <a:gd name="T27" fmla="*/ 5 h 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3" name="Freeform 75"/>
            <p:cNvSpPr>
              <a:spLocks/>
            </p:cNvSpPr>
            <p:nvPr/>
          </p:nvSpPr>
          <p:spPr bwMode="invGray">
            <a:xfrm>
              <a:off x="4098" y="3371"/>
              <a:ext cx="32" cy="27"/>
            </a:xfrm>
            <a:custGeom>
              <a:avLst/>
              <a:gdLst>
                <a:gd name="T0" fmla="*/ 16 w 43"/>
                <a:gd name="T1" fmla="*/ 2 h 36"/>
                <a:gd name="T2" fmla="*/ 4 w 43"/>
                <a:gd name="T3" fmla="*/ 5 h 36"/>
                <a:gd name="T4" fmla="*/ 25 w 43"/>
                <a:gd name="T5" fmla="*/ 27 h 36"/>
                <a:gd name="T6" fmla="*/ 31 w 43"/>
                <a:gd name="T7" fmla="*/ 23 h 36"/>
                <a:gd name="T8" fmla="*/ 16 w 43"/>
                <a:gd name="T9" fmla="*/ 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4" name="Freeform 76"/>
            <p:cNvSpPr>
              <a:spLocks/>
            </p:cNvSpPr>
            <p:nvPr/>
          </p:nvSpPr>
          <p:spPr bwMode="invGray">
            <a:xfrm>
              <a:off x="4077" y="3342"/>
              <a:ext cx="24" cy="31"/>
            </a:xfrm>
            <a:custGeom>
              <a:avLst/>
              <a:gdLst>
                <a:gd name="T0" fmla="*/ 16 w 32"/>
                <a:gd name="T1" fmla="*/ 0 h 41"/>
                <a:gd name="T2" fmla="*/ 0 w 32"/>
                <a:gd name="T3" fmla="*/ 20 h 41"/>
                <a:gd name="T4" fmla="*/ 12 w 32"/>
                <a:gd name="T5" fmla="*/ 18 h 41"/>
                <a:gd name="T6" fmla="*/ 14 w 32"/>
                <a:gd name="T7" fmla="*/ 22 h 41"/>
                <a:gd name="T8" fmla="*/ 12 w 32"/>
                <a:gd name="T9" fmla="*/ 26 h 41"/>
                <a:gd name="T10" fmla="*/ 23 w 32"/>
                <a:gd name="T11" fmla="*/ 16 h 41"/>
                <a:gd name="T12" fmla="*/ 18 w 32"/>
                <a:gd name="T13" fmla="*/ 7 h 41"/>
                <a:gd name="T14" fmla="*/ 16 w 32"/>
                <a:gd name="T15" fmla="*/ 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5" name="Freeform 77"/>
            <p:cNvSpPr>
              <a:spLocks/>
            </p:cNvSpPr>
            <p:nvPr/>
          </p:nvSpPr>
          <p:spPr bwMode="invGray">
            <a:xfrm>
              <a:off x="4111" y="3353"/>
              <a:ext cx="34" cy="24"/>
            </a:xfrm>
            <a:custGeom>
              <a:avLst/>
              <a:gdLst>
                <a:gd name="T0" fmla="*/ 16 w 45"/>
                <a:gd name="T1" fmla="*/ 0 h 32"/>
                <a:gd name="T2" fmla="*/ 0 w 45"/>
                <a:gd name="T3" fmla="*/ 5 h 32"/>
                <a:gd name="T4" fmla="*/ 20 w 45"/>
                <a:gd name="T5" fmla="*/ 23 h 32"/>
                <a:gd name="T6" fmla="*/ 34 w 45"/>
                <a:gd name="T7" fmla="*/ 18 h 32"/>
                <a:gd name="T8" fmla="*/ 17 w 45"/>
                <a:gd name="T9" fmla="*/ 8 h 32"/>
                <a:gd name="T10" fmla="*/ 16 w 45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6" name="Freeform 78"/>
            <p:cNvSpPr>
              <a:spLocks/>
            </p:cNvSpPr>
            <p:nvPr/>
          </p:nvSpPr>
          <p:spPr bwMode="invGray">
            <a:xfrm>
              <a:off x="4062" y="3021"/>
              <a:ext cx="27" cy="55"/>
            </a:xfrm>
            <a:custGeom>
              <a:avLst/>
              <a:gdLst>
                <a:gd name="T0" fmla="*/ 23 w 35"/>
                <a:gd name="T1" fmla="*/ 0 h 74"/>
                <a:gd name="T2" fmla="*/ 16 w 35"/>
                <a:gd name="T3" fmla="*/ 11 h 74"/>
                <a:gd name="T4" fmla="*/ 7 w 35"/>
                <a:gd name="T5" fmla="*/ 27 h 74"/>
                <a:gd name="T6" fmla="*/ 0 w 35"/>
                <a:gd name="T7" fmla="*/ 44 h 74"/>
                <a:gd name="T8" fmla="*/ 6 w 35"/>
                <a:gd name="T9" fmla="*/ 55 h 74"/>
                <a:gd name="T10" fmla="*/ 15 w 35"/>
                <a:gd name="T11" fmla="*/ 44 h 74"/>
                <a:gd name="T12" fmla="*/ 27 w 35"/>
                <a:gd name="T13" fmla="*/ 24 h 74"/>
                <a:gd name="T14" fmla="*/ 23 w 35"/>
                <a:gd name="T15" fmla="*/ 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7" name="Freeform 79"/>
            <p:cNvSpPr>
              <a:spLocks/>
            </p:cNvSpPr>
            <p:nvPr/>
          </p:nvSpPr>
          <p:spPr bwMode="invGray">
            <a:xfrm>
              <a:off x="4113" y="3012"/>
              <a:ext cx="19" cy="55"/>
            </a:xfrm>
            <a:custGeom>
              <a:avLst/>
              <a:gdLst>
                <a:gd name="T0" fmla="*/ 10 w 25"/>
                <a:gd name="T1" fmla="*/ 5 h 73"/>
                <a:gd name="T2" fmla="*/ 3 w 25"/>
                <a:gd name="T3" fmla="*/ 6 h 73"/>
                <a:gd name="T4" fmla="*/ 0 w 25"/>
                <a:gd name="T5" fmla="*/ 17 h 73"/>
                <a:gd name="T6" fmla="*/ 11 w 25"/>
                <a:gd name="T7" fmla="*/ 31 h 73"/>
                <a:gd name="T8" fmla="*/ 19 w 25"/>
                <a:gd name="T9" fmla="*/ 42 h 73"/>
                <a:gd name="T10" fmla="*/ 12 w 25"/>
                <a:gd name="T11" fmla="*/ 15 h 73"/>
                <a:gd name="T12" fmla="*/ 10 w 25"/>
                <a:gd name="T13" fmla="*/ 5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8" name="Freeform 80"/>
            <p:cNvSpPr>
              <a:spLocks/>
            </p:cNvSpPr>
            <p:nvPr/>
          </p:nvSpPr>
          <p:spPr bwMode="invGray">
            <a:xfrm>
              <a:off x="4135" y="2995"/>
              <a:ext cx="10" cy="25"/>
            </a:xfrm>
            <a:custGeom>
              <a:avLst/>
              <a:gdLst>
                <a:gd name="T0" fmla="*/ 8 w 14"/>
                <a:gd name="T1" fmla="*/ 0 h 33"/>
                <a:gd name="T2" fmla="*/ 1 w 14"/>
                <a:gd name="T3" fmla="*/ 8 h 33"/>
                <a:gd name="T4" fmla="*/ 8 w 14"/>
                <a:gd name="T5" fmla="*/ 19 h 33"/>
                <a:gd name="T6" fmla="*/ 8 w 14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9" name="Freeform 81"/>
            <p:cNvSpPr>
              <a:spLocks/>
            </p:cNvSpPr>
            <p:nvPr/>
          </p:nvSpPr>
          <p:spPr bwMode="invGray">
            <a:xfrm>
              <a:off x="4145" y="3007"/>
              <a:ext cx="21" cy="48"/>
            </a:xfrm>
            <a:custGeom>
              <a:avLst/>
              <a:gdLst>
                <a:gd name="T0" fmla="*/ 4 w 28"/>
                <a:gd name="T1" fmla="*/ 0 h 64"/>
                <a:gd name="T2" fmla="*/ 8 w 28"/>
                <a:gd name="T3" fmla="*/ 11 h 64"/>
                <a:gd name="T4" fmla="*/ 15 w 28"/>
                <a:gd name="T5" fmla="*/ 16 h 64"/>
                <a:gd name="T6" fmla="*/ 6 w 28"/>
                <a:gd name="T7" fmla="*/ 29 h 64"/>
                <a:gd name="T8" fmla="*/ 0 w 28"/>
                <a:gd name="T9" fmla="*/ 42 h 64"/>
                <a:gd name="T10" fmla="*/ 8 w 28"/>
                <a:gd name="T11" fmla="*/ 43 h 64"/>
                <a:gd name="T12" fmla="*/ 20 w 28"/>
                <a:gd name="T13" fmla="*/ 20 h 64"/>
                <a:gd name="T14" fmla="*/ 4 w 28"/>
                <a:gd name="T15" fmla="*/ 0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0" name="Freeform 82"/>
            <p:cNvSpPr>
              <a:spLocks/>
            </p:cNvSpPr>
            <p:nvPr/>
          </p:nvSpPr>
          <p:spPr bwMode="invGray">
            <a:xfrm>
              <a:off x="3876" y="3076"/>
              <a:ext cx="12" cy="27"/>
            </a:xfrm>
            <a:custGeom>
              <a:avLst/>
              <a:gdLst>
                <a:gd name="T0" fmla="*/ 11 w 16"/>
                <a:gd name="T1" fmla="*/ 2 h 36"/>
                <a:gd name="T2" fmla="*/ 0 w 16"/>
                <a:gd name="T3" fmla="*/ 5 h 36"/>
                <a:gd name="T4" fmla="*/ 6 w 16"/>
                <a:gd name="T5" fmla="*/ 17 h 36"/>
                <a:gd name="T6" fmla="*/ 11 w 16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1" name="Freeform 83"/>
            <p:cNvSpPr>
              <a:spLocks/>
            </p:cNvSpPr>
            <p:nvPr/>
          </p:nvSpPr>
          <p:spPr bwMode="invGray">
            <a:xfrm>
              <a:off x="3866" y="3053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2" name="Freeform 84"/>
            <p:cNvSpPr>
              <a:spLocks/>
            </p:cNvSpPr>
            <p:nvPr/>
          </p:nvSpPr>
          <p:spPr bwMode="invGray">
            <a:xfrm>
              <a:off x="3862" y="3035"/>
              <a:ext cx="12" cy="14"/>
            </a:xfrm>
            <a:custGeom>
              <a:avLst/>
              <a:gdLst>
                <a:gd name="T0" fmla="*/ 8 w 16"/>
                <a:gd name="T1" fmla="*/ 4 h 19"/>
                <a:gd name="T2" fmla="*/ 0 w 16"/>
                <a:gd name="T3" fmla="*/ 7 h 19"/>
                <a:gd name="T4" fmla="*/ 9 w 16"/>
                <a:gd name="T5" fmla="*/ 14 h 19"/>
                <a:gd name="T6" fmla="*/ 8 w 16"/>
                <a:gd name="T7" fmla="*/ 4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3" name="Freeform 85"/>
            <p:cNvSpPr>
              <a:spLocks/>
            </p:cNvSpPr>
            <p:nvPr/>
          </p:nvSpPr>
          <p:spPr bwMode="invGray">
            <a:xfrm>
              <a:off x="3850" y="2995"/>
              <a:ext cx="11" cy="19"/>
            </a:xfrm>
            <a:custGeom>
              <a:avLst/>
              <a:gdLst>
                <a:gd name="T0" fmla="*/ 5 w 14"/>
                <a:gd name="T1" fmla="*/ 0 h 25"/>
                <a:gd name="T2" fmla="*/ 0 w 14"/>
                <a:gd name="T3" fmla="*/ 10 h 25"/>
                <a:gd name="T4" fmla="*/ 9 w 14"/>
                <a:gd name="T5" fmla="*/ 18 h 25"/>
                <a:gd name="T6" fmla="*/ 5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4" name="Freeform 86"/>
            <p:cNvSpPr>
              <a:spLocks/>
            </p:cNvSpPr>
            <p:nvPr/>
          </p:nvSpPr>
          <p:spPr bwMode="invGray">
            <a:xfrm>
              <a:off x="3852" y="3020"/>
              <a:ext cx="16" cy="13"/>
            </a:xfrm>
            <a:custGeom>
              <a:avLst/>
              <a:gdLst>
                <a:gd name="T0" fmla="*/ 9 w 22"/>
                <a:gd name="T1" fmla="*/ 0 h 18"/>
                <a:gd name="T2" fmla="*/ 14 w 22"/>
                <a:gd name="T3" fmla="*/ 13 h 18"/>
                <a:gd name="T4" fmla="*/ 10 w 22"/>
                <a:gd name="T5" fmla="*/ 4 h 18"/>
                <a:gd name="T6" fmla="*/ 9 w 2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5" name="Freeform 87"/>
            <p:cNvSpPr>
              <a:spLocks/>
            </p:cNvSpPr>
            <p:nvPr/>
          </p:nvSpPr>
          <p:spPr bwMode="invGray">
            <a:xfrm>
              <a:off x="4688" y="3643"/>
              <a:ext cx="45" cy="60"/>
            </a:xfrm>
            <a:custGeom>
              <a:avLst/>
              <a:gdLst>
                <a:gd name="T0" fmla="*/ 8 w 60"/>
                <a:gd name="T1" fmla="*/ 5 h 81"/>
                <a:gd name="T2" fmla="*/ 2 w 60"/>
                <a:gd name="T3" fmla="*/ 13 h 81"/>
                <a:gd name="T4" fmla="*/ 11 w 60"/>
                <a:gd name="T5" fmla="*/ 29 h 81"/>
                <a:gd name="T6" fmla="*/ 20 w 60"/>
                <a:gd name="T7" fmla="*/ 40 h 81"/>
                <a:gd name="T8" fmla="*/ 30 w 60"/>
                <a:gd name="T9" fmla="*/ 47 h 81"/>
                <a:gd name="T10" fmla="*/ 38 w 60"/>
                <a:gd name="T11" fmla="*/ 60 h 81"/>
                <a:gd name="T12" fmla="*/ 39 w 60"/>
                <a:gd name="T13" fmla="*/ 42 h 81"/>
                <a:gd name="T14" fmla="*/ 32 w 60"/>
                <a:gd name="T15" fmla="*/ 27 h 81"/>
                <a:gd name="T16" fmla="*/ 19 w 60"/>
                <a:gd name="T17" fmla="*/ 13 h 81"/>
                <a:gd name="T18" fmla="*/ 8 w 60"/>
                <a:gd name="T19" fmla="*/ 5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6" name="Freeform 88"/>
            <p:cNvSpPr>
              <a:spLocks/>
            </p:cNvSpPr>
            <p:nvPr/>
          </p:nvSpPr>
          <p:spPr bwMode="invGray">
            <a:xfrm>
              <a:off x="4919" y="3594"/>
              <a:ext cx="53" cy="46"/>
            </a:xfrm>
            <a:custGeom>
              <a:avLst/>
              <a:gdLst>
                <a:gd name="T0" fmla="*/ 21 w 71"/>
                <a:gd name="T1" fmla="*/ 17 h 61"/>
                <a:gd name="T2" fmla="*/ 10 w 71"/>
                <a:gd name="T3" fmla="*/ 24 h 61"/>
                <a:gd name="T4" fmla="*/ 1 w 71"/>
                <a:gd name="T5" fmla="*/ 33 h 61"/>
                <a:gd name="T6" fmla="*/ 10 w 71"/>
                <a:gd name="T7" fmla="*/ 44 h 61"/>
                <a:gd name="T8" fmla="*/ 21 w 71"/>
                <a:gd name="T9" fmla="*/ 33 h 61"/>
                <a:gd name="T10" fmla="*/ 30 w 71"/>
                <a:gd name="T11" fmla="*/ 17 h 61"/>
                <a:gd name="T12" fmla="*/ 41 w 71"/>
                <a:gd name="T13" fmla="*/ 0 h 61"/>
                <a:gd name="T14" fmla="*/ 53 w 71"/>
                <a:gd name="T15" fmla="*/ 8 h 61"/>
                <a:gd name="T16" fmla="*/ 26 w 71"/>
                <a:gd name="T17" fmla="*/ 17 h 61"/>
                <a:gd name="T18" fmla="*/ 21 w 71"/>
                <a:gd name="T19" fmla="*/ 17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7" name="Freeform 89"/>
            <p:cNvSpPr>
              <a:spLocks/>
            </p:cNvSpPr>
            <p:nvPr/>
          </p:nvSpPr>
          <p:spPr bwMode="invGray">
            <a:xfrm>
              <a:off x="4759" y="3569"/>
              <a:ext cx="17" cy="23"/>
            </a:xfrm>
            <a:custGeom>
              <a:avLst/>
              <a:gdLst>
                <a:gd name="T0" fmla="*/ 7 w 23"/>
                <a:gd name="T1" fmla="*/ 0 h 30"/>
                <a:gd name="T2" fmla="*/ 0 w 23"/>
                <a:gd name="T3" fmla="*/ 11 h 30"/>
                <a:gd name="T4" fmla="*/ 9 w 23"/>
                <a:gd name="T5" fmla="*/ 23 h 30"/>
                <a:gd name="T6" fmla="*/ 7 w 23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8" name="Freeform 90"/>
            <p:cNvSpPr>
              <a:spLocks/>
            </p:cNvSpPr>
            <p:nvPr/>
          </p:nvSpPr>
          <p:spPr bwMode="invGray">
            <a:xfrm>
              <a:off x="4751" y="3547"/>
              <a:ext cx="20" cy="17"/>
            </a:xfrm>
            <a:custGeom>
              <a:avLst/>
              <a:gdLst>
                <a:gd name="T0" fmla="*/ 15 w 26"/>
                <a:gd name="T1" fmla="*/ 0 h 23"/>
                <a:gd name="T2" fmla="*/ 0 w 26"/>
                <a:gd name="T3" fmla="*/ 10 h 23"/>
                <a:gd name="T4" fmla="*/ 16 w 26"/>
                <a:gd name="T5" fmla="*/ 15 h 23"/>
                <a:gd name="T6" fmla="*/ 15 w 2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9" name="Freeform 91"/>
            <p:cNvSpPr>
              <a:spLocks/>
            </p:cNvSpPr>
            <p:nvPr/>
          </p:nvSpPr>
          <p:spPr bwMode="invGray">
            <a:xfrm>
              <a:off x="4598" y="3353"/>
              <a:ext cx="24" cy="33"/>
            </a:xfrm>
            <a:custGeom>
              <a:avLst/>
              <a:gdLst>
                <a:gd name="T0" fmla="*/ 21 w 32"/>
                <a:gd name="T1" fmla="*/ 0 h 44"/>
                <a:gd name="T2" fmla="*/ 8 w 32"/>
                <a:gd name="T3" fmla="*/ 8 h 44"/>
                <a:gd name="T4" fmla="*/ 9 w 32"/>
                <a:gd name="T5" fmla="*/ 24 h 44"/>
                <a:gd name="T6" fmla="*/ 18 w 32"/>
                <a:gd name="T7" fmla="*/ 27 h 44"/>
                <a:gd name="T8" fmla="*/ 21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0" name="Freeform 92"/>
            <p:cNvSpPr>
              <a:spLocks/>
            </p:cNvSpPr>
            <p:nvPr/>
          </p:nvSpPr>
          <p:spPr bwMode="invGray">
            <a:xfrm>
              <a:off x="4632" y="3396"/>
              <a:ext cx="26" cy="33"/>
            </a:xfrm>
            <a:custGeom>
              <a:avLst/>
              <a:gdLst>
                <a:gd name="T0" fmla="*/ 23 w 34"/>
                <a:gd name="T1" fmla="*/ 0 h 44"/>
                <a:gd name="T2" fmla="*/ 8 w 34"/>
                <a:gd name="T3" fmla="*/ 7 h 44"/>
                <a:gd name="T4" fmla="*/ 11 w 34"/>
                <a:gd name="T5" fmla="*/ 24 h 44"/>
                <a:gd name="T6" fmla="*/ 20 w 34"/>
                <a:gd name="T7" fmla="*/ 27 h 44"/>
                <a:gd name="T8" fmla="*/ 23 w 3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1" name="Freeform 93"/>
            <p:cNvSpPr>
              <a:spLocks/>
            </p:cNvSpPr>
            <p:nvPr/>
          </p:nvSpPr>
          <p:spPr bwMode="invGray">
            <a:xfrm>
              <a:off x="4659" y="3459"/>
              <a:ext cx="28" cy="28"/>
            </a:xfrm>
            <a:custGeom>
              <a:avLst/>
              <a:gdLst>
                <a:gd name="T0" fmla="*/ 25 w 38"/>
                <a:gd name="T1" fmla="*/ 2 h 37"/>
                <a:gd name="T2" fmla="*/ 7 w 38"/>
                <a:gd name="T3" fmla="*/ 2 h 37"/>
                <a:gd name="T4" fmla="*/ 10 w 38"/>
                <a:gd name="T5" fmla="*/ 19 h 37"/>
                <a:gd name="T6" fmla="*/ 19 w 38"/>
                <a:gd name="T7" fmla="*/ 22 h 37"/>
                <a:gd name="T8" fmla="*/ 25 w 38"/>
                <a:gd name="T9" fmla="*/ 2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2" name="Freeform 94"/>
            <p:cNvSpPr>
              <a:spLocks/>
            </p:cNvSpPr>
            <p:nvPr/>
          </p:nvSpPr>
          <p:spPr bwMode="invGray">
            <a:xfrm>
              <a:off x="4693" y="3449"/>
              <a:ext cx="28" cy="26"/>
            </a:xfrm>
            <a:custGeom>
              <a:avLst/>
              <a:gdLst>
                <a:gd name="T0" fmla="*/ 25 w 38"/>
                <a:gd name="T1" fmla="*/ 2 h 34"/>
                <a:gd name="T2" fmla="*/ 7 w 38"/>
                <a:gd name="T3" fmla="*/ 2 h 34"/>
                <a:gd name="T4" fmla="*/ 12 w 38"/>
                <a:gd name="T5" fmla="*/ 17 h 34"/>
                <a:gd name="T6" fmla="*/ 20 w 38"/>
                <a:gd name="T7" fmla="*/ 17 h 34"/>
                <a:gd name="T8" fmla="*/ 25 w 38"/>
                <a:gd name="T9" fmla="*/ 2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3" name="Freeform 95"/>
            <p:cNvSpPr>
              <a:spLocks/>
            </p:cNvSpPr>
            <p:nvPr/>
          </p:nvSpPr>
          <p:spPr bwMode="invGray">
            <a:xfrm>
              <a:off x="4683" y="3413"/>
              <a:ext cx="26" cy="20"/>
            </a:xfrm>
            <a:custGeom>
              <a:avLst/>
              <a:gdLst>
                <a:gd name="T0" fmla="*/ 23 w 35"/>
                <a:gd name="T1" fmla="*/ 1 h 27"/>
                <a:gd name="T2" fmla="*/ 7 w 35"/>
                <a:gd name="T3" fmla="*/ 1 h 27"/>
                <a:gd name="T4" fmla="*/ 10 w 35"/>
                <a:gd name="T5" fmla="*/ 11 h 27"/>
                <a:gd name="T6" fmla="*/ 19 w 35"/>
                <a:gd name="T7" fmla="*/ 14 h 27"/>
                <a:gd name="T8" fmla="*/ 23 w 3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4" name="Freeform 96"/>
            <p:cNvSpPr>
              <a:spLocks/>
            </p:cNvSpPr>
            <p:nvPr/>
          </p:nvSpPr>
          <p:spPr bwMode="invGray">
            <a:xfrm>
              <a:off x="4657" y="3388"/>
              <a:ext cx="26" cy="35"/>
            </a:xfrm>
            <a:custGeom>
              <a:avLst/>
              <a:gdLst>
                <a:gd name="T0" fmla="*/ 21 w 35"/>
                <a:gd name="T1" fmla="*/ 12 h 47"/>
                <a:gd name="T2" fmla="*/ 14 w 35"/>
                <a:gd name="T3" fmla="*/ 1 h 47"/>
                <a:gd name="T4" fmla="*/ 7 w 35"/>
                <a:gd name="T5" fmla="*/ 19 h 47"/>
                <a:gd name="T6" fmla="*/ 14 w 35"/>
                <a:gd name="T7" fmla="*/ 26 h 47"/>
                <a:gd name="T8" fmla="*/ 20 w 35"/>
                <a:gd name="T9" fmla="*/ 22 h 47"/>
                <a:gd name="T10" fmla="*/ 21 w 35"/>
                <a:gd name="T11" fmla="*/ 12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5" name="Freeform 97"/>
            <p:cNvSpPr>
              <a:spLocks/>
            </p:cNvSpPr>
            <p:nvPr/>
          </p:nvSpPr>
          <p:spPr bwMode="invGray">
            <a:xfrm>
              <a:off x="4625" y="3372"/>
              <a:ext cx="24" cy="26"/>
            </a:xfrm>
            <a:custGeom>
              <a:avLst/>
              <a:gdLst>
                <a:gd name="T0" fmla="*/ 17 w 32"/>
                <a:gd name="T1" fmla="*/ 7 h 35"/>
                <a:gd name="T2" fmla="*/ 8 w 32"/>
                <a:gd name="T3" fmla="*/ 1 h 35"/>
                <a:gd name="T4" fmla="*/ 9 w 32"/>
                <a:gd name="T5" fmla="*/ 17 h 35"/>
                <a:gd name="T6" fmla="*/ 18 w 32"/>
                <a:gd name="T7" fmla="*/ 20 h 35"/>
                <a:gd name="T8" fmla="*/ 17 w 32"/>
                <a:gd name="T9" fmla="*/ 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6" name="Freeform 98"/>
            <p:cNvSpPr>
              <a:spLocks/>
            </p:cNvSpPr>
            <p:nvPr/>
          </p:nvSpPr>
          <p:spPr bwMode="invGray">
            <a:xfrm>
              <a:off x="4665" y="3425"/>
              <a:ext cx="24" cy="26"/>
            </a:xfrm>
            <a:custGeom>
              <a:avLst/>
              <a:gdLst>
                <a:gd name="T0" fmla="*/ 17 w 32"/>
                <a:gd name="T1" fmla="*/ 7 h 35"/>
                <a:gd name="T2" fmla="*/ 8 w 32"/>
                <a:gd name="T3" fmla="*/ 1 h 35"/>
                <a:gd name="T4" fmla="*/ 9 w 32"/>
                <a:gd name="T5" fmla="*/ 17 h 35"/>
                <a:gd name="T6" fmla="*/ 18 w 32"/>
                <a:gd name="T7" fmla="*/ 20 h 35"/>
                <a:gd name="T8" fmla="*/ 17 w 32"/>
                <a:gd name="T9" fmla="*/ 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7" name="Freeform 99"/>
            <p:cNvSpPr>
              <a:spLocks/>
            </p:cNvSpPr>
            <p:nvPr/>
          </p:nvSpPr>
          <p:spPr bwMode="invGray">
            <a:xfrm>
              <a:off x="3055" y="2051"/>
              <a:ext cx="141" cy="108"/>
            </a:xfrm>
            <a:custGeom>
              <a:avLst/>
              <a:gdLst>
                <a:gd name="T0" fmla="*/ 128 w 189"/>
                <a:gd name="T1" fmla="*/ 3 h 144"/>
                <a:gd name="T2" fmla="*/ 138 w 189"/>
                <a:gd name="T3" fmla="*/ 3 h 144"/>
                <a:gd name="T4" fmla="*/ 141 w 189"/>
                <a:gd name="T5" fmla="*/ 12 h 144"/>
                <a:gd name="T6" fmla="*/ 140 w 189"/>
                <a:gd name="T7" fmla="*/ 18 h 144"/>
                <a:gd name="T8" fmla="*/ 98 w 189"/>
                <a:gd name="T9" fmla="*/ 33 h 144"/>
                <a:gd name="T10" fmla="*/ 81 w 189"/>
                <a:gd name="T11" fmla="*/ 44 h 144"/>
                <a:gd name="T12" fmla="*/ 72 w 189"/>
                <a:gd name="T13" fmla="*/ 47 h 144"/>
                <a:gd name="T14" fmla="*/ 53 w 189"/>
                <a:gd name="T15" fmla="*/ 62 h 144"/>
                <a:gd name="T16" fmla="*/ 56 w 189"/>
                <a:gd name="T17" fmla="*/ 69 h 144"/>
                <a:gd name="T18" fmla="*/ 62 w 189"/>
                <a:gd name="T19" fmla="*/ 87 h 144"/>
                <a:gd name="T20" fmla="*/ 80 w 189"/>
                <a:gd name="T21" fmla="*/ 95 h 144"/>
                <a:gd name="T22" fmla="*/ 69 w 189"/>
                <a:gd name="T23" fmla="*/ 105 h 144"/>
                <a:gd name="T24" fmla="*/ 62 w 189"/>
                <a:gd name="T25" fmla="*/ 98 h 144"/>
                <a:gd name="T26" fmla="*/ 53 w 189"/>
                <a:gd name="T27" fmla="*/ 101 h 144"/>
                <a:gd name="T28" fmla="*/ 16 w 189"/>
                <a:gd name="T29" fmla="*/ 92 h 144"/>
                <a:gd name="T30" fmla="*/ 14 w 189"/>
                <a:gd name="T31" fmla="*/ 80 h 144"/>
                <a:gd name="T32" fmla="*/ 35 w 189"/>
                <a:gd name="T33" fmla="*/ 68 h 144"/>
                <a:gd name="T34" fmla="*/ 38 w 189"/>
                <a:gd name="T35" fmla="*/ 57 h 144"/>
                <a:gd name="T36" fmla="*/ 35 w 189"/>
                <a:gd name="T37" fmla="*/ 48 h 144"/>
                <a:gd name="T38" fmla="*/ 54 w 189"/>
                <a:gd name="T39" fmla="*/ 35 h 144"/>
                <a:gd name="T40" fmla="*/ 72 w 189"/>
                <a:gd name="T41" fmla="*/ 27 h 144"/>
                <a:gd name="T42" fmla="*/ 84 w 189"/>
                <a:gd name="T43" fmla="*/ 18 h 144"/>
                <a:gd name="T44" fmla="*/ 128 w 189"/>
                <a:gd name="T45" fmla="*/ 3 h 1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8" name="Freeform 100"/>
            <p:cNvSpPr>
              <a:spLocks/>
            </p:cNvSpPr>
            <p:nvPr/>
          </p:nvSpPr>
          <p:spPr bwMode="invGray">
            <a:xfrm>
              <a:off x="3139" y="2155"/>
              <a:ext cx="40" cy="12"/>
            </a:xfrm>
            <a:custGeom>
              <a:avLst/>
              <a:gdLst>
                <a:gd name="T0" fmla="*/ 18 w 53"/>
                <a:gd name="T1" fmla="*/ 0 h 17"/>
                <a:gd name="T2" fmla="*/ 9 w 53"/>
                <a:gd name="T3" fmla="*/ 1 h 17"/>
                <a:gd name="T4" fmla="*/ 24 w 53"/>
                <a:gd name="T5" fmla="*/ 11 h 17"/>
                <a:gd name="T6" fmla="*/ 33 w 53"/>
                <a:gd name="T7" fmla="*/ 10 h 17"/>
                <a:gd name="T8" fmla="*/ 18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9" name="Freeform 101"/>
            <p:cNvSpPr>
              <a:spLocks/>
            </p:cNvSpPr>
            <p:nvPr/>
          </p:nvSpPr>
          <p:spPr bwMode="invGray">
            <a:xfrm>
              <a:off x="3344" y="1999"/>
              <a:ext cx="42" cy="28"/>
            </a:xfrm>
            <a:custGeom>
              <a:avLst/>
              <a:gdLst>
                <a:gd name="T0" fmla="*/ 42 w 57"/>
                <a:gd name="T1" fmla="*/ 3 h 37"/>
                <a:gd name="T2" fmla="*/ 18 w 57"/>
                <a:gd name="T3" fmla="*/ 18 h 37"/>
                <a:gd name="T4" fmla="*/ 8 w 57"/>
                <a:gd name="T5" fmla="*/ 26 h 37"/>
                <a:gd name="T6" fmla="*/ 7 w 57"/>
                <a:gd name="T7" fmla="*/ 3 h 37"/>
                <a:gd name="T8" fmla="*/ 15 w 57"/>
                <a:gd name="T9" fmla="*/ 0 h 37"/>
                <a:gd name="T10" fmla="*/ 42 w 57"/>
                <a:gd name="T11" fmla="*/ 3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0" name="Freeform 102"/>
            <p:cNvSpPr>
              <a:spLocks/>
            </p:cNvSpPr>
            <p:nvPr/>
          </p:nvSpPr>
          <p:spPr bwMode="invGray">
            <a:xfrm>
              <a:off x="3374" y="2012"/>
              <a:ext cx="50" cy="20"/>
            </a:xfrm>
            <a:custGeom>
              <a:avLst/>
              <a:gdLst>
                <a:gd name="T0" fmla="*/ 21 w 68"/>
                <a:gd name="T1" fmla="*/ 0 h 26"/>
                <a:gd name="T2" fmla="*/ 8 w 68"/>
                <a:gd name="T3" fmla="*/ 5 h 26"/>
                <a:gd name="T4" fmla="*/ 42 w 68"/>
                <a:gd name="T5" fmla="*/ 20 h 26"/>
                <a:gd name="T6" fmla="*/ 46 w 68"/>
                <a:gd name="T7" fmla="*/ 18 h 26"/>
                <a:gd name="T8" fmla="*/ 21 w 68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1" name="Freeform 103"/>
            <p:cNvSpPr>
              <a:spLocks/>
            </p:cNvSpPr>
            <p:nvPr/>
          </p:nvSpPr>
          <p:spPr bwMode="invGray">
            <a:xfrm>
              <a:off x="3428" y="2015"/>
              <a:ext cx="50" cy="32"/>
            </a:xfrm>
            <a:custGeom>
              <a:avLst/>
              <a:gdLst>
                <a:gd name="T0" fmla="*/ 38 w 66"/>
                <a:gd name="T1" fmla="*/ 7 h 43"/>
                <a:gd name="T2" fmla="*/ 20 w 66"/>
                <a:gd name="T3" fmla="*/ 7 h 43"/>
                <a:gd name="T4" fmla="*/ 8 w 66"/>
                <a:gd name="T5" fmla="*/ 7 h 43"/>
                <a:gd name="T6" fmla="*/ 6 w 66"/>
                <a:gd name="T7" fmla="*/ 26 h 43"/>
                <a:gd name="T8" fmla="*/ 24 w 66"/>
                <a:gd name="T9" fmla="*/ 32 h 43"/>
                <a:gd name="T10" fmla="*/ 47 w 66"/>
                <a:gd name="T11" fmla="*/ 20 h 43"/>
                <a:gd name="T12" fmla="*/ 38 w 66"/>
                <a:gd name="T13" fmla="*/ 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2" name="Freeform 104"/>
            <p:cNvSpPr>
              <a:spLocks/>
            </p:cNvSpPr>
            <p:nvPr/>
          </p:nvSpPr>
          <p:spPr bwMode="invGray">
            <a:xfrm>
              <a:off x="3777" y="2042"/>
              <a:ext cx="88" cy="31"/>
            </a:xfrm>
            <a:custGeom>
              <a:avLst/>
              <a:gdLst>
                <a:gd name="T0" fmla="*/ 11 w 117"/>
                <a:gd name="T1" fmla="*/ 0 h 41"/>
                <a:gd name="T2" fmla="*/ 6 w 117"/>
                <a:gd name="T3" fmla="*/ 12 h 41"/>
                <a:gd name="T4" fmla="*/ 38 w 117"/>
                <a:gd name="T5" fmla="*/ 23 h 41"/>
                <a:gd name="T6" fmla="*/ 57 w 117"/>
                <a:gd name="T7" fmla="*/ 27 h 41"/>
                <a:gd name="T8" fmla="*/ 84 w 117"/>
                <a:gd name="T9" fmla="*/ 17 h 41"/>
                <a:gd name="T10" fmla="*/ 59 w 117"/>
                <a:gd name="T11" fmla="*/ 3 h 41"/>
                <a:gd name="T12" fmla="*/ 11 w 11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3" name="Freeform 105"/>
            <p:cNvSpPr>
              <a:spLocks/>
            </p:cNvSpPr>
            <p:nvPr/>
          </p:nvSpPr>
          <p:spPr bwMode="invGray">
            <a:xfrm>
              <a:off x="3867" y="2041"/>
              <a:ext cx="46" cy="24"/>
            </a:xfrm>
            <a:custGeom>
              <a:avLst/>
              <a:gdLst>
                <a:gd name="T0" fmla="*/ 24 w 62"/>
                <a:gd name="T1" fmla="*/ 3 h 32"/>
                <a:gd name="T2" fmla="*/ 46 w 62"/>
                <a:gd name="T3" fmla="*/ 8 h 32"/>
                <a:gd name="T4" fmla="*/ 22 w 62"/>
                <a:gd name="T5" fmla="*/ 24 h 32"/>
                <a:gd name="T6" fmla="*/ 4 w 62"/>
                <a:gd name="T7" fmla="*/ 17 h 32"/>
                <a:gd name="T8" fmla="*/ 24 w 62"/>
                <a:gd name="T9" fmla="*/ 3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4" name="Freeform 106"/>
            <p:cNvSpPr>
              <a:spLocks/>
            </p:cNvSpPr>
            <p:nvPr/>
          </p:nvSpPr>
          <p:spPr bwMode="invGray">
            <a:xfrm>
              <a:off x="3846" y="2070"/>
              <a:ext cx="37" cy="17"/>
            </a:xfrm>
            <a:custGeom>
              <a:avLst/>
              <a:gdLst>
                <a:gd name="T0" fmla="*/ 15 w 49"/>
                <a:gd name="T1" fmla="*/ 1 h 23"/>
                <a:gd name="T2" fmla="*/ 5 w 49"/>
                <a:gd name="T3" fmla="*/ 4 h 23"/>
                <a:gd name="T4" fmla="*/ 29 w 49"/>
                <a:gd name="T5" fmla="*/ 17 h 23"/>
                <a:gd name="T6" fmla="*/ 15 w 4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5" name="Freeform 107"/>
            <p:cNvSpPr>
              <a:spLocks/>
            </p:cNvSpPr>
            <p:nvPr/>
          </p:nvSpPr>
          <p:spPr bwMode="invGray">
            <a:xfrm>
              <a:off x="4098" y="2294"/>
              <a:ext cx="76" cy="114"/>
            </a:xfrm>
            <a:custGeom>
              <a:avLst/>
              <a:gdLst>
                <a:gd name="T0" fmla="*/ 4 w 102"/>
                <a:gd name="T1" fmla="*/ 0 h 152"/>
                <a:gd name="T2" fmla="*/ 0 w 102"/>
                <a:gd name="T3" fmla="*/ 14 h 152"/>
                <a:gd name="T4" fmla="*/ 10 w 102"/>
                <a:gd name="T5" fmla="*/ 32 h 152"/>
                <a:gd name="T6" fmla="*/ 24 w 102"/>
                <a:gd name="T7" fmla="*/ 54 h 152"/>
                <a:gd name="T8" fmla="*/ 27 w 102"/>
                <a:gd name="T9" fmla="*/ 78 h 152"/>
                <a:gd name="T10" fmla="*/ 60 w 102"/>
                <a:gd name="T11" fmla="*/ 114 h 152"/>
                <a:gd name="T12" fmla="*/ 64 w 102"/>
                <a:gd name="T13" fmla="*/ 93 h 152"/>
                <a:gd name="T14" fmla="*/ 55 w 102"/>
                <a:gd name="T15" fmla="*/ 77 h 152"/>
                <a:gd name="T16" fmla="*/ 46 w 102"/>
                <a:gd name="T17" fmla="*/ 69 h 152"/>
                <a:gd name="T18" fmla="*/ 39 w 102"/>
                <a:gd name="T19" fmla="*/ 56 h 152"/>
                <a:gd name="T20" fmla="*/ 31 w 102"/>
                <a:gd name="T21" fmla="*/ 33 h 152"/>
                <a:gd name="T22" fmla="*/ 3 w 102"/>
                <a:gd name="T23" fmla="*/ 9 h 152"/>
                <a:gd name="T24" fmla="*/ 4 w 102"/>
                <a:gd name="T25" fmla="*/ 0 h 1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6" name="Freeform 108"/>
            <p:cNvSpPr>
              <a:spLocks/>
            </p:cNvSpPr>
            <p:nvPr/>
          </p:nvSpPr>
          <p:spPr bwMode="invGray">
            <a:xfrm>
              <a:off x="4159" y="2412"/>
              <a:ext cx="55" cy="78"/>
            </a:xfrm>
            <a:custGeom>
              <a:avLst/>
              <a:gdLst>
                <a:gd name="T0" fmla="*/ 48 w 74"/>
                <a:gd name="T1" fmla="*/ 17 h 103"/>
                <a:gd name="T2" fmla="*/ 55 w 74"/>
                <a:gd name="T3" fmla="*/ 30 h 103"/>
                <a:gd name="T4" fmla="*/ 22 w 74"/>
                <a:gd name="T5" fmla="*/ 64 h 103"/>
                <a:gd name="T6" fmla="*/ 24 w 74"/>
                <a:gd name="T7" fmla="*/ 76 h 103"/>
                <a:gd name="T8" fmla="*/ 15 w 74"/>
                <a:gd name="T9" fmla="*/ 71 h 103"/>
                <a:gd name="T10" fmla="*/ 4 w 74"/>
                <a:gd name="T11" fmla="*/ 64 h 103"/>
                <a:gd name="T12" fmla="*/ 0 w 74"/>
                <a:gd name="T13" fmla="*/ 62 h 103"/>
                <a:gd name="T14" fmla="*/ 7 w 74"/>
                <a:gd name="T15" fmla="*/ 44 h 103"/>
                <a:gd name="T16" fmla="*/ 9 w 74"/>
                <a:gd name="T17" fmla="*/ 39 h 103"/>
                <a:gd name="T18" fmla="*/ 1 w 74"/>
                <a:gd name="T19" fmla="*/ 18 h 103"/>
                <a:gd name="T20" fmla="*/ 3 w 74"/>
                <a:gd name="T21" fmla="*/ 11 h 103"/>
                <a:gd name="T22" fmla="*/ 19 w 74"/>
                <a:gd name="T23" fmla="*/ 17 h 103"/>
                <a:gd name="T24" fmla="*/ 27 w 74"/>
                <a:gd name="T25" fmla="*/ 27 h 103"/>
                <a:gd name="T26" fmla="*/ 48 w 74"/>
                <a:gd name="T27" fmla="*/ 17 h 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7" name="Freeform 109"/>
            <p:cNvSpPr>
              <a:spLocks/>
            </p:cNvSpPr>
            <p:nvPr/>
          </p:nvSpPr>
          <p:spPr bwMode="invGray">
            <a:xfrm>
              <a:off x="4123" y="2492"/>
              <a:ext cx="109" cy="189"/>
            </a:xfrm>
            <a:custGeom>
              <a:avLst/>
              <a:gdLst>
                <a:gd name="T0" fmla="*/ 61 w 146"/>
                <a:gd name="T1" fmla="*/ 75 h 252"/>
                <a:gd name="T2" fmla="*/ 49 w 146"/>
                <a:gd name="T3" fmla="*/ 80 h 252"/>
                <a:gd name="T4" fmla="*/ 48 w 146"/>
                <a:gd name="T5" fmla="*/ 99 h 252"/>
                <a:gd name="T6" fmla="*/ 16 w 146"/>
                <a:gd name="T7" fmla="*/ 110 h 252"/>
                <a:gd name="T8" fmla="*/ 6 w 146"/>
                <a:gd name="T9" fmla="*/ 126 h 252"/>
                <a:gd name="T10" fmla="*/ 15 w 146"/>
                <a:gd name="T11" fmla="*/ 137 h 252"/>
                <a:gd name="T12" fmla="*/ 6 w 146"/>
                <a:gd name="T13" fmla="*/ 149 h 252"/>
                <a:gd name="T14" fmla="*/ 18 w 146"/>
                <a:gd name="T15" fmla="*/ 189 h 252"/>
                <a:gd name="T16" fmla="*/ 21 w 146"/>
                <a:gd name="T17" fmla="*/ 161 h 252"/>
                <a:gd name="T18" fmla="*/ 16 w 146"/>
                <a:gd name="T19" fmla="*/ 144 h 252"/>
                <a:gd name="T20" fmla="*/ 31 w 146"/>
                <a:gd name="T21" fmla="*/ 132 h 252"/>
                <a:gd name="T22" fmla="*/ 39 w 146"/>
                <a:gd name="T23" fmla="*/ 119 h 252"/>
                <a:gd name="T24" fmla="*/ 49 w 146"/>
                <a:gd name="T25" fmla="*/ 131 h 252"/>
                <a:gd name="T26" fmla="*/ 33 w 146"/>
                <a:gd name="T27" fmla="*/ 143 h 252"/>
                <a:gd name="T28" fmla="*/ 42 w 146"/>
                <a:gd name="T29" fmla="*/ 150 h 252"/>
                <a:gd name="T30" fmla="*/ 51 w 146"/>
                <a:gd name="T31" fmla="*/ 134 h 252"/>
                <a:gd name="T32" fmla="*/ 63 w 146"/>
                <a:gd name="T33" fmla="*/ 138 h 252"/>
                <a:gd name="T34" fmla="*/ 78 w 146"/>
                <a:gd name="T35" fmla="*/ 111 h 252"/>
                <a:gd name="T36" fmla="*/ 85 w 146"/>
                <a:gd name="T37" fmla="*/ 117 h 252"/>
                <a:gd name="T38" fmla="*/ 102 w 146"/>
                <a:gd name="T39" fmla="*/ 111 h 252"/>
                <a:gd name="T40" fmla="*/ 109 w 146"/>
                <a:gd name="T41" fmla="*/ 98 h 252"/>
                <a:gd name="T42" fmla="*/ 106 w 146"/>
                <a:gd name="T43" fmla="*/ 83 h 252"/>
                <a:gd name="T44" fmla="*/ 100 w 146"/>
                <a:gd name="T45" fmla="*/ 74 h 252"/>
                <a:gd name="T46" fmla="*/ 91 w 146"/>
                <a:gd name="T47" fmla="*/ 30 h 252"/>
                <a:gd name="T48" fmla="*/ 70 w 146"/>
                <a:gd name="T49" fmla="*/ 0 h 252"/>
                <a:gd name="T50" fmla="*/ 58 w 146"/>
                <a:gd name="T51" fmla="*/ 9 h 252"/>
                <a:gd name="T52" fmla="*/ 72 w 146"/>
                <a:gd name="T53" fmla="*/ 26 h 252"/>
                <a:gd name="T54" fmla="*/ 72 w 146"/>
                <a:gd name="T55" fmla="*/ 48 h 252"/>
                <a:gd name="T56" fmla="*/ 61 w 146"/>
                <a:gd name="T57" fmla="*/ 75 h 2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8" name="Freeform 110"/>
            <p:cNvSpPr>
              <a:spLocks/>
            </p:cNvSpPr>
            <p:nvPr/>
          </p:nvSpPr>
          <p:spPr bwMode="invGray">
            <a:xfrm>
              <a:off x="3062" y="1988"/>
              <a:ext cx="52" cy="30"/>
            </a:xfrm>
            <a:custGeom>
              <a:avLst/>
              <a:gdLst>
                <a:gd name="T0" fmla="*/ 44 w 70"/>
                <a:gd name="T1" fmla="*/ 0 h 40"/>
                <a:gd name="T2" fmla="*/ 48 w 70"/>
                <a:gd name="T3" fmla="*/ 15 h 40"/>
                <a:gd name="T4" fmla="*/ 30 w 70"/>
                <a:gd name="T5" fmla="*/ 18 h 40"/>
                <a:gd name="T6" fmla="*/ 23 w 70"/>
                <a:gd name="T7" fmla="*/ 30 h 40"/>
                <a:gd name="T8" fmla="*/ 5 w 70"/>
                <a:gd name="T9" fmla="*/ 29 h 40"/>
                <a:gd name="T10" fmla="*/ 1 w 70"/>
                <a:gd name="T11" fmla="*/ 27 h 40"/>
                <a:gd name="T12" fmla="*/ 25 w 70"/>
                <a:gd name="T13" fmla="*/ 15 h 40"/>
                <a:gd name="T14" fmla="*/ 44 w 70"/>
                <a:gd name="T15" fmla="*/ 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9" name="Freeform 111"/>
            <p:cNvSpPr>
              <a:spLocks/>
            </p:cNvSpPr>
            <p:nvPr/>
          </p:nvSpPr>
          <p:spPr bwMode="invGray">
            <a:xfrm>
              <a:off x="2955" y="1997"/>
              <a:ext cx="19" cy="22"/>
            </a:xfrm>
            <a:custGeom>
              <a:avLst/>
              <a:gdLst>
                <a:gd name="T0" fmla="*/ 13 w 26"/>
                <a:gd name="T1" fmla="*/ 0 h 29"/>
                <a:gd name="T2" fmla="*/ 0 w 26"/>
                <a:gd name="T3" fmla="*/ 14 h 29"/>
                <a:gd name="T4" fmla="*/ 13 w 26"/>
                <a:gd name="T5" fmla="*/ 20 h 29"/>
                <a:gd name="T6" fmla="*/ 13 w 26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0" name="Freeform 112"/>
            <p:cNvSpPr>
              <a:spLocks/>
            </p:cNvSpPr>
            <p:nvPr/>
          </p:nvSpPr>
          <p:spPr bwMode="invGray">
            <a:xfrm>
              <a:off x="2979" y="1996"/>
              <a:ext cx="37" cy="27"/>
            </a:xfrm>
            <a:custGeom>
              <a:avLst/>
              <a:gdLst>
                <a:gd name="T0" fmla="*/ 11 w 49"/>
                <a:gd name="T1" fmla="*/ 5 h 36"/>
                <a:gd name="T2" fmla="*/ 0 w 49"/>
                <a:gd name="T3" fmla="*/ 14 h 36"/>
                <a:gd name="T4" fmla="*/ 5 w 49"/>
                <a:gd name="T5" fmla="*/ 24 h 36"/>
                <a:gd name="T6" fmla="*/ 14 w 49"/>
                <a:gd name="T7" fmla="*/ 27 h 36"/>
                <a:gd name="T8" fmla="*/ 30 w 49"/>
                <a:gd name="T9" fmla="*/ 20 h 36"/>
                <a:gd name="T10" fmla="*/ 11 w 49"/>
                <a:gd name="T11" fmla="*/ 5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1" name="Freeform 113"/>
            <p:cNvSpPr>
              <a:spLocks/>
            </p:cNvSpPr>
            <p:nvPr/>
          </p:nvSpPr>
          <p:spPr bwMode="invGray">
            <a:xfrm>
              <a:off x="3040" y="1987"/>
              <a:ext cx="20" cy="16"/>
            </a:xfrm>
            <a:custGeom>
              <a:avLst/>
              <a:gdLst>
                <a:gd name="T0" fmla="*/ 8 w 27"/>
                <a:gd name="T1" fmla="*/ 0 h 22"/>
                <a:gd name="T2" fmla="*/ 2 w 27"/>
                <a:gd name="T3" fmla="*/ 9 h 22"/>
                <a:gd name="T4" fmla="*/ 14 w 27"/>
                <a:gd name="T5" fmla="*/ 16 h 22"/>
                <a:gd name="T6" fmla="*/ 8 w 27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2" name="Freeform 114"/>
            <p:cNvSpPr>
              <a:spLocks/>
            </p:cNvSpPr>
            <p:nvPr/>
          </p:nvSpPr>
          <p:spPr bwMode="invGray">
            <a:xfrm>
              <a:off x="3022" y="2005"/>
              <a:ext cx="15" cy="13"/>
            </a:xfrm>
            <a:custGeom>
              <a:avLst/>
              <a:gdLst>
                <a:gd name="T0" fmla="*/ 8 w 20"/>
                <a:gd name="T1" fmla="*/ 0 h 18"/>
                <a:gd name="T2" fmla="*/ 7 w 20"/>
                <a:gd name="T3" fmla="*/ 13 h 18"/>
                <a:gd name="T4" fmla="*/ 8 w 20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3" name="Freeform 115"/>
            <p:cNvSpPr>
              <a:spLocks/>
            </p:cNvSpPr>
            <p:nvPr/>
          </p:nvSpPr>
          <p:spPr bwMode="invGray">
            <a:xfrm>
              <a:off x="4162" y="2021"/>
              <a:ext cx="18" cy="33"/>
            </a:xfrm>
            <a:custGeom>
              <a:avLst/>
              <a:gdLst>
                <a:gd name="T0" fmla="*/ 18 w 24"/>
                <a:gd name="T1" fmla="*/ 0 h 44"/>
                <a:gd name="T2" fmla="*/ 6 w 24"/>
                <a:gd name="T3" fmla="*/ 12 h 44"/>
                <a:gd name="T4" fmla="*/ 0 w 24"/>
                <a:gd name="T5" fmla="*/ 26 h 44"/>
                <a:gd name="T6" fmla="*/ 12 w 24"/>
                <a:gd name="T7" fmla="*/ 30 h 44"/>
                <a:gd name="T8" fmla="*/ 18 w 2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4" name="Freeform 116"/>
            <p:cNvSpPr>
              <a:spLocks/>
            </p:cNvSpPr>
            <p:nvPr/>
          </p:nvSpPr>
          <p:spPr bwMode="invGray">
            <a:xfrm>
              <a:off x="3278" y="3473"/>
              <a:ext cx="31" cy="18"/>
            </a:xfrm>
            <a:custGeom>
              <a:avLst/>
              <a:gdLst>
                <a:gd name="T0" fmla="*/ 23 w 41"/>
                <a:gd name="T1" fmla="*/ 0 h 24"/>
                <a:gd name="T2" fmla="*/ 20 w 41"/>
                <a:gd name="T3" fmla="*/ 18 h 24"/>
                <a:gd name="T4" fmla="*/ 23 w 41"/>
                <a:gd name="T5" fmla="*/ 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5" name="Freeform 117"/>
            <p:cNvSpPr>
              <a:spLocks/>
            </p:cNvSpPr>
            <p:nvPr/>
          </p:nvSpPr>
          <p:spPr bwMode="invGray">
            <a:xfrm>
              <a:off x="3318" y="3466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6" name="Freeform 118"/>
            <p:cNvSpPr>
              <a:spLocks/>
            </p:cNvSpPr>
            <p:nvPr/>
          </p:nvSpPr>
          <p:spPr bwMode="invGray">
            <a:xfrm>
              <a:off x="3251" y="3312"/>
              <a:ext cx="9" cy="15"/>
            </a:xfrm>
            <a:custGeom>
              <a:avLst/>
              <a:gdLst>
                <a:gd name="T0" fmla="*/ 7 w 13"/>
                <a:gd name="T1" fmla="*/ 4 h 20"/>
                <a:gd name="T2" fmla="*/ 1 w 13"/>
                <a:gd name="T3" fmla="*/ 8 h 20"/>
                <a:gd name="T4" fmla="*/ 6 w 13"/>
                <a:gd name="T5" fmla="*/ 15 h 20"/>
                <a:gd name="T6" fmla="*/ 7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7" name="Freeform 119"/>
            <p:cNvSpPr>
              <a:spLocks/>
            </p:cNvSpPr>
            <p:nvPr/>
          </p:nvSpPr>
          <p:spPr bwMode="invGray">
            <a:xfrm>
              <a:off x="3311" y="3239"/>
              <a:ext cx="11" cy="19"/>
            </a:xfrm>
            <a:custGeom>
              <a:avLst/>
              <a:gdLst>
                <a:gd name="T0" fmla="*/ 5 w 14"/>
                <a:gd name="T1" fmla="*/ 0 h 25"/>
                <a:gd name="T2" fmla="*/ 0 w 14"/>
                <a:gd name="T3" fmla="*/ 10 h 25"/>
                <a:gd name="T4" fmla="*/ 9 w 14"/>
                <a:gd name="T5" fmla="*/ 18 h 25"/>
                <a:gd name="T6" fmla="*/ 5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8" name="Freeform 120"/>
            <p:cNvSpPr>
              <a:spLocks/>
            </p:cNvSpPr>
            <p:nvPr/>
          </p:nvSpPr>
          <p:spPr bwMode="invGray">
            <a:xfrm>
              <a:off x="3287" y="3238"/>
              <a:ext cx="11" cy="19"/>
            </a:xfrm>
            <a:custGeom>
              <a:avLst/>
              <a:gdLst>
                <a:gd name="T0" fmla="*/ 5 w 14"/>
                <a:gd name="T1" fmla="*/ 0 h 25"/>
                <a:gd name="T2" fmla="*/ 0 w 14"/>
                <a:gd name="T3" fmla="*/ 10 h 25"/>
                <a:gd name="T4" fmla="*/ 9 w 14"/>
                <a:gd name="T5" fmla="*/ 18 h 25"/>
                <a:gd name="T6" fmla="*/ 5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9" name="Freeform 121"/>
            <p:cNvSpPr>
              <a:spLocks/>
            </p:cNvSpPr>
            <p:nvPr/>
          </p:nvSpPr>
          <p:spPr bwMode="invGray">
            <a:xfrm>
              <a:off x="3276" y="3260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0" name="Freeform 122"/>
            <p:cNvSpPr>
              <a:spLocks/>
            </p:cNvSpPr>
            <p:nvPr/>
          </p:nvSpPr>
          <p:spPr bwMode="invGray">
            <a:xfrm>
              <a:off x="3251" y="3294"/>
              <a:ext cx="9" cy="15"/>
            </a:xfrm>
            <a:custGeom>
              <a:avLst/>
              <a:gdLst>
                <a:gd name="T0" fmla="*/ 7 w 13"/>
                <a:gd name="T1" fmla="*/ 4 h 20"/>
                <a:gd name="T2" fmla="*/ 1 w 13"/>
                <a:gd name="T3" fmla="*/ 8 h 20"/>
                <a:gd name="T4" fmla="*/ 6 w 13"/>
                <a:gd name="T5" fmla="*/ 15 h 20"/>
                <a:gd name="T6" fmla="*/ 7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1" name="Freeform 123"/>
            <p:cNvSpPr>
              <a:spLocks/>
            </p:cNvSpPr>
            <p:nvPr/>
          </p:nvSpPr>
          <p:spPr bwMode="invGray">
            <a:xfrm>
              <a:off x="3270" y="3281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2" name="Freeform 124"/>
            <p:cNvSpPr>
              <a:spLocks/>
            </p:cNvSpPr>
            <p:nvPr/>
          </p:nvSpPr>
          <p:spPr bwMode="invGray">
            <a:xfrm>
              <a:off x="2537" y="2293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3" name="Freeform 125"/>
            <p:cNvSpPr>
              <a:spLocks/>
            </p:cNvSpPr>
            <p:nvPr/>
          </p:nvSpPr>
          <p:spPr bwMode="invGray">
            <a:xfrm>
              <a:off x="2476" y="2259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4" name="Freeform 126"/>
            <p:cNvSpPr>
              <a:spLocks/>
            </p:cNvSpPr>
            <p:nvPr/>
          </p:nvSpPr>
          <p:spPr bwMode="invGray">
            <a:xfrm>
              <a:off x="2238" y="2042"/>
              <a:ext cx="2060" cy="1644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4" name="Text Box 127"/>
          <p:cNvSpPr txBox="1">
            <a:spLocks noChangeArrowheads="1"/>
          </p:cNvSpPr>
          <p:nvPr/>
        </p:nvSpPr>
        <p:spPr bwMode="auto">
          <a:xfrm>
            <a:off x="1238250" y="2092325"/>
            <a:ext cx="4492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9465" name="Rectangle 128"/>
          <p:cNvSpPr>
            <a:spLocks noChangeArrowheads="1"/>
          </p:cNvSpPr>
          <p:nvPr/>
        </p:nvSpPr>
        <p:spPr bwMode="black">
          <a:xfrm>
            <a:off x="1698625" y="2063750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466" name="Text Box 129"/>
          <p:cNvSpPr txBox="1">
            <a:spLocks noChangeArrowheads="1"/>
          </p:cNvSpPr>
          <p:nvPr/>
        </p:nvSpPr>
        <p:spPr bwMode="auto">
          <a:xfrm>
            <a:off x="1238250" y="2616200"/>
            <a:ext cx="4492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23010" name="Rectangle 130"/>
          <p:cNvSpPr>
            <a:spLocks noChangeArrowheads="1"/>
          </p:cNvSpPr>
          <p:nvPr/>
        </p:nvSpPr>
        <p:spPr bwMode="black">
          <a:xfrm>
            <a:off x="1698625" y="2587625"/>
            <a:ext cx="159543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Your text in here</a:t>
            </a:r>
          </a:p>
        </p:txBody>
      </p:sp>
      <p:sp>
        <p:nvSpPr>
          <p:cNvPr id="19468" name="Text Box 131"/>
          <p:cNvSpPr txBox="1">
            <a:spLocks noChangeArrowheads="1"/>
          </p:cNvSpPr>
          <p:nvPr/>
        </p:nvSpPr>
        <p:spPr bwMode="auto">
          <a:xfrm>
            <a:off x="1238250" y="3343275"/>
            <a:ext cx="4492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123012" name="Rectangle 132"/>
          <p:cNvSpPr>
            <a:spLocks noChangeArrowheads="1"/>
          </p:cNvSpPr>
          <p:nvPr/>
        </p:nvSpPr>
        <p:spPr bwMode="black">
          <a:xfrm>
            <a:off x="1698625" y="3314700"/>
            <a:ext cx="159543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Your text in here</a:t>
            </a:r>
          </a:p>
        </p:txBody>
      </p:sp>
      <p:sp>
        <p:nvSpPr>
          <p:cNvPr id="19470" name="Text Box 133"/>
          <p:cNvSpPr txBox="1">
            <a:spLocks noChangeArrowheads="1"/>
          </p:cNvSpPr>
          <p:nvPr/>
        </p:nvSpPr>
        <p:spPr bwMode="auto">
          <a:xfrm>
            <a:off x="1238250" y="4054475"/>
            <a:ext cx="4492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19471" name="Rectangle 134"/>
          <p:cNvSpPr>
            <a:spLocks noChangeArrowheads="1"/>
          </p:cNvSpPr>
          <p:nvPr/>
        </p:nvSpPr>
        <p:spPr bwMode="black">
          <a:xfrm>
            <a:off x="1698625" y="4024313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472" name="Text Box 135"/>
          <p:cNvSpPr txBox="1">
            <a:spLocks noChangeArrowheads="1"/>
          </p:cNvSpPr>
          <p:nvPr/>
        </p:nvSpPr>
        <p:spPr bwMode="auto">
          <a:xfrm>
            <a:off x="1238250" y="4584700"/>
            <a:ext cx="4492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9473" name="Rectangle 136"/>
          <p:cNvSpPr>
            <a:spLocks noChangeArrowheads="1"/>
          </p:cNvSpPr>
          <p:nvPr/>
        </p:nvSpPr>
        <p:spPr bwMode="black">
          <a:xfrm>
            <a:off x="1698625" y="4575175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474" name="Text Box 137"/>
          <p:cNvSpPr txBox="1">
            <a:spLocks noChangeArrowheads="1"/>
          </p:cNvSpPr>
          <p:nvPr/>
        </p:nvSpPr>
        <p:spPr bwMode="auto">
          <a:xfrm>
            <a:off x="1238250" y="5126038"/>
            <a:ext cx="449263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9475" name="Rectangle 138"/>
          <p:cNvSpPr>
            <a:spLocks noChangeArrowheads="1"/>
          </p:cNvSpPr>
          <p:nvPr/>
        </p:nvSpPr>
        <p:spPr bwMode="black">
          <a:xfrm>
            <a:off x="1698625" y="5122863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476" name="Line 139"/>
          <p:cNvSpPr>
            <a:spLocks noChangeShapeType="1"/>
          </p:cNvSpPr>
          <p:nvPr/>
        </p:nvSpPr>
        <p:spPr bwMode="auto">
          <a:xfrm flipV="1">
            <a:off x="1209675" y="2547938"/>
            <a:ext cx="2147888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7" name="Line 140"/>
          <p:cNvSpPr>
            <a:spLocks noChangeShapeType="1"/>
          </p:cNvSpPr>
          <p:nvPr/>
        </p:nvSpPr>
        <p:spPr bwMode="auto">
          <a:xfrm flipV="1">
            <a:off x="1209675" y="3271838"/>
            <a:ext cx="2147888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8" name="Line 141"/>
          <p:cNvSpPr>
            <a:spLocks noChangeShapeType="1"/>
          </p:cNvSpPr>
          <p:nvPr/>
        </p:nvSpPr>
        <p:spPr bwMode="auto">
          <a:xfrm flipV="1">
            <a:off x="1209675" y="3983038"/>
            <a:ext cx="2147888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9" name="Line 142"/>
          <p:cNvSpPr>
            <a:spLocks noChangeShapeType="1"/>
          </p:cNvSpPr>
          <p:nvPr/>
        </p:nvSpPr>
        <p:spPr bwMode="auto">
          <a:xfrm flipV="1">
            <a:off x="1209675" y="4514850"/>
            <a:ext cx="2147888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0" name="Line 143"/>
          <p:cNvSpPr>
            <a:spLocks noChangeShapeType="1"/>
          </p:cNvSpPr>
          <p:nvPr/>
        </p:nvSpPr>
        <p:spPr bwMode="auto">
          <a:xfrm flipV="1">
            <a:off x="1209675" y="5062538"/>
            <a:ext cx="2147888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1" name="Text Box 144"/>
          <p:cNvSpPr txBox="1">
            <a:spLocks noChangeArrowheads="1"/>
          </p:cNvSpPr>
          <p:nvPr/>
        </p:nvSpPr>
        <p:spPr bwMode="auto">
          <a:xfrm>
            <a:off x="3649663" y="209232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9482" name="Rectangle 145"/>
          <p:cNvSpPr>
            <a:spLocks noChangeArrowheads="1"/>
          </p:cNvSpPr>
          <p:nvPr/>
        </p:nvSpPr>
        <p:spPr bwMode="black">
          <a:xfrm>
            <a:off x="4102100" y="2063750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483" name="Text Box 146"/>
          <p:cNvSpPr txBox="1">
            <a:spLocks noChangeArrowheads="1"/>
          </p:cNvSpPr>
          <p:nvPr/>
        </p:nvSpPr>
        <p:spPr bwMode="auto">
          <a:xfrm>
            <a:off x="3649663" y="2616200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123027" name="Rectangle 147"/>
          <p:cNvSpPr>
            <a:spLocks noChangeArrowheads="1"/>
          </p:cNvSpPr>
          <p:nvPr/>
        </p:nvSpPr>
        <p:spPr bwMode="black">
          <a:xfrm>
            <a:off x="4110038" y="2587625"/>
            <a:ext cx="15954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Your text in here</a:t>
            </a:r>
          </a:p>
        </p:txBody>
      </p:sp>
      <p:sp>
        <p:nvSpPr>
          <p:cNvPr id="19485" name="Text Box 148"/>
          <p:cNvSpPr txBox="1">
            <a:spLocks noChangeArrowheads="1"/>
          </p:cNvSpPr>
          <p:nvPr/>
        </p:nvSpPr>
        <p:spPr bwMode="auto">
          <a:xfrm>
            <a:off x="3649663" y="334327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09</a:t>
            </a:r>
          </a:p>
        </p:txBody>
      </p:sp>
      <p:sp>
        <p:nvSpPr>
          <p:cNvPr id="123029" name="Rectangle 149"/>
          <p:cNvSpPr>
            <a:spLocks noChangeArrowheads="1"/>
          </p:cNvSpPr>
          <p:nvPr/>
        </p:nvSpPr>
        <p:spPr bwMode="black">
          <a:xfrm>
            <a:off x="4110038" y="3314700"/>
            <a:ext cx="15954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Your text in here</a:t>
            </a:r>
          </a:p>
        </p:txBody>
      </p:sp>
      <p:sp>
        <p:nvSpPr>
          <p:cNvPr id="19487" name="Text Box 150"/>
          <p:cNvSpPr txBox="1">
            <a:spLocks noChangeArrowheads="1"/>
          </p:cNvSpPr>
          <p:nvPr/>
        </p:nvSpPr>
        <p:spPr bwMode="auto">
          <a:xfrm>
            <a:off x="3649663" y="405447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19488" name="Rectangle 151"/>
          <p:cNvSpPr>
            <a:spLocks noChangeArrowheads="1"/>
          </p:cNvSpPr>
          <p:nvPr/>
        </p:nvSpPr>
        <p:spPr bwMode="black">
          <a:xfrm>
            <a:off x="4110038" y="4024313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489" name="Text Box 152"/>
          <p:cNvSpPr txBox="1">
            <a:spLocks noChangeArrowheads="1"/>
          </p:cNvSpPr>
          <p:nvPr/>
        </p:nvSpPr>
        <p:spPr bwMode="auto">
          <a:xfrm>
            <a:off x="3649663" y="4584700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19490" name="Rectangle 153"/>
          <p:cNvSpPr>
            <a:spLocks noChangeArrowheads="1"/>
          </p:cNvSpPr>
          <p:nvPr/>
        </p:nvSpPr>
        <p:spPr bwMode="black">
          <a:xfrm>
            <a:off x="4110038" y="4575175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491" name="Text Box 154"/>
          <p:cNvSpPr txBox="1">
            <a:spLocks noChangeArrowheads="1"/>
          </p:cNvSpPr>
          <p:nvPr/>
        </p:nvSpPr>
        <p:spPr bwMode="auto">
          <a:xfrm>
            <a:off x="3649663" y="5126038"/>
            <a:ext cx="4492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9492" name="Rectangle 155"/>
          <p:cNvSpPr>
            <a:spLocks noChangeArrowheads="1"/>
          </p:cNvSpPr>
          <p:nvPr/>
        </p:nvSpPr>
        <p:spPr bwMode="black">
          <a:xfrm>
            <a:off x="4110038" y="5122863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493" name="Line 156"/>
          <p:cNvSpPr>
            <a:spLocks noChangeShapeType="1"/>
          </p:cNvSpPr>
          <p:nvPr/>
        </p:nvSpPr>
        <p:spPr bwMode="auto">
          <a:xfrm flipV="1">
            <a:off x="3697288" y="2547938"/>
            <a:ext cx="2149475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4" name="Line 157"/>
          <p:cNvSpPr>
            <a:spLocks noChangeShapeType="1"/>
          </p:cNvSpPr>
          <p:nvPr/>
        </p:nvSpPr>
        <p:spPr bwMode="auto">
          <a:xfrm flipV="1">
            <a:off x="3697288" y="3271838"/>
            <a:ext cx="2149475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5" name="Line 158"/>
          <p:cNvSpPr>
            <a:spLocks noChangeShapeType="1"/>
          </p:cNvSpPr>
          <p:nvPr/>
        </p:nvSpPr>
        <p:spPr bwMode="auto">
          <a:xfrm flipV="1">
            <a:off x="3697288" y="3983038"/>
            <a:ext cx="2149475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6" name="Line 159"/>
          <p:cNvSpPr>
            <a:spLocks noChangeShapeType="1"/>
          </p:cNvSpPr>
          <p:nvPr/>
        </p:nvSpPr>
        <p:spPr bwMode="auto">
          <a:xfrm flipV="1">
            <a:off x="3697288" y="4514850"/>
            <a:ext cx="2149475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7" name="Line 160"/>
          <p:cNvSpPr>
            <a:spLocks noChangeShapeType="1"/>
          </p:cNvSpPr>
          <p:nvPr/>
        </p:nvSpPr>
        <p:spPr bwMode="auto">
          <a:xfrm flipV="1">
            <a:off x="3697288" y="5062538"/>
            <a:ext cx="2149475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8" name="Text Box 161"/>
          <p:cNvSpPr txBox="1">
            <a:spLocks noChangeArrowheads="1"/>
          </p:cNvSpPr>
          <p:nvPr/>
        </p:nvSpPr>
        <p:spPr bwMode="auto">
          <a:xfrm>
            <a:off x="6176963" y="209232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19499" name="Rectangle 162"/>
          <p:cNvSpPr>
            <a:spLocks noChangeArrowheads="1"/>
          </p:cNvSpPr>
          <p:nvPr/>
        </p:nvSpPr>
        <p:spPr bwMode="black">
          <a:xfrm>
            <a:off x="6637338" y="2063750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500" name="Text Box 163"/>
          <p:cNvSpPr txBox="1">
            <a:spLocks noChangeArrowheads="1"/>
          </p:cNvSpPr>
          <p:nvPr/>
        </p:nvSpPr>
        <p:spPr bwMode="auto">
          <a:xfrm>
            <a:off x="6176963" y="2616200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23044" name="Rectangle 164"/>
          <p:cNvSpPr>
            <a:spLocks noChangeArrowheads="1"/>
          </p:cNvSpPr>
          <p:nvPr/>
        </p:nvSpPr>
        <p:spPr bwMode="black">
          <a:xfrm>
            <a:off x="6637338" y="2587625"/>
            <a:ext cx="15954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Your text in here</a:t>
            </a:r>
          </a:p>
        </p:txBody>
      </p:sp>
      <p:sp>
        <p:nvSpPr>
          <p:cNvPr id="19502" name="Text Box 165"/>
          <p:cNvSpPr txBox="1">
            <a:spLocks noChangeArrowheads="1"/>
          </p:cNvSpPr>
          <p:nvPr/>
        </p:nvSpPr>
        <p:spPr bwMode="auto">
          <a:xfrm>
            <a:off x="6176963" y="334327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123046" name="Rectangle 166"/>
          <p:cNvSpPr>
            <a:spLocks noChangeArrowheads="1"/>
          </p:cNvSpPr>
          <p:nvPr/>
        </p:nvSpPr>
        <p:spPr bwMode="black">
          <a:xfrm>
            <a:off x="6637338" y="3314700"/>
            <a:ext cx="15954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 Your text in here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zh-CN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>
                <a:latin typeface="Arial" pitchFamily="34" charset="0"/>
                <a:ea typeface="宋体" pitchFamily="2" charset="-122"/>
                <a:cs typeface="Arial" pitchFamily="34" charset="0"/>
              </a:rPr>
              <a:t>Your text in here</a:t>
            </a:r>
          </a:p>
        </p:txBody>
      </p:sp>
      <p:sp>
        <p:nvSpPr>
          <p:cNvPr id="19504" name="Text Box 167"/>
          <p:cNvSpPr txBox="1">
            <a:spLocks noChangeArrowheads="1"/>
          </p:cNvSpPr>
          <p:nvPr/>
        </p:nvSpPr>
        <p:spPr bwMode="auto">
          <a:xfrm>
            <a:off x="6176963" y="405447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19505" name="Rectangle 168"/>
          <p:cNvSpPr>
            <a:spLocks noChangeArrowheads="1"/>
          </p:cNvSpPr>
          <p:nvPr/>
        </p:nvSpPr>
        <p:spPr bwMode="black">
          <a:xfrm>
            <a:off x="6637338" y="4024313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506" name="Text Box 169"/>
          <p:cNvSpPr txBox="1">
            <a:spLocks noChangeArrowheads="1"/>
          </p:cNvSpPr>
          <p:nvPr/>
        </p:nvSpPr>
        <p:spPr bwMode="auto">
          <a:xfrm>
            <a:off x="6176963" y="4584700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9507" name="Rectangle 170"/>
          <p:cNvSpPr>
            <a:spLocks noChangeArrowheads="1"/>
          </p:cNvSpPr>
          <p:nvPr/>
        </p:nvSpPr>
        <p:spPr bwMode="black">
          <a:xfrm>
            <a:off x="6637338" y="4575175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508" name="Text Box 171"/>
          <p:cNvSpPr txBox="1">
            <a:spLocks noChangeArrowheads="1"/>
          </p:cNvSpPr>
          <p:nvPr/>
        </p:nvSpPr>
        <p:spPr bwMode="auto">
          <a:xfrm>
            <a:off x="6176963" y="5126038"/>
            <a:ext cx="4492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9509" name="Rectangle 172"/>
          <p:cNvSpPr>
            <a:spLocks noChangeArrowheads="1"/>
          </p:cNvSpPr>
          <p:nvPr/>
        </p:nvSpPr>
        <p:spPr bwMode="black">
          <a:xfrm>
            <a:off x="6629400" y="5122863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19510" name="Line 173"/>
          <p:cNvSpPr>
            <a:spLocks noChangeShapeType="1"/>
          </p:cNvSpPr>
          <p:nvPr/>
        </p:nvSpPr>
        <p:spPr bwMode="auto">
          <a:xfrm flipV="1">
            <a:off x="6234113" y="2547938"/>
            <a:ext cx="2147887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1" name="Line 174"/>
          <p:cNvSpPr>
            <a:spLocks noChangeShapeType="1"/>
          </p:cNvSpPr>
          <p:nvPr/>
        </p:nvSpPr>
        <p:spPr bwMode="auto">
          <a:xfrm flipV="1">
            <a:off x="6234113" y="3271838"/>
            <a:ext cx="2147887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2" name="Line 175"/>
          <p:cNvSpPr>
            <a:spLocks noChangeShapeType="1"/>
          </p:cNvSpPr>
          <p:nvPr/>
        </p:nvSpPr>
        <p:spPr bwMode="auto">
          <a:xfrm flipV="1">
            <a:off x="6234113" y="3983038"/>
            <a:ext cx="2147887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3" name="Line 176"/>
          <p:cNvSpPr>
            <a:spLocks noChangeShapeType="1"/>
          </p:cNvSpPr>
          <p:nvPr/>
        </p:nvSpPr>
        <p:spPr bwMode="auto">
          <a:xfrm flipV="1">
            <a:off x="6234113" y="4514850"/>
            <a:ext cx="2147887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4" name="Line 177"/>
          <p:cNvSpPr>
            <a:spLocks noChangeShapeType="1"/>
          </p:cNvSpPr>
          <p:nvPr/>
        </p:nvSpPr>
        <p:spPr bwMode="auto">
          <a:xfrm flipV="1">
            <a:off x="6234113" y="5062538"/>
            <a:ext cx="2147887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515" name="Group 178"/>
          <p:cNvGrpSpPr>
            <a:grpSpLocks/>
          </p:cNvGrpSpPr>
          <p:nvPr/>
        </p:nvGrpSpPr>
        <p:grpSpPr bwMode="auto">
          <a:xfrm>
            <a:off x="3581400" y="1930400"/>
            <a:ext cx="2387600" cy="3765550"/>
            <a:chOff x="2046" y="1316"/>
            <a:chExt cx="1673" cy="2637"/>
          </a:xfrm>
        </p:grpSpPr>
        <p:sp>
          <p:nvSpPr>
            <p:cNvPr id="19525" name="Rectangle 179"/>
            <p:cNvSpPr>
              <a:spLocks noChangeArrowheads="1"/>
            </p:cNvSpPr>
            <p:nvPr/>
          </p:nvSpPr>
          <p:spPr bwMode="gray">
            <a:xfrm>
              <a:off x="2046" y="3908"/>
              <a:ext cx="1673" cy="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9526" name="Line 180"/>
            <p:cNvSpPr>
              <a:spLocks noChangeShapeType="1"/>
            </p:cNvSpPr>
            <p:nvPr/>
          </p:nvSpPr>
          <p:spPr bwMode="gray">
            <a:xfrm>
              <a:off x="2046" y="1316"/>
              <a:ext cx="0" cy="2633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516" name="Group 181"/>
          <p:cNvGrpSpPr>
            <a:grpSpLocks/>
          </p:cNvGrpSpPr>
          <p:nvPr/>
        </p:nvGrpSpPr>
        <p:grpSpPr bwMode="auto">
          <a:xfrm>
            <a:off x="6107113" y="1930400"/>
            <a:ext cx="2389187" cy="3765550"/>
            <a:chOff x="3816" y="1316"/>
            <a:chExt cx="1673" cy="2637"/>
          </a:xfrm>
        </p:grpSpPr>
        <p:sp>
          <p:nvSpPr>
            <p:cNvPr id="19523" name="Rectangle 182"/>
            <p:cNvSpPr>
              <a:spLocks noChangeArrowheads="1"/>
            </p:cNvSpPr>
            <p:nvPr/>
          </p:nvSpPr>
          <p:spPr bwMode="gray">
            <a:xfrm>
              <a:off x="3816" y="3908"/>
              <a:ext cx="1673" cy="4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9524" name="Line 183"/>
            <p:cNvSpPr>
              <a:spLocks noChangeShapeType="1"/>
            </p:cNvSpPr>
            <p:nvPr/>
          </p:nvSpPr>
          <p:spPr bwMode="gray">
            <a:xfrm>
              <a:off x="3816" y="1316"/>
              <a:ext cx="0" cy="2633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064" name="Rectangle 184"/>
          <p:cNvSpPr>
            <a:spLocks noChangeArrowheads="1"/>
          </p:cNvSpPr>
          <p:nvPr/>
        </p:nvSpPr>
        <p:spPr bwMode="auto">
          <a:xfrm>
            <a:off x="1116013" y="1443038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400" b="1">
                <a:solidFill>
                  <a:srgbClr val="FE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2005</a:t>
            </a:r>
          </a:p>
        </p:txBody>
      </p:sp>
      <p:sp>
        <p:nvSpPr>
          <p:cNvPr id="123065" name="Rectangle 185"/>
          <p:cNvSpPr>
            <a:spLocks noChangeArrowheads="1"/>
          </p:cNvSpPr>
          <p:nvPr/>
        </p:nvSpPr>
        <p:spPr bwMode="auto">
          <a:xfrm>
            <a:off x="3608388" y="1443038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400" b="1">
                <a:solidFill>
                  <a:srgbClr val="FE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2006</a:t>
            </a:r>
          </a:p>
        </p:txBody>
      </p:sp>
      <p:sp>
        <p:nvSpPr>
          <p:cNvPr id="123066" name="Rectangle 186"/>
          <p:cNvSpPr>
            <a:spLocks noChangeArrowheads="1"/>
          </p:cNvSpPr>
          <p:nvPr/>
        </p:nvSpPr>
        <p:spPr bwMode="auto">
          <a:xfrm>
            <a:off x="6142038" y="1443038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400" b="1">
                <a:solidFill>
                  <a:srgbClr val="FE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2007</a:t>
            </a:r>
          </a:p>
        </p:txBody>
      </p:sp>
      <p:sp>
        <p:nvSpPr>
          <p:cNvPr id="19520" name="Rectangle 187"/>
          <p:cNvSpPr>
            <a:spLocks noChangeArrowheads="1"/>
          </p:cNvSpPr>
          <p:nvPr/>
        </p:nvSpPr>
        <p:spPr bwMode="auto">
          <a:xfrm>
            <a:off x="1898650" y="1506538"/>
            <a:ext cx="1466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b="1" i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9521" name="Rectangle 188"/>
          <p:cNvSpPr>
            <a:spLocks noChangeArrowheads="1"/>
          </p:cNvSpPr>
          <p:nvPr/>
        </p:nvSpPr>
        <p:spPr bwMode="auto">
          <a:xfrm>
            <a:off x="4398963" y="1506538"/>
            <a:ext cx="1466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b="1" i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9522" name="Rectangle 189"/>
          <p:cNvSpPr>
            <a:spLocks noChangeArrowheads="1"/>
          </p:cNvSpPr>
          <p:nvPr/>
        </p:nvSpPr>
        <p:spPr bwMode="auto">
          <a:xfrm>
            <a:off x="6932613" y="1506538"/>
            <a:ext cx="1466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b="1" i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gray">
          <a:xfrm rot="-3154669">
            <a:off x="2736851" y="3817937"/>
            <a:ext cx="1655762" cy="595313"/>
          </a:xfrm>
          <a:prstGeom prst="rightArrow">
            <a:avLst>
              <a:gd name="adj1" fmla="val 49380"/>
              <a:gd name="adj2" fmla="val 68709"/>
            </a:avLst>
          </a:prstGeom>
          <a:gradFill rotWithShape="1">
            <a:gsLst>
              <a:gs pos="0">
                <a:srgbClr val="595959">
                  <a:alpha val="0"/>
                </a:srgbClr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gray">
          <a:xfrm rot="3096833">
            <a:off x="4549775" y="3598863"/>
            <a:ext cx="1508125" cy="615950"/>
          </a:xfrm>
          <a:prstGeom prst="rightArrow">
            <a:avLst>
              <a:gd name="adj1" fmla="val 49380"/>
              <a:gd name="adj2" fmla="val 60486"/>
            </a:avLst>
          </a:prstGeom>
          <a:gradFill rotWithShape="1">
            <a:gsLst>
              <a:gs pos="0">
                <a:srgbClr val="595959">
                  <a:alpha val="0"/>
                </a:srgbClr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gray">
          <a:xfrm rot="10800000">
            <a:off x="3770313" y="4848225"/>
            <a:ext cx="1597025" cy="595313"/>
          </a:xfrm>
          <a:prstGeom prst="rightArrow">
            <a:avLst>
              <a:gd name="adj1" fmla="val 49380"/>
              <a:gd name="adj2" fmla="val 66272"/>
            </a:avLst>
          </a:prstGeom>
          <a:gradFill rotWithShape="1">
            <a:gsLst>
              <a:gs pos="0">
                <a:srgbClr val="595959">
                  <a:alpha val="0"/>
                </a:srgbClr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04800" y="4038600"/>
            <a:ext cx="2895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Contents of the product, and please fill it out.</a:t>
            </a:r>
          </a:p>
        </p:txBody>
      </p:sp>
      <p:grpSp>
        <p:nvGrpSpPr>
          <p:cNvPr id="20487" name="Group 7"/>
          <p:cNvGrpSpPr>
            <a:grpSpLocks/>
          </p:cNvGrpSpPr>
          <p:nvPr/>
        </p:nvGrpSpPr>
        <p:grpSpPr bwMode="auto">
          <a:xfrm>
            <a:off x="3848100" y="2211388"/>
            <a:ext cx="1289050" cy="1317625"/>
            <a:chOff x="1851" y="624"/>
            <a:chExt cx="812" cy="830"/>
          </a:xfrm>
        </p:grpSpPr>
        <p:sp>
          <p:nvSpPr>
            <p:cNvPr id="20500" name="Oval 8"/>
            <p:cNvSpPr>
              <a:spLocks noChangeArrowheads="1"/>
            </p:cNvSpPr>
            <p:nvPr/>
          </p:nvSpPr>
          <p:spPr bwMode="gray">
            <a:xfrm>
              <a:off x="1851" y="652"/>
              <a:ext cx="812" cy="802"/>
            </a:xfrm>
            <a:prstGeom prst="ellipse">
              <a:avLst/>
            </a:prstGeom>
            <a:solidFill>
              <a:schemeClr val="accent1"/>
            </a:solidFill>
            <a:ln w="63500" algn="ctr">
              <a:solidFill>
                <a:srgbClr val="DDDDDD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20501" name="Picture 9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20" y="624"/>
              <a:ext cx="670" cy="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8" name="Rectangle 10"/>
          <p:cNvSpPr>
            <a:spLocks noChangeArrowheads="1"/>
          </p:cNvSpPr>
          <p:nvPr/>
        </p:nvSpPr>
        <p:spPr bwMode="gray">
          <a:xfrm>
            <a:off x="3884613" y="2724150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necessity</a:t>
            </a:r>
          </a:p>
        </p:txBody>
      </p:sp>
      <p:grpSp>
        <p:nvGrpSpPr>
          <p:cNvPr id="20489" name="Group 11"/>
          <p:cNvGrpSpPr>
            <a:grpSpLocks/>
          </p:cNvGrpSpPr>
          <p:nvPr/>
        </p:nvGrpSpPr>
        <p:grpSpPr bwMode="auto">
          <a:xfrm>
            <a:off x="5300663" y="4473575"/>
            <a:ext cx="1289050" cy="1317625"/>
            <a:chOff x="1851" y="624"/>
            <a:chExt cx="812" cy="830"/>
          </a:xfrm>
        </p:grpSpPr>
        <p:sp>
          <p:nvSpPr>
            <p:cNvPr id="20498" name="Oval 12"/>
            <p:cNvSpPr>
              <a:spLocks noChangeArrowheads="1"/>
            </p:cNvSpPr>
            <p:nvPr/>
          </p:nvSpPr>
          <p:spPr bwMode="gray">
            <a:xfrm>
              <a:off x="1851" y="652"/>
              <a:ext cx="812" cy="802"/>
            </a:xfrm>
            <a:prstGeom prst="ellipse">
              <a:avLst/>
            </a:prstGeom>
            <a:solidFill>
              <a:schemeClr val="accent2"/>
            </a:solidFill>
            <a:ln w="63500" algn="ctr">
              <a:solidFill>
                <a:srgbClr val="DDDDDD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20499" name="Picture 13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20" y="624"/>
              <a:ext cx="670" cy="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90" name="Rectangle 14"/>
          <p:cNvSpPr>
            <a:spLocks noChangeArrowheads="1"/>
          </p:cNvSpPr>
          <p:nvPr/>
        </p:nvSpPr>
        <p:spPr bwMode="gray">
          <a:xfrm>
            <a:off x="5337175" y="4986338"/>
            <a:ext cx="1225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necessity</a:t>
            </a:r>
          </a:p>
        </p:txBody>
      </p:sp>
      <p:grpSp>
        <p:nvGrpSpPr>
          <p:cNvPr id="20491" name="Group 15"/>
          <p:cNvGrpSpPr>
            <a:grpSpLocks/>
          </p:cNvGrpSpPr>
          <p:nvPr/>
        </p:nvGrpSpPr>
        <p:grpSpPr bwMode="auto">
          <a:xfrm>
            <a:off x="2438400" y="4473575"/>
            <a:ext cx="1289050" cy="1317625"/>
            <a:chOff x="1851" y="624"/>
            <a:chExt cx="812" cy="830"/>
          </a:xfrm>
        </p:grpSpPr>
        <p:sp>
          <p:nvSpPr>
            <p:cNvPr id="20496" name="Oval 16"/>
            <p:cNvSpPr>
              <a:spLocks noChangeArrowheads="1"/>
            </p:cNvSpPr>
            <p:nvPr/>
          </p:nvSpPr>
          <p:spPr bwMode="gray">
            <a:xfrm>
              <a:off x="1851" y="652"/>
              <a:ext cx="812" cy="802"/>
            </a:xfrm>
            <a:prstGeom prst="ellipse">
              <a:avLst/>
            </a:prstGeom>
            <a:solidFill>
              <a:schemeClr val="hlink"/>
            </a:solidFill>
            <a:ln w="63500" algn="ctr">
              <a:solidFill>
                <a:srgbClr val="DDDDDD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20497" name="Picture 17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20" y="624"/>
              <a:ext cx="670" cy="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92" name="Rectangle 18"/>
          <p:cNvSpPr>
            <a:spLocks noChangeArrowheads="1"/>
          </p:cNvSpPr>
          <p:nvPr/>
        </p:nvSpPr>
        <p:spPr bwMode="gray">
          <a:xfrm>
            <a:off x="2474913" y="4986338"/>
            <a:ext cx="1225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necessity</a:t>
            </a:r>
          </a:p>
        </p:txBody>
      </p:sp>
      <p:sp>
        <p:nvSpPr>
          <p:cNvPr id="20493" name="Rectangle 19"/>
          <p:cNvSpPr>
            <a:spLocks noChangeArrowheads="1"/>
          </p:cNvSpPr>
          <p:nvPr/>
        </p:nvSpPr>
        <p:spPr bwMode="auto">
          <a:xfrm>
            <a:off x="5257800" y="2362200"/>
            <a:ext cx="268763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Contents of the product, and please fill it out.</a:t>
            </a:r>
          </a:p>
        </p:txBody>
      </p:sp>
      <p:sp>
        <p:nvSpPr>
          <p:cNvPr id="20494" name="Rectangle 20"/>
          <p:cNvSpPr>
            <a:spLocks noChangeArrowheads="1"/>
          </p:cNvSpPr>
          <p:nvPr/>
        </p:nvSpPr>
        <p:spPr bwMode="auto">
          <a:xfrm>
            <a:off x="5867400" y="4114800"/>
            <a:ext cx="2895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Contents of the product, and please fill it out.</a:t>
            </a:r>
          </a:p>
        </p:txBody>
      </p:sp>
      <p:sp>
        <p:nvSpPr>
          <p:cNvPr id="20495" name="Rectangle 21"/>
          <p:cNvSpPr>
            <a:spLocks noChangeArrowheads="1"/>
          </p:cNvSpPr>
          <p:nvPr/>
        </p:nvSpPr>
        <p:spPr bwMode="auto">
          <a:xfrm>
            <a:off x="1752600" y="1200150"/>
            <a:ext cx="63246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sp>
        <p:nvSpPr>
          <p:cNvPr id="21507" name="Freeform 3"/>
          <p:cNvSpPr>
            <a:spLocks/>
          </p:cNvSpPr>
          <p:nvPr/>
        </p:nvSpPr>
        <p:spPr bwMode="gray">
          <a:xfrm>
            <a:off x="996950" y="2794000"/>
            <a:ext cx="7373938" cy="2676525"/>
          </a:xfrm>
          <a:custGeom>
            <a:avLst/>
            <a:gdLst>
              <a:gd name="T0" fmla="*/ 2217796 w 4728"/>
              <a:gd name="T1" fmla="*/ 4763 h 1686"/>
              <a:gd name="T2" fmla="*/ 299449 w 4728"/>
              <a:gd name="T3" fmla="*/ 1119188 h 1686"/>
              <a:gd name="T4" fmla="*/ 1709356 w 4728"/>
              <a:gd name="T5" fmla="*/ 2051050 h 1686"/>
              <a:gd name="T6" fmla="*/ 3724400 w 4728"/>
              <a:gd name="T7" fmla="*/ 2266950 h 1686"/>
              <a:gd name="T8" fmla="*/ 5726967 w 4728"/>
              <a:gd name="T9" fmla="*/ 2024063 h 1686"/>
              <a:gd name="T10" fmla="*/ 7055773 w 4728"/>
              <a:gd name="T11" fmla="*/ 1119188 h 1686"/>
              <a:gd name="T12" fmla="*/ 5137426 w 4728"/>
              <a:gd name="T13" fmla="*/ 42863 h 1686"/>
              <a:gd name="T14" fmla="*/ 7336507 w 4728"/>
              <a:gd name="T15" fmla="*/ 1138238 h 1686"/>
              <a:gd name="T16" fmla="*/ 5923481 w 4728"/>
              <a:gd name="T17" fmla="*/ 2362200 h 1686"/>
              <a:gd name="T18" fmla="*/ 3761831 w 4728"/>
              <a:gd name="T19" fmla="*/ 2671763 h 1686"/>
              <a:gd name="T20" fmla="*/ 1515962 w 4728"/>
              <a:gd name="T21" fmla="*/ 2390775 h 1686"/>
              <a:gd name="T22" fmla="*/ 37431 w 4728"/>
              <a:gd name="T23" fmla="*/ 1147763 h 1686"/>
              <a:gd name="T24" fmla="*/ 2217796 w 4728"/>
              <a:gd name="T25" fmla="*/ 4763 h 168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8" h="1686">
                <a:moveTo>
                  <a:pt x="1422" y="3"/>
                </a:moveTo>
                <a:cubicBezTo>
                  <a:pt x="1450" y="0"/>
                  <a:pt x="252" y="159"/>
                  <a:pt x="192" y="705"/>
                </a:cubicBezTo>
                <a:cubicBezTo>
                  <a:pt x="222" y="1041"/>
                  <a:pt x="828" y="1203"/>
                  <a:pt x="1096" y="1292"/>
                </a:cubicBezTo>
                <a:cubicBezTo>
                  <a:pt x="1364" y="1381"/>
                  <a:pt x="1955" y="1428"/>
                  <a:pt x="2388" y="1428"/>
                </a:cubicBezTo>
                <a:cubicBezTo>
                  <a:pt x="2821" y="1428"/>
                  <a:pt x="3307" y="1379"/>
                  <a:pt x="3672" y="1275"/>
                </a:cubicBezTo>
                <a:cubicBezTo>
                  <a:pt x="4037" y="1171"/>
                  <a:pt x="4506" y="987"/>
                  <a:pt x="4524" y="705"/>
                </a:cubicBezTo>
                <a:cubicBezTo>
                  <a:pt x="4518" y="207"/>
                  <a:pt x="3269" y="50"/>
                  <a:pt x="3294" y="27"/>
                </a:cubicBezTo>
                <a:cubicBezTo>
                  <a:pt x="3324" y="29"/>
                  <a:pt x="4674" y="201"/>
                  <a:pt x="4704" y="717"/>
                </a:cubicBezTo>
                <a:cubicBezTo>
                  <a:pt x="4728" y="1077"/>
                  <a:pt x="4236" y="1365"/>
                  <a:pt x="3798" y="1488"/>
                </a:cubicBezTo>
                <a:cubicBezTo>
                  <a:pt x="3360" y="1611"/>
                  <a:pt x="2883" y="1680"/>
                  <a:pt x="2412" y="1683"/>
                </a:cubicBezTo>
                <a:cubicBezTo>
                  <a:pt x="1941" y="1686"/>
                  <a:pt x="1374" y="1644"/>
                  <a:pt x="972" y="1506"/>
                </a:cubicBezTo>
                <a:cubicBezTo>
                  <a:pt x="570" y="1368"/>
                  <a:pt x="0" y="1173"/>
                  <a:pt x="24" y="723"/>
                </a:cubicBezTo>
                <a:cubicBezTo>
                  <a:pt x="42" y="117"/>
                  <a:pt x="1394" y="6"/>
                  <a:pt x="1422" y="3"/>
                </a:cubicBezTo>
                <a:close/>
              </a:path>
            </a:pathLst>
          </a:custGeom>
          <a:gradFill rotWithShape="1">
            <a:gsLst>
              <a:gs pos="0">
                <a:srgbClr val="080808"/>
              </a:gs>
              <a:gs pos="100000">
                <a:srgbClr val="D0D0D0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ObliqueBottom">
              <a:rot lat="21299997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080808"/>
            </a:extrusionClr>
            <a:contourClr>
              <a:srgbClr val="080808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237256" dir="4468553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ltGray">
          <a:xfrm>
            <a:off x="769938" y="1371600"/>
            <a:ext cx="7823200" cy="6921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8575" algn="ctr">
            <a:solidFill>
              <a:srgbClr val="FEFEFE"/>
            </a:solidFill>
            <a:round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gray">
          <a:xfrm>
            <a:off x="1216025" y="2282825"/>
            <a:ext cx="2208213" cy="1582738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effectLst/>
          <a:scene3d>
            <a:camera prst="legacyPerspectiveBottomRight"/>
            <a:lightRig rig="legacyFlat3" dir="r"/>
          </a:scene3d>
          <a:sp3d extrusionH="121893000" prstMaterial="legacyMetal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gray">
          <a:xfrm>
            <a:off x="5854700" y="2282825"/>
            <a:ext cx="2206625" cy="1582738"/>
          </a:xfrm>
          <a:prstGeom prst="rect">
            <a:avLst/>
          </a:prstGeom>
          <a:solidFill>
            <a:srgbClr val="BBC557"/>
          </a:solidFill>
          <a:ln w="9525">
            <a:miter lim="800000"/>
            <a:headEnd/>
            <a:tailEnd/>
          </a:ln>
          <a:effectLst/>
          <a:scene3d>
            <a:camera prst="legacyPerspectiveBottomLeft"/>
            <a:lightRig rig="legacyFlat3" dir="r"/>
          </a:scene3d>
          <a:sp3d extrusionH="121893000" prstMaterial="legacyMetal">
            <a:bevelT w="13500" h="13500" prst="angle"/>
            <a:bevelB w="13500" h="13500" prst="angle"/>
            <a:extrusionClr>
              <a:srgbClr val="BBC557"/>
            </a:extrusionClr>
            <a:contourClr>
              <a:srgbClr val="BBC55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gray">
          <a:xfrm>
            <a:off x="3535363" y="2282825"/>
            <a:ext cx="2208212" cy="15827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r"/>
          </a:scene3d>
          <a:sp3d extrusionH="1218930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ltGray">
          <a:xfrm>
            <a:off x="1347788" y="2393950"/>
            <a:ext cx="1947862" cy="1368425"/>
          </a:xfrm>
          <a:prstGeom prst="bevel">
            <a:avLst>
              <a:gd name="adj" fmla="val 1648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ltGray">
          <a:xfrm>
            <a:off x="3657600" y="2386013"/>
            <a:ext cx="1966913" cy="1384300"/>
          </a:xfrm>
          <a:prstGeom prst="bevel">
            <a:avLst>
              <a:gd name="adj" fmla="val 1648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ltGray">
          <a:xfrm>
            <a:off x="5986463" y="2393950"/>
            <a:ext cx="1947862" cy="1368425"/>
          </a:xfrm>
          <a:prstGeom prst="bevel">
            <a:avLst>
              <a:gd name="adj" fmla="val 1648"/>
            </a:avLst>
          </a:prstGeom>
          <a:solidFill>
            <a:srgbClr val="BBC55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1515" name="Group 11"/>
          <p:cNvGrpSpPr>
            <a:grpSpLocks/>
          </p:cNvGrpSpPr>
          <p:nvPr/>
        </p:nvGrpSpPr>
        <p:grpSpPr bwMode="auto">
          <a:xfrm>
            <a:off x="3652838" y="4340225"/>
            <a:ext cx="2020887" cy="1958975"/>
            <a:chOff x="2457" y="2000"/>
            <a:chExt cx="901" cy="888"/>
          </a:xfrm>
        </p:grpSpPr>
        <p:pic>
          <p:nvPicPr>
            <p:cNvPr id="21521" name="Picture 12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4941" name="Oval 13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25" name="Freeform 14"/>
            <p:cNvSpPr>
              <a:spLocks/>
            </p:cNvSpPr>
            <p:nvPr/>
          </p:nvSpPr>
          <p:spPr bwMode="ltGray">
            <a:xfrm>
              <a:off x="2550" y="2018"/>
              <a:ext cx="703" cy="308"/>
            </a:xfrm>
            <a:custGeom>
              <a:avLst/>
              <a:gdLst>
                <a:gd name="T0" fmla="*/ 692 w 1321"/>
                <a:gd name="T1" fmla="*/ 173 h 712"/>
                <a:gd name="T2" fmla="*/ 701 w 1321"/>
                <a:gd name="T3" fmla="*/ 191 h 712"/>
                <a:gd name="T4" fmla="*/ 703 w 1321"/>
                <a:gd name="T5" fmla="*/ 208 h 712"/>
                <a:gd name="T6" fmla="*/ 700 w 1321"/>
                <a:gd name="T7" fmla="*/ 223 h 712"/>
                <a:gd name="T8" fmla="*/ 691 w 1321"/>
                <a:gd name="T9" fmla="*/ 238 h 712"/>
                <a:gd name="T10" fmla="*/ 677 w 1321"/>
                <a:gd name="T11" fmla="*/ 250 h 712"/>
                <a:gd name="T12" fmla="*/ 659 w 1321"/>
                <a:gd name="T13" fmla="*/ 261 h 712"/>
                <a:gd name="T14" fmla="*/ 636 w 1321"/>
                <a:gd name="T15" fmla="*/ 272 h 712"/>
                <a:gd name="T16" fmla="*/ 610 w 1321"/>
                <a:gd name="T17" fmla="*/ 281 h 712"/>
                <a:gd name="T18" fmla="*/ 581 w 1321"/>
                <a:gd name="T19" fmla="*/ 289 h 712"/>
                <a:gd name="T20" fmla="*/ 549 w 1321"/>
                <a:gd name="T21" fmla="*/ 295 h 712"/>
                <a:gd name="T22" fmla="*/ 515 w 1321"/>
                <a:gd name="T23" fmla="*/ 300 h 712"/>
                <a:gd name="T24" fmla="*/ 477 w 1321"/>
                <a:gd name="T25" fmla="*/ 305 h 712"/>
                <a:gd name="T26" fmla="*/ 439 w 1321"/>
                <a:gd name="T27" fmla="*/ 307 h 712"/>
                <a:gd name="T28" fmla="*/ 423 w 1321"/>
                <a:gd name="T29" fmla="*/ 308 h 712"/>
                <a:gd name="T30" fmla="*/ 253 w 1321"/>
                <a:gd name="T31" fmla="*/ 308 h 712"/>
                <a:gd name="T32" fmla="*/ 251 w 1321"/>
                <a:gd name="T33" fmla="*/ 308 h 712"/>
                <a:gd name="T34" fmla="*/ 218 w 1321"/>
                <a:gd name="T35" fmla="*/ 306 h 712"/>
                <a:gd name="T36" fmla="*/ 185 w 1321"/>
                <a:gd name="T37" fmla="*/ 305 h 712"/>
                <a:gd name="T38" fmla="*/ 154 w 1321"/>
                <a:gd name="T39" fmla="*/ 301 h 712"/>
                <a:gd name="T40" fmla="*/ 125 w 1321"/>
                <a:gd name="T41" fmla="*/ 298 h 712"/>
                <a:gd name="T42" fmla="*/ 99 w 1321"/>
                <a:gd name="T43" fmla="*/ 293 h 712"/>
                <a:gd name="T44" fmla="*/ 75 w 1321"/>
                <a:gd name="T45" fmla="*/ 287 h 712"/>
                <a:gd name="T46" fmla="*/ 54 w 1321"/>
                <a:gd name="T47" fmla="*/ 280 h 712"/>
                <a:gd name="T48" fmla="*/ 36 w 1321"/>
                <a:gd name="T49" fmla="*/ 273 h 712"/>
                <a:gd name="T50" fmla="*/ 21 w 1321"/>
                <a:gd name="T51" fmla="*/ 263 h 712"/>
                <a:gd name="T52" fmla="*/ 10 w 1321"/>
                <a:gd name="T53" fmla="*/ 252 h 712"/>
                <a:gd name="T54" fmla="*/ 3 w 1321"/>
                <a:gd name="T55" fmla="*/ 240 h 712"/>
                <a:gd name="T56" fmla="*/ 0 w 1321"/>
                <a:gd name="T57" fmla="*/ 227 h 712"/>
                <a:gd name="T58" fmla="*/ 0 w 1321"/>
                <a:gd name="T59" fmla="*/ 225 h 712"/>
                <a:gd name="T60" fmla="*/ 2 w 1321"/>
                <a:gd name="T61" fmla="*/ 211 h 712"/>
                <a:gd name="T62" fmla="*/ 9 w 1321"/>
                <a:gd name="T63" fmla="*/ 193 h 712"/>
                <a:gd name="T64" fmla="*/ 27 w 1321"/>
                <a:gd name="T65" fmla="*/ 160 h 712"/>
                <a:gd name="T66" fmla="*/ 50 w 1321"/>
                <a:gd name="T67" fmla="*/ 129 h 712"/>
                <a:gd name="T68" fmla="*/ 78 w 1321"/>
                <a:gd name="T69" fmla="*/ 102 h 712"/>
                <a:gd name="T70" fmla="*/ 109 w 1321"/>
                <a:gd name="T71" fmla="*/ 76 h 712"/>
                <a:gd name="T72" fmla="*/ 144 w 1321"/>
                <a:gd name="T73" fmla="*/ 54 h 712"/>
                <a:gd name="T74" fmla="*/ 181 w 1321"/>
                <a:gd name="T75" fmla="*/ 35 h 712"/>
                <a:gd name="T76" fmla="*/ 221 w 1321"/>
                <a:gd name="T77" fmla="*/ 20 h 712"/>
                <a:gd name="T78" fmla="*/ 264 w 1321"/>
                <a:gd name="T79" fmla="*/ 9 h 712"/>
                <a:gd name="T80" fmla="*/ 309 w 1321"/>
                <a:gd name="T81" fmla="*/ 3 h 712"/>
                <a:gd name="T82" fmla="*/ 355 w 1321"/>
                <a:gd name="T83" fmla="*/ 0 h 712"/>
                <a:gd name="T84" fmla="*/ 355 w 1321"/>
                <a:gd name="T85" fmla="*/ 0 h 712"/>
                <a:gd name="T86" fmla="*/ 404 w 1321"/>
                <a:gd name="T87" fmla="*/ 3 h 712"/>
                <a:gd name="T88" fmla="*/ 451 w 1321"/>
                <a:gd name="T89" fmla="*/ 10 h 712"/>
                <a:gd name="T90" fmla="*/ 496 w 1321"/>
                <a:gd name="T91" fmla="*/ 23 h 712"/>
                <a:gd name="T92" fmla="*/ 537 w 1321"/>
                <a:gd name="T93" fmla="*/ 39 h 712"/>
                <a:gd name="T94" fmla="*/ 576 w 1321"/>
                <a:gd name="T95" fmla="*/ 59 h 712"/>
                <a:gd name="T96" fmla="*/ 611 w 1321"/>
                <a:gd name="T97" fmla="*/ 84 h 712"/>
                <a:gd name="T98" fmla="*/ 643 w 1321"/>
                <a:gd name="T99" fmla="*/ 111 h 712"/>
                <a:gd name="T100" fmla="*/ 669 w 1321"/>
                <a:gd name="T101" fmla="*/ 141 h 712"/>
                <a:gd name="T102" fmla="*/ 692 w 1321"/>
                <a:gd name="T103" fmla="*/ 173 h 712"/>
                <a:gd name="T104" fmla="*/ 692 w 1321"/>
                <a:gd name="T105" fmla="*/ 17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BBF6EE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526" name="Group 15"/>
            <p:cNvGrpSpPr>
              <a:grpSpLocks/>
            </p:cNvGrpSpPr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21527" name="Group 1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1533" name="AutoShape 17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1534" name="AutoShape 18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1535" name="AutoShape 19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1536" name="AutoShape 20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1528" name="Group 2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1529" name="AutoShape 22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1530" name="AutoShape 23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1531" name="AutoShape 24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1532" name="AutoShape 25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21516" name="Text Box 26"/>
          <p:cNvSpPr txBox="1">
            <a:spLocks noChangeArrowheads="1"/>
          </p:cNvSpPr>
          <p:nvPr/>
        </p:nvSpPr>
        <p:spPr bwMode="auto">
          <a:xfrm>
            <a:off x="1143000" y="1406525"/>
            <a:ext cx="70850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Please write down about details of  introducing your company.</a:t>
            </a:r>
          </a:p>
          <a:p>
            <a:pPr algn="ctr" eaLnBrk="1" hangingPunct="1"/>
            <a:r>
              <a:rPr lang="en-US" altLang="zh-CN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(Vision, duties, and customer service of company)</a:t>
            </a:r>
          </a:p>
        </p:txBody>
      </p:sp>
      <p:sp>
        <p:nvSpPr>
          <p:cNvPr id="21517" name="Rectangle 27"/>
          <p:cNvSpPr>
            <a:spLocks noChangeArrowheads="1"/>
          </p:cNvSpPr>
          <p:nvPr/>
        </p:nvSpPr>
        <p:spPr bwMode="auto">
          <a:xfrm>
            <a:off x="1535113" y="2501900"/>
            <a:ext cx="15335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vision in here</a:t>
            </a:r>
          </a:p>
        </p:txBody>
      </p:sp>
      <p:sp>
        <p:nvSpPr>
          <p:cNvPr id="21518" name="Rectangle 28"/>
          <p:cNvSpPr>
            <a:spLocks noChangeArrowheads="1"/>
          </p:cNvSpPr>
          <p:nvPr/>
        </p:nvSpPr>
        <p:spPr bwMode="auto">
          <a:xfrm>
            <a:off x="3844925" y="2501900"/>
            <a:ext cx="153511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vision in here</a:t>
            </a:r>
          </a:p>
        </p:txBody>
      </p:sp>
      <p:sp>
        <p:nvSpPr>
          <p:cNvPr id="21519" name="Rectangle 29"/>
          <p:cNvSpPr>
            <a:spLocks noChangeArrowheads="1"/>
          </p:cNvSpPr>
          <p:nvPr/>
        </p:nvSpPr>
        <p:spPr bwMode="auto">
          <a:xfrm>
            <a:off x="6183313" y="2501900"/>
            <a:ext cx="15335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your vision in here</a:t>
            </a:r>
          </a:p>
        </p:txBody>
      </p:sp>
      <p:sp>
        <p:nvSpPr>
          <p:cNvPr id="21520" name="Rectangle 30"/>
          <p:cNvSpPr>
            <a:spLocks noChangeArrowheads="1"/>
          </p:cNvSpPr>
          <p:nvPr/>
        </p:nvSpPr>
        <p:spPr bwMode="auto">
          <a:xfrm>
            <a:off x="3822700" y="4975225"/>
            <a:ext cx="167005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2200" b="1" i="1">
                <a:solidFill>
                  <a:srgbClr val="080808"/>
                </a:solidFill>
                <a:latin typeface="Arial Black" panose="020B0A040201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Company </a:t>
            </a:r>
          </a:p>
          <a:p>
            <a:pPr algn="ctr" eaLnBrk="1" hangingPunct="1">
              <a:lnSpc>
                <a:spcPct val="120000"/>
              </a:lnSpc>
            </a:pPr>
            <a:r>
              <a:rPr lang="en-US" altLang="zh-CN" sz="2200" b="1" i="1">
                <a:solidFill>
                  <a:srgbClr val="080808"/>
                </a:solidFill>
                <a:latin typeface="Arial Black" panose="020B0A040201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LOGO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2190750" y="4114800"/>
            <a:ext cx="5089525" cy="427038"/>
            <a:chOff x="1161" y="1572"/>
            <a:chExt cx="3206" cy="338"/>
          </a:xfrm>
        </p:grpSpPr>
        <p:sp>
          <p:nvSpPr>
            <p:cNvPr id="4119" name="AutoShape 3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120" name="AutoShape 4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099" name="Group 5"/>
          <p:cNvGrpSpPr>
            <a:grpSpLocks/>
          </p:cNvGrpSpPr>
          <p:nvPr/>
        </p:nvGrpSpPr>
        <p:grpSpPr bwMode="auto">
          <a:xfrm>
            <a:off x="2190750" y="3505200"/>
            <a:ext cx="5089525" cy="427038"/>
            <a:chOff x="1161" y="1572"/>
            <a:chExt cx="3206" cy="338"/>
          </a:xfrm>
        </p:grpSpPr>
        <p:sp>
          <p:nvSpPr>
            <p:cNvPr id="4117" name="AutoShape 6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118" name="AutoShape 7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100" name="Group 8"/>
          <p:cNvGrpSpPr>
            <a:grpSpLocks/>
          </p:cNvGrpSpPr>
          <p:nvPr/>
        </p:nvGrpSpPr>
        <p:grpSpPr bwMode="auto">
          <a:xfrm>
            <a:off x="2190750" y="4724400"/>
            <a:ext cx="5089525" cy="427038"/>
            <a:chOff x="1161" y="1572"/>
            <a:chExt cx="3206" cy="338"/>
          </a:xfrm>
        </p:grpSpPr>
        <p:sp>
          <p:nvSpPr>
            <p:cNvPr id="4115" name="AutoShape 9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116" name="AutoShape 10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101" name="Group 11"/>
          <p:cNvGrpSpPr>
            <a:grpSpLocks/>
          </p:cNvGrpSpPr>
          <p:nvPr/>
        </p:nvGrpSpPr>
        <p:grpSpPr bwMode="auto">
          <a:xfrm>
            <a:off x="2190750" y="2895600"/>
            <a:ext cx="5089525" cy="427038"/>
            <a:chOff x="1161" y="1572"/>
            <a:chExt cx="3206" cy="338"/>
          </a:xfrm>
        </p:grpSpPr>
        <p:sp>
          <p:nvSpPr>
            <p:cNvPr id="4113" name="AutoShape 12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114" name="AutoShape 13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102" name="Group 14"/>
          <p:cNvGrpSpPr>
            <a:grpSpLocks/>
          </p:cNvGrpSpPr>
          <p:nvPr/>
        </p:nvGrpSpPr>
        <p:grpSpPr bwMode="auto">
          <a:xfrm>
            <a:off x="2190750" y="2328863"/>
            <a:ext cx="5089525" cy="427037"/>
            <a:chOff x="1161" y="1572"/>
            <a:chExt cx="3206" cy="338"/>
          </a:xfrm>
        </p:grpSpPr>
        <p:sp>
          <p:nvSpPr>
            <p:cNvPr id="4111" name="AutoShape 15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4103" name="AutoShape 17"/>
          <p:cNvSpPr>
            <a:spLocks noChangeArrowheads="1"/>
          </p:cNvSpPr>
          <p:nvPr/>
        </p:nvSpPr>
        <p:spPr bwMode="auto">
          <a:xfrm>
            <a:off x="1219200" y="1676400"/>
            <a:ext cx="6934200" cy="3733800"/>
          </a:xfrm>
          <a:prstGeom prst="roundRect">
            <a:avLst>
              <a:gd name="adj" fmla="val 7315"/>
            </a:avLst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4" name="AutoShape 18"/>
          <p:cNvSpPr>
            <a:spLocks noChangeArrowheads="1"/>
          </p:cNvSpPr>
          <p:nvPr/>
        </p:nvSpPr>
        <p:spPr bwMode="gray">
          <a:xfrm>
            <a:off x="2990850" y="2928938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Add your text in here</a:t>
            </a:r>
          </a:p>
        </p:txBody>
      </p:sp>
      <p:sp>
        <p:nvSpPr>
          <p:cNvPr id="4105" name="AutoShape 19"/>
          <p:cNvSpPr>
            <a:spLocks noChangeArrowheads="1"/>
          </p:cNvSpPr>
          <p:nvPr/>
        </p:nvSpPr>
        <p:spPr bwMode="gray">
          <a:xfrm>
            <a:off x="2990850" y="3527425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Add your text in here</a:t>
            </a:r>
          </a:p>
        </p:txBody>
      </p:sp>
      <p:sp>
        <p:nvSpPr>
          <p:cNvPr id="4106" name="AutoShape 20"/>
          <p:cNvSpPr>
            <a:spLocks noChangeArrowheads="1"/>
          </p:cNvSpPr>
          <p:nvPr/>
        </p:nvSpPr>
        <p:spPr bwMode="gray">
          <a:xfrm>
            <a:off x="2990850" y="4140200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Add your text in here</a:t>
            </a:r>
          </a:p>
        </p:txBody>
      </p:sp>
      <p:sp>
        <p:nvSpPr>
          <p:cNvPr id="4107" name="AutoShape 21"/>
          <p:cNvSpPr>
            <a:spLocks noChangeArrowheads="1"/>
          </p:cNvSpPr>
          <p:nvPr/>
        </p:nvSpPr>
        <p:spPr bwMode="gray">
          <a:xfrm>
            <a:off x="2990850" y="4762500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Add your text in here</a:t>
            </a:r>
          </a:p>
        </p:txBody>
      </p:sp>
      <p:sp>
        <p:nvSpPr>
          <p:cNvPr id="4108" name="AutoShape 22"/>
          <p:cNvSpPr>
            <a:spLocks noChangeArrowheads="1"/>
          </p:cNvSpPr>
          <p:nvPr/>
        </p:nvSpPr>
        <p:spPr bwMode="auto">
          <a:xfrm>
            <a:off x="1676400" y="1524000"/>
            <a:ext cx="5943600" cy="588963"/>
          </a:xfrm>
          <a:prstGeom prst="roundRect">
            <a:avLst>
              <a:gd name="adj" fmla="val 42181"/>
            </a:avLst>
          </a:prstGeom>
          <a:solidFill>
            <a:srgbClr val="FFFFFF"/>
          </a:solidFill>
          <a:ln w="19050" cap="rnd">
            <a:solidFill>
              <a:srgbClr val="1C1C1C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is a Design Digital Content &amp; Contents mall </a:t>
            </a:r>
          </a:p>
          <a:p>
            <a:pPr algn="ctr" eaLnBrk="1" hangingPunct="1"/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developed by Guild Design Inc.</a:t>
            </a:r>
          </a:p>
        </p:txBody>
      </p:sp>
      <p:sp>
        <p:nvSpPr>
          <p:cNvPr id="4109" name="AutoShape 23"/>
          <p:cNvSpPr>
            <a:spLocks noChangeArrowheads="1"/>
          </p:cNvSpPr>
          <p:nvPr/>
        </p:nvSpPr>
        <p:spPr bwMode="gray">
          <a:xfrm>
            <a:off x="2990850" y="2359025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Add your text in here</a:t>
            </a:r>
          </a:p>
        </p:txBody>
      </p:sp>
      <p:sp>
        <p:nvSpPr>
          <p:cNvPr id="107544" name="Rectangle 2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3"/>
          <p:cNvGrpSpPr>
            <a:grpSpLocks/>
          </p:cNvGrpSpPr>
          <p:nvPr/>
        </p:nvGrpSpPr>
        <p:grpSpPr bwMode="auto">
          <a:xfrm>
            <a:off x="1662113" y="1890713"/>
            <a:ext cx="6262687" cy="3144837"/>
            <a:chOff x="664" y="1951"/>
            <a:chExt cx="4308" cy="2120"/>
          </a:xfrm>
        </p:grpSpPr>
        <p:sp>
          <p:nvSpPr>
            <p:cNvPr id="22588" name="Freeform 4"/>
            <p:cNvSpPr>
              <a:spLocks/>
            </p:cNvSpPr>
            <p:nvPr/>
          </p:nvSpPr>
          <p:spPr bwMode="invGray">
            <a:xfrm>
              <a:off x="743" y="2045"/>
              <a:ext cx="1267" cy="1938"/>
            </a:xfrm>
            <a:custGeom>
              <a:avLst/>
              <a:gdLst>
                <a:gd name="T0" fmla="*/ 65 w 1692"/>
                <a:gd name="T1" fmla="*/ 145 h 2586"/>
                <a:gd name="T2" fmla="*/ 180 w 1692"/>
                <a:gd name="T3" fmla="*/ 118 h 2586"/>
                <a:gd name="T4" fmla="*/ 243 w 1692"/>
                <a:gd name="T5" fmla="*/ 135 h 2586"/>
                <a:gd name="T6" fmla="*/ 234 w 1692"/>
                <a:gd name="T7" fmla="*/ 250 h 2586"/>
                <a:gd name="T8" fmla="*/ 153 w 1692"/>
                <a:gd name="T9" fmla="*/ 327 h 2586"/>
                <a:gd name="T10" fmla="*/ 122 w 1692"/>
                <a:gd name="T11" fmla="*/ 401 h 2586"/>
                <a:gd name="T12" fmla="*/ 159 w 1692"/>
                <a:gd name="T13" fmla="*/ 541 h 2586"/>
                <a:gd name="T14" fmla="*/ 177 w 1692"/>
                <a:gd name="T15" fmla="*/ 539 h 2586"/>
                <a:gd name="T16" fmla="*/ 184 w 1692"/>
                <a:gd name="T17" fmla="*/ 509 h 2586"/>
                <a:gd name="T18" fmla="*/ 268 w 1692"/>
                <a:gd name="T19" fmla="*/ 648 h 2586"/>
                <a:gd name="T20" fmla="*/ 365 w 1692"/>
                <a:gd name="T21" fmla="*/ 674 h 2586"/>
                <a:gd name="T22" fmla="*/ 446 w 1692"/>
                <a:gd name="T23" fmla="*/ 758 h 2586"/>
                <a:gd name="T24" fmla="*/ 478 w 1692"/>
                <a:gd name="T25" fmla="*/ 799 h 2586"/>
                <a:gd name="T26" fmla="*/ 432 w 1692"/>
                <a:gd name="T27" fmla="*/ 903 h 2586"/>
                <a:gd name="T28" fmla="*/ 514 w 1692"/>
                <a:gd name="T29" fmla="*/ 1000 h 2586"/>
                <a:gd name="T30" fmla="*/ 580 w 1692"/>
                <a:gd name="T31" fmla="*/ 1135 h 2586"/>
                <a:gd name="T32" fmla="*/ 613 w 1692"/>
                <a:gd name="T33" fmla="*/ 1297 h 2586"/>
                <a:gd name="T34" fmla="*/ 669 w 1692"/>
                <a:gd name="T35" fmla="*/ 1427 h 2586"/>
                <a:gd name="T36" fmla="*/ 717 w 1692"/>
                <a:gd name="T37" fmla="*/ 1416 h 2586"/>
                <a:gd name="T38" fmla="*/ 698 w 1692"/>
                <a:gd name="T39" fmla="*/ 1344 h 2586"/>
                <a:gd name="T40" fmla="*/ 722 w 1692"/>
                <a:gd name="T41" fmla="*/ 1295 h 2586"/>
                <a:gd name="T42" fmla="*/ 767 w 1692"/>
                <a:gd name="T43" fmla="*/ 1252 h 2586"/>
                <a:gd name="T44" fmla="*/ 812 w 1692"/>
                <a:gd name="T45" fmla="*/ 1166 h 2586"/>
                <a:gd name="T46" fmla="*/ 879 w 1692"/>
                <a:gd name="T47" fmla="*/ 1095 h 2586"/>
                <a:gd name="T48" fmla="*/ 910 w 1692"/>
                <a:gd name="T49" fmla="*/ 980 h 2586"/>
                <a:gd name="T50" fmla="*/ 870 w 1692"/>
                <a:gd name="T51" fmla="*/ 864 h 2586"/>
                <a:gd name="T52" fmla="*/ 771 w 1692"/>
                <a:gd name="T53" fmla="*/ 792 h 2586"/>
                <a:gd name="T54" fmla="*/ 619 w 1692"/>
                <a:gd name="T55" fmla="*/ 719 h 2586"/>
                <a:gd name="T56" fmla="*/ 546 w 1692"/>
                <a:gd name="T57" fmla="*/ 707 h 2586"/>
                <a:gd name="T58" fmla="*/ 507 w 1692"/>
                <a:gd name="T59" fmla="*/ 712 h 2586"/>
                <a:gd name="T60" fmla="*/ 446 w 1692"/>
                <a:gd name="T61" fmla="*/ 734 h 2586"/>
                <a:gd name="T62" fmla="*/ 425 w 1692"/>
                <a:gd name="T63" fmla="*/ 659 h 2586"/>
                <a:gd name="T64" fmla="*/ 413 w 1692"/>
                <a:gd name="T65" fmla="*/ 597 h 2586"/>
                <a:gd name="T66" fmla="*/ 354 w 1692"/>
                <a:gd name="T67" fmla="*/ 620 h 2586"/>
                <a:gd name="T68" fmla="*/ 318 w 1692"/>
                <a:gd name="T69" fmla="*/ 534 h 2586"/>
                <a:gd name="T70" fmla="*/ 415 w 1692"/>
                <a:gd name="T71" fmla="*/ 512 h 2586"/>
                <a:gd name="T72" fmla="*/ 473 w 1692"/>
                <a:gd name="T73" fmla="*/ 509 h 2586"/>
                <a:gd name="T74" fmla="*/ 502 w 1692"/>
                <a:gd name="T75" fmla="*/ 505 h 2586"/>
                <a:gd name="T76" fmla="*/ 593 w 1692"/>
                <a:gd name="T77" fmla="*/ 421 h 2586"/>
                <a:gd name="T78" fmla="*/ 664 w 1692"/>
                <a:gd name="T79" fmla="*/ 381 h 2586"/>
                <a:gd name="T80" fmla="*/ 717 w 1692"/>
                <a:gd name="T81" fmla="*/ 357 h 2586"/>
                <a:gd name="T82" fmla="*/ 751 w 1692"/>
                <a:gd name="T83" fmla="*/ 302 h 2586"/>
                <a:gd name="T84" fmla="*/ 722 w 1692"/>
                <a:gd name="T85" fmla="*/ 288 h 2586"/>
                <a:gd name="T86" fmla="*/ 856 w 1692"/>
                <a:gd name="T87" fmla="*/ 256 h 2586"/>
                <a:gd name="T88" fmla="*/ 789 w 1692"/>
                <a:gd name="T89" fmla="*/ 192 h 2586"/>
                <a:gd name="T90" fmla="*/ 744 w 1692"/>
                <a:gd name="T91" fmla="*/ 148 h 2586"/>
                <a:gd name="T92" fmla="*/ 685 w 1692"/>
                <a:gd name="T93" fmla="*/ 205 h 2586"/>
                <a:gd name="T94" fmla="*/ 622 w 1692"/>
                <a:gd name="T95" fmla="*/ 250 h 2586"/>
                <a:gd name="T96" fmla="*/ 573 w 1692"/>
                <a:gd name="T97" fmla="*/ 171 h 2586"/>
                <a:gd name="T98" fmla="*/ 680 w 1692"/>
                <a:gd name="T99" fmla="*/ 135 h 2586"/>
                <a:gd name="T100" fmla="*/ 710 w 1692"/>
                <a:gd name="T101" fmla="*/ 111 h 2586"/>
                <a:gd name="T102" fmla="*/ 744 w 1692"/>
                <a:gd name="T103" fmla="*/ 97 h 2586"/>
                <a:gd name="T104" fmla="*/ 721 w 1692"/>
                <a:gd name="T105" fmla="*/ 81 h 2586"/>
                <a:gd name="T106" fmla="*/ 708 w 1692"/>
                <a:gd name="T107" fmla="*/ 67 h 2586"/>
                <a:gd name="T108" fmla="*/ 674 w 1692"/>
                <a:gd name="T109" fmla="*/ 57 h 2586"/>
                <a:gd name="T110" fmla="*/ 620 w 1692"/>
                <a:gd name="T111" fmla="*/ 76 h 2586"/>
                <a:gd name="T112" fmla="*/ 532 w 1692"/>
                <a:gd name="T113" fmla="*/ 67 h 2586"/>
                <a:gd name="T114" fmla="*/ 309 w 1692"/>
                <a:gd name="T115" fmla="*/ 0 h 2586"/>
                <a:gd name="T116" fmla="*/ 193 w 1692"/>
                <a:gd name="T117" fmla="*/ 18 h 2586"/>
                <a:gd name="T118" fmla="*/ 162 w 1692"/>
                <a:gd name="T119" fmla="*/ 57 h 2586"/>
                <a:gd name="T120" fmla="*/ 72 w 1692"/>
                <a:gd name="T121" fmla="*/ 97 h 2586"/>
                <a:gd name="T122" fmla="*/ 72 w 1692"/>
                <a:gd name="T123" fmla="*/ 121 h 2586"/>
                <a:gd name="T124" fmla="*/ 1 w 1692"/>
                <a:gd name="T125" fmla="*/ 142 h 25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92"/>
                <a:gd name="T190" fmla="*/ 0 h 2586"/>
                <a:gd name="T191" fmla="*/ 1692 w 1692"/>
                <a:gd name="T192" fmla="*/ 2586 h 25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9" name="Freeform 5"/>
            <p:cNvSpPr>
              <a:spLocks/>
            </p:cNvSpPr>
            <p:nvPr/>
          </p:nvSpPr>
          <p:spPr bwMode="invGray">
            <a:xfrm>
              <a:off x="703" y="2230"/>
              <a:ext cx="34" cy="28"/>
            </a:xfrm>
            <a:custGeom>
              <a:avLst/>
              <a:gdLst>
                <a:gd name="T0" fmla="*/ 9 w 46"/>
                <a:gd name="T1" fmla="*/ 2 h 38"/>
                <a:gd name="T2" fmla="*/ 0 w 46"/>
                <a:gd name="T3" fmla="*/ 12 h 38"/>
                <a:gd name="T4" fmla="*/ 12 w 46"/>
                <a:gd name="T5" fmla="*/ 21 h 38"/>
                <a:gd name="T6" fmla="*/ 25 w 46"/>
                <a:gd name="T7" fmla="*/ 14 h 38"/>
                <a:gd name="T8" fmla="*/ 16 w 46"/>
                <a:gd name="T9" fmla="*/ 0 h 38"/>
                <a:gd name="T10" fmla="*/ 9 w 46"/>
                <a:gd name="T11" fmla="*/ 2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38"/>
                <a:gd name="T20" fmla="*/ 46 w 46"/>
                <a:gd name="T21" fmla="*/ 38 h 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0" name="Freeform 6"/>
            <p:cNvSpPr>
              <a:spLocks/>
            </p:cNvSpPr>
            <p:nvPr/>
          </p:nvSpPr>
          <p:spPr bwMode="invGray">
            <a:xfrm>
              <a:off x="1010" y="2353"/>
              <a:ext cx="39" cy="32"/>
            </a:xfrm>
            <a:custGeom>
              <a:avLst/>
              <a:gdLst>
                <a:gd name="T0" fmla="*/ 7 w 52"/>
                <a:gd name="T1" fmla="*/ 0 h 44"/>
                <a:gd name="T2" fmla="*/ 15 w 52"/>
                <a:gd name="T3" fmla="*/ 23 h 44"/>
                <a:gd name="T4" fmla="*/ 24 w 52"/>
                <a:gd name="T5" fmla="*/ 23 h 44"/>
                <a:gd name="T6" fmla="*/ 22 w 52"/>
                <a:gd name="T7" fmla="*/ 9 h 44"/>
                <a:gd name="T8" fmla="*/ 15 w 52"/>
                <a:gd name="T9" fmla="*/ 1 h 44"/>
                <a:gd name="T10" fmla="*/ 7 w 52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44"/>
                <a:gd name="T20" fmla="*/ 52 w 52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1" name="Freeform 7"/>
            <p:cNvSpPr>
              <a:spLocks/>
            </p:cNvSpPr>
            <p:nvPr/>
          </p:nvSpPr>
          <p:spPr bwMode="invGray">
            <a:xfrm>
              <a:off x="1792" y="2409"/>
              <a:ext cx="98" cy="74"/>
            </a:xfrm>
            <a:custGeom>
              <a:avLst/>
              <a:gdLst>
                <a:gd name="T0" fmla="*/ 55 w 131"/>
                <a:gd name="T1" fmla="*/ 0 h 98"/>
                <a:gd name="T2" fmla="*/ 44 w 131"/>
                <a:gd name="T3" fmla="*/ 5 h 98"/>
                <a:gd name="T4" fmla="*/ 30 w 131"/>
                <a:gd name="T5" fmla="*/ 14 h 98"/>
                <a:gd name="T6" fmla="*/ 22 w 131"/>
                <a:gd name="T7" fmla="*/ 23 h 98"/>
                <a:gd name="T8" fmla="*/ 12 w 131"/>
                <a:gd name="T9" fmla="*/ 29 h 98"/>
                <a:gd name="T10" fmla="*/ 35 w 131"/>
                <a:gd name="T11" fmla="*/ 47 h 98"/>
                <a:gd name="T12" fmla="*/ 44 w 131"/>
                <a:gd name="T13" fmla="*/ 54 h 98"/>
                <a:gd name="T14" fmla="*/ 48 w 131"/>
                <a:gd name="T15" fmla="*/ 52 h 98"/>
                <a:gd name="T16" fmla="*/ 50 w 131"/>
                <a:gd name="T17" fmla="*/ 49 h 98"/>
                <a:gd name="T18" fmla="*/ 55 w 131"/>
                <a:gd name="T19" fmla="*/ 56 h 98"/>
                <a:gd name="T20" fmla="*/ 69 w 131"/>
                <a:gd name="T21" fmla="*/ 49 h 98"/>
                <a:gd name="T22" fmla="*/ 73 w 131"/>
                <a:gd name="T23" fmla="*/ 42 h 98"/>
                <a:gd name="T24" fmla="*/ 57 w 131"/>
                <a:gd name="T25" fmla="*/ 23 h 98"/>
                <a:gd name="T26" fmla="*/ 64 w 131"/>
                <a:gd name="T27" fmla="*/ 14 h 98"/>
                <a:gd name="T28" fmla="*/ 62 w 131"/>
                <a:gd name="T29" fmla="*/ 2 h 98"/>
                <a:gd name="T30" fmla="*/ 55 w 131"/>
                <a:gd name="T31" fmla="*/ 0 h 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1"/>
                <a:gd name="T49" fmla="*/ 0 h 98"/>
                <a:gd name="T50" fmla="*/ 131 w 131"/>
                <a:gd name="T51" fmla="*/ 98 h 9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2" name="Freeform 8"/>
            <p:cNvSpPr>
              <a:spLocks/>
            </p:cNvSpPr>
            <p:nvPr/>
          </p:nvSpPr>
          <p:spPr bwMode="invGray">
            <a:xfrm>
              <a:off x="1318" y="2793"/>
              <a:ext cx="158" cy="84"/>
            </a:xfrm>
            <a:custGeom>
              <a:avLst/>
              <a:gdLst>
                <a:gd name="T0" fmla="*/ 26 w 212"/>
                <a:gd name="T1" fmla="*/ 7 h 112"/>
                <a:gd name="T2" fmla="*/ 10 w 212"/>
                <a:gd name="T3" fmla="*/ 7 h 112"/>
                <a:gd name="T4" fmla="*/ 3 w 212"/>
                <a:gd name="T5" fmla="*/ 9 h 112"/>
                <a:gd name="T6" fmla="*/ 14 w 212"/>
                <a:gd name="T7" fmla="*/ 29 h 112"/>
                <a:gd name="T8" fmla="*/ 28 w 212"/>
                <a:gd name="T9" fmla="*/ 25 h 112"/>
                <a:gd name="T10" fmla="*/ 51 w 212"/>
                <a:gd name="T11" fmla="*/ 31 h 112"/>
                <a:gd name="T12" fmla="*/ 62 w 212"/>
                <a:gd name="T13" fmla="*/ 34 h 112"/>
                <a:gd name="T14" fmla="*/ 74 w 212"/>
                <a:gd name="T15" fmla="*/ 50 h 112"/>
                <a:gd name="T16" fmla="*/ 78 w 212"/>
                <a:gd name="T17" fmla="*/ 63 h 112"/>
                <a:gd name="T18" fmla="*/ 87 w 212"/>
                <a:gd name="T19" fmla="*/ 56 h 112"/>
                <a:gd name="T20" fmla="*/ 94 w 212"/>
                <a:gd name="T21" fmla="*/ 54 h 112"/>
                <a:gd name="T22" fmla="*/ 104 w 212"/>
                <a:gd name="T23" fmla="*/ 58 h 112"/>
                <a:gd name="T24" fmla="*/ 108 w 212"/>
                <a:gd name="T25" fmla="*/ 45 h 112"/>
                <a:gd name="T26" fmla="*/ 85 w 212"/>
                <a:gd name="T27" fmla="*/ 31 h 112"/>
                <a:gd name="T28" fmla="*/ 58 w 212"/>
                <a:gd name="T29" fmla="*/ 11 h 112"/>
                <a:gd name="T30" fmla="*/ 30 w 212"/>
                <a:gd name="T31" fmla="*/ 15 h 112"/>
                <a:gd name="T32" fmla="*/ 26 w 212"/>
                <a:gd name="T33" fmla="*/ 7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12"/>
                <a:gd name="T52" fmla="*/ 0 h 112"/>
                <a:gd name="T53" fmla="*/ 212 w 212"/>
                <a:gd name="T54" fmla="*/ 112 h 1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3" name="Freeform 9"/>
            <p:cNvSpPr>
              <a:spLocks/>
            </p:cNvSpPr>
            <p:nvPr/>
          </p:nvSpPr>
          <p:spPr bwMode="invGray">
            <a:xfrm>
              <a:off x="1448" y="2857"/>
              <a:ext cx="99" cy="41"/>
            </a:xfrm>
            <a:custGeom>
              <a:avLst/>
              <a:gdLst>
                <a:gd name="T0" fmla="*/ 31 w 133"/>
                <a:gd name="T1" fmla="*/ 0 h 54"/>
                <a:gd name="T2" fmla="*/ 24 w 133"/>
                <a:gd name="T3" fmla="*/ 4 h 54"/>
                <a:gd name="T4" fmla="*/ 17 w 133"/>
                <a:gd name="T5" fmla="*/ 17 h 54"/>
                <a:gd name="T6" fmla="*/ 8 w 133"/>
                <a:gd name="T7" fmla="*/ 20 h 54"/>
                <a:gd name="T8" fmla="*/ 1 w 133"/>
                <a:gd name="T9" fmla="*/ 24 h 54"/>
                <a:gd name="T10" fmla="*/ 7 w 133"/>
                <a:gd name="T11" fmla="*/ 31 h 54"/>
                <a:gd name="T12" fmla="*/ 74 w 133"/>
                <a:gd name="T13" fmla="*/ 20 h 54"/>
                <a:gd name="T14" fmla="*/ 68 w 133"/>
                <a:gd name="T15" fmla="*/ 9 h 54"/>
                <a:gd name="T16" fmla="*/ 58 w 133"/>
                <a:gd name="T17" fmla="*/ 5 h 54"/>
                <a:gd name="T18" fmla="*/ 56 w 133"/>
                <a:gd name="T19" fmla="*/ 14 h 54"/>
                <a:gd name="T20" fmla="*/ 49 w 133"/>
                <a:gd name="T21" fmla="*/ 11 h 54"/>
                <a:gd name="T22" fmla="*/ 37 w 133"/>
                <a:gd name="T23" fmla="*/ 8 h 54"/>
                <a:gd name="T24" fmla="*/ 31 w 133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3"/>
                <a:gd name="T40" fmla="*/ 0 h 54"/>
                <a:gd name="T41" fmla="*/ 133 w 133"/>
                <a:gd name="T42" fmla="*/ 54 h 5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4" name="Freeform 10"/>
            <p:cNvSpPr>
              <a:spLocks/>
            </p:cNvSpPr>
            <p:nvPr/>
          </p:nvSpPr>
          <p:spPr bwMode="invGray">
            <a:xfrm>
              <a:off x="1553" y="2883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5" name="Freeform 11"/>
            <p:cNvSpPr>
              <a:spLocks/>
            </p:cNvSpPr>
            <p:nvPr/>
          </p:nvSpPr>
          <p:spPr bwMode="invGray">
            <a:xfrm>
              <a:off x="1609" y="2886"/>
              <a:ext cx="12" cy="25"/>
            </a:xfrm>
            <a:custGeom>
              <a:avLst/>
              <a:gdLst>
                <a:gd name="T0" fmla="*/ 8 w 16"/>
                <a:gd name="T1" fmla="*/ 0 h 34"/>
                <a:gd name="T2" fmla="*/ 0 w 16"/>
                <a:gd name="T3" fmla="*/ 7 h 34"/>
                <a:gd name="T4" fmla="*/ 9 w 16"/>
                <a:gd name="T5" fmla="*/ 18 h 34"/>
                <a:gd name="T6" fmla="*/ 7 w 16"/>
                <a:gd name="T7" fmla="*/ 10 h 34"/>
                <a:gd name="T8" fmla="*/ 9 w 16"/>
                <a:gd name="T9" fmla="*/ 3 h 34"/>
                <a:gd name="T10" fmla="*/ 8 w 16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4"/>
                <a:gd name="T20" fmla="*/ 16 w 16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6" name="Freeform 12"/>
            <p:cNvSpPr>
              <a:spLocks/>
            </p:cNvSpPr>
            <p:nvPr/>
          </p:nvSpPr>
          <p:spPr bwMode="invGray">
            <a:xfrm>
              <a:off x="1426" y="2040"/>
              <a:ext cx="180" cy="88"/>
            </a:xfrm>
            <a:custGeom>
              <a:avLst/>
              <a:gdLst>
                <a:gd name="T0" fmla="*/ 36 w 240"/>
                <a:gd name="T1" fmla="*/ 1 h 117"/>
                <a:gd name="T2" fmla="*/ 14 w 240"/>
                <a:gd name="T3" fmla="*/ 17 h 117"/>
                <a:gd name="T4" fmla="*/ 4 w 240"/>
                <a:gd name="T5" fmla="*/ 21 h 117"/>
                <a:gd name="T6" fmla="*/ 0 w 240"/>
                <a:gd name="T7" fmla="*/ 22 h 117"/>
                <a:gd name="T8" fmla="*/ 15 w 240"/>
                <a:gd name="T9" fmla="*/ 33 h 117"/>
                <a:gd name="T10" fmla="*/ 22 w 240"/>
                <a:gd name="T11" fmla="*/ 35 h 117"/>
                <a:gd name="T12" fmla="*/ 38 w 240"/>
                <a:gd name="T13" fmla="*/ 26 h 117"/>
                <a:gd name="T14" fmla="*/ 45 w 240"/>
                <a:gd name="T15" fmla="*/ 24 h 117"/>
                <a:gd name="T16" fmla="*/ 47 w 240"/>
                <a:gd name="T17" fmla="*/ 31 h 117"/>
                <a:gd name="T18" fmla="*/ 36 w 240"/>
                <a:gd name="T19" fmla="*/ 35 h 117"/>
                <a:gd name="T20" fmla="*/ 41 w 240"/>
                <a:gd name="T21" fmla="*/ 41 h 117"/>
                <a:gd name="T22" fmla="*/ 23 w 240"/>
                <a:gd name="T23" fmla="*/ 49 h 117"/>
                <a:gd name="T24" fmla="*/ 40 w 240"/>
                <a:gd name="T25" fmla="*/ 62 h 117"/>
                <a:gd name="T26" fmla="*/ 47 w 240"/>
                <a:gd name="T27" fmla="*/ 64 h 117"/>
                <a:gd name="T28" fmla="*/ 67 w 240"/>
                <a:gd name="T29" fmla="*/ 58 h 117"/>
                <a:gd name="T30" fmla="*/ 85 w 240"/>
                <a:gd name="T31" fmla="*/ 59 h 117"/>
                <a:gd name="T32" fmla="*/ 95 w 240"/>
                <a:gd name="T33" fmla="*/ 66 h 117"/>
                <a:gd name="T34" fmla="*/ 115 w 240"/>
                <a:gd name="T35" fmla="*/ 62 h 117"/>
                <a:gd name="T36" fmla="*/ 126 w 240"/>
                <a:gd name="T37" fmla="*/ 58 h 117"/>
                <a:gd name="T38" fmla="*/ 125 w 240"/>
                <a:gd name="T39" fmla="*/ 44 h 117"/>
                <a:gd name="T40" fmla="*/ 132 w 240"/>
                <a:gd name="T41" fmla="*/ 39 h 117"/>
                <a:gd name="T42" fmla="*/ 134 w 240"/>
                <a:gd name="T43" fmla="*/ 26 h 117"/>
                <a:gd name="T44" fmla="*/ 119 w 240"/>
                <a:gd name="T45" fmla="*/ 32 h 117"/>
                <a:gd name="T46" fmla="*/ 113 w 240"/>
                <a:gd name="T47" fmla="*/ 24 h 117"/>
                <a:gd name="T48" fmla="*/ 97 w 240"/>
                <a:gd name="T49" fmla="*/ 26 h 117"/>
                <a:gd name="T50" fmla="*/ 76 w 240"/>
                <a:gd name="T51" fmla="*/ 5 h 117"/>
                <a:gd name="T52" fmla="*/ 53 w 240"/>
                <a:gd name="T53" fmla="*/ 6 h 117"/>
                <a:gd name="T54" fmla="*/ 47 w 240"/>
                <a:gd name="T55" fmla="*/ 1 h 117"/>
                <a:gd name="T56" fmla="*/ 36 w 240"/>
                <a:gd name="T57" fmla="*/ 1 h 1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0"/>
                <a:gd name="T88" fmla="*/ 0 h 117"/>
                <a:gd name="T89" fmla="*/ 240 w 240"/>
                <a:gd name="T90" fmla="*/ 117 h 11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7" name="Freeform 13"/>
            <p:cNvSpPr>
              <a:spLocks/>
            </p:cNvSpPr>
            <p:nvPr/>
          </p:nvSpPr>
          <p:spPr bwMode="invGray">
            <a:xfrm>
              <a:off x="1506" y="1999"/>
              <a:ext cx="146" cy="60"/>
            </a:xfrm>
            <a:custGeom>
              <a:avLst/>
              <a:gdLst>
                <a:gd name="T0" fmla="*/ 55 w 194"/>
                <a:gd name="T1" fmla="*/ 6 h 80"/>
                <a:gd name="T2" fmla="*/ 8 w 194"/>
                <a:gd name="T3" fmla="*/ 14 h 80"/>
                <a:gd name="T4" fmla="*/ 5 w 194"/>
                <a:gd name="T5" fmla="*/ 20 h 80"/>
                <a:gd name="T6" fmla="*/ 32 w 194"/>
                <a:gd name="T7" fmla="*/ 29 h 80"/>
                <a:gd name="T8" fmla="*/ 77 w 194"/>
                <a:gd name="T9" fmla="*/ 42 h 80"/>
                <a:gd name="T10" fmla="*/ 99 w 194"/>
                <a:gd name="T11" fmla="*/ 38 h 80"/>
                <a:gd name="T12" fmla="*/ 106 w 194"/>
                <a:gd name="T13" fmla="*/ 36 h 80"/>
                <a:gd name="T14" fmla="*/ 99 w 194"/>
                <a:gd name="T15" fmla="*/ 25 h 80"/>
                <a:gd name="T16" fmla="*/ 93 w 194"/>
                <a:gd name="T17" fmla="*/ 20 h 80"/>
                <a:gd name="T18" fmla="*/ 73 w 194"/>
                <a:gd name="T19" fmla="*/ 14 h 80"/>
                <a:gd name="T20" fmla="*/ 55 w 194"/>
                <a:gd name="T21" fmla="*/ 6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4"/>
                <a:gd name="T34" fmla="*/ 0 h 80"/>
                <a:gd name="T35" fmla="*/ 194 w 194"/>
                <a:gd name="T36" fmla="*/ 80 h 8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8" name="Freeform 14"/>
            <p:cNvSpPr>
              <a:spLocks/>
            </p:cNvSpPr>
            <p:nvPr/>
          </p:nvSpPr>
          <p:spPr bwMode="invGray">
            <a:xfrm>
              <a:off x="1711" y="2069"/>
              <a:ext cx="233" cy="190"/>
            </a:xfrm>
            <a:custGeom>
              <a:avLst/>
              <a:gdLst>
                <a:gd name="T0" fmla="*/ 38 w 310"/>
                <a:gd name="T1" fmla="*/ 5 h 254"/>
                <a:gd name="T2" fmla="*/ 29 w 310"/>
                <a:gd name="T3" fmla="*/ 13 h 254"/>
                <a:gd name="T4" fmla="*/ 12 w 310"/>
                <a:gd name="T5" fmla="*/ 22 h 254"/>
                <a:gd name="T6" fmla="*/ 30 w 310"/>
                <a:gd name="T7" fmla="*/ 43 h 254"/>
                <a:gd name="T8" fmla="*/ 44 w 310"/>
                <a:gd name="T9" fmla="*/ 48 h 254"/>
                <a:gd name="T10" fmla="*/ 58 w 310"/>
                <a:gd name="T11" fmla="*/ 55 h 254"/>
                <a:gd name="T12" fmla="*/ 71 w 310"/>
                <a:gd name="T13" fmla="*/ 48 h 254"/>
                <a:gd name="T14" fmla="*/ 80 w 310"/>
                <a:gd name="T15" fmla="*/ 57 h 254"/>
                <a:gd name="T16" fmla="*/ 84 w 310"/>
                <a:gd name="T17" fmla="*/ 71 h 254"/>
                <a:gd name="T18" fmla="*/ 65 w 310"/>
                <a:gd name="T19" fmla="*/ 85 h 254"/>
                <a:gd name="T20" fmla="*/ 50 w 310"/>
                <a:gd name="T21" fmla="*/ 96 h 254"/>
                <a:gd name="T22" fmla="*/ 39 w 310"/>
                <a:gd name="T23" fmla="*/ 94 h 254"/>
                <a:gd name="T24" fmla="*/ 32 w 310"/>
                <a:gd name="T25" fmla="*/ 92 h 254"/>
                <a:gd name="T26" fmla="*/ 24 w 310"/>
                <a:gd name="T27" fmla="*/ 105 h 254"/>
                <a:gd name="T28" fmla="*/ 22 w 310"/>
                <a:gd name="T29" fmla="*/ 111 h 254"/>
                <a:gd name="T30" fmla="*/ 41 w 310"/>
                <a:gd name="T31" fmla="*/ 114 h 254"/>
                <a:gd name="T32" fmla="*/ 53 w 310"/>
                <a:gd name="T33" fmla="*/ 114 h 254"/>
                <a:gd name="T34" fmla="*/ 65 w 310"/>
                <a:gd name="T35" fmla="*/ 129 h 254"/>
                <a:gd name="T36" fmla="*/ 71 w 310"/>
                <a:gd name="T37" fmla="*/ 132 h 254"/>
                <a:gd name="T38" fmla="*/ 78 w 310"/>
                <a:gd name="T39" fmla="*/ 134 h 254"/>
                <a:gd name="T40" fmla="*/ 88 w 310"/>
                <a:gd name="T41" fmla="*/ 141 h 254"/>
                <a:gd name="T42" fmla="*/ 102 w 310"/>
                <a:gd name="T43" fmla="*/ 132 h 254"/>
                <a:gd name="T44" fmla="*/ 115 w 310"/>
                <a:gd name="T45" fmla="*/ 132 h 254"/>
                <a:gd name="T46" fmla="*/ 129 w 310"/>
                <a:gd name="T47" fmla="*/ 119 h 254"/>
                <a:gd name="T48" fmla="*/ 127 w 310"/>
                <a:gd name="T49" fmla="*/ 103 h 254"/>
                <a:gd name="T50" fmla="*/ 123 w 310"/>
                <a:gd name="T51" fmla="*/ 96 h 254"/>
                <a:gd name="T52" fmla="*/ 132 w 310"/>
                <a:gd name="T53" fmla="*/ 94 h 254"/>
                <a:gd name="T54" fmla="*/ 138 w 310"/>
                <a:gd name="T55" fmla="*/ 102 h 254"/>
                <a:gd name="T56" fmla="*/ 140 w 310"/>
                <a:gd name="T57" fmla="*/ 110 h 254"/>
                <a:gd name="T58" fmla="*/ 147 w 310"/>
                <a:gd name="T59" fmla="*/ 108 h 254"/>
                <a:gd name="T60" fmla="*/ 171 w 310"/>
                <a:gd name="T61" fmla="*/ 94 h 254"/>
                <a:gd name="T62" fmla="*/ 165 w 310"/>
                <a:gd name="T63" fmla="*/ 82 h 254"/>
                <a:gd name="T64" fmla="*/ 147 w 310"/>
                <a:gd name="T65" fmla="*/ 69 h 254"/>
                <a:gd name="T66" fmla="*/ 150 w 310"/>
                <a:gd name="T67" fmla="*/ 60 h 254"/>
                <a:gd name="T68" fmla="*/ 156 w 310"/>
                <a:gd name="T69" fmla="*/ 58 h 254"/>
                <a:gd name="T70" fmla="*/ 143 w 310"/>
                <a:gd name="T71" fmla="*/ 35 h 254"/>
                <a:gd name="T72" fmla="*/ 132 w 310"/>
                <a:gd name="T73" fmla="*/ 33 h 254"/>
                <a:gd name="T74" fmla="*/ 125 w 310"/>
                <a:gd name="T75" fmla="*/ 31 h 254"/>
                <a:gd name="T76" fmla="*/ 113 w 310"/>
                <a:gd name="T77" fmla="*/ 19 h 254"/>
                <a:gd name="T78" fmla="*/ 88 w 310"/>
                <a:gd name="T79" fmla="*/ 25 h 254"/>
                <a:gd name="T80" fmla="*/ 95 w 310"/>
                <a:gd name="T81" fmla="*/ 14 h 254"/>
                <a:gd name="T82" fmla="*/ 78 w 310"/>
                <a:gd name="T83" fmla="*/ 10 h 254"/>
                <a:gd name="T84" fmla="*/ 67 w 310"/>
                <a:gd name="T85" fmla="*/ 10 h 254"/>
                <a:gd name="T86" fmla="*/ 38 w 310"/>
                <a:gd name="T87" fmla="*/ 5 h 2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10"/>
                <a:gd name="T133" fmla="*/ 0 h 254"/>
                <a:gd name="T134" fmla="*/ 310 w 310"/>
                <a:gd name="T135" fmla="*/ 254 h 2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9" name="Freeform 15"/>
            <p:cNvSpPr>
              <a:spLocks/>
            </p:cNvSpPr>
            <p:nvPr/>
          </p:nvSpPr>
          <p:spPr bwMode="invGray">
            <a:xfrm>
              <a:off x="1709" y="1987"/>
              <a:ext cx="44" cy="37"/>
            </a:xfrm>
            <a:custGeom>
              <a:avLst/>
              <a:gdLst>
                <a:gd name="T0" fmla="*/ 14 w 59"/>
                <a:gd name="T1" fmla="*/ 0 h 50"/>
                <a:gd name="T2" fmla="*/ 0 w 59"/>
                <a:gd name="T3" fmla="*/ 5 h 50"/>
                <a:gd name="T4" fmla="*/ 16 w 59"/>
                <a:gd name="T5" fmla="*/ 22 h 50"/>
                <a:gd name="T6" fmla="*/ 27 w 59"/>
                <a:gd name="T7" fmla="*/ 27 h 50"/>
                <a:gd name="T8" fmla="*/ 32 w 59"/>
                <a:gd name="T9" fmla="*/ 16 h 50"/>
                <a:gd name="T10" fmla="*/ 25 w 59"/>
                <a:gd name="T11" fmla="*/ 4 h 50"/>
                <a:gd name="T12" fmla="*/ 14 w 59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50"/>
                <a:gd name="T23" fmla="*/ 59 w 59"/>
                <a:gd name="T24" fmla="*/ 50 h 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0" name="Freeform 16"/>
            <p:cNvSpPr>
              <a:spLocks/>
            </p:cNvSpPr>
            <p:nvPr/>
          </p:nvSpPr>
          <p:spPr bwMode="invGray">
            <a:xfrm>
              <a:off x="1625" y="2057"/>
              <a:ext cx="65" cy="42"/>
            </a:xfrm>
            <a:custGeom>
              <a:avLst/>
              <a:gdLst>
                <a:gd name="T0" fmla="*/ 25 w 86"/>
                <a:gd name="T1" fmla="*/ 4 h 57"/>
                <a:gd name="T2" fmla="*/ 14 w 86"/>
                <a:gd name="T3" fmla="*/ 13 h 57"/>
                <a:gd name="T4" fmla="*/ 2 w 86"/>
                <a:gd name="T5" fmla="*/ 15 h 57"/>
                <a:gd name="T6" fmla="*/ 9 w 86"/>
                <a:gd name="T7" fmla="*/ 31 h 57"/>
                <a:gd name="T8" fmla="*/ 42 w 86"/>
                <a:gd name="T9" fmla="*/ 19 h 57"/>
                <a:gd name="T10" fmla="*/ 49 w 86"/>
                <a:gd name="T11" fmla="*/ 10 h 57"/>
                <a:gd name="T12" fmla="*/ 32 w 86"/>
                <a:gd name="T13" fmla="*/ 4 h 57"/>
                <a:gd name="T14" fmla="*/ 25 w 86"/>
                <a:gd name="T15" fmla="*/ 4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"/>
                <a:gd name="T25" fmla="*/ 0 h 57"/>
                <a:gd name="T26" fmla="*/ 86 w 86"/>
                <a:gd name="T27" fmla="*/ 57 h 5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1" name="Freeform 17"/>
            <p:cNvSpPr>
              <a:spLocks/>
            </p:cNvSpPr>
            <p:nvPr/>
          </p:nvSpPr>
          <p:spPr bwMode="invGray">
            <a:xfrm>
              <a:off x="1693" y="2065"/>
              <a:ext cx="54" cy="25"/>
            </a:xfrm>
            <a:custGeom>
              <a:avLst/>
              <a:gdLst>
                <a:gd name="T0" fmla="*/ 22 w 73"/>
                <a:gd name="T1" fmla="*/ 0 h 34"/>
                <a:gd name="T2" fmla="*/ 5 w 73"/>
                <a:gd name="T3" fmla="*/ 9 h 34"/>
                <a:gd name="T4" fmla="*/ 13 w 73"/>
                <a:gd name="T5" fmla="*/ 18 h 34"/>
                <a:gd name="T6" fmla="*/ 28 w 73"/>
                <a:gd name="T7" fmla="*/ 15 h 34"/>
                <a:gd name="T8" fmla="*/ 35 w 73"/>
                <a:gd name="T9" fmla="*/ 11 h 34"/>
                <a:gd name="T10" fmla="*/ 22 w 7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34"/>
                <a:gd name="T20" fmla="*/ 73 w 7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2" name="Freeform 18"/>
            <p:cNvSpPr>
              <a:spLocks/>
            </p:cNvSpPr>
            <p:nvPr/>
          </p:nvSpPr>
          <p:spPr bwMode="invGray">
            <a:xfrm>
              <a:off x="1664" y="2029"/>
              <a:ext cx="64" cy="34"/>
            </a:xfrm>
            <a:custGeom>
              <a:avLst/>
              <a:gdLst>
                <a:gd name="T0" fmla="*/ 33 w 85"/>
                <a:gd name="T1" fmla="*/ 6 h 45"/>
                <a:gd name="T2" fmla="*/ 16 w 85"/>
                <a:gd name="T3" fmla="*/ 2 h 45"/>
                <a:gd name="T4" fmla="*/ 0 w 85"/>
                <a:gd name="T5" fmla="*/ 11 h 45"/>
                <a:gd name="T6" fmla="*/ 23 w 85"/>
                <a:gd name="T7" fmla="*/ 18 h 45"/>
                <a:gd name="T8" fmla="*/ 36 w 85"/>
                <a:gd name="T9" fmla="*/ 23 h 45"/>
                <a:gd name="T10" fmla="*/ 47 w 85"/>
                <a:gd name="T11" fmla="*/ 11 h 45"/>
                <a:gd name="T12" fmla="*/ 47 w 85"/>
                <a:gd name="T13" fmla="*/ 4 h 45"/>
                <a:gd name="T14" fmla="*/ 36 w 85"/>
                <a:gd name="T15" fmla="*/ 0 h 45"/>
                <a:gd name="T16" fmla="*/ 33 w 85"/>
                <a:gd name="T17" fmla="*/ 6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5"/>
                <a:gd name="T28" fmla="*/ 0 h 45"/>
                <a:gd name="T29" fmla="*/ 85 w 85"/>
                <a:gd name="T30" fmla="*/ 45 h 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3" name="Freeform 19"/>
            <p:cNvSpPr>
              <a:spLocks/>
            </p:cNvSpPr>
            <p:nvPr/>
          </p:nvSpPr>
          <p:spPr bwMode="invGray">
            <a:xfrm>
              <a:off x="1637" y="1997"/>
              <a:ext cx="44" cy="24"/>
            </a:xfrm>
            <a:custGeom>
              <a:avLst/>
              <a:gdLst>
                <a:gd name="T0" fmla="*/ 9 w 58"/>
                <a:gd name="T1" fmla="*/ 2 h 31"/>
                <a:gd name="T2" fmla="*/ 0 w 58"/>
                <a:gd name="T3" fmla="*/ 11 h 31"/>
                <a:gd name="T4" fmla="*/ 11 w 58"/>
                <a:gd name="T5" fmla="*/ 17 h 31"/>
                <a:gd name="T6" fmla="*/ 16 w 58"/>
                <a:gd name="T7" fmla="*/ 12 h 31"/>
                <a:gd name="T8" fmla="*/ 30 w 58"/>
                <a:gd name="T9" fmla="*/ 7 h 31"/>
                <a:gd name="T10" fmla="*/ 25 w 58"/>
                <a:gd name="T11" fmla="*/ 0 h 31"/>
                <a:gd name="T12" fmla="*/ 9 w 58"/>
                <a:gd name="T13" fmla="*/ 2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"/>
                <a:gd name="T22" fmla="*/ 0 h 31"/>
                <a:gd name="T23" fmla="*/ 58 w 58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4" name="Freeform 20"/>
            <p:cNvSpPr>
              <a:spLocks/>
            </p:cNvSpPr>
            <p:nvPr/>
          </p:nvSpPr>
          <p:spPr bwMode="invGray">
            <a:xfrm>
              <a:off x="1751" y="2000"/>
              <a:ext cx="114" cy="77"/>
            </a:xfrm>
            <a:custGeom>
              <a:avLst/>
              <a:gdLst>
                <a:gd name="T0" fmla="*/ 22 w 152"/>
                <a:gd name="T1" fmla="*/ 0 h 102"/>
                <a:gd name="T2" fmla="*/ 8 w 152"/>
                <a:gd name="T3" fmla="*/ 4 h 102"/>
                <a:gd name="T4" fmla="*/ 2 w 152"/>
                <a:gd name="T5" fmla="*/ 22 h 102"/>
                <a:gd name="T6" fmla="*/ 7 w 152"/>
                <a:gd name="T7" fmla="*/ 32 h 102"/>
                <a:gd name="T8" fmla="*/ 0 w 152"/>
                <a:gd name="T9" fmla="*/ 41 h 102"/>
                <a:gd name="T10" fmla="*/ 32 w 152"/>
                <a:gd name="T11" fmla="*/ 49 h 102"/>
                <a:gd name="T12" fmla="*/ 46 w 152"/>
                <a:gd name="T13" fmla="*/ 52 h 102"/>
                <a:gd name="T14" fmla="*/ 86 w 152"/>
                <a:gd name="T15" fmla="*/ 49 h 102"/>
                <a:gd name="T16" fmla="*/ 43 w 152"/>
                <a:gd name="T17" fmla="*/ 40 h 102"/>
                <a:gd name="T18" fmla="*/ 30 w 152"/>
                <a:gd name="T19" fmla="*/ 35 h 102"/>
                <a:gd name="T20" fmla="*/ 25 w 152"/>
                <a:gd name="T21" fmla="*/ 29 h 102"/>
                <a:gd name="T22" fmla="*/ 28 w 152"/>
                <a:gd name="T23" fmla="*/ 20 h 102"/>
                <a:gd name="T24" fmla="*/ 22 w 152"/>
                <a:gd name="T25" fmla="*/ 0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2"/>
                <a:gd name="T40" fmla="*/ 0 h 102"/>
                <a:gd name="T41" fmla="*/ 152 w 152"/>
                <a:gd name="T42" fmla="*/ 102 h 1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5" name="Freeform 21"/>
            <p:cNvSpPr>
              <a:spLocks/>
            </p:cNvSpPr>
            <p:nvPr/>
          </p:nvSpPr>
          <p:spPr bwMode="invGray">
            <a:xfrm>
              <a:off x="664" y="2245"/>
              <a:ext cx="25" cy="15"/>
            </a:xfrm>
            <a:custGeom>
              <a:avLst/>
              <a:gdLst>
                <a:gd name="T0" fmla="*/ 18 w 34"/>
                <a:gd name="T1" fmla="*/ 0 h 20"/>
                <a:gd name="T2" fmla="*/ 13 w 34"/>
                <a:gd name="T3" fmla="*/ 11 h 20"/>
                <a:gd name="T4" fmla="*/ 2 w 34"/>
                <a:gd name="T5" fmla="*/ 11 h 20"/>
                <a:gd name="T6" fmla="*/ 2 w 34"/>
                <a:gd name="T7" fmla="*/ 3 h 20"/>
                <a:gd name="T8" fmla="*/ 18 w 34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20"/>
                <a:gd name="T17" fmla="*/ 34 w 34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6" name="Freeform 22"/>
            <p:cNvSpPr>
              <a:spLocks/>
            </p:cNvSpPr>
            <p:nvPr/>
          </p:nvSpPr>
          <p:spPr bwMode="invGray">
            <a:xfrm>
              <a:off x="1421" y="2756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8 w 21"/>
                <a:gd name="T3" fmla="*/ 9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  <a:gd name="T9" fmla="*/ 0 w 21"/>
                <a:gd name="T10" fmla="*/ 0 h 16"/>
                <a:gd name="T11" fmla="*/ 21 w 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7" name="Freeform 23"/>
            <p:cNvSpPr>
              <a:spLocks/>
            </p:cNvSpPr>
            <p:nvPr/>
          </p:nvSpPr>
          <p:spPr bwMode="invGray">
            <a:xfrm>
              <a:off x="1424" y="2781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8 w 21"/>
                <a:gd name="T3" fmla="*/ 9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  <a:gd name="T9" fmla="*/ 0 w 21"/>
                <a:gd name="T10" fmla="*/ 0 h 16"/>
                <a:gd name="T11" fmla="*/ 21 w 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8" name="Freeform 24"/>
            <p:cNvSpPr>
              <a:spLocks/>
            </p:cNvSpPr>
            <p:nvPr/>
          </p:nvSpPr>
          <p:spPr bwMode="invGray">
            <a:xfrm>
              <a:off x="1628" y="2913"/>
              <a:ext cx="15" cy="12"/>
            </a:xfrm>
            <a:custGeom>
              <a:avLst/>
              <a:gdLst>
                <a:gd name="T0" fmla="*/ 1 w 21"/>
                <a:gd name="T1" fmla="*/ 0 h 16"/>
                <a:gd name="T2" fmla="*/ 6 w 21"/>
                <a:gd name="T3" fmla="*/ 9 h 16"/>
                <a:gd name="T4" fmla="*/ 1 w 21"/>
                <a:gd name="T5" fmla="*/ 0 h 16"/>
                <a:gd name="T6" fmla="*/ 0 60000 65536"/>
                <a:gd name="T7" fmla="*/ 0 60000 65536"/>
                <a:gd name="T8" fmla="*/ 0 60000 65536"/>
                <a:gd name="T9" fmla="*/ 0 w 21"/>
                <a:gd name="T10" fmla="*/ 0 h 16"/>
                <a:gd name="T11" fmla="*/ 21 w 21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9" name="Freeform 25"/>
            <p:cNvSpPr>
              <a:spLocks/>
            </p:cNvSpPr>
            <p:nvPr/>
          </p:nvSpPr>
          <p:spPr bwMode="invGray">
            <a:xfrm>
              <a:off x="1752" y="2429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0" name="Freeform 26"/>
            <p:cNvSpPr>
              <a:spLocks/>
            </p:cNvSpPr>
            <p:nvPr/>
          </p:nvSpPr>
          <p:spPr bwMode="invGray">
            <a:xfrm>
              <a:off x="1652" y="2224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1" name="Freeform 27"/>
            <p:cNvSpPr>
              <a:spLocks/>
            </p:cNvSpPr>
            <p:nvPr/>
          </p:nvSpPr>
          <p:spPr bwMode="invGray">
            <a:xfrm>
              <a:off x="1717" y="2045"/>
              <a:ext cx="39" cy="18"/>
            </a:xfrm>
            <a:custGeom>
              <a:avLst/>
              <a:gdLst>
                <a:gd name="T0" fmla="*/ 8 w 51"/>
                <a:gd name="T1" fmla="*/ 0 h 24"/>
                <a:gd name="T2" fmla="*/ 4 w 51"/>
                <a:gd name="T3" fmla="*/ 11 h 24"/>
                <a:gd name="T4" fmla="*/ 16 w 51"/>
                <a:gd name="T5" fmla="*/ 14 h 24"/>
                <a:gd name="T6" fmla="*/ 19 w 51"/>
                <a:gd name="T7" fmla="*/ 2 h 24"/>
                <a:gd name="T8" fmla="*/ 8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2" name="Freeform 28"/>
            <p:cNvSpPr>
              <a:spLocks/>
            </p:cNvSpPr>
            <p:nvPr/>
          </p:nvSpPr>
          <p:spPr bwMode="invGray">
            <a:xfrm>
              <a:off x="1780" y="2153"/>
              <a:ext cx="38" cy="18"/>
            </a:xfrm>
            <a:custGeom>
              <a:avLst/>
              <a:gdLst>
                <a:gd name="T0" fmla="*/ 7 w 51"/>
                <a:gd name="T1" fmla="*/ 0 h 24"/>
                <a:gd name="T2" fmla="*/ 4 w 51"/>
                <a:gd name="T3" fmla="*/ 11 h 24"/>
                <a:gd name="T4" fmla="*/ 15 w 51"/>
                <a:gd name="T5" fmla="*/ 14 h 24"/>
                <a:gd name="T6" fmla="*/ 19 w 51"/>
                <a:gd name="T7" fmla="*/ 2 h 24"/>
                <a:gd name="T8" fmla="*/ 7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24"/>
                <a:gd name="T17" fmla="*/ 51 w 51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3" name="Freeform 29"/>
            <p:cNvSpPr>
              <a:spLocks/>
            </p:cNvSpPr>
            <p:nvPr/>
          </p:nvSpPr>
          <p:spPr bwMode="invGray">
            <a:xfrm>
              <a:off x="1796" y="1951"/>
              <a:ext cx="696" cy="346"/>
            </a:xfrm>
            <a:custGeom>
              <a:avLst/>
              <a:gdLst>
                <a:gd name="T0" fmla="*/ 16 w 929"/>
                <a:gd name="T1" fmla="*/ 31 h 462"/>
                <a:gd name="T2" fmla="*/ 3 w 929"/>
                <a:gd name="T3" fmla="*/ 52 h 462"/>
                <a:gd name="T4" fmla="*/ 20 w 929"/>
                <a:gd name="T5" fmla="*/ 56 h 462"/>
                <a:gd name="T6" fmla="*/ 9 w 929"/>
                <a:gd name="T7" fmla="*/ 65 h 462"/>
                <a:gd name="T8" fmla="*/ 58 w 929"/>
                <a:gd name="T9" fmla="*/ 76 h 462"/>
                <a:gd name="T10" fmla="*/ 79 w 929"/>
                <a:gd name="T11" fmla="*/ 73 h 462"/>
                <a:gd name="T12" fmla="*/ 140 w 929"/>
                <a:gd name="T13" fmla="*/ 43 h 462"/>
                <a:gd name="T14" fmla="*/ 169 w 929"/>
                <a:gd name="T15" fmla="*/ 37 h 462"/>
                <a:gd name="T16" fmla="*/ 182 w 929"/>
                <a:gd name="T17" fmla="*/ 45 h 462"/>
                <a:gd name="T18" fmla="*/ 153 w 929"/>
                <a:gd name="T19" fmla="*/ 49 h 462"/>
                <a:gd name="T20" fmla="*/ 136 w 929"/>
                <a:gd name="T21" fmla="*/ 63 h 462"/>
                <a:gd name="T22" fmla="*/ 142 w 929"/>
                <a:gd name="T23" fmla="*/ 67 h 462"/>
                <a:gd name="T24" fmla="*/ 146 w 929"/>
                <a:gd name="T25" fmla="*/ 88 h 462"/>
                <a:gd name="T26" fmla="*/ 196 w 929"/>
                <a:gd name="T27" fmla="*/ 108 h 462"/>
                <a:gd name="T28" fmla="*/ 189 w 929"/>
                <a:gd name="T29" fmla="*/ 118 h 462"/>
                <a:gd name="T30" fmla="*/ 207 w 929"/>
                <a:gd name="T31" fmla="*/ 138 h 462"/>
                <a:gd name="T32" fmla="*/ 196 w 929"/>
                <a:gd name="T33" fmla="*/ 149 h 462"/>
                <a:gd name="T34" fmla="*/ 182 w 929"/>
                <a:gd name="T35" fmla="*/ 165 h 462"/>
                <a:gd name="T36" fmla="*/ 165 w 929"/>
                <a:gd name="T37" fmla="*/ 182 h 462"/>
                <a:gd name="T38" fmla="*/ 164 w 929"/>
                <a:gd name="T39" fmla="*/ 236 h 462"/>
                <a:gd name="T40" fmla="*/ 187 w 929"/>
                <a:gd name="T41" fmla="*/ 250 h 462"/>
                <a:gd name="T42" fmla="*/ 218 w 929"/>
                <a:gd name="T43" fmla="*/ 252 h 462"/>
                <a:gd name="T44" fmla="*/ 232 w 929"/>
                <a:gd name="T45" fmla="*/ 237 h 462"/>
                <a:gd name="T46" fmla="*/ 284 w 929"/>
                <a:gd name="T47" fmla="*/ 200 h 462"/>
                <a:gd name="T48" fmla="*/ 321 w 929"/>
                <a:gd name="T49" fmla="*/ 187 h 462"/>
                <a:gd name="T50" fmla="*/ 363 w 929"/>
                <a:gd name="T51" fmla="*/ 173 h 462"/>
                <a:gd name="T52" fmla="*/ 404 w 929"/>
                <a:gd name="T53" fmla="*/ 163 h 462"/>
                <a:gd name="T54" fmla="*/ 428 w 929"/>
                <a:gd name="T55" fmla="*/ 146 h 462"/>
                <a:gd name="T56" fmla="*/ 449 w 929"/>
                <a:gd name="T57" fmla="*/ 112 h 462"/>
                <a:gd name="T58" fmla="*/ 450 w 929"/>
                <a:gd name="T59" fmla="*/ 86 h 462"/>
                <a:gd name="T60" fmla="*/ 450 w 929"/>
                <a:gd name="T61" fmla="*/ 70 h 462"/>
                <a:gd name="T62" fmla="*/ 467 w 929"/>
                <a:gd name="T63" fmla="*/ 50 h 462"/>
                <a:gd name="T64" fmla="*/ 491 w 929"/>
                <a:gd name="T65" fmla="*/ 52 h 462"/>
                <a:gd name="T66" fmla="*/ 518 w 929"/>
                <a:gd name="T67" fmla="*/ 29 h 462"/>
                <a:gd name="T68" fmla="*/ 498 w 929"/>
                <a:gd name="T69" fmla="*/ 31 h 462"/>
                <a:gd name="T70" fmla="*/ 476 w 929"/>
                <a:gd name="T71" fmla="*/ 25 h 462"/>
                <a:gd name="T72" fmla="*/ 446 w 929"/>
                <a:gd name="T73" fmla="*/ 12 h 462"/>
                <a:gd name="T74" fmla="*/ 360 w 929"/>
                <a:gd name="T75" fmla="*/ 14 h 462"/>
                <a:gd name="T76" fmla="*/ 328 w 929"/>
                <a:gd name="T77" fmla="*/ 21 h 462"/>
                <a:gd name="T78" fmla="*/ 312 w 929"/>
                <a:gd name="T79" fmla="*/ 21 h 462"/>
                <a:gd name="T80" fmla="*/ 290 w 929"/>
                <a:gd name="T81" fmla="*/ 30 h 462"/>
                <a:gd name="T82" fmla="*/ 268 w 929"/>
                <a:gd name="T83" fmla="*/ 16 h 462"/>
                <a:gd name="T84" fmla="*/ 243 w 929"/>
                <a:gd name="T85" fmla="*/ 22 h 462"/>
                <a:gd name="T86" fmla="*/ 205 w 929"/>
                <a:gd name="T87" fmla="*/ 29 h 462"/>
                <a:gd name="T88" fmla="*/ 230 w 929"/>
                <a:gd name="T89" fmla="*/ 21 h 462"/>
                <a:gd name="T90" fmla="*/ 198 w 929"/>
                <a:gd name="T91" fmla="*/ 4 h 462"/>
                <a:gd name="T92" fmla="*/ 187 w 929"/>
                <a:gd name="T93" fmla="*/ 1 h 462"/>
                <a:gd name="T94" fmla="*/ 176 w 929"/>
                <a:gd name="T95" fmla="*/ 4 h 462"/>
                <a:gd name="T96" fmla="*/ 135 w 929"/>
                <a:gd name="T97" fmla="*/ 9 h 462"/>
                <a:gd name="T98" fmla="*/ 90 w 929"/>
                <a:gd name="T99" fmla="*/ 16 h 462"/>
                <a:gd name="T100" fmla="*/ 61 w 929"/>
                <a:gd name="T101" fmla="*/ 14 h 462"/>
                <a:gd name="T102" fmla="*/ 64 w 929"/>
                <a:gd name="T103" fmla="*/ 38 h 462"/>
                <a:gd name="T104" fmla="*/ 58 w 929"/>
                <a:gd name="T105" fmla="*/ 29 h 462"/>
                <a:gd name="T106" fmla="*/ 34 w 929"/>
                <a:gd name="T107" fmla="*/ 23 h 46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29"/>
                <a:gd name="T163" fmla="*/ 0 h 462"/>
                <a:gd name="T164" fmla="*/ 929 w 929"/>
                <a:gd name="T165" fmla="*/ 462 h 46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4" name="Freeform 30"/>
            <p:cNvSpPr>
              <a:spLocks/>
            </p:cNvSpPr>
            <p:nvPr/>
          </p:nvSpPr>
          <p:spPr bwMode="invGray">
            <a:xfrm>
              <a:off x="2009" y="2135"/>
              <a:ext cx="39" cy="24"/>
            </a:xfrm>
            <a:custGeom>
              <a:avLst/>
              <a:gdLst>
                <a:gd name="T0" fmla="*/ 20 w 52"/>
                <a:gd name="T1" fmla="*/ 0 h 32"/>
                <a:gd name="T2" fmla="*/ 5 w 52"/>
                <a:gd name="T3" fmla="*/ 11 h 32"/>
                <a:gd name="T4" fmla="*/ 14 w 52"/>
                <a:gd name="T5" fmla="*/ 18 h 32"/>
                <a:gd name="T6" fmla="*/ 24 w 52"/>
                <a:gd name="T7" fmla="*/ 17 h 32"/>
                <a:gd name="T8" fmla="*/ 20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32"/>
                <a:gd name="T17" fmla="*/ 52 w 52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5" name="Freeform 31"/>
            <p:cNvSpPr>
              <a:spLocks/>
            </p:cNvSpPr>
            <p:nvPr/>
          </p:nvSpPr>
          <p:spPr bwMode="invGray">
            <a:xfrm>
              <a:off x="2292" y="2201"/>
              <a:ext cx="128" cy="54"/>
            </a:xfrm>
            <a:custGeom>
              <a:avLst/>
              <a:gdLst>
                <a:gd name="T0" fmla="*/ 57 w 172"/>
                <a:gd name="T1" fmla="*/ 5 h 72"/>
                <a:gd name="T2" fmla="*/ 36 w 172"/>
                <a:gd name="T3" fmla="*/ 2 h 72"/>
                <a:gd name="T4" fmla="*/ 30 w 172"/>
                <a:gd name="T5" fmla="*/ 0 h 72"/>
                <a:gd name="T6" fmla="*/ 0 w 172"/>
                <a:gd name="T7" fmla="*/ 16 h 72"/>
                <a:gd name="T8" fmla="*/ 16 w 172"/>
                <a:gd name="T9" fmla="*/ 23 h 72"/>
                <a:gd name="T10" fmla="*/ 23 w 172"/>
                <a:gd name="T11" fmla="*/ 34 h 72"/>
                <a:gd name="T12" fmla="*/ 36 w 172"/>
                <a:gd name="T13" fmla="*/ 38 h 72"/>
                <a:gd name="T14" fmla="*/ 43 w 172"/>
                <a:gd name="T15" fmla="*/ 41 h 72"/>
                <a:gd name="T16" fmla="*/ 72 w 172"/>
                <a:gd name="T17" fmla="*/ 34 h 72"/>
                <a:gd name="T18" fmla="*/ 95 w 172"/>
                <a:gd name="T19" fmla="*/ 25 h 72"/>
                <a:gd name="T20" fmla="*/ 82 w 172"/>
                <a:gd name="T21" fmla="*/ 11 h 72"/>
                <a:gd name="T22" fmla="*/ 75 w 172"/>
                <a:gd name="T23" fmla="*/ 2 h 72"/>
                <a:gd name="T24" fmla="*/ 57 w 172"/>
                <a:gd name="T25" fmla="*/ 5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"/>
                <a:gd name="T40" fmla="*/ 0 h 72"/>
                <a:gd name="T41" fmla="*/ 172 w 172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6" name="Freeform 32"/>
            <p:cNvSpPr>
              <a:spLocks/>
            </p:cNvSpPr>
            <p:nvPr/>
          </p:nvSpPr>
          <p:spPr bwMode="invGray">
            <a:xfrm>
              <a:off x="2393" y="2038"/>
              <a:ext cx="39" cy="24"/>
            </a:xfrm>
            <a:custGeom>
              <a:avLst/>
              <a:gdLst>
                <a:gd name="T0" fmla="*/ 20 w 52"/>
                <a:gd name="T1" fmla="*/ 0 h 32"/>
                <a:gd name="T2" fmla="*/ 5 w 52"/>
                <a:gd name="T3" fmla="*/ 11 h 32"/>
                <a:gd name="T4" fmla="*/ 14 w 52"/>
                <a:gd name="T5" fmla="*/ 18 h 32"/>
                <a:gd name="T6" fmla="*/ 24 w 52"/>
                <a:gd name="T7" fmla="*/ 17 h 32"/>
                <a:gd name="T8" fmla="*/ 20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32"/>
                <a:gd name="T17" fmla="*/ 52 w 52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7" name="Freeform 33"/>
            <p:cNvSpPr>
              <a:spLocks/>
            </p:cNvSpPr>
            <p:nvPr/>
          </p:nvSpPr>
          <p:spPr bwMode="invGray">
            <a:xfrm>
              <a:off x="2662" y="2006"/>
              <a:ext cx="155" cy="63"/>
            </a:xfrm>
            <a:custGeom>
              <a:avLst/>
              <a:gdLst>
                <a:gd name="T0" fmla="*/ 108 w 206"/>
                <a:gd name="T1" fmla="*/ 4 h 85"/>
                <a:gd name="T2" fmla="*/ 59 w 206"/>
                <a:gd name="T3" fmla="*/ 5 h 85"/>
                <a:gd name="T4" fmla="*/ 62 w 206"/>
                <a:gd name="T5" fmla="*/ 14 h 85"/>
                <a:gd name="T6" fmla="*/ 61 w 206"/>
                <a:gd name="T7" fmla="*/ 18 h 85"/>
                <a:gd name="T8" fmla="*/ 50 w 206"/>
                <a:gd name="T9" fmla="*/ 15 h 85"/>
                <a:gd name="T10" fmla="*/ 44 w 206"/>
                <a:gd name="T11" fmla="*/ 10 h 85"/>
                <a:gd name="T12" fmla="*/ 13 w 206"/>
                <a:gd name="T13" fmla="*/ 15 h 85"/>
                <a:gd name="T14" fmla="*/ 17 w 206"/>
                <a:gd name="T15" fmla="*/ 27 h 85"/>
                <a:gd name="T16" fmla="*/ 31 w 206"/>
                <a:gd name="T17" fmla="*/ 29 h 85"/>
                <a:gd name="T18" fmla="*/ 42 w 206"/>
                <a:gd name="T19" fmla="*/ 40 h 85"/>
                <a:gd name="T20" fmla="*/ 50 w 206"/>
                <a:gd name="T21" fmla="*/ 47 h 85"/>
                <a:gd name="T22" fmla="*/ 62 w 206"/>
                <a:gd name="T23" fmla="*/ 37 h 85"/>
                <a:gd name="T24" fmla="*/ 68 w 206"/>
                <a:gd name="T25" fmla="*/ 33 h 85"/>
                <a:gd name="T26" fmla="*/ 72 w 206"/>
                <a:gd name="T27" fmla="*/ 26 h 85"/>
                <a:gd name="T28" fmla="*/ 95 w 206"/>
                <a:gd name="T29" fmla="*/ 19 h 85"/>
                <a:gd name="T30" fmla="*/ 106 w 206"/>
                <a:gd name="T31" fmla="*/ 17 h 85"/>
                <a:gd name="T32" fmla="*/ 113 w 206"/>
                <a:gd name="T33" fmla="*/ 15 h 85"/>
                <a:gd name="T34" fmla="*/ 108 w 206"/>
                <a:gd name="T35" fmla="*/ 4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6"/>
                <a:gd name="T55" fmla="*/ 0 h 85"/>
                <a:gd name="T56" fmla="*/ 206 w 206"/>
                <a:gd name="T57" fmla="*/ 85 h 8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8" name="Freeform 34"/>
            <p:cNvSpPr>
              <a:spLocks/>
            </p:cNvSpPr>
            <p:nvPr/>
          </p:nvSpPr>
          <p:spPr bwMode="invGray">
            <a:xfrm>
              <a:off x="2759" y="2039"/>
              <a:ext cx="48" cy="21"/>
            </a:xfrm>
            <a:custGeom>
              <a:avLst/>
              <a:gdLst>
                <a:gd name="T0" fmla="*/ 20 w 64"/>
                <a:gd name="T1" fmla="*/ 4 h 28"/>
                <a:gd name="T2" fmla="*/ 5 w 64"/>
                <a:gd name="T3" fmla="*/ 2 h 28"/>
                <a:gd name="T4" fmla="*/ 14 w 64"/>
                <a:gd name="T5" fmla="*/ 16 h 28"/>
                <a:gd name="T6" fmla="*/ 30 w 64"/>
                <a:gd name="T7" fmla="*/ 8 h 28"/>
                <a:gd name="T8" fmla="*/ 20 w 64"/>
                <a:gd name="T9" fmla="*/ 4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28"/>
                <a:gd name="T17" fmla="*/ 64 w 64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9" name="Freeform 35"/>
            <p:cNvSpPr>
              <a:spLocks/>
            </p:cNvSpPr>
            <p:nvPr/>
          </p:nvSpPr>
          <p:spPr bwMode="invGray">
            <a:xfrm>
              <a:off x="2467" y="2311"/>
              <a:ext cx="109" cy="132"/>
            </a:xfrm>
            <a:custGeom>
              <a:avLst/>
              <a:gdLst>
                <a:gd name="T0" fmla="*/ 13 w 146"/>
                <a:gd name="T1" fmla="*/ 11 h 176"/>
                <a:gd name="T2" fmla="*/ 0 w 146"/>
                <a:gd name="T3" fmla="*/ 14 h 176"/>
                <a:gd name="T4" fmla="*/ 7 w 146"/>
                <a:gd name="T5" fmla="*/ 24 h 176"/>
                <a:gd name="T6" fmla="*/ 19 w 146"/>
                <a:gd name="T7" fmla="*/ 49 h 176"/>
                <a:gd name="T8" fmla="*/ 29 w 146"/>
                <a:gd name="T9" fmla="*/ 51 h 176"/>
                <a:gd name="T10" fmla="*/ 28 w 146"/>
                <a:gd name="T11" fmla="*/ 60 h 176"/>
                <a:gd name="T12" fmla="*/ 16 w 146"/>
                <a:gd name="T13" fmla="*/ 64 h 176"/>
                <a:gd name="T14" fmla="*/ 9 w 146"/>
                <a:gd name="T15" fmla="*/ 74 h 176"/>
                <a:gd name="T16" fmla="*/ 10 w 146"/>
                <a:gd name="T17" fmla="*/ 77 h 176"/>
                <a:gd name="T18" fmla="*/ 16 w 146"/>
                <a:gd name="T19" fmla="*/ 80 h 176"/>
                <a:gd name="T20" fmla="*/ 10 w 146"/>
                <a:gd name="T21" fmla="*/ 95 h 176"/>
                <a:gd name="T22" fmla="*/ 11 w 146"/>
                <a:gd name="T23" fmla="*/ 98 h 176"/>
                <a:gd name="T24" fmla="*/ 19 w 146"/>
                <a:gd name="T25" fmla="*/ 96 h 176"/>
                <a:gd name="T26" fmla="*/ 32 w 146"/>
                <a:gd name="T27" fmla="*/ 95 h 176"/>
                <a:gd name="T28" fmla="*/ 52 w 146"/>
                <a:gd name="T29" fmla="*/ 96 h 176"/>
                <a:gd name="T30" fmla="*/ 61 w 146"/>
                <a:gd name="T31" fmla="*/ 95 h 176"/>
                <a:gd name="T32" fmla="*/ 68 w 146"/>
                <a:gd name="T33" fmla="*/ 93 h 176"/>
                <a:gd name="T34" fmla="*/ 72 w 146"/>
                <a:gd name="T35" fmla="*/ 80 h 176"/>
                <a:gd name="T36" fmla="*/ 81 w 146"/>
                <a:gd name="T37" fmla="*/ 75 h 176"/>
                <a:gd name="T38" fmla="*/ 61 w 146"/>
                <a:gd name="T39" fmla="*/ 62 h 176"/>
                <a:gd name="T40" fmla="*/ 49 w 146"/>
                <a:gd name="T41" fmla="*/ 47 h 176"/>
                <a:gd name="T42" fmla="*/ 46 w 146"/>
                <a:gd name="T43" fmla="*/ 39 h 176"/>
                <a:gd name="T44" fmla="*/ 36 w 146"/>
                <a:gd name="T45" fmla="*/ 35 h 176"/>
                <a:gd name="T46" fmla="*/ 48 w 146"/>
                <a:gd name="T47" fmla="*/ 26 h 176"/>
                <a:gd name="T48" fmla="*/ 36 w 146"/>
                <a:gd name="T49" fmla="*/ 17 h 176"/>
                <a:gd name="T50" fmla="*/ 39 w 146"/>
                <a:gd name="T51" fmla="*/ 8 h 176"/>
                <a:gd name="T52" fmla="*/ 25 w 146"/>
                <a:gd name="T53" fmla="*/ 1 h 176"/>
                <a:gd name="T54" fmla="*/ 16 w 146"/>
                <a:gd name="T55" fmla="*/ 5 h 176"/>
                <a:gd name="T56" fmla="*/ 13 w 146"/>
                <a:gd name="T57" fmla="*/ 11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6"/>
                <a:gd name="T88" fmla="*/ 0 h 176"/>
                <a:gd name="T89" fmla="*/ 146 w 146"/>
                <a:gd name="T90" fmla="*/ 176 h 1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0" name="Freeform 36"/>
            <p:cNvSpPr>
              <a:spLocks/>
            </p:cNvSpPr>
            <p:nvPr/>
          </p:nvSpPr>
          <p:spPr bwMode="invGray">
            <a:xfrm>
              <a:off x="2413" y="2359"/>
              <a:ext cx="69" cy="68"/>
            </a:xfrm>
            <a:custGeom>
              <a:avLst/>
              <a:gdLst>
                <a:gd name="T0" fmla="*/ 32 w 92"/>
                <a:gd name="T1" fmla="*/ 3 h 92"/>
                <a:gd name="T2" fmla="*/ 47 w 92"/>
                <a:gd name="T3" fmla="*/ 4 h 92"/>
                <a:gd name="T4" fmla="*/ 52 w 92"/>
                <a:gd name="T5" fmla="*/ 14 h 92"/>
                <a:gd name="T6" fmla="*/ 44 w 92"/>
                <a:gd name="T7" fmla="*/ 26 h 92"/>
                <a:gd name="T8" fmla="*/ 26 w 92"/>
                <a:gd name="T9" fmla="*/ 41 h 92"/>
                <a:gd name="T10" fmla="*/ 11 w 92"/>
                <a:gd name="T11" fmla="*/ 50 h 92"/>
                <a:gd name="T12" fmla="*/ 5 w 92"/>
                <a:gd name="T13" fmla="*/ 39 h 92"/>
                <a:gd name="T14" fmla="*/ 11 w 92"/>
                <a:gd name="T15" fmla="*/ 35 h 92"/>
                <a:gd name="T16" fmla="*/ 8 w 92"/>
                <a:gd name="T17" fmla="*/ 25 h 92"/>
                <a:gd name="T18" fmla="*/ 23 w 92"/>
                <a:gd name="T19" fmla="*/ 16 h 92"/>
                <a:gd name="T20" fmla="*/ 32 w 92"/>
                <a:gd name="T21" fmla="*/ 3 h 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2"/>
                <a:gd name="T34" fmla="*/ 0 h 92"/>
                <a:gd name="T35" fmla="*/ 92 w 92"/>
                <a:gd name="T36" fmla="*/ 92 h 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1" name="Freeform 37"/>
            <p:cNvSpPr>
              <a:spLocks/>
            </p:cNvSpPr>
            <p:nvPr/>
          </p:nvSpPr>
          <p:spPr bwMode="invGray">
            <a:xfrm>
              <a:off x="4099" y="3502"/>
              <a:ext cx="474" cy="495"/>
            </a:xfrm>
            <a:custGeom>
              <a:avLst/>
              <a:gdLst>
                <a:gd name="T0" fmla="*/ 119 w 633"/>
                <a:gd name="T1" fmla="*/ 6 h 660"/>
                <a:gd name="T2" fmla="*/ 99 w 633"/>
                <a:gd name="T3" fmla="*/ 11 h 660"/>
                <a:gd name="T4" fmla="*/ 81 w 633"/>
                <a:gd name="T5" fmla="*/ 29 h 660"/>
                <a:gd name="T6" fmla="*/ 58 w 633"/>
                <a:gd name="T7" fmla="*/ 33 h 660"/>
                <a:gd name="T8" fmla="*/ 47 w 633"/>
                <a:gd name="T9" fmla="*/ 42 h 660"/>
                <a:gd name="T10" fmla="*/ 38 w 633"/>
                <a:gd name="T11" fmla="*/ 65 h 660"/>
                <a:gd name="T12" fmla="*/ 20 w 633"/>
                <a:gd name="T13" fmla="*/ 94 h 660"/>
                <a:gd name="T14" fmla="*/ 0 w 633"/>
                <a:gd name="T15" fmla="*/ 101 h 660"/>
                <a:gd name="T16" fmla="*/ 40 w 633"/>
                <a:gd name="T17" fmla="*/ 182 h 660"/>
                <a:gd name="T18" fmla="*/ 67 w 633"/>
                <a:gd name="T19" fmla="*/ 240 h 660"/>
                <a:gd name="T20" fmla="*/ 81 w 633"/>
                <a:gd name="T21" fmla="*/ 249 h 660"/>
                <a:gd name="T22" fmla="*/ 94 w 633"/>
                <a:gd name="T23" fmla="*/ 254 h 660"/>
                <a:gd name="T24" fmla="*/ 128 w 633"/>
                <a:gd name="T25" fmla="*/ 242 h 660"/>
                <a:gd name="T26" fmla="*/ 142 w 633"/>
                <a:gd name="T27" fmla="*/ 238 h 660"/>
                <a:gd name="T28" fmla="*/ 168 w 633"/>
                <a:gd name="T29" fmla="*/ 254 h 660"/>
                <a:gd name="T30" fmla="*/ 182 w 633"/>
                <a:gd name="T31" fmla="*/ 296 h 660"/>
                <a:gd name="T32" fmla="*/ 189 w 633"/>
                <a:gd name="T33" fmla="*/ 294 h 660"/>
                <a:gd name="T34" fmla="*/ 193 w 633"/>
                <a:gd name="T35" fmla="*/ 287 h 660"/>
                <a:gd name="T36" fmla="*/ 207 w 633"/>
                <a:gd name="T37" fmla="*/ 308 h 660"/>
                <a:gd name="T38" fmla="*/ 227 w 633"/>
                <a:gd name="T39" fmla="*/ 321 h 660"/>
                <a:gd name="T40" fmla="*/ 244 w 633"/>
                <a:gd name="T41" fmla="*/ 339 h 660"/>
                <a:gd name="T42" fmla="*/ 249 w 633"/>
                <a:gd name="T43" fmla="*/ 346 h 660"/>
                <a:gd name="T44" fmla="*/ 255 w 633"/>
                <a:gd name="T45" fmla="*/ 350 h 660"/>
                <a:gd name="T46" fmla="*/ 271 w 633"/>
                <a:gd name="T47" fmla="*/ 368 h 660"/>
                <a:gd name="T48" fmla="*/ 276 w 633"/>
                <a:gd name="T49" fmla="*/ 355 h 660"/>
                <a:gd name="T50" fmla="*/ 303 w 633"/>
                <a:gd name="T51" fmla="*/ 371 h 660"/>
                <a:gd name="T52" fmla="*/ 329 w 633"/>
                <a:gd name="T53" fmla="*/ 368 h 660"/>
                <a:gd name="T54" fmla="*/ 345 w 633"/>
                <a:gd name="T55" fmla="*/ 299 h 660"/>
                <a:gd name="T56" fmla="*/ 354 w 633"/>
                <a:gd name="T57" fmla="*/ 260 h 660"/>
                <a:gd name="T58" fmla="*/ 347 w 633"/>
                <a:gd name="T59" fmla="*/ 206 h 660"/>
                <a:gd name="T60" fmla="*/ 300 w 633"/>
                <a:gd name="T61" fmla="*/ 152 h 660"/>
                <a:gd name="T62" fmla="*/ 296 w 633"/>
                <a:gd name="T63" fmla="*/ 132 h 660"/>
                <a:gd name="T64" fmla="*/ 258 w 633"/>
                <a:gd name="T65" fmla="*/ 101 h 660"/>
                <a:gd name="T66" fmla="*/ 264 w 633"/>
                <a:gd name="T67" fmla="*/ 87 h 660"/>
                <a:gd name="T68" fmla="*/ 255 w 633"/>
                <a:gd name="T69" fmla="*/ 74 h 660"/>
                <a:gd name="T70" fmla="*/ 234 w 633"/>
                <a:gd name="T71" fmla="*/ 44 h 660"/>
                <a:gd name="T72" fmla="*/ 220 w 633"/>
                <a:gd name="T73" fmla="*/ 17 h 660"/>
                <a:gd name="T74" fmla="*/ 218 w 633"/>
                <a:gd name="T75" fmla="*/ 11 h 660"/>
                <a:gd name="T76" fmla="*/ 204 w 633"/>
                <a:gd name="T77" fmla="*/ 85 h 660"/>
                <a:gd name="T78" fmla="*/ 182 w 633"/>
                <a:gd name="T79" fmla="*/ 65 h 660"/>
                <a:gd name="T80" fmla="*/ 164 w 633"/>
                <a:gd name="T81" fmla="*/ 62 h 660"/>
                <a:gd name="T82" fmla="*/ 153 w 633"/>
                <a:gd name="T83" fmla="*/ 49 h 660"/>
                <a:gd name="T84" fmla="*/ 148 w 633"/>
                <a:gd name="T85" fmla="*/ 35 h 660"/>
                <a:gd name="T86" fmla="*/ 155 w 633"/>
                <a:gd name="T87" fmla="*/ 31 h 660"/>
                <a:gd name="T88" fmla="*/ 135 w 633"/>
                <a:gd name="T89" fmla="*/ 11 h 660"/>
                <a:gd name="T90" fmla="*/ 121 w 633"/>
                <a:gd name="T91" fmla="*/ 6 h 660"/>
                <a:gd name="T92" fmla="*/ 115 w 633"/>
                <a:gd name="T93" fmla="*/ 4 h 660"/>
                <a:gd name="T94" fmla="*/ 119 w 633"/>
                <a:gd name="T95" fmla="*/ 6 h 6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33"/>
                <a:gd name="T145" fmla="*/ 0 h 660"/>
                <a:gd name="T146" fmla="*/ 633 w 633"/>
                <a:gd name="T147" fmla="*/ 660 h 6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2" name="Freeform 38"/>
            <p:cNvSpPr>
              <a:spLocks/>
            </p:cNvSpPr>
            <p:nvPr/>
          </p:nvSpPr>
          <p:spPr bwMode="invGray">
            <a:xfrm>
              <a:off x="4246" y="3241"/>
              <a:ext cx="319" cy="210"/>
            </a:xfrm>
            <a:custGeom>
              <a:avLst/>
              <a:gdLst>
                <a:gd name="T0" fmla="*/ 47 w 426"/>
                <a:gd name="T1" fmla="*/ 34 h 280"/>
                <a:gd name="T2" fmla="*/ 38 w 426"/>
                <a:gd name="T3" fmla="*/ 20 h 280"/>
                <a:gd name="T4" fmla="*/ 36 w 426"/>
                <a:gd name="T5" fmla="*/ 9 h 280"/>
                <a:gd name="T6" fmla="*/ 29 w 426"/>
                <a:gd name="T7" fmla="*/ 7 h 280"/>
                <a:gd name="T8" fmla="*/ 9 w 426"/>
                <a:gd name="T9" fmla="*/ 9 h 280"/>
                <a:gd name="T10" fmla="*/ 25 w 426"/>
                <a:gd name="T11" fmla="*/ 23 h 280"/>
                <a:gd name="T12" fmla="*/ 27 w 426"/>
                <a:gd name="T13" fmla="*/ 29 h 280"/>
                <a:gd name="T14" fmla="*/ 13 w 426"/>
                <a:gd name="T15" fmla="*/ 38 h 280"/>
                <a:gd name="T16" fmla="*/ 49 w 426"/>
                <a:gd name="T17" fmla="*/ 52 h 280"/>
                <a:gd name="T18" fmla="*/ 70 w 426"/>
                <a:gd name="T19" fmla="*/ 63 h 280"/>
                <a:gd name="T20" fmla="*/ 72 w 426"/>
                <a:gd name="T21" fmla="*/ 70 h 280"/>
                <a:gd name="T22" fmla="*/ 79 w 426"/>
                <a:gd name="T23" fmla="*/ 74 h 280"/>
                <a:gd name="T24" fmla="*/ 83 w 426"/>
                <a:gd name="T25" fmla="*/ 88 h 280"/>
                <a:gd name="T26" fmla="*/ 74 w 426"/>
                <a:gd name="T27" fmla="*/ 110 h 280"/>
                <a:gd name="T28" fmla="*/ 101 w 426"/>
                <a:gd name="T29" fmla="*/ 106 h 280"/>
                <a:gd name="T30" fmla="*/ 108 w 426"/>
                <a:gd name="T31" fmla="*/ 122 h 280"/>
                <a:gd name="T32" fmla="*/ 121 w 426"/>
                <a:gd name="T33" fmla="*/ 126 h 280"/>
                <a:gd name="T34" fmla="*/ 128 w 426"/>
                <a:gd name="T35" fmla="*/ 128 h 280"/>
                <a:gd name="T36" fmla="*/ 142 w 426"/>
                <a:gd name="T37" fmla="*/ 126 h 280"/>
                <a:gd name="T38" fmla="*/ 155 w 426"/>
                <a:gd name="T39" fmla="*/ 110 h 280"/>
                <a:gd name="T40" fmla="*/ 189 w 426"/>
                <a:gd name="T41" fmla="*/ 142 h 280"/>
                <a:gd name="T42" fmla="*/ 204 w 426"/>
                <a:gd name="T43" fmla="*/ 158 h 280"/>
                <a:gd name="T44" fmla="*/ 202 w 426"/>
                <a:gd name="T45" fmla="*/ 126 h 280"/>
                <a:gd name="T46" fmla="*/ 189 w 426"/>
                <a:gd name="T47" fmla="*/ 113 h 280"/>
                <a:gd name="T48" fmla="*/ 209 w 426"/>
                <a:gd name="T49" fmla="*/ 95 h 280"/>
                <a:gd name="T50" fmla="*/ 229 w 426"/>
                <a:gd name="T51" fmla="*/ 88 h 280"/>
                <a:gd name="T52" fmla="*/ 236 w 426"/>
                <a:gd name="T53" fmla="*/ 86 h 280"/>
                <a:gd name="T54" fmla="*/ 238 w 426"/>
                <a:gd name="T55" fmla="*/ 79 h 280"/>
                <a:gd name="T56" fmla="*/ 200 w 426"/>
                <a:gd name="T57" fmla="*/ 83 h 280"/>
                <a:gd name="T58" fmla="*/ 171 w 426"/>
                <a:gd name="T59" fmla="*/ 79 h 280"/>
                <a:gd name="T60" fmla="*/ 168 w 426"/>
                <a:gd name="T61" fmla="*/ 72 h 280"/>
                <a:gd name="T62" fmla="*/ 164 w 426"/>
                <a:gd name="T63" fmla="*/ 65 h 280"/>
                <a:gd name="T64" fmla="*/ 124 w 426"/>
                <a:gd name="T65" fmla="*/ 45 h 280"/>
                <a:gd name="T66" fmla="*/ 90 w 426"/>
                <a:gd name="T67" fmla="*/ 34 h 280"/>
                <a:gd name="T68" fmla="*/ 76 w 426"/>
                <a:gd name="T69" fmla="*/ 29 h 280"/>
                <a:gd name="T70" fmla="*/ 45 w 426"/>
                <a:gd name="T71" fmla="*/ 29 h 280"/>
                <a:gd name="T72" fmla="*/ 38 w 426"/>
                <a:gd name="T73" fmla="*/ 18 h 280"/>
                <a:gd name="T74" fmla="*/ 38 w 426"/>
                <a:gd name="T75" fmla="*/ 0 h 28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26"/>
                <a:gd name="T115" fmla="*/ 0 h 280"/>
                <a:gd name="T116" fmla="*/ 426 w 426"/>
                <a:gd name="T117" fmla="*/ 280 h 28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3" name="Freeform 39"/>
            <p:cNvSpPr>
              <a:spLocks/>
            </p:cNvSpPr>
            <p:nvPr/>
          </p:nvSpPr>
          <p:spPr bwMode="invGray">
            <a:xfrm>
              <a:off x="4255" y="3243"/>
              <a:ext cx="311" cy="211"/>
            </a:xfrm>
            <a:custGeom>
              <a:avLst/>
              <a:gdLst>
                <a:gd name="T0" fmla="*/ 0 w 416"/>
                <a:gd name="T1" fmla="*/ 1 h 282"/>
                <a:gd name="T2" fmla="*/ 11 w 416"/>
                <a:gd name="T3" fmla="*/ 21 h 282"/>
                <a:gd name="T4" fmla="*/ 16 w 416"/>
                <a:gd name="T5" fmla="*/ 28 h 282"/>
                <a:gd name="T6" fmla="*/ 47 w 416"/>
                <a:gd name="T7" fmla="*/ 50 h 282"/>
                <a:gd name="T8" fmla="*/ 67 w 416"/>
                <a:gd name="T9" fmla="*/ 64 h 282"/>
                <a:gd name="T10" fmla="*/ 74 w 416"/>
                <a:gd name="T11" fmla="*/ 68 h 282"/>
                <a:gd name="T12" fmla="*/ 76 w 416"/>
                <a:gd name="T13" fmla="*/ 94 h 282"/>
                <a:gd name="T14" fmla="*/ 65 w 416"/>
                <a:gd name="T15" fmla="*/ 112 h 282"/>
                <a:gd name="T16" fmla="*/ 76 w 416"/>
                <a:gd name="T17" fmla="*/ 110 h 282"/>
                <a:gd name="T18" fmla="*/ 83 w 416"/>
                <a:gd name="T19" fmla="*/ 106 h 282"/>
                <a:gd name="T20" fmla="*/ 90 w 416"/>
                <a:gd name="T21" fmla="*/ 112 h 282"/>
                <a:gd name="T22" fmla="*/ 103 w 416"/>
                <a:gd name="T23" fmla="*/ 121 h 282"/>
                <a:gd name="T24" fmla="*/ 117 w 416"/>
                <a:gd name="T25" fmla="*/ 130 h 282"/>
                <a:gd name="T26" fmla="*/ 134 w 416"/>
                <a:gd name="T27" fmla="*/ 123 h 282"/>
                <a:gd name="T28" fmla="*/ 138 w 416"/>
                <a:gd name="T29" fmla="*/ 110 h 282"/>
                <a:gd name="T30" fmla="*/ 150 w 416"/>
                <a:gd name="T31" fmla="*/ 112 h 282"/>
                <a:gd name="T32" fmla="*/ 163 w 416"/>
                <a:gd name="T33" fmla="*/ 117 h 282"/>
                <a:gd name="T34" fmla="*/ 190 w 416"/>
                <a:gd name="T35" fmla="*/ 157 h 282"/>
                <a:gd name="T36" fmla="*/ 199 w 416"/>
                <a:gd name="T37" fmla="*/ 155 h 282"/>
                <a:gd name="T38" fmla="*/ 197 w 416"/>
                <a:gd name="T39" fmla="*/ 141 h 282"/>
                <a:gd name="T40" fmla="*/ 176 w 416"/>
                <a:gd name="T41" fmla="*/ 110 h 282"/>
                <a:gd name="T42" fmla="*/ 201 w 416"/>
                <a:gd name="T43" fmla="*/ 97 h 282"/>
                <a:gd name="T44" fmla="*/ 228 w 416"/>
                <a:gd name="T45" fmla="*/ 81 h 282"/>
                <a:gd name="T46" fmla="*/ 229 w 416"/>
                <a:gd name="T47" fmla="*/ 67 h 282"/>
                <a:gd name="T48" fmla="*/ 205 w 416"/>
                <a:gd name="T49" fmla="*/ 77 h 282"/>
                <a:gd name="T50" fmla="*/ 172 w 416"/>
                <a:gd name="T51" fmla="*/ 77 h 282"/>
                <a:gd name="T52" fmla="*/ 147 w 416"/>
                <a:gd name="T53" fmla="*/ 55 h 282"/>
                <a:gd name="T54" fmla="*/ 101 w 416"/>
                <a:gd name="T55" fmla="*/ 34 h 282"/>
                <a:gd name="T56" fmla="*/ 74 w 416"/>
                <a:gd name="T57" fmla="*/ 19 h 282"/>
                <a:gd name="T58" fmla="*/ 52 w 416"/>
                <a:gd name="T59" fmla="*/ 23 h 282"/>
                <a:gd name="T60" fmla="*/ 43 w 416"/>
                <a:gd name="T61" fmla="*/ 32 h 282"/>
                <a:gd name="T62" fmla="*/ 31 w 416"/>
                <a:gd name="T63" fmla="*/ 10 h 282"/>
                <a:gd name="T64" fmla="*/ 0 w 416"/>
                <a:gd name="T65" fmla="*/ 1 h 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16"/>
                <a:gd name="T100" fmla="*/ 0 h 282"/>
                <a:gd name="T101" fmla="*/ 416 w 416"/>
                <a:gd name="T102" fmla="*/ 282 h 2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4" name="Freeform 40"/>
            <p:cNvSpPr>
              <a:spLocks/>
            </p:cNvSpPr>
            <p:nvPr/>
          </p:nvSpPr>
          <p:spPr bwMode="invGray">
            <a:xfrm>
              <a:off x="4485" y="4013"/>
              <a:ext cx="45" cy="58"/>
            </a:xfrm>
            <a:custGeom>
              <a:avLst/>
              <a:gdLst>
                <a:gd name="T0" fmla="*/ 18 w 60"/>
                <a:gd name="T1" fmla="*/ 10 h 78"/>
                <a:gd name="T2" fmla="*/ 0 w 60"/>
                <a:gd name="T3" fmla="*/ 10 h 78"/>
                <a:gd name="T4" fmla="*/ 11 w 60"/>
                <a:gd name="T5" fmla="*/ 23 h 78"/>
                <a:gd name="T6" fmla="*/ 16 w 60"/>
                <a:gd name="T7" fmla="*/ 36 h 78"/>
                <a:gd name="T8" fmla="*/ 18 w 60"/>
                <a:gd name="T9" fmla="*/ 43 h 78"/>
                <a:gd name="T10" fmla="*/ 34 w 60"/>
                <a:gd name="T11" fmla="*/ 28 h 78"/>
                <a:gd name="T12" fmla="*/ 18 w 60"/>
                <a:gd name="T13" fmla="*/ 10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0"/>
                <a:gd name="T22" fmla="*/ 0 h 78"/>
                <a:gd name="T23" fmla="*/ 60 w 60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5" name="Freeform 41"/>
            <p:cNvSpPr>
              <a:spLocks/>
            </p:cNvSpPr>
            <p:nvPr/>
          </p:nvSpPr>
          <p:spPr bwMode="invGray">
            <a:xfrm>
              <a:off x="4621" y="3923"/>
              <a:ext cx="164" cy="85"/>
            </a:xfrm>
            <a:custGeom>
              <a:avLst/>
              <a:gdLst>
                <a:gd name="T0" fmla="*/ 26 w 219"/>
                <a:gd name="T1" fmla="*/ 41 h 113"/>
                <a:gd name="T2" fmla="*/ 22 w 219"/>
                <a:gd name="T3" fmla="*/ 35 h 113"/>
                <a:gd name="T4" fmla="*/ 8 w 219"/>
                <a:gd name="T5" fmla="*/ 39 h 113"/>
                <a:gd name="T6" fmla="*/ 22 w 219"/>
                <a:gd name="T7" fmla="*/ 64 h 113"/>
                <a:gd name="T8" fmla="*/ 69 w 219"/>
                <a:gd name="T9" fmla="*/ 50 h 113"/>
                <a:gd name="T10" fmla="*/ 82 w 219"/>
                <a:gd name="T11" fmla="*/ 41 h 113"/>
                <a:gd name="T12" fmla="*/ 96 w 219"/>
                <a:gd name="T13" fmla="*/ 37 h 113"/>
                <a:gd name="T14" fmla="*/ 123 w 219"/>
                <a:gd name="T15" fmla="*/ 11 h 113"/>
                <a:gd name="T16" fmla="*/ 118 w 219"/>
                <a:gd name="T17" fmla="*/ 0 h 113"/>
                <a:gd name="T18" fmla="*/ 100 w 219"/>
                <a:gd name="T19" fmla="*/ 10 h 113"/>
                <a:gd name="T20" fmla="*/ 60 w 219"/>
                <a:gd name="T21" fmla="*/ 23 h 113"/>
                <a:gd name="T22" fmla="*/ 46 w 219"/>
                <a:gd name="T23" fmla="*/ 26 h 113"/>
                <a:gd name="T24" fmla="*/ 33 w 219"/>
                <a:gd name="T25" fmla="*/ 30 h 113"/>
                <a:gd name="T26" fmla="*/ 26 w 219"/>
                <a:gd name="T27" fmla="*/ 41 h 1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9"/>
                <a:gd name="T43" fmla="*/ 0 h 113"/>
                <a:gd name="T44" fmla="*/ 219 w 219"/>
                <a:gd name="T45" fmla="*/ 113 h 11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6" name="Freeform 42"/>
            <p:cNvSpPr>
              <a:spLocks/>
            </p:cNvSpPr>
            <p:nvPr/>
          </p:nvSpPr>
          <p:spPr bwMode="invGray">
            <a:xfrm>
              <a:off x="4791" y="3873"/>
              <a:ext cx="104" cy="92"/>
            </a:xfrm>
            <a:custGeom>
              <a:avLst/>
              <a:gdLst>
                <a:gd name="T0" fmla="*/ 7 w 139"/>
                <a:gd name="T1" fmla="*/ 34 h 122"/>
                <a:gd name="T2" fmla="*/ 4 w 139"/>
                <a:gd name="T3" fmla="*/ 48 h 122"/>
                <a:gd name="T4" fmla="*/ 0 w 139"/>
                <a:gd name="T5" fmla="*/ 61 h 122"/>
                <a:gd name="T6" fmla="*/ 20 w 139"/>
                <a:gd name="T7" fmla="*/ 66 h 122"/>
                <a:gd name="T8" fmla="*/ 29 w 139"/>
                <a:gd name="T9" fmla="*/ 54 h 122"/>
                <a:gd name="T10" fmla="*/ 70 w 139"/>
                <a:gd name="T11" fmla="*/ 38 h 122"/>
                <a:gd name="T12" fmla="*/ 76 w 139"/>
                <a:gd name="T13" fmla="*/ 25 h 122"/>
                <a:gd name="T14" fmla="*/ 63 w 139"/>
                <a:gd name="T15" fmla="*/ 16 h 122"/>
                <a:gd name="T16" fmla="*/ 56 w 139"/>
                <a:gd name="T17" fmla="*/ 11 h 122"/>
                <a:gd name="T18" fmla="*/ 36 w 139"/>
                <a:gd name="T19" fmla="*/ 7 h 122"/>
                <a:gd name="T20" fmla="*/ 29 w 139"/>
                <a:gd name="T21" fmla="*/ 20 h 122"/>
                <a:gd name="T22" fmla="*/ 7 w 139"/>
                <a:gd name="T23" fmla="*/ 34 h 1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9"/>
                <a:gd name="T37" fmla="*/ 0 h 122"/>
                <a:gd name="T38" fmla="*/ 139 w 139"/>
                <a:gd name="T39" fmla="*/ 122 h 1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7" name="Freeform 43"/>
            <p:cNvSpPr>
              <a:spLocks/>
            </p:cNvSpPr>
            <p:nvPr/>
          </p:nvSpPr>
          <p:spPr bwMode="invGray">
            <a:xfrm>
              <a:off x="4846" y="3832"/>
              <a:ext cx="37" cy="26"/>
            </a:xfrm>
            <a:custGeom>
              <a:avLst/>
              <a:gdLst>
                <a:gd name="T0" fmla="*/ 17 w 49"/>
                <a:gd name="T1" fmla="*/ 0 h 35"/>
                <a:gd name="T2" fmla="*/ 5 w 49"/>
                <a:gd name="T3" fmla="*/ 6 h 35"/>
                <a:gd name="T4" fmla="*/ 14 w 49"/>
                <a:gd name="T5" fmla="*/ 19 h 35"/>
                <a:gd name="T6" fmla="*/ 22 w 49"/>
                <a:gd name="T7" fmla="*/ 14 h 35"/>
                <a:gd name="T8" fmla="*/ 17 w 49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35"/>
                <a:gd name="T17" fmla="*/ 49 w 49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8" name="Freeform 44"/>
            <p:cNvSpPr>
              <a:spLocks/>
            </p:cNvSpPr>
            <p:nvPr/>
          </p:nvSpPr>
          <p:spPr bwMode="invGray">
            <a:xfrm>
              <a:off x="3123" y="3346"/>
              <a:ext cx="123" cy="201"/>
            </a:xfrm>
            <a:custGeom>
              <a:avLst/>
              <a:gdLst>
                <a:gd name="T0" fmla="*/ 72 w 164"/>
                <a:gd name="T1" fmla="*/ 0 h 268"/>
                <a:gd name="T2" fmla="*/ 59 w 164"/>
                <a:gd name="T3" fmla="*/ 16 h 268"/>
                <a:gd name="T4" fmla="*/ 50 w 164"/>
                <a:gd name="T5" fmla="*/ 36 h 268"/>
                <a:gd name="T6" fmla="*/ 20 w 164"/>
                <a:gd name="T7" fmla="*/ 47 h 268"/>
                <a:gd name="T8" fmla="*/ 16 w 164"/>
                <a:gd name="T9" fmla="*/ 54 h 268"/>
                <a:gd name="T10" fmla="*/ 9 w 164"/>
                <a:gd name="T11" fmla="*/ 56 h 268"/>
                <a:gd name="T12" fmla="*/ 11 w 164"/>
                <a:gd name="T13" fmla="*/ 74 h 268"/>
                <a:gd name="T14" fmla="*/ 16 w 164"/>
                <a:gd name="T15" fmla="*/ 88 h 268"/>
                <a:gd name="T16" fmla="*/ 0 w 164"/>
                <a:gd name="T17" fmla="*/ 113 h 268"/>
                <a:gd name="T18" fmla="*/ 16 w 164"/>
                <a:gd name="T19" fmla="*/ 146 h 268"/>
                <a:gd name="T20" fmla="*/ 29 w 164"/>
                <a:gd name="T21" fmla="*/ 151 h 268"/>
                <a:gd name="T22" fmla="*/ 50 w 164"/>
                <a:gd name="T23" fmla="*/ 122 h 268"/>
                <a:gd name="T24" fmla="*/ 59 w 164"/>
                <a:gd name="T25" fmla="*/ 108 h 268"/>
                <a:gd name="T26" fmla="*/ 72 w 164"/>
                <a:gd name="T27" fmla="*/ 65 h 268"/>
                <a:gd name="T28" fmla="*/ 79 w 164"/>
                <a:gd name="T29" fmla="*/ 43 h 268"/>
                <a:gd name="T30" fmla="*/ 92 w 164"/>
                <a:gd name="T31" fmla="*/ 41 h 268"/>
                <a:gd name="T32" fmla="*/ 72 w 164"/>
                <a:gd name="T33" fmla="*/ 0 h 2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4"/>
                <a:gd name="T52" fmla="*/ 0 h 268"/>
                <a:gd name="T53" fmla="*/ 164 w 164"/>
                <a:gd name="T54" fmla="*/ 268 h 2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9" name="Freeform 45"/>
            <p:cNvSpPr>
              <a:spLocks/>
            </p:cNvSpPr>
            <p:nvPr/>
          </p:nvSpPr>
          <p:spPr bwMode="invGray">
            <a:xfrm>
              <a:off x="3655" y="3034"/>
              <a:ext cx="49" cy="61"/>
            </a:xfrm>
            <a:custGeom>
              <a:avLst/>
              <a:gdLst>
                <a:gd name="T0" fmla="*/ 16 w 66"/>
                <a:gd name="T1" fmla="*/ 0 h 81"/>
                <a:gd name="T2" fmla="*/ 14 w 66"/>
                <a:gd name="T3" fmla="*/ 34 h 81"/>
                <a:gd name="T4" fmla="*/ 16 w 66"/>
                <a:gd name="T5" fmla="*/ 43 h 81"/>
                <a:gd name="T6" fmla="*/ 22 w 66"/>
                <a:gd name="T7" fmla="*/ 45 h 81"/>
                <a:gd name="T8" fmla="*/ 31 w 66"/>
                <a:gd name="T9" fmla="*/ 43 h 81"/>
                <a:gd name="T10" fmla="*/ 16 w 66"/>
                <a:gd name="T11" fmla="*/ 0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81"/>
                <a:gd name="T20" fmla="*/ 66 w 66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0" name="Freeform 46"/>
            <p:cNvSpPr>
              <a:spLocks/>
            </p:cNvSpPr>
            <p:nvPr/>
          </p:nvSpPr>
          <p:spPr bwMode="invGray">
            <a:xfrm>
              <a:off x="3988" y="3100"/>
              <a:ext cx="111" cy="183"/>
            </a:xfrm>
            <a:custGeom>
              <a:avLst/>
              <a:gdLst>
                <a:gd name="T0" fmla="*/ 54 w 148"/>
                <a:gd name="T1" fmla="*/ 0 h 244"/>
                <a:gd name="T2" fmla="*/ 34 w 148"/>
                <a:gd name="T3" fmla="*/ 47 h 244"/>
                <a:gd name="T4" fmla="*/ 20 w 148"/>
                <a:gd name="T5" fmla="*/ 52 h 244"/>
                <a:gd name="T6" fmla="*/ 7 w 148"/>
                <a:gd name="T7" fmla="*/ 61 h 244"/>
                <a:gd name="T8" fmla="*/ 23 w 148"/>
                <a:gd name="T9" fmla="*/ 106 h 244"/>
                <a:gd name="T10" fmla="*/ 29 w 148"/>
                <a:gd name="T11" fmla="*/ 126 h 244"/>
                <a:gd name="T12" fmla="*/ 34 w 148"/>
                <a:gd name="T13" fmla="*/ 133 h 244"/>
                <a:gd name="T14" fmla="*/ 47 w 148"/>
                <a:gd name="T15" fmla="*/ 137 h 244"/>
                <a:gd name="T16" fmla="*/ 54 w 148"/>
                <a:gd name="T17" fmla="*/ 110 h 244"/>
                <a:gd name="T18" fmla="*/ 70 w 148"/>
                <a:gd name="T19" fmla="*/ 95 h 244"/>
                <a:gd name="T20" fmla="*/ 63 w 148"/>
                <a:gd name="T21" fmla="*/ 38 h 244"/>
                <a:gd name="T22" fmla="*/ 79 w 148"/>
                <a:gd name="T23" fmla="*/ 27 h 244"/>
                <a:gd name="T24" fmla="*/ 63 w 148"/>
                <a:gd name="T25" fmla="*/ 11 h 244"/>
                <a:gd name="T26" fmla="*/ 54 w 148"/>
                <a:gd name="T27" fmla="*/ 0 h 2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8"/>
                <a:gd name="T43" fmla="*/ 0 h 244"/>
                <a:gd name="T44" fmla="*/ 148 w 148"/>
                <a:gd name="T45" fmla="*/ 244 h 2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1" name="Freeform 47"/>
            <p:cNvSpPr>
              <a:spLocks/>
            </p:cNvSpPr>
            <p:nvPr/>
          </p:nvSpPr>
          <p:spPr bwMode="invGray">
            <a:xfrm>
              <a:off x="3894" y="3043"/>
              <a:ext cx="72" cy="137"/>
            </a:xfrm>
            <a:custGeom>
              <a:avLst/>
              <a:gdLst>
                <a:gd name="T0" fmla="*/ 27 w 96"/>
                <a:gd name="T1" fmla="*/ 1 h 183"/>
                <a:gd name="T2" fmla="*/ 29 w 96"/>
                <a:gd name="T3" fmla="*/ 19 h 183"/>
                <a:gd name="T4" fmla="*/ 34 w 96"/>
                <a:gd name="T5" fmla="*/ 34 h 183"/>
                <a:gd name="T6" fmla="*/ 35 w 96"/>
                <a:gd name="T7" fmla="*/ 52 h 183"/>
                <a:gd name="T8" fmla="*/ 38 w 96"/>
                <a:gd name="T9" fmla="*/ 59 h 183"/>
                <a:gd name="T10" fmla="*/ 40 w 96"/>
                <a:gd name="T11" fmla="*/ 70 h 183"/>
                <a:gd name="T12" fmla="*/ 32 w 96"/>
                <a:gd name="T13" fmla="*/ 52 h 183"/>
                <a:gd name="T14" fmla="*/ 20 w 96"/>
                <a:gd name="T15" fmla="*/ 43 h 183"/>
                <a:gd name="T16" fmla="*/ 3 w 96"/>
                <a:gd name="T17" fmla="*/ 46 h 183"/>
                <a:gd name="T18" fmla="*/ 5 w 96"/>
                <a:gd name="T19" fmla="*/ 57 h 183"/>
                <a:gd name="T20" fmla="*/ 23 w 96"/>
                <a:gd name="T21" fmla="*/ 64 h 183"/>
                <a:gd name="T22" fmla="*/ 32 w 96"/>
                <a:gd name="T23" fmla="*/ 76 h 183"/>
                <a:gd name="T24" fmla="*/ 40 w 96"/>
                <a:gd name="T25" fmla="*/ 76 h 183"/>
                <a:gd name="T26" fmla="*/ 44 w 96"/>
                <a:gd name="T27" fmla="*/ 84 h 183"/>
                <a:gd name="T28" fmla="*/ 54 w 96"/>
                <a:gd name="T29" fmla="*/ 100 h 183"/>
                <a:gd name="T30" fmla="*/ 46 w 96"/>
                <a:gd name="T31" fmla="*/ 70 h 183"/>
                <a:gd name="T32" fmla="*/ 45 w 96"/>
                <a:gd name="T33" fmla="*/ 52 h 183"/>
                <a:gd name="T34" fmla="*/ 40 w 96"/>
                <a:gd name="T35" fmla="*/ 35 h 183"/>
                <a:gd name="T36" fmla="*/ 35 w 96"/>
                <a:gd name="T37" fmla="*/ 23 h 183"/>
                <a:gd name="T38" fmla="*/ 32 w 96"/>
                <a:gd name="T39" fmla="*/ 11 h 183"/>
                <a:gd name="T40" fmla="*/ 27 w 96"/>
                <a:gd name="T41" fmla="*/ 1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83"/>
                <a:gd name="T65" fmla="*/ 96 w 96"/>
                <a:gd name="T66" fmla="*/ 183 h 1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2" name="Freeform 48"/>
            <p:cNvSpPr>
              <a:spLocks/>
            </p:cNvSpPr>
            <p:nvPr/>
          </p:nvSpPr>
          <p:spPr bwMode="invGray">
            <a:xfrm>
              <a:off x="3943" y="3153"/>
              <a:ext cx="40" cy="131"/>
            </a:xfrm>
            <a:custGeom>
              <a:avLst/>
              <a:gdLst>
                <a:gd name="T0" fmla="*/ 3 w 54"/>
                <a:gd name="T1" fmla="*/ 0 h 175"/>
                <a:gd name="T2" fmla="*/ 0 w 54"/>
                <a:gd name="T3" fmla="*/ 14 h 175"/>
                <a:gd name="T4" fmla="*/ 5 w 54"/>
                <a:gd name="T5" fmla="*/ 30 h 175"/>
                <a:gd name="T6" fmla="*/ 10 w 54"/>
                <a:gd name="T7" fmla="*/ 52 h 175"/>
                <a:gd name="T8" fmla="*/ 19 w 54"/>
                <a:gd name="T9" fmla="*/ 73 h 175"/>
                <a:gd name="T10" fmla="*/ 30 w 54"/>
                <a:gd name="T11" fmla="*/ 98 h 175"/>
                <a:gd name="T12" fmla="*/ 22 w 54"/>
                <a:gd name="T13" fmla="*/ 64 h 175"/>
                <a:gd name="T14" fmla="*/ 19 w 54"/>
                <a:gd name="T15" fmla="*/ 52 h 175"/>
                <a:gd name="T16" fmla="*/ 16 w 54"/>
                <a:gd name="T17" fmla="*/ 34 h 175"/>
                <a:gd name="T18" fmla="*/ 14 w 54"/>
                <a:gd name="T19" fmla="*/ 25 h 175"/>
                <a:gd name="T20" fmla="*/ 9 w 54"/>
                <a:gd name="T21" fmla="*/ 21 h 175"/>
                <a:gd name="T22" fmla="*/ 3 w 54"/>
                <a:gd name="T23" fmla="*/ 0 h 1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75"/>
                <a:gd name="T38" fmla="*/ 54 w 54"/>
                <a:gd name="T39" fmla="*/ 175 h 17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3" name="Freeform 49"/>
            <p:cNvSpPr>
              <a:spLocks/>
            </p:cNvSpPr>
            <p:nvPr/>
          </p:nvSpPr>
          <p:spPr bwMode="invGray">
            <a:xfrm>
              <a:off x="3988" y="3290"/>
              <a:ext cx="65" cy="54"/>
            </a:xfrm>
            <a:custGeom>
              <a:avLst/>
              <a:gdLst>
                <a:gd name="T0" fmla="*/ 2 w 86"/>
                <a:gd name="T1" fmla="*/ 0 h 73"/>
                <a:gd name="T2" fmla="*/ 5 w 86"/>
                <a:gd name="T3" fmla="*/ 18 h 73"/>
                <a:gd name="T4" fmla="*/ 13 w 86"/>
                <a:gd name="T5" fmla="*/ 24 h 73"/>
                <a:gd name="T6" fmla="*/ 27 w 86"/>
                <a:gd name="T7" fmla="*/ 27 h 73"/>
                <a:gd name="T8" fmla="*/ 36 w 86"/>
                <a:gd name="T9" fmla="*/ 31 h 73"/>
                <a:gd name="T10" fmla="*/ 42 w 86"/>
                <a:gd name="T11" fmla="*/ 36 h 73"/>
                <a:gd name="T12" fmla="*/ 49 w 86"/>
                <a:gd name="T13" fmla="*/ 38 h 73"/>
                <a:gd name="T14" fmla="*/ 41 w 86"/>
                <a:gd name="T15" fmla="*/ 21 h 73"/>
                <a:gd name="T16" fmla="*/ 36 w 86"/>
                <a:gd name="T17" fmla="*/ 12 h 73"/>
                <a:gd name="T18" fmla="*/ 20 w 86"/>
                <a:gd name="T19" fmla="*/ 13 h 73"/>
                <a:gd name="T20" fmla="*/ 14 w 86"/>
                <a:gd name="T21" fmla="*/ 10 h 73"/>
                <a:gd name="T22" fmla="*/ 4 w 86"/>
                <a:gd name="T23" fmla="*/ 0 h 73"/>
                <a:gd name="T24" fmla="*/ 2 w 86"/>
                <a:gd name="T25" fmla="*/ 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6"/>
                <a:gd name="T40" fmla="*/ 0 h 73"/>
                <a:gd name="T41" fmla="*/ 86 w 86"/>
                <a:gd name="T42" fmla="*/ 73 h 7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4" name="Freeform 50"/>
            <p:cNvSpPr>
              <a:spLocks/>
            </p:cNvSpPr>
            <p:nvPr/>
          </p:nvSpPr>
          <p:spPr bwMode="invGray">
            <a:xfrm>
              <a:off x="4092" y="3195"/>
              <a:ext cx="83" cy="117"/>
            </a:xfrm>
            <a:custGeom>
              <a:avLst/>
              <a:gdLst>
                <a:gd name="T0" fmla="*/ 55 w 111"/>
                <a:gd name="T1" fmla="*/ 0 h 156"/>
                <a:gd name="T2" fmla="*/ 42 w 111"/>
                <a:gd name="T3" fmla="*/ 5 h 156"/>
                <a:gd name="T4" fmla="*/ 13 w 111"/>
                <a:gd name="T5" fmla="*/ 8 h 156"/>
                <a:gd name="T6" fmla="*/ 7 w 111"/>
                <a:gd name="T7" fmla="*/ 19 h 156"/>
                <a:gd name="T8" fmla="*/ 6 w 111"/>
                <a:gd name="T9" fmla="*/ 35 h 156"/>
                <a:gd name="T10" fmla="*/ 7 w 111"/>
                <a:gd name="T11" fmla="*/ 42 h 156"/>
                <a:gd name="T12" fmla="*/ 1 w 111"/>
                <a:gd name="T13" fmla="*/ 50 h 156"/>
                <a:gd name="T14" fmla="*/ 7 w 111"/>
                <a:gd name="T15" fmla="*/ 62 h 156"/>
                <a:gd name="T16" fmla="*/ 13 w 111"/>
                <a:gd name="T17" fmla="*/ 70 h 156"/>
                <a:gd name="T18" fmla="*/ 8 w 111"/>
                <a:gd name="T19" fmla="*/ 81 h 156"/>
                <a:gd name="T20" fmla="*/ 13 w 111"/>
                <a:gd name="T21" fmla="*/ 88 h 156"/>
                <a:gd name="T22" fmla="*/ 23 w 111"/>
                <a:gd name="T23" fmla="*/ 81 h 156"/>
                <a:gd name="T24" fmla="*/ 28 w 111"/>
                <a:gd name="T25" fmla="*/ 53 h 156"/>
                <a:gd name="T26" fmla="*/ 31 w 111"/>
                <a:gd name="T27" fmla="*/ 71 h 156"/>
                <a:gd name="T28" fmla="*/ 37 w 111"/>
                <a:gd name="T29" fmla="*/ 82 h 156"/>
                <a:gd name="T30" fmla="*/ 34 w 111"/>
                <a:gd name="T31" fmla="*/ 63 h 156"/>
                <a:gd name="T32" fmla="*/ 40 w 111"/>
                <a:gd name="T33" fmla="*/ 41 h 156"/>
                <a:gd name="T34" fmla="*/ 39 w 111"/>
                <a:gd name="T35" fmla="*/ 29 h 156"/>
                <a:gd name="T36" fmla="*/ 30 w 111"/>
                <a:gd name="T37" fmla="*/ 34 h 156"/>
                <a:gd name="T38" fmla="*/ 19 w 111"/>
                <a:gd name="T39" fmla="*/ 30 h 156"/>
                <a:gd name="T40" fmla="*/ 23 w 111"/>
                <a:gd name="T41" fmla="*/ 20 h 156"/>
                <a:gd name="T42" fmla="*/ 34 w 111"/>
                <a:gd name="T43" fmla="*/ 20 h 156"/>
                <a:gd name="T44" fmla="*/ 43 w 111"/>
                <a:gd name="T45" fmla="*/ 22 h 156"/>
                <a:gd name="T46" fmla="*/ 55 w 111"/>
                <a:gd name="T47" fmla="*/ 17 h 156"/>
                <a:gd name="T48" fmla="*/ 62 w 111"/>
                <a:gd name="T49" fmla="*/ 8 h 156"/>
                <a:gd name="T50" fmla="*/ 55 w 111"/>
                <a:gd name="T51" fmla="*/ 0 h 1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1"/>
                <a:gd name="T79" fmla="*/ 0 h 156"/>
                <a:gd name="T80" fmla="*/ 111 w 111"/>
                <a:gd name="T81" fmla="*/ 156 h 1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5" name="Freeform 51"/>
            <p:cNvSpPr>
              <a:spLocks/>
            </p:cNvSpPr>
            <p:nvPr/>
          </p:nvSpPr>
          <p:spPr bwMode="invGray">
            <a:xfrm>
              <a:off x="4064" y="2777"/>
              <a:ext cx="22" cy="71"/>
            </a:xfrm>
            <a:custGeom>
              <a:avLst/>
              <a:gdLst>
                <a:gd name="T0" fmla="*/ 7 w 30"/>
                <a:gd name="T1" fmla="*/ 0 h 94"/>
                <a:gd name="T2" fmla="*/ 0 w 30"/>
                <a:gd name="T3" fmla="*/ 9 h 94"/>
                <a:gd name="T4" fmla="*/ 3 w 30"/>
                <a:gd name="T5" fmla="*/ 21 h 94"/>
                <a:gd name="T6" fmla="*/ 1 w 30"/>
                <a:gd name="T7" fmla="*/ 35 h 94"/>
                <a:gd name="T8" fmla="*/ 9 w 30"/>
                <a:gd name="T9" fmla="*/ 54 h 94"/>
                <a:gd name="T10" fmla="*/ 16 w 30"/>
                <a:gd name="T11" fmla="*/ 47 h 94"/>
                <a:gd name="T12" fmla="*/ 12 w 30"/>
                <a:gd name="T13" fmla="*/ 35 h 94"/>
                <a:gd name="T14" fmla="*/ 7 w 30"/>
                <a:gd name="T15" fmla="*/ 0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94"/>
                <a:gd name="T26" fmla="*/ 30 w 30"/>
                <a:gd name="T27" fmla="*/ 94 h 9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6" name="Freeform 52"/>
            <p:cNvSpPr>
              <a:spLocks/>
            </p:cNvSpPr>
            <p:nvPr/>
          </p:nvSpPr>
          <p:spPr bwMode="invGray">
            <a:xfrm>
              <a:off x="4078" y="2896"/>
              <a:ext cx="61" cy="118"/>
            </a:xfrm>
            <a:custGeom>
              <a:avLst/>
              <a:gdLst>
                <a:gd name="T0" fmla="*/ 7 w 81"/>
                <a:gd name="T1" fmla="*/ 1 h 158"/>
                <a:gd name="T2" fmla="*/ 0 w 81"/>
                <a:gd name="T3" fmla="*/ 11 h 158"/>
                <a:gd name="T4" fmla="*/ 5 w 81"/>
                <a:gd name="T5" fmla="*/ 28 h 158"/>
                <a:gd name="T6" fmla="*/ 4 w 81"/>
                <a:gd name="T7" fmla="*/ 60 h 158"/>
                <a:gd name="T8" fmla="*/ 10 w 81"/>
                <a:gd name="T9" fmla="*/ 58 h 158"/>
                <a:gd name="T10" fmla="*/ 11 w 81"/>
                <a:gd name="T11" fmla="*/ 64 h 158"/>
                <a:gd name="T12" fmla="*/ 17 w 81"/>
                <a:gd name="T13" fmla="*/ 68 h 158"/>
                <a:gd name="T14" fmla="*/ 22 w 81"/>
                <a:gd name="T15" fmla="*/ 78 h 158"/>
                <a:gd name="T16" fmla="*/ 27 w 81"/>
                <a:gd name="T17" fmla="*/ 72 h 158"/>
                <a:gd name="T18" fmla="*/ 37 w 81"/>
                <a:gd name="T19" fmla="*/ 75 h 158"/>
                <a:gd name="T20" fmla="*/ 35 w 81"/>
                <a:gd name="T21" fmla="*/ 60 h 158"/>
                <a:gd name="T22" fmla="*/ 27 w 81"/>
                <a:gd name="T23" fmla="*/ 58 h 158"/>
                <a:gd name="T24" fmla="*/ 22 w 81"/>
                <a:gd name="T25" fmla="*/ 51 h 158"/>
                <a:gd name="T26" fmla="*/ 19 w 81"/>
                <a:gd name="T27" fmla="*/ 41 h 158"/>
                <a:gd name="T28" fmla="*/ 23 w 81"/>
                <a:gd name="T29" fmla="*/ 30 h 158"/>
                <a:gd name="T30" fmla="*/ 20 w 81"/>
                <a:gd name="T31" fmla="*/ 19 h 158"/>
                <a:gd name="T32" fmla="*/ 24 w 81"/>
                <a:gd name="T33" fmla="*/ 11 h 158"/>
                <a:gd name="T34" fmla="*/ 17 w 81"/>
                <a:gd name="T35" fmla="*/ 2 h 158"/>
                <a:gd name="T36" fmla="*/ 11 w 81"/>
                <a:gd name="T37" fmla="*/ 4 h 158"/>
                <a:gd name="T38" fmla="*/ 7 w 81"/>
                <a:gd name="T39" fmla="*/ 1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1"/>
                <a:gd name="T61" fmla="*/ 0 h 158"/>
                <a:gd name="T62" fmla="*/ 81 w 81"/>
                <a:gd name="T63" fmla="*/ 158 h 1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7" name="Freeform 53"/>
            <p:cNvSpPr>
              <a:spLocks/>
            </p:cNvSpPr>
            <p:nvPr/>
          </p:nvSpPr>
          <p:spPr bwMode="invGray">
            <a:xfrm>
              <a:off x="4121" y="3052"/>
              <a:ext cx="64" cy="79"/>
            </a:xfrm>
            <a:custGeom>
              <a:avLst/>
              <a:gdLst>
                <a:gd name="T0" fmla="*/ 29 w 85"/>
                <a:gd name="T1" fmla="*/ 0 h 105"/>
                <a:gd name="T2" fmla="*/ 25 w 85"/>
                <a:gd name="T3" fmla="*/ 11 h 105"/>
                <a:gd name="T4" fmla="*/ 18 w 85"/>
                <a:gd name="T5" fmla="*/ 17 h 105"/>
                <a:gd name="T6" fmla="*/ 9 w 85"/>
                <a:gd name="T7" fmla="*/ 20 h 105"/>
                <a:gd name="T8" fmla="*/ 5 w 85"/>
                <a:gd name="T9" fmla="*/ 27 h 105"/>
                <a:gd name="T10" fmla="*/ 2 w 85"/>
                <a:gd name="T11" fmla="*/ 42 h 105"/>
                <a:gd name="T12" fmla="*/ 8 w 85"/>
                <a:gd name="T13" fmla="*/ 40 h 105"/>
                <a:gd name="T14" fmla="*/ 14 w 85"/>
                <a:gd name="T15" fmla="*/ 35 h 105"/>
                <a:gd name="T16" fmla="*/ 20 w 85"/>
                <a:gd name="T17" fmla="*/ 39 h 105"/>
                <a:gd name="T18" fmla="*/ 33 w 85"/>
                <a:gd name="T19" fmla="*/ 56 h 105"/>
                <a:gd name="T20" fmla="*/ 40 w 85"/>
                <a:gd name="T21" fmla="*/ 41 h 105"/>
                <a:gd name="T22" fmla="*/ 48 w 85"/>
                <a:gd name="T23" fmla="*/ 38 h 105"/>
                <a:gd name="T24" fmla="*/ 42 w 85"/>
                <a:gd name="T25" fmla="*/ 22 h 105"/>
                <a:gd name="T26" fmla="*/ 29 w 85"/>
                <a:gd name="T27" fmla="*/ 0 h 1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5"/>
                <a:gd name="T43" fmla="*/ 0 h 105"/>
                <a:gd name="T44" fmla="*/ 85 w 85"/>
                <a:gd name="T45" fmla="*/ 105 h 1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8" name="Freeform 54"/>
            <p:cNvSpPr>
              <a:spLocks/>
            </p:cNvSpPr>
            <p:nvPr/>
          </p:nvSpPr>
          <p:spPr bwMode="invGray">
            <a:xfrm>
              <a:off x="4197" y="3193"/>
              <a:ext cx="29" cy="49"/>
            </a:xfrm>
            <a:custGeom>
              <a:avLst/>
              <a:gdLst>
                <a:gd name="T0" fmla="*/ 4 w 38"/>
                <a:gd name="T1" fmla="*/ 15 h 66"/>
                <a:gd name="T2" fmla="*/ 15 w 38"/>
                <a:gd name="T3" fmla="*/ 36 h 66"/>
                <a:gd name="T4" fmla="*/ 18 w 38"/>
                <a:gd name="T5" fmla="*/ 29 h 66"/>
                <a:gd name="T6" fmla="*/ 22 w 38"/>
                <a:gd name="T7" fmla="*/ 22 h 66"/>
                <a:gd name="T8" fmla="*/ 18 w 38"/>
                <a:gd name="T9" fmla="*/ 14 h 66"/>
                <a:gd name="T10" fmla="*/ 11 w 38"/>
                <a:gd name="T11" fmla="*/ 7 h 66"/>
                <a:gd name="T12" fmla="*/ 6 w 38"/>
                <a:gd name="T13" fmla="*/ 1 h 66"/>
                <a:gd name="T14" fmla="*/ 2 w 38"/>
                <a:gd name="T15" fmla="*/ 7 h 66"/>
                <a:gd name="T16" fmla="*/ 4 w 38"/>
                <a:gd name="T17" fmla="*/ 15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66"/>
                <a:gd name="T29" fmla="*/ 38 w 38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9" name="Freeform 55"/>
            <p:cNvSpPr>
              <a:spLocks/>
            </p:cNvSpPr>
            <p:nvPr/>
          </p:nvSpPr>
          <p:spPr bwMode="invGray">
            <a:xfrm>
              <a:off x="4181" y="3275"/>
              <a:ext cx="18" cy="17"/>
            </a:xfrm>
            <a:custGeom>
              <a:avLst/>
              <a:gdLst>
                <a:gd name="T0" fmla="*/ 0 w 24"/>
                <a:gd name="T1" fmla="*/ 0 h 23"/>
                <a:gd name="T2" fmla="*/ 4 w 24"/>
                <a:gd name="T3" fmla="*/ 13 h 23"/>
                <a:gd name="T4" fmla="*/ 14 w 24"/>
                <a:gd name="T5" fmla="*/ 6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3"/>
                <a:gd name="T14" fmla="*/ 24 w 24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0" name="Freeform 56"/>
            <p:cNvSpPr>
              <a:spLocks/>
            </p:cNvSpPr>
            <p:nvPr/>
          </p:nvSpPr>
          <p:spPr bwMode="invGray">
            <a:xfrm>
              <a:off x="4208" y="3265"/>
              <a:ext cx="45" cy="37"/>
            </a:xfrm>
            <a:custGeom>
              <a:avLst/>
              <a:gdLst>
                <a:gd name="T0" fmla="*/ 5 w 60"/>
                <a:gd name="T1" fmla="*/ 0 h 49"/>
                <a:gd name="T2" fmla="*/ 0 w 60"/>
                <a:gd name="T3" fmla="*/ 11 h 49"/>
                <a:gd name="T4" fmla="*/ 16 w 60"/>
                <a:gd name="T5" fmla="*/ 19 h 49"/>
                <a:gd name="T6" fmla="*/ 24 w 60"/>
                <a:gd name="T7" fmla="*/ 26 h 49"/>
                <a:gd name="T8" fmla="*/ 34 w 60"/>
                <a:gd name="T9" fmla="*/ 24 h 49"/>
                <a:gd name="T10" fmla="*/ 28 w 60"/>
                <a:gd name="T11" fmla="*/ 14 h 49"/>
                <a:gd name="T12" fmla="*/ 16 w 60"/>
                <a:gd name="T13" fmla="*/ 2 h 49"/>
                <a:gd name="T14" fmla="*/ 11 w 60"/>
                <a:gd name="T15" fmla="*/ 9 h 49"/>
                <a:gd name="T16" fmla="*/ 5 w 60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49"/>
                <a:gd name="T29" fmla="*/ 60 w 60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1" name="Freeform 57"/>
            <p:cNvSpPr>
              <a:spLocks/>
            </p:cNvSpPr>
            <p:nvPr/>
          </p:nvSpPr>
          <p:spPr bwMode="invGray">
            <a:xfrm>
              <a:off x="4277" y="3335"/>
              <a:ext cx="24" cy="33"/>
            </a:xfrm>
            <a:custGeom>
              <a:avLst/>
              <a:gdLst>
                <a:gd name="T0" fmla="*/ 16 w 32"/>
                <a:gd name="T1" fmla="*/ 0 h 44"/>
                <a:gd name="T2" fmla="*/ 5 w 32"/>
                <a:gd name="T3" fmla="*/ 6 h 44"/>
                <a:gd name="T4" fmla="*/ 7 w 32"/>
                <a:gd name="T5" fmla="*/ 18 h 44"/>
                <a:gd name="T6" fmla="*/ 14 w 32"/>
                <a:gd name="T7" fmla="*/ 20 h 44"/>
                <a:gd name="T8" fmla="*/ 16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4"/>
                <a:gd name="T17" fmla="*/ 32 w 32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2" name="Freeform 58"/>
            <p:cNvSpPr>
              <a:spLocks/>
            </p:cNvSpPr>
            <p:nvPr/>
          </p:nvSpPr>
          <p:spPr bwMode="invGray">
            <a:xfrm>
              <a:off x="4544" y="3293"/>
              <a:ext cx="46" cy="47"/>
            </a:xfrm>
            <a:custGeom>
              <a:avLst/>
              <a:gdLst>
                <a:gd name="T0" fmla="*/ 4 w 61"/>
                <a:gd name="T1" fmla="*/ 0 h 63"/>
                <a:gd name="T2" fmla="*/ 0 w 61"/>
                <a:gd name="T3" fmla="*/ 7 h 63"/>
                <a:gd name="T4" fmla="*/ 14 w 61"/>
                <a:gd name="T5" fmla="*/ 19 h 63"/>
                <a:gd name="T6" fmla="*/ 20 w 61"/>
                <a:gd name="T7" fmla="*/ 30 h 63"/>
                <a:gd name="T8" fmla="*/ 26 w 61"/>
                <a:gd name="T9" fmla="*/ 35 h 63"/>
                <a:gd name="T10" fmla="*/ 35 w 61"/>
                <a:gd name="T11" fmla="*/ 31 h 63"/>
                <a:gd name="T12" fmla="*/ 19 w 61"/>
                <a:gd name="T13" fmla="*/ 10 h 63"/>
                <a:gd name="T14" fmla="*/ 4 w 61"/>
                <a:gd name="T15" fmla="*/ 0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63"/>
                <a:gd name="T26" fmla="*/ 61 w 61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3" name="Freeform 59"/>
            <p:cNvSpPr>
              <a:spLocks/>
            </p:cNvSpPr>
            <p:nvPr/>
          </p:nvSpPr>
          <p:spPr bwMode="invGray">
            <a:xfrm>
              <a:off x="4147" y="3352"/>
              <a:ext cx="46" cy="50"/>
            </a:xfrm>
            <a:custGeom>
              <a:avLst/>
              <a:gdLst>
                <a:gd name="T0" fmla="*/ 16 w 61"/>
                <a:gd name="T1" fmla="*/ 4 h 67"/>
                <a:gd name="T2" fmla="*/ 17 w 61"/>
                <a:gd name="T3" fmla="*/ 19 h 67"/>
                <a:gd name="T4" fmla="*/ 9 w 61"/>
                <a:gd name="T5" fmla="*/ 24 h 67"/>
                <a:gd name="T6" fmla="*/ 13 w 61"/>
                <a:gd name="T7" fmla="*/ 37 h 67"/>
                <a:gd name="T8" fmla="*/ 27 w 61"/>
                <a:gd name="T9" fmla="*/ 32 h 67"/>
                <a:gd name="T10" fmla="*/ 34 w 61"/>
                <a:gd name="T11" fmla="*/ 26 h 67"/>
                <a:gd name="T12" fmla="*/ 29 w 61"/>
                <a:gd name="T13" fmla="*/ 16 h 67"/>
                <a:gd name="T14" fmla="*/ 32 w 61"/>
                <a:gd name="T15" fmla="*/ 7 h 67"/>
                <a:gd name="T16" fmla="*/ 31 w 61"/>
                <a:gd name="T17" fmla="*/ 1 h 67"/>
                <a:gd name="T18" fmla="*/ 26 w 61"/>
                <a:gd name="T19" fmla="*/ 2 h 67"/>
                <a:gd name="T20" fmla="*/ 29 w 61"/>
                <a:gd name="T21" fmla="*/ 3 h 67"/>
                <a:gd name="T22" fmla="*/ 28 w 61"/>
                <a:gd name="T23" fmla="*/ 9 h 67"/>
                <a:gd name="T24" fmla="*/ 24 w 61"/>
                <a:gd name="T25" fmla="*/ 13 h 67"/>
                <a:gd name="T26" fmla="*/ 16 w 61"/>
                <a:gd name="T27" fmla="*/ 4 h 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1"/>
                <a:gd name="T43" fmla="*/ 0 h 67"/>
                <a:gd name="T44" fmla="*/ 61 w 61"/>
                <a:gd name="T45" fmla="*/ 67 h 6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4" name="Freeform 60"/>
            <p:cNvSpPr>
              <a:spLocks/>
            </p:cNvSpPr>
            <p:nvPr/>
          </p:nvSpPr>
          <p:spPr bwMode="invGray">
            <a:xfrm>
              <a:off x="4098" y="3371"/>
              <a:ext cx="32" cy="27"/>
            </a:xfrm>
            <a:custGeom>
              <a:avLst/>
              <a:gdLst>
                <a:gd name="T0" fmla="*/ 12 w 43"/>
                <a:gd name="T1" fmla="*/ 2 h 36"/>
                <a:gd name="T2" fmla="*/ 3 w 43"/>
                <a:gd name="T3" fmla="*/ 3 h 36"/>
                <a:gd name="T4" fmla="*/ 19 w 43"/>
                <a:gd name="T5" fmla="*/ 20 h 36"/>
                <a:gd name="T6" fmla="*/ 23 w 43"/>
                <a:gd name="T7" fmla="*/ 17 h 36"/>
                <a:gd name="T8" fmla="*/ 12 w 43"/>
                <a:gd name="T9" fmla="*/ 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6"/>
                <a:gd name="T17" fmla="*/ 43 w 43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5" name="Freeform 61"/>
            <p:cNvSpPr>
              <a:spLocks/>
            </p:cNvSpPr>
            <p:nvPr/>
          </p:nvSpPr>
          <p:spPr bwMode="invGray">
            <a:xfrm>
              <a:off x="4077" y="3342"/>
              <a:ext cx="24" cy="31"/>
            </a:xfrm>
            <a:custGeom>
              <a:avLst/>
              <a:gdLst>
                <a:gd name="T0" fmla="*/ 12 w 32"/>
                <a:gd name="T1" fmla="*/ 0 h 41"/>
                <a:gd name="T2" fmla="*/ 0 w 32"/>
                <a:gd name="T3" fmla="*/ 15 h 41"/>
                <a:gd name="T4" fmla="*/ 9 w 32"/>
                <a:gd name="T5" fmla="*/ 14 h 41"/>
                <a:gd name="T6" fmla="*/ 11 w 32"/>
                <a:gd name="T7" fmla="*/ 17 h 41"/>
                <a:gd name="T8" fmla="*/ 9 w 32"/>
                <a:gd name="T9" fmla="*/ 20 h 41"/>
                <a:gd name="T10" fmla="*/ 17 w 32"/>
                <a:gd name="T11" fmla="*/ 12 h 41"/>
                <a:gd name="T12" fmla="*/ 14 w 32"/>
                <a:gd name="T13" fmla="*/ 5 h 41"/>
                <a:gd name="T14" fmla="*/ 12 w 32"/>
                <a:gd name="T15" fmla="*/ 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41"/>
                <a:gd name="T26" fmla="*/ 32 w 32"/>
                <a:gd name="T27" fmla="*/ 41 h 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6" name="Freeform 62"/>
            <p:cNvSpPr>
              <a:spLocks/>
            </p:cNvSpPr>
            <p:nvPr/>
          </p:nvSpPr>
          <p:spPr bwMode="invGray">
            <a:xfrm>
              <a:off x="4111" y="3353"/>
              <a:ext cx="34" cy="24"/>
            </a:xfrm>
            <a:custGeom>
              <a:avLst/>
              <a:gdLst>
                <a:gd name="T0" fmla="*/ 12 w 45"/>
                <a:gd name="T1" fmla="*/ 0 h 32"/>
                <a:gd name="T2" fmla="*/ 0 w 45"/>
                <a:gd name="T3" fmla="*/ 4 h 32"/>
                <a:gd name="T4" fmla="*/ 15 w 45"/>
                <a:gd name="T5" fmla="*/ 17 h 32"/>
                <a:gd name="T6" fmla="*/ 26 w 45"/>
                <a:gd name="T7" fmla="*/ 14 h 32"/>
                <a:gd name="T8" fmla="*/ 13 w 45"/>
                <a:gd name="T9" fmla="*/ 5 h 32"/>
                <a:gd name="T10" fmla="*/ 12 w 45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32"/>
                <a:gd name="T20" fmla="*/ 45 w 45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7" name="Freeform 63"/>
            <p:cNvSpPr>
              <a:spLocks/>
            </p:cNvSpPr>
            <p:nvPr/>
          </p:nvSpPr>
          <p:spPr bwMode="invGray">
            <a:xfrm>
              <a:off x="4062" y="3021"/>
              <a:ext cx="27" cy="55"/>
            </a:xfrm>
            <a:custGeom>
              <a:avLst/>
              <a:gdLst>
                <a:gd name="T0" fmla="*/ 18 w 35"/>
                <a:gd name="T1" fmla="*/ 0 h 74"/>
                <a:gd name="T2" fmla="*/ 12 w 35"/>
                <a:gd name="T3" fmla="*/ 8 h 74"/>
                <a:gd name="T4" fmla="*/ 5 w 35"/>
                <a:gd name="T5" fmla="*/ 20 h 74"/>
                <a:gd name="T6" fmla="*/ 0 w 35"/>
                <a:gd name="T7" fmla="*/ 33 h 74"/>
                <a:gd name="T8" fmla="*/ 5 w 35"/>
                <a:gd name="T9" fmla="*/ 41 h 74"/>
                <a:gd name="T10" fmla="*/ 12 w 35"/>
                <a:gd name="T11" fmla="*/ 33 h 74"/>
                <a:gd name="T12" fmla="*/ 21 w 35"/>
                <a:gd name="T13" fmla="*/ 18 h 74"/>
                <a:gd name="T14" fmla="*/ 18 w 35"/>
                <a:gd name="T15" fmla="*/ 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74"/>
                <a:gd name="T26" fmla="*/ 35 w 35"/>
                <a:gd name="T27" fmla="*/ 74 h 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8" name="Freeform 64"/>
            <p:cNvSpPr>
              <a:spLocks/>
            </p:cNvSpPr>
            <p:nvPr/>
          </p:nvSpPr>
          <p:spPr bwMode="invGray">
            <a:xfrm>
              <a:off x="4113" y="3012"/>
              <a:ext cx="19" cy="55"/>
            </a:xfrm>
            <a:custGeom>
              <a:avLst/>
              <a:gdLst>
                <a:gd name="T0" fmla="*/ 8 w 25"/>
                <a:gd name="T1" fmla="*/ 4 h 73"/>
                <a:gd name="T2" fmla="*/ 2 w 25"/>
                <a:gd name="T3" fmla="*/ 5 h 73"/>
                <a:gd name="T4" fmla="*/ 0 w 25"/>
                <a:gd name="T5" fmla="*/ 13 h 73"/>
                <a:gd name="T6" fmla="*/ 8 w 25"/>
                <a:gd name="T7" fmla="*/ 23 h 73"/>
                <a:gd name="T8" fmla="*/ 14 w 25"/>
                <a:gd name="T9" fmla="*/ 32 h 73"/>
                <a:gd name="T10" fmla="*/ 9 w 25"/>
                <a:gd name="T11" fmla="*/ 11 h 73"/>
                <a:gd name="T12" fmla="*/ 8 w 25"/>
                <a:gd name="T13" fmla="*/ 4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73"/>
                <a:gd name="T23" fmla="*/ 25 w 25"/>
                <a:gd name="T24" fmla="*/ 73 h 7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9" name="Freeform 65"/>
            <p:cNvSpPr>
              <a:spLocks/>
            </p:cNvSpPr>
            <p:nvPr/>
          </p:nvSpPr>
          <p:spPr bwMode="invGray">
            <a:xfrm>
              <a:off x="4135" y="2995"/>
              <a:ext cx="10" cy="25"/>
            </a:xfrm>
            <a:custGeom>
              <a:avLst/>
              <a:gdLst>
                <a:gd name="T0" fmla="*/ 6 w 14"/>
                <a:gd name="T1" fmla="*/ 0 h 33"/>
                <a:gd name="T2" fmla="*/ 1 w 14"/>
                <a:gd name="T3" fmla="*/ 6 h 33"/>
                <a:gd name="T4" fmla="*/ 6 w 14"/>
                <a:gd name="T5" fmla="*/ 14 h 33"/>
                <a:gd name="T6" fmla="*/ 6 w 14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33"/>
                <a:gd name="T14" fmla="*/ 14 w 14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0" name="Freeform 66"/>
            <p:cNvSpPr>
              <a:spLocks/>
            </p:cNvSpPr>
            <p:nvPr/>
          </p:nvSpPr>
          <p:spPr bwMode="invGray">
            <a:xfrm>
              <a:off x="4145" y="3007"/>
              <a:ext cx="21" cy="48"/>
            </a:xfrm>
            <a:custGeom>
              <a:avLst/>
              <a:gdLst>
                <a:gd name="T0" fmla="*/ 3 w 28"/>
                <a:gd name="T1" fmla="*/ 0 h 64"/>
                <a:gd name="T2" fmla="*/ 6 w 28"/>
                <a:gd name="T3" fmla="*/ 8 h 64"/>
                <a:gd name="T4" fmla="*/ 11 w 28"/>
                <a:gd name="T5" fmla="*/ 12 h 64"/>
                <a:gd name="T6" fmla="*/ 5 w 28"/>
                <a:gd name="T7" fmla="*/ 22 h 64"/>
                <a:gd name="T8" fmla="*/ 0 w 28"/>
                <a:gd name="T9" fmla="*/ 32 h 64"/>
                <a:gd name="T10" fmla="*/ 6 w 28"/>
                <a:gd name="T11" fmla="*/ 32 h 64"/>
                <a:gd name="T12" fmla="*/ 15 w 28"/>
                <a:gd name="T13" fmla="*/ 14 h 64"/>
                <a:gd name="T14" fmla="*/ 3 w 28"/>
                <a:gd name="T15" fmla="*/ 0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"/>
                <a:gd name="T25" fmla="*/ 0 h 64"/>
                <a:gd name="T26" fmla="*/ 28 w 28"/>
                <a:gd name="T27" fmla="*/ 64 h 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1" name="Freeform 67"/>
            <p:cNvSpPr>
              <a:spLocks/>
            </p:cNvSpPr>
            <p:nvPr/>
          </p:nvSpPr>
          <p:spPr bwMode="invGray">
            <a:xfrm>
              <a:off x="3876" y="3076"/>
              <a:ext cx="12" cy="27"/>
            </a:xfrm>
            <a:custGeom>
              <a:avLst/>
              <a:gdLst>
                <a:gd name="T0" fmla="*/ 8 w 16"/>
                <a:gd name="T1" fmla="*/ 2 h 36"/>
                <a:gd name="T2" fmla="*/ 0 w 16"/>
                <a:gd name="T3" fmla="*/ 4 h 36"/>
                <a:gd name="T4" fmla="*/ 5 w 16"/>
                <a:gd name="T5" fmla="*/ 12 h 36"/>
                <a:gd name="T6" fmla="*/ 8 w 16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36"/>
                <a:gd name="T14" fmla="*/ 16 w 16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2" name="Freeform 68"/>
            <p:cNvSpPr>
              <a:spLocks/>
            </p:cNvSpPr>
            <p:nvPr/>
          </p:nvSpPr>
          <p:spPr bwMode="invGray">
            <a:xfrm>
              <a:off x="3866" y="3053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3" name="Freeform 69"/>
            <p:cNvSpPr>
              <a:spLocks/>
            </p:cNvSpPr>
            <p:nvPr/>
          </p:nvSpPr>
          <p:spPr bwMode="invGray">
            <a:xfrm>
              <a:off x="3862" y="3035"/>
              <a:ext cx="12" cy="14"/>
            </a:xfrm>
            <a:custGeom>
              <a:avLst/>
              <a:gdLst>
                <a:gd name="T0" fmla="*/ 5 w 16"/>
                <a:gd name="T1" fmla="*/ 3 h 19"/>
                <a:gd name="T2" fmla="*/ 0 w 16"/>
                <a:gd name="T3" fmla="*/ 5 h 19"/>
                <a:gd name="T4" fmla="*/ 7 w 16"/>
                <a:gd name="T5" fmla="*/ 10 h 19"/>
                <a:gd name="T6" fmla="*/ 5 w 16"/>
                <a:gd name="T7" fmla="*/ 3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9"/>
                <a:gd name="T14" fmla="*/ 16 w 1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4" name="Freeform 70"/>
            <p:cNvSpPr>
              <a:spLocks/>
            </p:cNvSpPr>
            <p:nvPr/>
          </p:nvSpPr>
          <p:spPr bwMode="invGray">
            <a:xfrm>
              <a:off x="3850" y="2995"/>
              <a:ext cx="11" cy="19"/>
            </a:xfrm>
            <a:custGeom>
              <a:avLst/>
              <a:gdLst>
                <a:gd name="T0" fmla="*/ 4 w 14"/>
                <a:gd name="T1" fmla="*/ 0 h 25"/>
                <a:gd name="T2" fmla="*/ 0 w 14"/>
                <a:gd name="T3" fmla="*/ 8 h 25"/>
                <a:gd name="T4" fmla="*/ 7 w 14"/>
                <a:gd name="T5" fmla="*/ 14 h 25"/>
                <a:gd name="T6" fmla="*/ 4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5"/>
                <a:gd name="T14" fmla="*/ 14 w 14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5" name="Freeform 71"/>
            <p:cNvSpPr>
              <a:spLocks/>
            </p:cNvSpPr>
            <p:nvPr/>
          </p:nvSpPr>
          <p:spPr bwMode="invGray">
            <a:xfrm>
              <a:off x="3852" y="3020"/>
              <a:ext cx="16" cy="13"/>
            </a:xfrm>
            <a:custGeom>
              <a:avLst/>
              <a:gdLst>
                <a:gd name="T0" fmla="*/ 7 w 22"/>
                <a:gd name="T1" fmla="*/ 0 h 18"/>
                <a:gd name="T2" fmla="*/ 10 w 22"/>
                <a:gd name="T3" fmla="*/ 9 h 18"/>
                <a:gd name="T4" fmla="*/ 7 w 22"/>
                <a:gd name="T5" fmla="*/ 3 h 18"/>
                <a:gd name="T6" fmla="*/ 7 w 2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18"/>
                <a:gd name="T14" fmla="*/ 22 w 22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6" name="Freeform 72"/>
            <p:cNvSpPr>
              <a:spLocks/>
            </p:cNvSpPr>
            <p:nvPr/>
          </p:nvSpPr>
          <p:spPr bwMode="invGray">
            <a:xfrm>
              <a:off x="4688" y="3643"/>
              <a:ext cx="45" cy="60"/>
            </a:xfrm>
            <a:custGeom>
              <a:avLst/>
              <a:gdLst>
                <a:gd name="T0" fmla="*/ 6 w 60"/>
                <a:gd name="T1" fmla="*/ 4 h 81"/>
                <a:gd name="T2" fmla="*/ 2 w 60"/>
                <a:gd name="T3" fmla="*/ 10 h 81"/>
                <a:gd name="T4" fmla="*/ 8 w 60"/>
                <a:gd name="T5" fmla="*/ 21 h 81"/>
                <a:gd name="T6" fmla="*/ 15 w 60"/>
                <a:gd name="T7" fmla="*/ 30 h 81"/>
                <a:gd name="T8" fmla="*/ 23 w 60"/>
                <a:gd name="T9" fmla="*/ 35 h 81"/>
                <a:gd name="T10" fmla="*/ 29 w 60"/>
                <a:gd name="T11" fmla="*/ 44 h 81"/>
                <a:gd name="T12" fmla="*/ 29 w 60"/>
                <a:gd name="T13" fmla="*/ 31 h 81"/>
                <a:gd name="T14" fmla="*/ 24 w 60"/>
                <a:gd name="T15" fmla="*/ 20 h 81"/>
                <a:gd name="T16" fmla="*/ 14 w 60"/>
                <a:gd name="T17" fmla="*/ 10 h 81"/>
                <a:gd name="T18" fmla="*/ 6 w 60"/>
                <a:gd name="T19" fmla="*/ 4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0"/>
                <a:gd name="T31" fmla="*/ 0 h 81"/>
                <a:gd name="T32" fmla="*/ 60 w 60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7" name="Freeform 73"/>
            <p:cNvSpPr>
              <a:spLocks/>
            </p:cNvSpPr>
            <p:nvPr/>
          </p:nvSpPr>
          <p:spPr bwMode="invGray">
            <a:xfrm>
              <a:off x="4919" y="3594"/>
              <a:ext cx="53" cy="46"/>
            </a:xfrm>
            <a:custGeom>
              <a:avLst/>
              <a:gdLst>
                <a:gd name="T0" fmla="*/ 16 w 71"/>
                <a:gd name="T1" fmla="*/ 13 h 61"/>
                <a:gd name="T2" fmla="*/ 7 w 71"/>
                <a:gd name="T3" fmla="*/ 18 h 61"/>
                <a:gd name="T4" fmla="*/ 1 w 71"/>
                <a:gd name="T5" fmla="*/ 25 h 61"/>
                <a:gd name="T6" fmla="*/ 7 w 71"/>
                <a:gd name="T7" fmla="*/ 33 h 61"/>
                <a:gd name="T8" fmla="*/ 16 w 71"/>
                <a:gd name="T9" fmla="*/ 25 h 61"/>
                <a:gd name="T10" fmla="*/ 22 w 71"/>
                <a:gd name="T11" fmla="*/ 13 h 61"/>
                <a:gd name="T12" fmla="*/ 31 w 71"/>
                <a:gd name="T13" fmla="*/ 0 h 61"/>
                <a:gd name="T14" fmla="*/ 40 w 71"/>
                <a:gd name="T15" fmla="*/ 6 h 61"/>
                <a:gd name="T16" fmla="*/ 19 w 71"/>
                <a:gd name="T17" fmla="*/ 13 h 61"/>
                <a:gd name="T18" fmla="*/ 16 w 71"/>
                <a:gd name="T19" fmla="*/ 13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1"/>
                <a:gd name="T31" fmla="*/ 0 h 61"/>
                <a:gd name="T32" fmla="*/ 71 w 71"/>
                <a:gd name="T33" fmla="*/ 61 h 6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8" name="Freeform 74"/>
            <p:cNvSpPr>
              <a:spLocks/>
            </p:cNvSpPr>
            <p:nvPr/>
          </p:nvSpPr>
          <p:spPr bwMode="invGray">
            <a:xfrm>
              <a:off x="4759" y="3569"/>
              <a:ext cx="17" cy="23"/>
            </a:xfrm>
            <a:custGeom>
              <a:avLst/>
              <a:gdLst>
                <a:gd name="T0" fmla="*/ 5 w 23"/>
                <a:gd name="T1" fmla="*/ 0 h 30"/>
                <a:gd name="T2" fmla="*/ 0 w 23"/>
                <a:gd name="T3" fmla="*/ 8 h 30"/>
                <a:gd name="T4" fmla="*/ 7 w 23"/>
                <a:gd name="T5" fmla="*/ 18 h 30"/>
                <a:gd name="T6" fmla="*/ 5 w 23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30"/>
                <a:gd name="T14" fmla="*/ 23 w 23"/>
                <a:gd name="T15" fmla="*/ 30 h 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9" name="Freeform 75"/>
            <p:cNvSpPr>
              <a:spLocks/>
            </p:cNvSpPr>
            <p:nvPr/>
          </p:nvSpPr>
          <p:spPr bwMode="invGray">
            <a:xfrm>
              <a:off x="4751" y="3547"/>
              <a:ext cx="20" cy="17"/>
            </a:xfrm>
            <a:custGeom>
              <a:avLst/>
              <a:gdLst>
                <a:gd name="T0" fmla="*/ 12 w 26"/>
                <a:gd name="T1" fmla="*/ 0 h 23"/>
                <a:gd name="T2" fmla="*/ 0 w 26"/>
                <a:gd name="T3" fmla="*/ 7 h 23"/>
                <a:gd name="T4" fmla="*/ 12 w 26"/>
                <a:gd name="T5" fmla="*/ 11 h 23"/>
                <a:gd name="T6" fmla="*/ 12 w 2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23"/>
                <a:gd name="T14" fmla="*/ 26 w 26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0" name="Freeform 76"/>
            <p:cNvSpPr>
              <a:spLocks/>
            </p:cNvSpPr>
            <p:nvPr/>
          </p:nvSpPr>
          <p:spPr bwMode="invGray">
            <a:xfrm>
              <a:off x="4598" y="3353"/>
              <a:ext cx="24" cy="33"/>
            </a:xfrm>
            <a:custGeom>
              <a:avLst/>
              <a:gdLst>
                <a:gd name="T0" fmla="*/ 16 w 32"/>
                <a:gd name="T1" fmla="*/ 0 h 44"/>
                <a:gd name="T2" fmla="*/ 5 w 32"/>
                <a:gd name="T3" fmla="*/ 6 h 44"/>
                <a:gd name="T4" fmla="*/ 7 w 32"/>
                <a:gd name="T5" fmla="*/ 18 h 44"/>
                <a:gd name="T6" fmla="*/ 14 w 32"/>
                <a:gd name="T7" fmla="*/ 20 h 44"/>
                <a:gd name="T8" fmla="*/ 16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4"/>
                <a:gd name="T17" fmla="*/ 32 w 32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1" name="Freeform 77"/>
            <p:cNvSpPr>
              <a:spLocks/>
            </p:cNvSpPr>
            <p:nvPr/>
          </p:nvSpPr>
          <p:spPr bwMode="invGray">
            <a:xfrm>
              <a:off x="4632" y="3396"/>
              <a:ext cx="26" cy="33"/>
            </a:xfrm>
            <a:custGeom>
              <a:avLst/>
              <a:gdLst>
                <a:gd name="T0" fmla="*/ 18 w 34"/>
                <a:gd name="T1" fmla="*/ 0 h 44"/>
                <a:gd name="T2" fmla="*/ 6 w 34"/>
                <a:gd name="T3" fmla="*/ 5 h 44"/>
                <a:gd name="T4" fmla="*/ 8 w 34"/>
                <a:gd name="T5" fmla="*/ 18 h 44"/>
                <a:gd name="T6" fmla="*/ 15 w 34"/>
                <a:gd name="T7" fmla="*/ 20 h 44"/>
                <a:gd name="T8" fmla="*/ 18 w 3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4"/>
                <a:gd name="T17" fmla="*/ 34 w 3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2" name="Freeform 78"/>
            <p:cNvSpPr>
              <a:spLocks/>
            </p:cNvSpPr>
            <p:nvPr/>
          </p:nvSpPr>
          <p:spPr bwMode="invGray">
            <a:xfrm>
              <a:off x="4659" y="3459"/>
              <a:ext cx="28" cy="28"/>
            </a:xfrm>
            <a:custGeom>
              <a:avLst/>
              <a:gdLst>
                <a:gd name="T0" fmla="*/ 18 w 38"/>
                <a:gd name="T1" fmla="*/ 2 h 37"/>
                <a:gd name="T2" fmla="*/ 5 w 38"/>
                <a:gd name="T3" fmla="*/ 2 h 37"/>
                <a:gd name="T4" fmla="*/ 7 w 38"/>
                <a:gd name="T5" fmla="*/ 14 h 37"/>
                <a:gd name="T6" fmla="*/ 14 w 38"/>
                <a:gd name="T7" fmla="*/ 17 h 37"/>
                <a:gd name="T8" fmla="*/ 18 w 38"/>
                <a:gd name="T9" fmla="*/ 2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7"/>
                <a:gd name="T17" fmla="*/ 38 w 38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3" name="Freeform 79"/>
            <p:cNvSpPr>
              <a:spLocks/>
            </p:cNvSpPr>
            <p:nvPr/>
          </p:nvSpPr>
          <p:spPr bwMode="invGray">
            <a:xfrm>
              <a:off x="4693" y="3449"/>
              <a:ext cx="28" cy="26"/>
            </a:xfrm>
            <a:custGeom>
              <a:avLst/>
              <a:gdLst>
                <a:gd name="T0" fmla="*/ 18 w 38"/>
                <a:gd name="T1" fmla="*/ 2 h 34"/>
                <a:gd name="T2" fmla="*/ 5 w 38"/>
                <a:gd name="T3" fmla="*/ 2 h 34"/>
                <a:gd name="T4" fmla="*/ 9 w 38"/>
                <a:gd name="T5" fmla="*/ 13 h 34"/>
                <a:gd name="T6" fmla="*/ 15 w 38"/>
                <a:gd name="T7" fmla="*/ 13 h 34"/>
                <a:gd name="T8" fmla="*/ 18 w 38"/>
                <a:gd name="T9" fmla="*/ 2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4"/>
                <a:gd name="T17" fmla="*/ 38 w 38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4" name="Freeform 80"/>
            <p:cNvSpPr>
              <a:spLocks/>
            </p:cNvSpPr>
            <p:nvPr/>
          </p:nvSpPr>
          <p:spPr bwMode="invGray">
            <a:xfrm>
              <a:off x="4683" y="3413"/>
              <a:ext cx="26" cy="20"/>
            </a:xfrm>
            <a:custGeom>
              <a:avLst/>
              <a:gdLst>
                <a:gd name="T0" fmla="*/ 17 w 35"/>
                <a:gd name="T1" fmla="*/ 1 h 27"/>
                <a:gd name="T2" fmla="*/ 5 w 35"/>
                <a:gd name="T3" fmla="*/ 1 h 27"/>
                <a:gd name="T4" fmla="*/ 7 w 35"/>
                <a:gd name="T5" fmla="*/ 8 h 27"/>
                <a:gd name="T6" fmla="*/ 14 w 35"/>
                <a:gd name="T7" fmla="*/ 10 h 27"/>
                <a:gd name="T8" fmla="*/ 17 w 3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7"/>
                <a:gd name="T17" fmla="*/ 35 w 3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5" name="Freeform 81"/>
            <p:cNvSpPr>
              <a:spLocks/>
            </p:cNvSpPr>
            <p:nvPr/>
          </p:nvSpPr>
          <p:spPr bwMode="invGray">
            <a:xfrm>
              <a:off x="4657" y="3388"/>
              <a:ext cx="26" cy="35"/>
            </a:xfrm>
            <a:custGeom>
              <a:avLst/>
              <a:gdLst>
                <a:gd name="T0" fmla="*/ 16 w 35"/>
                <a:gd name="T1" fmla="*/ 9 h 47"/>
                <a:gd name="T2" fmla="*/ 10 w 35"/>
                <a:gd name="T3" fmla="*/ 1 h 47"/>
                <a:gd name="T4" fmla="*/ 5 w 35"/>
                <a:gd name="T5" fmla="*/ 14 h 47"/>
                <a:gd name="T6" fmla="*/ 10 w 35"/>
                <a:gd name="T7" fmla="*/ 19 h 47"/>
                <a:gd name="T8" fmla="*/ 15 w 35"/>
                <a:gd name="T9" fmla="*/ 16 h 47"/>
                <a:gd name="T10" fmla="*/ 16 w 35"/>
                <a:gd name="T11" fmla="*/ 9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47"/>
                <a:gd name="T20" fmla="*/ 35 w 35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6" name="Freeform 82"/>
            <p:cNvSpPr>
              <a:spLocks/>
            </p:cNvSpPr>
            <p:nvPr/>
          </p:nvSpPr>
          <p:spPr bwMode="invGray">
            <a:xfrm>
              <a:off x="4625" y="3372"/>
              <a:ext cx="24" cy="26"/>
            </a:xfrm>
            <a:custGeom>
              <a:avLst/>
              <a:gdLst>
                <a:gd name="T0" fmla="*/ 12 w 32"/>
                <a:gd name="T1" fmla="*/ 5 h 35"/>
                <a:gd name="T2" fmla="*/ 5 w 32"/>
                <a:gd name="T3" fmla="*/ 1 h 35"/>
                <a:gd name="T4" fmla="*/ 7 w 32"/>
                <a:gd name="T5" fmla="*/ 13 h 35"/>
                <a:gd name="T6" fmla="*/ 14 w 32"/>
                <a:gd name="T7" fmla="*/ 15 h 35"/>
                <a:gd name="T8" fmla="*/ 12 w 32"/>
                <a:gd name="T9" fmla="*/ 5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5"/>
                <a:gd name="T17" fmla="*/ 32 w 3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7" name="Freeform 83"/>
            <p:cNvSpPr>
              <a:spLocks/>
            </p:cNvSpPr>
            <p:nvPr/>
          </p:nvSpPr>
          <p:spPr bwMode="invGray">
            <a:xfrm>
              <a:off x="4665" y="3425"/>
              <a:ext cx="24" cy="26"/>
            </a:xfrm>
            <a:custGeom>
              <a:avLst/>
              <a:gdLst>
                <a:gd name="T0" fmla="*/ 12 w 32"/>
                <a:gd name="T1" fmla="*/ 5 h 35"/>
                <a:gd name="T2" fmla="*/ 5 w 32"/>
                <a:gd name="T3" fmla="*/ 1 h 35"/>
                <a:gd name="T4" fmla="*/ 7 w 32"/>
                <a:gd name="T5" fmla="*/ 13 h 35"/>
                <a:gd name="T6" fmla="*/ 14 w 32"/>
                <a:gd name="T7" fmla="*/ 15 h 35"/>
                <a:gd name="T8" fmla="*/ 12 w 32"/>
                <a:gd name="T9" fmla="*/ 5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5"/>
                <a:gd name="T17" fmla="*/ 32 w 3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8" name="Freeform 84"/>
            <p:cNvSpPr>
              <a:spLocks/>
            </p:cNvSpPr>
            <p:nvPr/>
          </p:nvSpPr>
          <p:spPr bwMode="invGray">
            <a:xfrm>
              <a:off x="3055" y="2051"/>
              <a:ext cx="141" cy="108"/>
            </a:xfrm>
            <a:custGeom>
              <a:avLst/>
              <a:gdLst>
                <a:gd name="T0" fmla="*/ 95 w 189"/>
                <a:gd name="T1" fmla="*/ 2 h 144"/>
                <a:gd name="T2" fmla="*/ 103 w 189"/>
                <a:gd name="T3" fmla="*/ 2 h 144"/>
                <a:gd name="T4" fmla="*/ 105 w 189"/>
                <a:gd name="T5" fmla="*/ 9 h 144"/>
                <a:gd name="T6" fmla="*/ 104 w 189"/>
                <a:gd name="T7" fmla="*/ 14 h 144"/>
                <a:gd name="T8" fmla="*/ 73 w 189"/>
                <a:gd name="T9" fmla="*/ 25 h 144"/>
                <a:gd name="T10" fmla="*/ 60 w 189"/>
                <a:gd name="T11" fmla="*/ 32 h 144"/>
                <a:gd name="T12" fmla="*/ 54 w 189"/>
                <a:gd name="T13" fmla="*/ 35 h 144"/>
                <a:gd name="T14" fmla="*/ 40 w 189"/>
                <a:gd name="T15" fmla="*/ 46 h 144"/>
                <a:gd name="T16" fmla="*/ 42 w 189"/>
                <a:gd name="T17" fmla="*/ 52 h 144"/>
                <a:gd name="T18" fmla="*/ 46 w 189"/>
                <a:gd name="T19" fmla="*/ 65 h 144"/>
                <a:gd name="T20" fmla="*/ 60 w 189"/>
                <a:gd name="T21" fmla="*/ 71 h 144"/>
                <a:gd name="T22" fmla="*/ 51 w 189"/>
                <a:gd name="T23" fmla="*/ 79 h 144"/>
                <a:gd name="T24" fmla="*/ 46 w 189"/>
                <a:gd name="T25" fmla="*/ 74 h 144"/>
                <a:gd name="T26" fmla="*/ 40 w 189"/>
                <a:gd name="T27" fmla="*/ 76 h 144"/>
                <a:gd name="T28" fmla="*/ 12 w 189"/>
                <a:gd name="T29" fmla="*/ 68 h 144"/>
                <a:gd name="T30" fmla="*/ 10 w 189"/>
                <a:gd name="T31" fmla="*/ 59 h 144"/>
                <a:gd name="T32" fmla="*/ 26 w 189"/>
                <a:gd name="T33" fmla="*/ 50 h 144"/>
                <a:gd name="T34" fmla="*/ 28 w 189"/>
                <a:gd name="T35" fmla="*/ 43 h 144"/>
                <a:gd name="T36" fmla="*/ 26 w 189"/>
                <a:gd name="T37" fmla="*/ 36 h 144"/>
                <a:gd name="T38" fmla="*/ 40 w 189"/>
                <a:gd name="T39" fmla="*/ 26 h 144"/>
                <a:gd name="T40" fmla="*/ 54 w 189"/>
                <a:gd name="T41" fmla="*/ 20 h 144"/>
                <a:gd name="T42" fmla="*/ 63 w 189"/>
                <a:gd name="T43" fmla="*/ 14 h 144"/>
                <a:gd name="T44" fmla="*/ 95 w 189"/>
                <a:gd name="T45" fmla="*/ 2 h 1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89"/>
                <a:gd name="T70" fmla="*/ 0 h 144"/>
                <a:gd name="T71" fmla="*/ 189 w 189"/>
                <a:gd name="T72" fmla="*/ 144 h 1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9" name="Freeform 85"/>
            <p:cNvSpPr>
              <a:spLocks/>
            </p:cNvSpPr>
            <p:nvPr/>
          </p:nvSpPr>
          <p:spPr bwMode="invGray">
            <a:xfrm>
              <a:off x="3139" y="2155"/>
              <a:ext cx="40" cy="12"/>
            </a:xfrm>
            <a:custGeom>
              <a:avLst/>
              <a:gdLst>
                <a:gd name="T0" fmla="*/ 14 w 53"/>
                <a:gd name="T1" fmla="*/ 0 h 17"/>
                <a:gd name="T2" fmla="*/ 7 w 53"/>
                <a:gd name="T3" fmla="*/ 1 h 17"/>
                <a:gd name="T4" fmla="*/ 18 w 53"/>
                <a:gd name="T5" fmla="*/ 8 h 17"/>
                <a:gd name="T6" fmla="*/ 25 w 53"/>
                <a:gd name="T7" fmla="*/ 7 h 17"/>
                <a:gd name="T8" fmla="*/ 14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0" name="Freeform 86"/>
            <p:cNvSpPr>
              <a:spLocks/>
            </p:cNvSpPr>
            <p:nvPr/>
          </p:nvSpPr>
          <p:spPr bwMode="invGray">
            <a:xfrm>
              <a:off x="3344" y="1999"/>
              <a:ext cx="42" cy="28"/>
            </a:xfrm>
            <a:custGeom>
              <a:avLst/>
              <a:gdLst>
                <a:gd name="T0" fmla="*/ 31 w 57"/>
                <a:gd name="T1" fmla="*/ 2 h 37"/>
                <a:gd name="T2" fmla="*/ 13 w 57"/>
                <a:gd name="T3" fmla="*/ 14 h 37"/>
                <a:gd name="T4" fmla="*/ 6 w 57"/>
                <a:gd name="T5" fmla="*/ 20 h 37"/>
                <a:gd name="T6" fmla="*/ 5 w 57"/>
                <a:gd name="T7" fmla="*/ 2 h 37"/>
                <a:gd name="T8" fmla="*/ 11 w 57"/>
                <a:gd name="T9" fmla="*/ 0 h 37"/>
                <a:gd name="T10" fmla="*/ 31 w 57"/>
                <a:gd name="T11" fmla="*/ 2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37"/>
                <a:gd name="T20" fmla="*/ 57 w 5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1" name="Freeform 87"/>
            <p:cNvSpPr>
              <a:spLocks/>
            </p:cNvSpPr>
            <p:nvPr/>
          </p:nvSpPr>
          <p:spPr bwMode="invGray">
            <a:xfrm>
              <a:off x="3374" y="2012"/>
              <a:ext cx="50" cy="20"/>
            </a:xfrm>
            <a:custGeom>
              <a:avLst/>
              <a:gdLst>
                <a:gd name="T0" fmla="*/ 15 w 68"/>
                <a:gd name="T1" fmla="*/ 0 h 26"/>
                <a:gd name="T2" fmla="*/ 6 w 68"/>
                <a:gd name="T3" fmla="*/ 4 h 26"/>
                <a:gd name="T4" fmla="*/ 31 w 68"/>
                <a:gd name="T5" fmla="*/ 15 h 26"/>
                <a:gd name="T6" fmla="*/ 34 w 68"/>
                <a:gd name="T7" fmla="*/ 14 h 26"/>
                <a:gd name="T8" fmla="*/ 15 w 68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"/>
                <a:gd name="T16" fmla="*/ 0 h 26"/>
                <a:gd name="T17" fmla="*/ 68 w 68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2" name="Freeform 88"/>
            <p:cNvSpPr>
              <a:spLocks/>
            </p:cNvSpPr>
            <p:nvPr/>
          </p:nvSpPr>
          <p:spPr bwMode="invGray">
            <a:xfrm>
              <a:off x="3428" y="2015"/>
              <a:ext cx="50" cy="32"/>
            </a:xfrm>
            <a:custGeom>
              <a:avLst/>
              <a:gdLst>
                <a:gd name="T0" fmla="*/ 29 w 66"/>
                <a:gd name="T1" fmla="*/ 5 h 43"/>
                <a:gd name="T2" fmla="*/ 15 w 66"/>
                <a:gd name="T3" fmla="*/ 5 h 43"/>
                <a:gd name="T4" fmla="*/ 6 w 66"/>
                <a:gd name="T5" fmla="*/ 5 h 43"/>
                <a:gd name="T6" fmla="*/ 5 w 66"/>
                <a:gd name="T7" fmla="*/ 19 h 43"/>
                <a:gd name="T8" fmla="*/ 18 w 66"/>
                <a:gd name="T9" fmla="*/ 24 h 43"/>
                <a:gd name="T10" fmla="*/ 36 w 66"/>
                <a:gd name="T11" fmla="*/ 15 h 43"/>
                <a:gd name="T12" fmla="*/ 29 w 66"/>
                <a:gd name="T13" fmla="*/ 5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"/>
                <a:gd name="T22" fmla="*/ 0 h 43"/>
                <a:gd name="T23" fmla="*/ 66 w 66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3" name="Freeform 89"/>
            <p:cNvSpPr>
              <a:spLocks/>
            </p:cNvSpPr>
            <p:nvPr/>
          </p:nvSpPr>
          <p:spPr bwMode="invGray">
            <a:xfrm>
              <a:off x="3777" y="2042"/>
              <a:ext cx="88" cy="31"/>
            </a:xfrm>
            <a:custGeom>
              <a:avLst/>
              <a:gdLst>
                <a:gd name="T0" fmla="*/ 8 w 117"/>
                <a:gd name="T1" fmla="*/ 0 h 41"/>
                <a:gd name="T2" fmla="*/ 5 w 117"/>
                <a:gd name="T3" fmla="*/ 9 h 41"/>
                <a:gd name="T4" fmla="*/ 29 w 117"/>
                <a:gd name="T5" fmla="*/ 17 h 41"/>
                <a:gd name="T6" fmla="*/ 43 w 117"/>
                <a:gd name="T7" fmla="*/ 20 h 41"/>
                <a:gd name="T8" fmla="*/ 63 w 117"/>
                <a:gd name="T9" fmla="*/ 13 h 41"/>
                <a:gd name="T10" fmla="*/ 44 w 117"/>
                <a:gd name="T11" fmla="*/ 2 h 41"/>
                <a:gd name="T12" fmla="*/ 8 w 11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41"/>
                <a:gd name="T23" fmla="*/ 117 w 117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4" name="Freeform 90"/>
            <p:cNvSpPr>
              <a:spLocks/>
            </p:cNvSpPr>
            <p:nvPr/>
          </p:nvSpPr>
          <p:spPr bwMode="invGray">
            <a:xfrm>
              <a:off x="3867" y="2041"/>
              <a:ext cx="46" cy="24"/>
            </a:xfrm>
            <a:custGeom>
              <a:avLst/>
              <a:gdLst>
                <a:gd name="T0" fmla="*/ 18 w 62"/>
                <a:gd name="T1" fmla="*/ 2 h 32"/>
                <a:gd name="T2" fmla="*/ 34 w 62"/>
                <a:gd name="T3" fmla="*/ 5 h 32"/>
                <a:gd name="T4" fmla="*/ 16 w 62"/>
                <a:gd name="T5" fmla="*/ 18 h 32"/>
                <a:gd name="T6" fmla="*/ 3 w 62"/>
                <a:gd name="T7" fmla="*/ 12 h 32"/>
                <a:gd name="T8" fmla="*/ 18 w 62"/>
                <a:gd name="T9" fmla="*/ 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32"/>
                <a:gd name="T17" fmla="*/ 62 w 62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5" name="Freeform 91"/>
            <p:cNvSpPr>
              <a:spLocks/>
            </p:cNvSpPr>
            <p:nvPr/>
          </p:nvSpPr>
          <p:spPr bwMode="invGray">
            <a:xfrm>
              <a:off x="3846" y="2070"/>
              <a:ext cx="37" cy="17"/>
            </a:xfrm>
            <a:custGeom>
              <a:avLst/>
              <a:gdLst>
                <a:gd name="T0" fmla="*/ 11 w 49"/>
                <a:gd name="T1" fmla="*/ 1 h 23"/>
                <a:gd name="T2" fmla="*/ 4 w 49"/>
                <a:gd name="T3" fmla="*/ 3 h 23"/>
                <a:gd name="T4" fmla="*/ 22 w 49"/>
                <a:gd name="T5" fmla="*/ 13 h 23"/>
                <a:gd name="T6" fmla="*/ 11 w 4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"/>
                <a:gd name="T13" fmla="*/ 0 h 23"/>
                <a:gd name="T14" fmla="*/ 49 w 49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6" name="Freeform 92"/>
            <p:cNvSpPr>
              <a:spLocks/>
            </p:cNvSpPr>
            <p:nvPr/>
          </p:nvSpPr>
          <p:spPr bwMode="invGray">
            <a:xfrm>
              <a:off x="4098" y="2294"/>
              <a:ext cx="76" cy="114"/>
            </a:xfrm>
            <a:custGeom>
              <a:avLst/>
              <a:gdLst>
                <a:gd name="T0" fmla="*/ 3 w 102"/>
                <a:gd name="T1" fmla="*/ 0 h 152"/>
                <a:gd name="T2" fmla="*/ 0 w 102"/>
                <a:gd name="T3" fmla="*/ 11 h 152"/>
                <a:gd name="T4" fmla="*/ 7 w 102"/>
                <a:gd name="T5" fmla="*/ 23 h 152"/>
                <a:gd name="T6" fmla="*/ 18 w 102"/>
                <a:gd name="T7" fmla="*/ 41 h 152"/>
                <a:gd name="T8" fmla="*/ 20 w 102"/>
                <a:gd name="T9" fmla="*/ 59 h 152"/>
                <a:gd name="T10" fmla="*/ 45 w 102"/>
                <a:gd name="T11" fmla="*/ 86 h 152"/>
                <a:gd name="T12" fmla="*/ 48 w 102"/>
                <a:gd name="T13" fmla="*/ 70 h 152"/>
                <a:gd name="T14" fmla="*/ 41 w 102"/>
                <a:gd name="T15" fmla="*/ 57 h 152"/>
                <a:gd name="T16" fmla="*/ 34 w 102"/>
                <a:gd name="T17" fmla="*/ 52 h 152"/>
                <a:gd name="T18" fmla="*/ 29 w 102"/>
                <a:gd name="T19" fmla="*/ 42 h 152"/>
                <a:gd name="T20" fmla="*/ 23 w 102"/>
                <a:gd name="T21" fmla="*/ 25 h 152"/>
                <a:gd name="T22" fmla="*/ 2 w 102"/>
                <a:gd name="T23" fmla="*/ 7 h 152"/>
                <a:gd name="T24" fmla="*/ 3 w 102"/>
                <a:gd name="T25" fmla="*/ 0 h 1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2"/>
                <a:gd name="T40" fmla="*/ 0 h 152"/>
                <a:gd name="T41" fmla="*/ 102 w 102"/>
                <a:gd name="T42" fmla="*/ 152 h 15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7" name="Freeform 93"/>
            <p:cNvSpPr>
              <a:spLocks/>
            </p:cNvSpPr>
            <p:nvPr/>
          </p:nvSpPr>
          <p:spPr bwMode="invGray">
            <a:xfrm>
              <a:off x="4159" y="2412"/>
              <a:ext cx="55" cy="78"/>
            </a:xfrm>
            <a:custGeom>
              <a:avLst/>
              <a:gdLst>
                <a:gd name="T0" fmla="*/ 36 w 74"/>
                <a:gd name="T1" fmla="*/ 13 h 103"/>
                <a:gd name="T2" fmla="*/ 41 w 74"/>
                <a:gd name="T3" fmla="*/ 23 h 103"/>
                <a:gd name="T4" fmla="*/ 16 w 74"/>
                <a:gd name="T5" fmla="*/ 48 h 103"/>
                <a:gd name="T6" fmla="*/ 18 w 74"/>
                <a:gd name="T7" fmla="*/ 58 h 103"/>
                <a:gd name="T8" fmla="*/ 11 w 74"/>
                <a:gd name="T9" fmla="*/ 54 h 103"/>
                <a:gd name="T10" fmla="*/ 3 w 74"/>
                <a:gd name="T11" fmla="*/ 48 h 103"/>
                <a:gd name="T12" fmla="*/ 0 w 74"/>
                <a:gd name="T13" fmla="*/ 47 h 103"/>
                <a:gd name="T14" fmla="*/ 5 w 74"/>
                <a:gd name="T15" fmla="*/ 33 h 103"/>
                <a:gd name="T16" fmla="*/ 7 w 74"/>
                <a:gd name="T17" fmla="*/ 30 h 103"/>
                <a:gd name="T18" fmla="*/ 1 w 74"/>
                <a:gd name="T19" fmla="*/ 14 h 103"/>
                <a:gd name="T20" fmla="*/ 2 w 74"/>
                <a:gd name="T21" fmla="*/ 8 h 103"/>
                <a:gd name="T22" fmla="*/ 14 w 74"/>
                <a:gd name="T23" fmla="*/ 13 h 103"/>
                <a:gd name="T24" fmla="*/ 20 w 74"/>
                <a:gd name="T25" fmla="*/ 20 h 103"/>
                <a:gd name="T26" fmla="*/ 36 w 74"/>
                <a:gd name="T27" fmla="*/ 13 h 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4"/>
                <a:gd name="T43" fmla="*/ 0 h 103"/>
                <a:gd name="T44" fmla="*/ 74 w 74"/>
                <a:gd name="T45" fmla="*/ 103 h 10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8" name="Freeform 94"/>
            <p:cNvSpPr>
              <a:spLocks/>
            </p:cNvSpPr>
            <p:nvPr/>
          </p:nvSpPr>
          <p:spPr bwMode="invGray">
            <a:xfrm>
              <a:off x="4123" y="2492"/>
              <a:ext cx="109" cy="189"/>
            </a:xfrm>
            <a:custGeom>
              <a:avLst/>
              <a:gdLst>
                <a:gd name="T0" fmla="*/ 46 w 146"/>
                <a:gd name="T1" fmla="*/ 56 h 252"/>
                <a:gd name="T2" fmla="*/ 37 w 146"/>
                <a:gd name="T3" fmla="*/ 60 h 252"/>
                <a:gd name="T4" fmla="*/ 36 w 146"/>
                <a:gd name="T5" fmla="*/ 74 h 252"/>
                <a:gd name="T6" fmla="*/ 12 w 146"/>
                <a:gd name="T7" fmla="*/ 83 h 252"/>
                <a:gd name="T8" fmla="*/ 4 w 146"/>
                <a:gd name="T9" fmla="*/ 95 h 252"/>
                <a:gd name="T10" fmla="*/ 11 w 146"/>
                <a:gd name="T11" fmla="*/ 103 h 252"/>
                <a:gd name="T12" fmla="*/ 4 w 146"/>
                <a:gd name="T13" fmla="*/ 112 h 252"/>
                <a:gd name="T14" fmla="*/ 13 w 146"/>
                <a:gd name="T15" fmla="*/ 142 h 252"/>
                <a:gd name="T16" fmla="*/ 16 w 146"/>
                <a:gd name="T17" fmla="*/ 121 h 252"/>
                <a:gd name="T18" fmla="*/ 12 w 146"/>
                <a:gd name="T19" fmla="*/ 108 h 252"/>
                <a:gd name="T20" fmla="*/ 23 w 146"/>
                <a:gd name="T21" fmla="*/ 99 h 252"/>
                <a:gd name="T22" fmla="*/ 29 w 146"/>
                <a:gd name="T23" fmla="*/ 89 h 252"/>
                <a:gd name="T24" fmla="*/ 37 w 146"/>
                <a:gd name="T25" fmla="*/ 98 h 252"/>
                <a:gd name="T26" fmla="*/ 25 w 146"/>
                <a:gd name="T27" fmla="*/ 107 h 252"/>
                <a:gd name="T28" fmla="*/ 31 w 146"/>
                <a:gd name="T29" fmla="*/ 113 h 252"/>
                <a:gd name="T30" fmla="*/ 38 w 146"/>
                <a:gd name="T31" fmla="*/ 101 h 252"/>
                <a:gd name="T32" fmla="*/ 47 w 146"/>
                <a:gd name="T33" fmla="*/ 104 h 252"/>
                <a:gd name="T34" fmla="*/ 58 w 146"/>
                <a:gd name="T35" fmla="*/ 83 h 252"/>
                <a:gd name="T36" fmla="*/ 63 w 146"/>
                <a:gd name="T37" fmla="*/ 88 h 252"/>
                <a:gd name="T38" fmla="*/ 76 w 146"/>
                <a:gd name="T39" fmla="*/ 83 h 252"/>
                <a:gd name="T40" fmla="*/ 81 w 146"/>
                <a:gd name="T41" fmla="*/ 74 h 252"/>
                <a:gd name="T42" fmla="*/ 79 w 146"/>
                <a:gd name="T43" fmla="*/ 62 h 252"/>
                <a:gd name="T44" fmla="*/ 75 w 146"/>
                <a:gd name="T45" fmla="*/ 56 h 252"/>
                <a:gd name="T46" fmla="*/ 68 w 146"/>
                <a:gd name="T47" fmla="*/ 23 h 252"/>
                <a:gd name="T48" fmla="*/ 52 w 146"/>
                <a:gd name="T49" fmla="*/ 0 h 252"/>
                <a:gd name="T50" fmla="*/ 43 w 146"/>
                <a:gd name="T51" fmla="*/ 7 h 252"/>
                <a:gd name="T52" fmla="*/ 54 w 146"/>
                <a:gd name="T53" fmla="*/ 20 h 252"/>
                <a:gd name="T54" fmla="*/ 54 w 146"/>
                <a:gd name="T55" fmla="*/ 36 h 252"/>
                <a:gd name="T56" fmla="*/ 46 w 146"/>
                <a:gd name="T57" fmla="*/ 56 h 2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6"/>
                <a:gd name="T88" fmla="*/ 0 h 252"/>
                <a:gd name="T89" fmla="*/ 146 w 146"/>
                <a:gd name="T90" fmla="*/ 252 h 25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9" name="Freeform 95"/>
            <p:cNvSpPr>
              <a:spLocks/>
            </p:cNvSpPr>
            <p:nvPr/>
          </p:nvSpPr>
          <p:spPr bwMode="invGray">
            <a:xfrm>
              <a:off x="3062" y="1988"/>
              <a:ext cx="52" cy="30"/>
            </a:xfrm>
            <a:custGeom>
              <a:avLst/>
              <a:gdLst>
                <a:gd name="T0" fmla="*/ 33 w 70"/>
                <a:gd name="T1" fmla="*/ 0 h 40"/>
                <a:gd name="T2" fmla="*/ 36 w 70"/>
                <a:gd name="T3" fmla="*/ 11 h 40"/>
                <a:gd name="T4" fmla="*/ 22 w 70"/>
                <a:gd name="T5" fmla="*/ 14 h 40"/>
                <a:gd name="T6" fmla="*/ 17 w 70"/>
                <a:gd name="T7" fmla="*/ 23 h 40"/>
                <a:gd name="T8" fmla="*/ 4 w 70"/>
                <a:gd name="T9" fmla="*/ 22 h 40"/>
                <a:gd name="T10" fmla="*/ 1 w 70"/>
                <a:gd name="T11" fmla="*/ 20 h 40"/>
                <a:gd name="T12" fmla="*/ 19 w 70"/>
                <a:gd name="T13" fmla="*/ 11 h 40"/>
                <a:gd name="T14" fmla="*/ 33 w 70"/>
                <a:gd name="T15" fmla="*/ 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0"/>
                <a:gd name="T25" fmla="*/ 0 h 40"/>
                <a:gd name="T26" fmla="*/ 70 w 70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0" name="Freeform 96"/>
            <p:cNvSpPr>
              <a:spLocks/>
            </p:cNvSpPr>
            <p:nvPr/>
          </p:nvSpPr>
          <p:spPr bwMode="invGray">
            <a:xfrm>
              <a:off x="2955" y="1997"/>
              <a:ext cx="19" cy="22"/>
            </a:xfrm>
            <a:custGeom>
              <a:avLst/>
              <a:gdLst>
                <a:gd name="T0" fmla="*/ 10 w 26"/>
                <a:gd name="T1" fmla="*/ 0 h 29"/>
                <a:gd name="T2" fmla="*/ 0 w 26"/>
                <a:gd name="T3" fmla="*/ 11 h 29"/>
                <a:gd name="T4" fmla="*/ 10 w 26"/>
                <a:gd name="T5" fmla="*/ 15 h 29"/>
                <a:gd name="T6" fmla="*/ 10 w 26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29"/>
                <a:gd name="T14" fmla="*/ 26 w 26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1" name="Freeform 97"/>
            <p:cNvSpPr>
              <a:spLocks/>
            </p:cNvSpPr>
            <p:nvPr/>
          </p:nvSpPr>
          <p:spPr bwMode="invGray">
            <a:xfrm>
              <a:off x="2979" y="1996"/>
              <a:ext cx="37" cy="27"/>
            </a:xfrm>
            <a:custGeom>
              <a:avLst/>
              <a:gdLst>
                <a:gd name="T0" fmla="*/ 8 w 49"/>
                <a:gd name="T1" fmla="*/ 3 h 36"/>
                <a:gd name="T2" fmla="*/ 0 w 49"/>
                <a:gd name="T3" fmla="*/ 11 h 36"/>
                <a:gd name="T4" fmla="*/ 4 w 49"/>
                <a:gd name="T5" fmla="*/ 18 h 36"/>
                <a:gd name="T6" fmla="*/ 11 w 49"/>
                <a:gd name="T7" fmla="*/ 20 h 36"/>
                <a:gd name="T8" fmla="*/ 23 w 49"/>
                <a:gd name="T9" fmla="*/ 14 h 36"/>
                <a:gd name="T10" fmla="*/ 8 w 49"/>
                <a:gd name="T11" fmla="*/ 3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36"/>
                <a:gd name="T20" fmla="*/ 49 w 49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2" name="Freeform 98"/>
            <p:cNvSpPr>
              <a:spLocks/>
            </p:cNvSpPr>
            <p:nvPr/>
          </p:nvSpPr>
          <p:spPr bwMode="invGray">
            <a:xfrm>
              <a:off x="3040" y="1987"/>
              <a:ext cx="20" cy="16"/>
            </a:xfrm>
            <a:custGeom>
              <a:avLst/>
              <a:gdLst>
                <a:gd name="T0" fmla="*/ 6 w 27"/>
                <a:gd name="T1" fmla="*/ 0 h 22"/>
                <a:gd name="T2" fmla="*/ 1 w 27"/>
                <a:gd name="T3" fmla="*/ 7 h 22"/>
                <a:gd name="T4" fmla="*/ 10 w 27"/>
                <a:gd name="T5" fmla="*/ 12 h 22"/>
                <a:gd name="T6" fmla="*/ 6 w 27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22"/>
                <a:gd name="T14" fmla="*/ 27 w 2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3" name="Freeform 99"/>
            <p:cNvSpPr>
              <a:spLocks/>
            </p:cNvSpPr>
            <p:nvPr/>
          </p:nvSpPr>
          <p:spPr bwMode="invGray">
            <a:xfrm>
              <a:off x="3022" y="2005"/>
              <a:ext cx="15" cy="13"/>
            </a:xfrm>
            <a:custGeom>
              <a:avLst/>
              <a:gdLst>
                <a:gd name="T0" fmla="*/ 6 w 20"/>
                <a:gd name="T1" fmla="*/ 0 h 18"/>
                <a:gd name="T2" fmla="*/ 5 w 20"/>
                <a:gd name="T3" fmla="*/ 9 h 18"/>
                <a:gd name="T4" fmla="*/ 6 w 20"/>
                <a:gd name="T5" fmla="*/ 0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4" name="Freeform 100"/>
            <p:cNvSpPr>
              <a:spLocks/>
            </p:cNvSpPr>
            <p:nvPr/>
          </p:nvSpPr>
          <p:spPr bwMode="invGray">
            <a:xfrm>
              <a:off x="4162" y="2021"/>
              <a:ext cx="18" cy="33"/>
            </a:xfrm>
            <a:custGeom>
              <a:avLst/>
              <a:gdLst>
                <a:gd name="T0" fmla="*/ 14 w 24"/>
                <a:gd name="T1" fmla="*/ 0 h 44"/>
                <a:gd name="T2" fmla="*/ 5 w 24"/>
                <a:gd name="T3" fmla="*/ 9 h 44"/>
                <a:gd name="T4" fmla="*/ 0 w 24"/>
                <a:gd name="T5" fmla="*/ 20 h 44"/>
                <a:gd name="T6" fmla="*/ 9 w 24"/>
                <a:gd name="T7" fmla="*/ 23 h 44"/>
                <a:gd name="T8" fmla="*/ 14 w 2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4"/>
                <a:gd name="T17" fmla="*/ 24 w 2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5" name="Freeform 101"/>
            <p:cNvSpPr>
              <a:spLocks/>
            </p:cNvSpPr>
            <p:nvPr/>
          </p:nvSpPr>
          <p:spPr bwMode="invGray">
            <a:xfrm>
              <a:off x="3278" y="3473"/>
              <a:ext cx="31" cy="18"/>
            </a:xfrm>
            <a:custGeom>
              <a:avLst/>
              <a:gdLst>
                <a:gd name="T0" fmla="*/ 17 w 41"/>
                <a:gd name="T1" fmla="*/ 0 h 24"/>
                <a:gd name="T2" fmla="*/ 15 w 41"/>
                <a:gd name="T3" fmla="*/ 14 h 24"/>
                <a:gd name="T4" fmla="*/ 17 w 41"/>
                <a:gd name="T5" fmla="*/ 0 h 24"/>
                <a:gd name="T6" fmla="*/ 0 60000 65536"/>
                <a:gd name="T7" fmla="*/ 0 60000 65536"/>
                <a:gd name="T8" fmla="*/ 0 60000 65536"/>
                <a:gd name="T9" fmla="*/ 0 w 41"/>
                <a:gd name="T10" fmla="*/ 0 h 24"/>
                <a:gd name="T11" fmla="*/ 41 w 41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6" name="Freeform 102"/>
            <p:cNvSpPr>
              <a:spLocks/>
            </p:cNvSpPr>
            <p:nvPr/>
          </p:nvSpPr>
          <p:spPr bwMode="invGray">
            <a:xfrm>
              <a:off x="3318" y="3466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7" name="Freeform 103"/>
            <p:cNvSpPr>
              <a:spLocks/>
            </p:cNvSpPr>
            <p:nvPr/>
          </p:nvSpPr>
          <p:spPr bwMode="invGray">
            <a:xfrm>
              <a:off x="3251" y="3312"/>
              <a:ext cx="9" cy="15"/>
            </a:xfrm>
            <a:custGeom>
              <a:avLst/>
              <a:gdLst>
                <a:gd name="T0" fmla="*/ 5 w 13"/>
                <a:gd name="T1" fmla="*/ 3 h 20"/>
                <a:gd name="T2" fmla="*/ 1 w 13"/>
                <a:gd name="T3" fmla="*/ 6 h 20"/>
                <a:gd name="T4" fmla="*/ 4 w 13"/>
                <a:gd name="T5" fmla="*/ 11 h 20"/>
                <a:gd name="T6" fmla="*/ 5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8" name="Freeform 104"/>
            <p:cNvSpPr>
              <a:spLocks/>
            </p:cNvSpPr>
            <p:nvPr/>
          </p:nvSpPr>
          <p:spPr bwMode="invGray">
            <a:xfrm>
              <a:off x="3311" y="3239"/>
              <a:ext cx="11" cy="19"/>
            </a:xfrm>
            <a:custGeom>
              <a:avLst/>
              <a:gdLst>
                <a:gd name="T0" fmla="*/ 4 w 14"/>
                <a:gd name="T1" fmla="*/ 0 h 25"/>
                <a:gd name="T2" fmla="*/ 0 w 14"/>
                <a:gd name="T3" fmla="*/ 8 h 25"/>
                <a:gd name="T4" fmla="*/ 7 w 14"/>
                <a:gd name="T5" fmla="*/ 14 h 25"/>
                <a:gd name="T6" fmla="*/ 4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5"/>
                <a:gd name="T14" fmla="*/ 14 w 14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9" name="Freeform 105"/>
            <p:cNvSpPr>
              <a:spLocks/>
            </p:cNvSpPr>
            <p:nvPr/>
          </p:nvSpPr>
          <p:spPr bwMode="invGray">
            <a:xfrm>
              <a:off x="3287" y="3238"/>
              <a:ext cx="11" cy="19"/>
            </a:xfrm>
            <a:custGeom>
              <a:avLst/>
              <a:gdLst>
                <a:gd name="T0" fmla="*/ 4 w 14"/>
                <a:gd name="T1" fmla="*/ 0 h 25"/>
                <a:gd name="T2" fmla="*/ 0 w 14"/>
                <a:gd name="T3" fmla="*/ 8 h 25"/>
                <a:gd name="T4" fmla="*/ 7 w 14"/>
                <a:gd name="T5" fmla="*/ 14 h 25"/>
                <a:gd name="T6" fmla="*/ 4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5"/>
                <a:gd name="T14" fmla="*/ 14 w 14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0" name="Freeform 106"/>
            <p:cNvSpPr>
              <a:spLocks/>
            </p:cNvSpPr>
            <p:nvPr/>
          </p:nvSpPr>
          <p:spPr bwMode="invGray">
            <a:xfrm>
              <a:off x="3276" y="3260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1" name="Freeform 107"/>
            <p:cNvSpPr>
              <a:spLocks/>
            </p:cNvSpPr>
            <p:nvPr/>
          </p:nvSpPr>
          <p:spPr bwMode="invGray">
            <a:xfrm>
              <a:off x="3251" y="3294"/>
              <a:ext cx="9" cy="15"/>
            </a:xfrm>
            <a:custGeom>
              <a:avLst/>
              <a:gdLst>
                <a:gd name="T0" fmla="*/ 5 w 13"/>
                <a:gd name="T1" fmla="*/ 3 h 20"/>
                <a:gd name="T2" fmla="*/ 1 w 13"/>
                <a:gd name="T3" fmla="*/ 6 h 20"/>
                <a:gd name="T4" fmla="*/ 4 w 13"/>
                <a:gd name="T5" fmla="*/ 11 h 20"/>
                <a:gd name="T6" fmla="*/ 5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2" name="Freeform 108"/>
            <p:cNvSpPr>
              <a:spLocks/>
            </p:cNvSpPr>
            <p:nvPr/>
          </p:nvSpPr>
          <p:spPr bwMode="invGray">
            <a:xfrm>
              <a:off x="3270" y="3281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3" name="Freeform 109"/>
            <p:cNvSpPr>
              <a:spLocks/>
            </p:cNvSpPr>
            <p:nvPr/>
          </p:nvSpPr>
          <p:spPr bwMode="invGray">
            <a:xfrm>
              <a:off x="2537" y="2293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4" name="Freeform 110"/>
            <p:cNvSpPr>
              <a:spLocks/>
            </p:cNvSpPr>
            <p:nvPr/>
          </p:nvSpPr>
          <p:spPr bwMode="invGray">
            <a:xfrm>
              <a:off x="2476" y="2259"/>
              <a:ext cx="10" cy="15"/>
            </a:xfrm>
            <a:custGeom>
              <a:avLst/>
              <a:gdLst>
                <a:gd name="T0" fmla="*/ 6 w 13"/>
                <a:gd name="T1" fmla="*/ 3 h 20"/>
                <a:gd name="T2" fmla="*/ 1 w 13"/>
                <a:gd name="T3" fmla="*/ 6 h 20"/>
                <a:gd name="T4" fmla="*/ 5 w 13"/>
                <a:gd name="T5" fmla="*/ 11 h 20"/>
                <a:gd name="T6" fmla="*/ 6 w 13"/>
                <a:gd name="T7" fmla="*/ 3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0"/>
                <a:gd name="T14" fmla="*/ 13 w 13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5" name="Freeform 111"/>
            <p:cNvSpPr>
              <a:spLocks/>
            </p:cNvSpPr>
            <p:nvPr/>
          </p:nvSpPr>
          <p:spPr bwMode="invGray">
            <a:xfrm>
              <a:off x="2238" y="2042"/>
              <a:ext cx="2060" cy="1644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60"/>
                <a:gd name="T175" fmla="*/ 0 h 1644"/>
                <a:gd name="T176" fmla="*/ 2060 w 2060"/>
                <a:gd name="T177" fmla="*/ 1644 h 164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1" name="Rectangle 112"/>
          <p:cNvSpPr>
            <a:spLocks noChangeArrowheads="1"/>
          </p:cNvSpPr>
          <p:nvPr/>
        </p:nvSpPr>
        <p:spPr bwMode="auto">
          <a:xfrm>
            <a:off x="1219200" y="5226050"/>
            <a:ext cx="594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22532" name="Line 114"/>
          <p:cNvSpPr>
            <a:spLocks noChangeShapeType="1"/>
          </p:cNvSpPr>
          <p:nvPr/>
        </p:nvSpPr>
        <p:spPr bwMode="auto">
          <a:xfrm>
            <a:off x="1281113" y="5154613"/>
            <a:ext cx="6570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533" name="Group 115"/>
          <p:cNvGrpSpPr>
            <a:grpSpLocks/>
          </p:cNvGrpSpPr>
          <p:nvPr/>
        </p:nvGrpSpPr>
        <p:grpSpPr bwMode="auto">
          <a:xfrm>
            <a:off x="1812925" y="1381125"/>
            <a:ext cx="1644650" cy="419100"/>
            <a:chOff x="2001" y="1281"/>
            <a:chExt cx="1758" cy="1758"/>
          </a:xfrm>
        </p:grpSpPr>
        <p:pic>
          <p:nvPicPr>
            <p:cNvPr id="22586" name="Picture 116" descr="TransBW_00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001" y="1281"/>
              <a:ext cx="1758" cy="1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87" name="Oval 117"/>
            <p:cNvSpPr>
              <a:spLocks noChangeArrowheads="1"/>
            </p:cNvSpPr>
            <p:nvPr/>
          </p:nvSpPr>
          <p:spPr bwMode="gray">
            <a:xfrm>
              <a:off x="2018" y="1297"/>
              <a:ext cx="1721" cy="1721"/>
            </a:xfrm>
            <a:prstGeom prst="ellipse">
              <a:avLst/>
            </a:prstGeom>
            <a:solidFill>
              <a:schemeClr val="folHlink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22534" name="Text Box 118"/>
          <p:cNvSpPr txBox="1">
            <a:spLocks noChangeArrowheads="1"/>
          </p:cNvSpPr>
          <p:nvPr/>
        </p:nvSpPr>
        <p:spPr bwMode="black">
          <a:xfrm>
            <a:off x="1943100" y="1401763"/>
            <a:ext cx="1377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America</a:t>
            </a:r>
          </a:p>
        </p:txBody>
      </p:sp>
      <p:grpSp>
        <p:nvGrpSpPr>
          <p:cNvPr id="22535" name="Group 119"/>
          <p:cNvGrpSpPr>
            <a:grpSpLocks/>
          </p:cNvGrpSpPr>
          <p:nvPr/>
        </p:nvGrpSpPr>
        <p:grpSpPr bwMode="auto">
          <a:xfrm>
            <a:off x="3763963" y="1371600"/>
            <a:ext cx="1644650" cy="419100"/>
            <a:chOff x="2001" y="1281"/>
            <a:chExt cx="1758" cy="1758"/>
          </a:xfrm>
        </p:grpSpPr>
        <p:pic>
          <p:nvPicPr>
            <p:cNvPr id="22584" name="Picture 120" descr="TransBW_00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001" y="1281"/>
              <a:ext cx="1758" cy="1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85" name="Oval 121"/>
            <p:cNvSpPr>
              <a:spLocks noChangeArrowheads="1"/>
            </p:cNvSpPr>
            <p:nvPr/>
          </p:nvSpPr>
          <p:spPr bwMode="gray">
            <a:xfrm>
              <a:off x="2018" y="1297"/>
              <a:ext cx="1721" cy="1721"/>
            </a:xfrm>
            <a:prstGeom prst="ellipse">
              <a:avLst/>
            </a:prstGeom>
            <a:solidFill>
              <a:schemeClr val="hlink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22536" name="Text Box 122"/>
          <p:cNvSpPr txBox="1">
            <a:spLocks noChangeArrowheads="1"/>
          </p:cNvSpPr>
          <p:nvPr/>
        </p:nvSpPr>
        <p:spPr bwMode="black">
          <a:xfrm>
            <a:off x="3894138" y="1392238"/>
            <a:ext cx="1377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Europe</a:t>
            </a:r>
          </a:p>
        </p:txBody>
      </p:sp>
      <p:grpSp>
        <p:nvGrpSpPr>
          <p:cNvPr id="22537" name="Group 123"/>
          <p:cNvGrpSpPr>
            <a:grpSpLocks/>
          </p:cNvGrpSpPr>
          <p:nvPr/>
        </p:nvGrpSpPr>
        <p:grpSpPr bwMode="auto">
          <a:xfrm>
            <a:off x="5737225" y="1371600"/>
            <a:ext cx="1644650" cy="419100"/>
            <a:chOff x="2001" y="1281"/>
            <a:chExt cx="1758" cy="1758"/>
          </a:xfrm>
        </p:grpSpPr>
        <p:pic>
          <p:nvPicPr>
            <p:cNvPr id="22582" name="Picture 124" descr="TransBW_00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001" y="1281"/>
              <a:ext cx="1758" cy="1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83" name="Oval 125"/>
            <p:cNvSpPr>
              <a:spLocks noChangeArrowheads="1"/>
            </p:cNvSpPr>
            <p:nvPr/>
          </p:nvSpPr>
          <p:spPr bwMode="gray">
            <a:xfrm>
              <a:off x="2018" y="1297"/>
              <a:ext cx="1721" cy="1721"/>
            </a:xfrm>
            <a:prstGeom prst="ellipse">
              <a:avLst/>
            </a:prstGeom>
            <a:solidFill>
              <a:schemeClr val="accent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22538" name="Text Box 126"/>
          <p:cNvSpPr txBox="1">
            <a:spLocks noChangeArrowheads="1"/>
          </p:cNvSpPr>
          <p:nvPr/>
        </p:nvSpPr>
        <p:spPr bwMode="black">
          <a:xfrm>
            <a:off x="5867400" y="1392238"/>
            <a:ext cx="1377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Asia</a:t>
            </a:r>
          </a:p>
        </p:txBody>
      </p:sp>
      <p:sp>
        <p:nvSpPr>
          <p:cNvPr id="22539" name="Rectangle 127"/>
          <p:cNvSpPr>
            <a:spLocks noChangeArrowheads="1"/>
          </p:cNvSpPr>
          <p:nvPr/>
        </p:nvSpPr>
        <p:spPr bwMode="auto">
          <a:xfrm>
            <a:off x="2636838" y="3803650"/>
            <a:ext cx="920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22540" name="Rectangle 128"/>
          <p:cNvSpPr>
            <a:spLocks noChangeArrowheads="1"/>
          </p:cNvSpPr>
          <p:nvPr/>
        </p:nvSpPr>
        <p:spPr bwMode="auto">
          <a:xfrm>
            <a:off x="2232025" y="2593975"/>
            <a:ext cx="920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22541" name="Rectangle 129"/>
          <p:cNvSpPr>
            <a:spLocks noChangeArrowheads="1"/>
          </p:cNvSpPr>
          <p:nvPr/>
        </p:nvSpPr>
        <p:spPr bwMode="auto">
          <a:xfrm>
            <a:off x="4284663" y="3316288"/>
            <a:ext cx="920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22542" name="Rectangle 130"/>
          <p:cNvSpPr>
            <a:spLocks noChangeArrowheads="1"/>
          </p:cNvSpPr>
          <p:nvPr/>
        </p:nvSpPr>
        <p:spPr bwMode="auto">
          <a:xfrm>
            <a:off x="5316538" y="2295525"/>
            <a:ext cx="920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22543" name="Rectangle 131"/>
          <p:cNvSpPr>
            <a:spLocks noChangeArrowheads="1"/>
          </p:cNvSpPr>
          <p:nvPr/>
        </p:nvSpPr>
        <p:spPr bwMode="auto">
          <a:xfrm>
            <a:off x="5689600" y="4387850"/>
            <a:ext cx="920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22544" name="Rectangle 132"/>
          <p:cNvSpPr>
            <a:spLocks noChangeArrowheads="1"/>
          </p:cNvSpPr>
          <p:nvPr/>
        </p:nvSpPr>
        <p:spPr bwMode="auto">
          <a:xfrm>
            <a:off x="1624013" y="4395788"/>
            <a:ext cx="8540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22545" name="Rectangle 133"/>
          <p:cNvSpPr>
            <a:spLocks noChangeArrowheads="1"/>
          </p:cNvSpPr>
          <p:nvPr/>
        </p:nvSpPr>
        <p:spPr bwMode="auto">
          <a:xfrm>
            <a:off x="1624013" y="4667250"/>
            <a:ext cx="8540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contents</a:t>
            </a:r>
          </a:p>
        </p:txBody>
      </p:sp>
      <p:grpSp>
        <p:nvGrpSpPr>
          <p:cNvPr id="22546" name="Group 134"/>
          <p:cNvGrpSpPr>
            <a:grpSpLocks/>
          </p:cNvGrpSpPr>
          <p:nvPr/>
        </p:nvGrpSpPr>
        <p:grpSpPr bwMode="auto">
          <a:xfrm>
            <a:off x="2097088" y="2678113"/>
            <a:ext cx="187325" cy="184150"/>
            <a:chOff x="480" y="1200"/>
            <a:chExt cx="1042" cy="1019"/>
          </a:xfrm>
        </p:grpSpPr>
        <p:grpSp>
          <p:nvGrpSpPr>
            <p:cNvPr id="22578" name="Group 135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2580" name="Picture 136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097" name="Oval 137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3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5000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pPr eaLnBrk="1" hangingPunct="1"/>
                <a:endParaRPr lang="zh-CN" altLang="zh-CN"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2579" name="Picture 138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47" name="Group 139"/>
          <p:cNvGrpSpPr>
            <a:grpSpLocks/>
          </p:cNvGrpSpPr>
          <p:nvPr/>
        </p:nvGrpSpPr>
        <p:grpSpPr bwMode="auto">
          <a:xfrm>
            <a:off x="4645025" y="3187700"/>
            <a:ext cx="187325" cy="184150"/>
            <a:chOff x="480" y="1200"/>
            <a:chExt cx="1042" cy="1019"/>
          </a:xfrm>
        </p:grpSpPr>
        <p:grpSp>
          <p:nvGrpSpPr>
            <p:cNvPr id="22574" name="Group 140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2576" name="Picture 141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02" name="Oval 14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3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5000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pPr eaLnBrk="1" hangingPunct="1"/>
                <a:endParaRPr lang="zh-CN" altLang="zh-CN"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2575" name="Picture 143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48" name="Group 144"/>
          <p:cNvGrpSpPr>
            <a:grpSpLocks/>
          </p:cNvGrpSpPr>
          <p:nvPr/>
        </p:nvGrpSpPr>
        <p:grpSpPr bwMode="auto">
          <a:xfrm>
            <a:off x="6570663" y="4486275"/>
            <a:ext cx="187325" cy="184150"/>
            <a:chOff x="480" y="1200"/>
            <a:chExt cx="1042" cy="1019"/>
          </a:xfrm>
        </p:grpSpPr>
        <p:grpSp>
          <p:nvGrpSpPr>
            <p:cNvPr id="22570" name="Group 145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2572" name="Picture 146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07" name="Oval 147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3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5000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pPr eaLnBrk="1" hangingPunct="1"/>
                <a:endParaRPr lang="zh-CN" altLang="zh-CN"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2571" name="Picture 148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49" name="Group 149"/>
          <p:cNvGrpSpPr>
            <a:grpSpLocks/>
          </p:cNvGrpSpPr>
          <p:nvPr/>
        </p:nvGrpSpPr>
        <p:grpSpPr bwMode="auto">
          <a:xfrm>
            <a:off x="1387475" y="4732338"/>
            <a:ext cx="187325" cy="184150"/>
            <a:chOff x="480" y="1200"/>
            <a:chExt cx="1042" cy="1019"/>
          </a:xfrm>
        </p:grpSpPr>
        <p:grpSp>
          <p:nvGrpSpPr>
            <p:cNvPr id="22566" name="Group 150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2568" name="Picture 151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12" name="Oval 15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3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5000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pPr eaLnBrk="1" hangingPunct="1"/>
                <a:endParaRPr lang="zh-CN" altLang="zh-CN"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2567" name="Picture 153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50" name="Group 154"/>
          <p:cNvGrpSpPr>
            <a:grpSpLocks/>
          </p:cNvGrpSpPr>
          <p:nvPr/>
        </p:nvGrpSpPr>
        <p:grpSpPr bwMode="auto">
          <a:xfrm flipH="1">
            <a:off x="1382713" y="4462463"/>
            <a:ext cx="187325" cy="184150"/>
            <a:chOff x="480" y="1200"/>
            <a:chExt cx="1042" cy="1019"/>
          </a:xfrm>
        </p:grpSpPr>
        <p:grpSp>
          <p:nvGrpSpPr>
            <p:cNvPr id="22562" name="Group 155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2564" name="Picture 156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17" name="Oval 157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3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pPr eaLnBrk="1" hangingPunct="1"/>
                <a:endParaRPr lang="zh-CN" altLang="zh-CN"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2563" name="Picture 158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51" name="Group 159"/>
          <p:cNvGrpSpPr>
            <a:grpSpLocks/>
          </p:cNvGrpSpPr>
          <p:nvPr/>
        </p:nvGrpSpPr>
        <p:grpSpPr bwMode="auto">
          <a:xfrm flipH="1">
            <a:off x="2911475" y="3670300"/>
            <a:ext cx="187325" cy="184150"/>
            <a:chOff x="480" y="1200"/>
            <a:chExt cx="1042" cy="1019"/>
          </a:xfrm>
        </p:grpSpPr>
        <p:grpSp>
          <p:nvGrpSpPr>
            <p:cNvPr id="22558" name="Group 160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2560" name="Picture 161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22" name="Oval 16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3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pPr eaLnBrk="1" hangingPunct="1"/>
                <a:endParaRPr lang="zh-CN" altLang="zh-CN"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2559" name="Picture 163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52" name="Group 164"/>
          <p:cNvGrpSpPr>
            <a:grpSpLocks/>
          </p:cNvGrpSpPr>
          <p:nvPr/>
        </p:nvGrpSpPr>
        <p:grpSpPr bwMode="auto">
          <a:xfrm flipH="1">
            <a:off x="5661025" y="2603500"/>
            <a:ext cx="187325" cy="184150"/>
            <a:chOff x="480" y="1200"/>
            <a:chExt cx="1042" cy="1019"/>
          </a:xfrm>
        </p:grpSpPr>
        <p:grpSp>
          <p:nvGrpSpPr>
            <p:cNvPr id="22554" name="Group 165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2556" name="Picture 166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27" name="Oval 167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3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pPr eaLnBrk="1" hangingPunct="1"/>
                <a:endParaRPr lang="zh-CN" altLang="zh-CN">
                  <a:latin typeface="Calibri" panose="020F050202020403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2555" name="Picture 168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6120" name="Rectangle 169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6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1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sp>
        <p:nvSpPr>
          <p:cNvPr id="23555" name="AutoShape 2"/>
          <p:cNvSpPr>
            <a:spLocks noChangeArrowheads="1"/>
          </p:cNvSpPr>
          <p:nvPr/>
        </p:nvSpPr>
        <p:spPr bwMode="gray">
          <a:xfrm>
            <a:off x="1042988" y="1614488"/>
            <a:ext cx="7339012" cy="4176712"/>
          </a:xfrm>
          <a:prstGeom prst="roundRect">
            <a:avLst>
              <a:gd name="adj" fmla="val 2014"/>
            </a:avLst>
          </a:prstGeom>
          <a:gradFill rotWithShape="1">
            <a:gsLst>
              <a:gs pos="0">
                <a:srgbClr val="B4C9D6"/>
              </a:gs>
              <a:gs pos="100000">
                <a:srgbClr val="D2DEE6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PerspectiveBottom"/>
            <a:lightRig rig="legacyFlat3" dir="r"/>
          </a:scene3d>
          <a:sp3d extrusionH="430200" prstMaterial="legacyMatte">
            <a:bevelT w="13500" h="13500" prst="angle"/>
            <a:bevelB w="13500" h="13500" prst="angle"/>
            <a:extrusionClr>
              <a:srgbClr val="1C1C1C"/>
            </a:extrusionClr>
            <a:contourClr>
              <a:srgbClr val="B4C9D6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56" name="Rectangle 3" descr="Light horizontal"/>
          <p:cNvSpPr>
            <a:spLocks noChangeArrowheads="1"/>
          </p:cNvSpPr>
          <p:nvPr/>
        </p:nvSpPr>
        <p:spPr bwMode="gray">
          <a:xfrm>
            <a:off x="1184275" y="2047875"/>
            <a:ext cx="7067550" cy="3556000"/>
          </a:xfrm>
          <a:prstGeom prst="rect">
            <a:avLst/>
          </a:prstGeom>
          <a:pattFill prst="ltHorz">
            <a:fgClr>
              <a:srgbClr val="EAEAEA"/>
            </a:fgClr>
            <a:bgClr>
              <a:srgbClr val="F8F8F8"/>
            </a:bgClr>
          </a:pattFill>
          <a:ln>
            <a:noFill/>
          </a:ln>
          <a:effectLst>
            <a:prstShdw prst="shdw17" dist="17961" dir="13500000">
              <a:srgbClr val="8C8C8C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57" name="AutoShape 4"/>
          <p:cNvSpPr>
            <a:spLocks noChangeArrowheads="1"/>
          </p:cNvSpPr>
          <p:nvPr/>
        </p:nvSpPr>
        <p:spPr bwMode="gray">
          <a:xfrm>
            <a:off x="1041400" y="1466850"/>
            <a:ext cx="7339013" cy="74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4C9D6"/>
              </a:gs>
              <a:gs pos="50000">
                <a:srgbClr val="D2DEE6"/>
              </a:gs>
              <a:gs pos="100000">
                <a:srgbClr val="B4C9D6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PerspectiveBottom"/>
            <a:lightRig rig="legacyFlat3" dir="t"/>
          </a:scene3d>
          <a:sp3d extrusionH="163500" prstMaterial="legacyMatte">
            <a:bevelT w="13500" h="13500" prst="angle"/>
            <a:bevelB w="13500" h="13500" prst="angle"/>
            <a:extrusionClr>
              <a:srgbClr val="1C1C1C"/>
            </a:extrusionClr>
            <a:contourClr>
              <a:srgbClr val="B4C9D6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23558" name="Group 5"/>
          <p:cNvGrpSpPr>
            <a:grpSpLocks/>
          </p:cNvGrpSpPr>
          <p:nvPr/>
        </p:nvGrpSpPr>
        <p:grpSpPr bwMode="auto">
          <a:xfrm>
            <a:off x="8207375" y="1566863"/>
            <a:ext cx="107950" cy="528637"/>
            <a:chOff x="5311" y="1135"/>
            <a:chExt cx="73" cy="346"/>
          </a:xfrm>
        </p:grpSpPr>
        <p:sp>
          <p:nvSpPr>
            <p:cNvPr id="23574" name="Rectangle 6"/>
            <p:cNvSpPr>
              <a:spLocks noChangeArrowheads="1"/>
            </p:cNvSpPr>
            <p:nvPr/>
          </p:nvSpPr>
          <p:spPr bwMode="gray">
            <a:xfrm flipH="1" flipV="1">
              <a:off x="5357" y="1454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575" name="Rectangle 7"/>
            <p:cNvSpPr>
              <a:spLocks noChangeArrowheads="1"/>
            </p:cNvSpPr>
            <p:nvPr/>
          </p:nvSpPr>
          <p:spPr bwMode="gray">
            <a:xfrm flipH="1" flipV="1">
              <a:off x="5311" y="1454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576" name="Rectangle 8"/>
            <p:cNvSpPr>
              <a:spLocks noChangeArrowheads="1"/>
            </p:cNvSpPr>
            <p:nvPr/>
          </p:nvSpPr>
          <p:spPr bwMode="gray">
            <a:xfrm flipH="1" flipV="1">
              <a:off x="5357" y="1405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577" name="Rectangle 9"/>
            <p:cNvSpPr>
              <a:spLocks noChangeArrowheads="1"/>
            </p:cNvSpPr>
            <p:nvPr/>
          </p:nvSpPr>
          <p:spPr bwMode="gray">
            <a:xfrm flipH="1" flipV="1">
              <a:off x="5357" y="1135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578" name="Rectangle 10"/>
            <p:cNvSpPr>
              <a:spLocks noChangeArrowheads="1"/>
            </p:cNvSpPr>
            <p:nvPr/>
          </p:nvSpPr>
          <p:spPr bwMode="gray">
            <a:xfrm flipH="1" flipV="1">
              <a:off x="5313" y="1135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579" name="Rectangle 11"/>
            <p:cNvSpPr>
              <a:spLocks noChangeArrowheads="1"/>
            </p:cNvSpPr>
            <p:nvPr/>
          </p:nvSpPr>
          <p:spPr bwMode="gray">
            <a:xfrm flipH="1" flipV="1">
              <a:off x="5357" y="1183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559" name="Group 12"/>
          <p:cNvGrpSpPr>
            <a:grpSpLocks/>
          </p:cNvGrpSpPr>
          <p:nvPr/>
        </p:nvGrpSpPr>
        <p:grpSpPr bwMode="auto">
          <a:xfrm>
            <a:off x="1430338" y="1579563"/>
            <a:ext cx="6507162" cy="520700"/>
            <a:chOff x="657" y="2893"/>
            <a:chExt cx="1032" cy="590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folHlink">
                    <a:gamma/>
                    <a:shade val="76078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>
              <a:prstShdw prst="shdw17" dist="17961" dir="13500000">
                <a:srgbClr val="615110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6" name="AutoShape 14"/>
            <p:cNvSpPr>
              <a:spLocks noChangeArrowheads="1"/>
            </p:cNvSpPr>
            <p:nvPr/>
          </p:nvSpPr>
          <p:spPr bwMode="gray">
            <a:xfrm>
              <a:off x="658" y="2895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Text Box 15"/>
          <p:cNvSpPr txBox="1">
            <a:spLocks noChangeArrowheads="1"/>
          </p:cNvSpPr>
          <p:nvPr/>
        </p:nvSpPr>
        <p:spPr bwMode="gray">
          <a:xfrm>
            <a:off x="1770063" y="1600200"/>
            <a:ext cx="5940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en-US" altLang="zh-CN" sz="2400" b="1" smtClean="0"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  <a:cs typeface="Arial" pitchFamily="34" charset="0"/>
              </a:rPr>
              <a:t>Add Your Title in here</a:t>
            </a:r>
          </a:p>
        </p:txBody>
      </p:sp>
      <p:grpSp>
        <p:nvGrpSpPr>
          <p:cNvPr id="23561" name="Group 16"/>
          <p:cNvGrpSpPr>
            <a:grpSpLocks/>
          </p:cNvGrpSpPr>
          <p:nvPr/>
        </p:nvGrpSpPr>
        <p:grpSpPr bwMode="auto">
          <a:xfrm flipH="1">
            <a:off x="1130300" y="1547813"/>
            <a:ext cx="107950" cy="528637"/>
            <a:chOff x="5311" y="1135"/>
            <a:chExt cx="73" cy="346"/>
          </a:xfrm>
        </p:grpSpPr>
        <p:sp>
          <p:nvSpPr>
            <p:cNvPr id="23566" name="Rectangle 17"/>
            <p:cNvSpPr>
              <a:spLocks noChangeArrowheads="1"/>
            </p:cNvSpPr>
            <p:nvPr/>
          </p:nvSpPr>
          <p:spPr bwMode="gray">
            <a:xfrm flipH="1" flipV="1">
              <a:off x="5357" y="1454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567" name="Rectangle 18"/>
            <p:cNvSpPr>
              <a:spLocks noChangeArrowheads="1"/>
            </p:cNvSpPr>
            <p:nvPr/>
          </p:nvSpPr>
          <p:spPr bwMode="gray">
            <a:xfrm flipH="1" flipV="1">
              <a:off x="5311" y="1454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568" name="Rectangle 19"/>
            <p:cNvSpPr>
              <a:spLocks noChangeArrowheads="1"/>
            </p:cNvSpPr>
            <p:nvPr/>
          </p:nvSpPr>
          <p:spPr bwMode="gray">
            <a:xfrm flipH="1" flipV="1">
              <a:off x="5357" y="1405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569" name="Rectangle 20"/>
            <p:cNvSpPr>
              <a:spLocks noChangeArrowheads="1"/>
            </p:cNvSpPr>
            <p:nvPr/>
          </p:nvSpPr>
          <p:spPr bwMode="gray">
            <a:xfrm flipH="1" flipV="1">
              <a:off x="5357" y="1135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570" name="Rectangle 21"/>
            <p:cNvSpPr>
              <a:spLocks noChangeArrowheads="1"/>
            </p:cNvSpPr>
            <p:nvPr/>
          </p:nvSpPr>
          <p:spPr bwMode="gray">
            <a:xfrm flipH="1" flipV="1">
              <a:off x="5313" y="1135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571" name="Rectangle 22"/>
            <p:cNvSpPr>
              <a:spLocks noChangeArrowheads="1"/>
            </p:cNvSpPr>
            <p:nvPr/>
          </p:nvSpPr>
          <p:spPr bwMode="gray">
            <a:xfrm flipH="1" flipV="1">
              <a:off x="5357" y="1183"/>
              <a:ext cx="27" cy="2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>
              <a:prstShdw prst="shdw17" dist="17961" dir="13500000">
                <a:srgbClr val="1C1C1C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27002" name="Rectangle 24"/>
          <p:cNvSpPr>
            <a:spLocks noChangeArrowheads="1"/>
          </p:cNvSpPr>
          <p:nvPr/>
        </p:nvSpPr>
        <p:spPr bwMode="gray">
          <a:xfrm>
            <a:off x="1295400" y="2381250"/>
            <a:ext cx="4035425" cy="333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zh-CN" b="1">
                <a:solidFill>
                  <a:schemeClr val="accent2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1. Describe contents for a Chart 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zh-CN" sz="1400" b="1">
                <a:solidFill>
                  <a:srgbClr val="080808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       </a:t>
            </a:r>
            <a:r>
              <a:rPr lang="en-US" altLang="zh-CN" sz="1400">
                <a:solidFill>
                  <a:srgbClr val="080808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Description of the company’s sub contents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zh-CN" sz="1400">
                <a:solidFill>
                  <a:srgbClr val="080808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       Description of the company’s sub contents</a:t>
            </a:r>
          </a:p>
          <a:p>
            <a:pPr eaLnBrk="1" hangingPunct="1">
              <a:lnSpc>
                <a:spcPct val="120000"/>
              </a:lnSpc>
              <a:defRPr/>
            </a:pPr>
            <a:endParaRPr lang="en-US" altLang="zh-CN" sz="1400">
              <a:solidFill>
                <a:srgbClr val="080808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  <a:p>
            <a:pPr>
              <a:defRPr/>
            </a:pPr>
            <a:r>
              <a:rPr lang="en-US" altLang="zh-CN" b="1">
                <a:solidFill>
                  <a:schemeClr val="folHlink"/>
                </a:solidFill>
                <a:latin typeface="Arial" pitchFamily="34" charset="0"/>
                <a:ea typeface="宋体" pitchFamily="2" charset="-122"/>
              </a:rPr>
              <a:t>2. Describe contents for a Chart</a:t>
            </a:r>
            <a:r>
              <a:rPr lang="en-US" altLang="zh-CN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</a:rPr>
              <a:t> </a:t>
            </a:r>
          </a:p>
          <a:p>
            <a:pPr>
              <a:defRPr/>
            </a:pPr>
            <a:r>
              <a:rPr lang="en-US" altLang="zh-CN" sz="1400" b="1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       </a:t>
            </a:r>
            <a:r>
              <a:rPr lang="en-US" altLang="zh-CN" sz="1400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Description of the company’s sub contents</a:t>
            </a:r>
          </a:p>
          <a:p>
            <a:pPr>
              <a:defRPr/>
            </a:pPr>
            <a:r>
              <a:rPr lang="en-US" altLang="zh-CN" sz="1400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       Description of the company’s sub contents</a:t>
            </a:r>
          </a:p>
          <a:p>
            <a:pPr>
              <a:defRPr/>
            </a:pPr>
            <a:endParaRPr lang="en-US" altLang="zh-CN" sz="1400">
              <a:solidFill>
                <a:srgbClr val="080808"/>
              </a:solidFill>
              <a:latin typeface="Arial" pitchFamily="34" charset="0"/>
              <a:ea typeface="宋体" pitchFamily="2" charset="-122"/>
            </a:endParaRPr>
          </a:p>
          <a:p>
            <a:pPr>
              <a:defRPr/>
            </a:pPr>
            <a:r>
              <a:rPr lang="en-US" altLang="zh-CN" b="1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3. Describe contents for a Chart</a:t>
            </a:r>
            <a:r>
              <a:rPr lang="en-US" altLang="zh-CN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</a:rPr>
              <a:t> </a:t>
            </a:r>
          </a:p>
          <a:p>
            <a:pPr>
              <a:defRPr/>
            </a:pPr>
            <a:r>
              <a:rPr lang="en-US" altLang="zh-CN" b="1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     </a:t>
            </a:r>
            <a:r>
              <a:rPr lang="en-US" altLang="zh-CN" sz="1400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Description of the company’s sub contents</a:t>
            </a:r>
          </a:p>
          <a:p>
            <a:pPr>
              <a:defRPr/>
            </a:pPr>
            <a:r>
              <a:rPr lang="en-US" altLang="zh-CN" sz="1400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       Description of the company’s sub contents</a:t>
            </a:r>
          </a:p>
          <a:p>
            <a:pPr>
              <a:defRPr/>
            </a:pPr>
            <a:endParaRPr lang="en-US" altLang="zh-CN" sz="1400">
              <a:solidFill>
                <a:srgbClr val="080808"/>
              </a:solidFill>
              <a:latin typeface="Arial" pitchFamily="34" charset="0"/>
              <a:ea typeface="宋体" pitchFamily="2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endParaRPr lang="en-US" altLang="zh-CN" sz="1400">
              <a:solidFill>
                <a:srgbClr val="080808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23563" name="Line 25"/>
          <p:cNvSpPr>
            <a:spLocks noChangeShapeType="1"/>
          </p:cNvSpPr>
          <p:nvPr/>
        </p:nvSpPr>
        <p:spPr bwMode="gray">
          <a:xfrm>
            <a:off x="1343025" y="3371850"/>
            <a:ext cx="3717925" cy="0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3564" name="Object 2"/>
          <p:cNvGraphicFramePr>
            <a:graphicFrameLocks noChangeAspect="1"/>
          </p:cNvGraphicFramePr>
          <p:nvPr/>
        </p:nvGraphicFramePr>
        <p:xfrm>
          <a:off x="5075238" y="2303463"/>
          <a:ext cx="3154362" cy="320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0" name="Chart" r:id="rId3" imgW="3600450" imgH="4057498" progId="MSGraph.Chart.8">
                  <p:embed followColorScheme="full"/>
                </p:oleObj>
              </mc:Choice>
              <mc:Fallback>
                <p:oleObj name="Chart" r:id="rId3" imgW="3600450" imgH="4057498" progId="MSGraph.Chart.8">
                  <p:embed followColorScheme="full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5075238" y="2303463"/>
                        <a:ext cx="3154362" cy="320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5" name="Line 25"/>
          <p:cNvSpPr>
            <a:spLocks noChangeShapeType="1"/>
          </p:cNvSpPr>
          <p:nvPr/>
        </p:nvSpPr>
        <p:spPr bwMode="gray">
          <a:xfrm>
            <a:off x="1371600" y="4362450"/>
            <a:ext cx="3717925" cy="0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3"/>
          <p:cNvSpPr>
            <a:spLocks noChangeArrowheads="1"/>
          </p:cNvSpPr>
          <p:nvPr/>
        </p:nvSpPr>
        <p:spPr bwMode="gray">
          <a:xfrm>
            <a:off x="6248400" y="2212975"/>
            <a:ext cx="2622550" cy="2574925"/>
          </a:xfrm>
          <a:prstGeom prst="homePlate">
            <a:avLst>
              <a:gd name="adj" fmla="val 25462"/>
            </a:avLst>
          </a:prstGeom>
          <a:gradFill rotWithShape="1">
            <a:gsLst>
              <a:gs pos="0">
                <a:srgbClr val="F6F6F6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8002" name="Rectangle 1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sp>
        <p:nvSpPr>
          <p:cNvPr id="24580" name="AutoShape 3"/>
          <p:cNvSpPr>
            <a:spLocks noChangeArrowheads="1"/>
          </p:cNvSpPr>
          <p:nvPr/>
        </p:nvSpPr>
        <p:spPr bwMode="gray">
          <a:xfrm>
            <a:off x="4724400" y="2205038"/>
            <a:ext cx="2514600" cy="2574925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rgbClr val="F6F6F6"/>
              </a:gs>
              <a:gs pos="100000">
                <a:schemeClr val="folHlink"/>
              </a:gs>
            </a:gsLst>
            <a:lin ang="2700000" scaled="1"/>
          </a:gradFill>
          <a:ln>
            <a:noFill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581" name="AutoShape 4"/>
          <p:cNvSpPr>
            <a:spLocks noChangeArrowheads="1"/>
          </p:cNvSpPr>
          <p:nvPr/>
        </p:nvSpPr>
        <p:spPr bwMode="gray">
          <a:xfrm>
            <a:off x="2743200" y="2206625"/>
            <a:ext cx="2809875" cy="2574925"/>
          </a:xfrm>
          <a:prstGeom prst="homePlate">
            <a:avLst>
              <a:gd name="adj" fmla="val 27281"/>
            </a:avLst>
          </a:prstGeom>
          <a:gradFill rotWithShape="1">
            <a:gsLst>
              <a:gs pos="0">
                <a:srgbClr val="FFFFFF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4133" name="Freeform 5"/>
          <p:cNvSpPr>
            <a:spLocks/>
          </p:cNvSpPr>
          <p:nvPr/>
        </p:nvSpPr>
        <p:spPr bwMode="gray">
          <a:xfrm>
            <a:off x="2590800" y="1906588"/>
            <a:ext cx="5764213" cy="517525"/>
          </a:xfrm>
          <a:custGeom>
            <a:avLst/>
            <a:gdLst>
              <a:gd name="T0" fmla="*/ 0 w 3454"/>
              <a:gd name="T1" fmla="*/ 0 h 267"/>
              <a:gd name="T2" fmla="*/ 87 w 3454"/>
              <a:gd name="T3" fmla="*/ 267 h 267"/>
              <a:gd name="T4" fmla="*/ 3454 w 3454"/>
              <a:gd name="T5" fmla="*/ 267 h 267"/>
              <a:gd name="T6" fmla="*/ 3292 w 3454"/>
              <a:gd name="T7" fmla="*/ 8 h 267"/>
              <a:gd name="T8" fmla="*/ 0 w 3454"/>
              <a:gd name="T9" fmla="*/ 0 h 2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54"/>
              <a:gd name="T16" fmla="*/ 0 h 267"/>
              <a:gd name="T17" fmla="*/ 3454 w 3454"/>
              <a:gd name="T18" fmla="*/ 267 h 2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zh-CN" altLang="zh-CN">
              <a:latin typeface="Calibri" pitchFamily="34" charset="0"/>
              <a:cs typeface="Arial" pitchFamily="34" charset="0"/>
            </a:endParaRPr>
          </a:p>
        </p:txBody>
      </p:sp>
      <p:sp>
        <p:nvSpPr>
          <p:cNvPr id="304134" name="AutoShape 6"/>
          <p:cNvSpPr>
            <a:spLocks noChangeArrowheads="1"/>
          </p:cNvSpPr>
          <p:nvPr/>
        </p:nvSpPr>
        <p:spPr bwMode="ltGray">
          <a:xfrm>
            <a:off x="1347788" y="1905000"/>
            <a:ext cx="2400300" cy="2895600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tint val="66667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ffectLst>
            <a:outerShdw dist="56796" dir="3806097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584" name="Rectangle 7"/>
          <p:cNvSpPr>
            <a:spLocks noChangeArrowheads="1"/>
          </p:cNvSpPr>
          <p:nvPr/>
        </p:nvSpPr>
        <p:spPr bwMode="black">
          <a:xfrm>
            <a:off x="1497013" y="2568575"/>
            <a:ext cx="18240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24585" name="Rectangle 8"/>
          <p:cNvSpPr>
            <a:spLocks noChangeArrowheads="1"/>
          </p:cNvSpPr>
          <p:nvPr/>
        </p:nvSpPr>
        <p:spPr bwMode="white">
          <a:xfrm>
            <a:off x="3286125" y="1933575"/>
            <a:ext cx="46386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Add title in here</a:t>
            </a:r>
          </a:p>
        </p:txBody>
      </p:sp>
      <p:sp>
        <p:nvSpPr>
          <p:cNvPr id="24586" name="Rectangle 9"/>
          <p:cNvSpPr>
            <a:spLocks noChangeArrowheads="1"/>
          </p:cNvSpPr>
          <p:nvPr/>
        </p:nvSpPr>
        <p:spPr bwMode="auto">
          <a:xfrm>
            <a:off x="5486400" y="2957513"/>
            <a:ext cx="16700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11111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2.</a:t>
            </a:r>
          </a:p>
          <a:p>
            <a:pPr algn="ctr" eaLnBrk="1" hangingPunct="1"/>
            <a:r>
              <a:rPr lang="en-US" altLang="zh-CN" sz="1400" b="1">
                <a:solidFill>
                  <a:srgbClr val="11111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company’s sub contents</a:t>
            </a:r>
          </a:p>
        </p:txBody>
      </p:sp>
      <p:sp>
        <p:nvSpPr>
          <p:cNvPr id="24587" name="Rectangle 10"/>
          <p:cNvSpPr>
            <a:spLocks noChangeArrowheads="1"/>
          </p:cNvSpPr>
          <p:nvPr/>
        </p:nvSpPr>
        <p:spPr bwMode="auto">
          <a:xfrm>
            <a:off x="1905000" y="1143000"/>
            <a:ext cx="6324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Describe a vision of company or strategic contents</a:t>
            </a:r>
          </a:p>
        </p:txBody>
      </p:sp>
      <p:sp>
        <p:nvSpPr>
          <p:cNvPr id="24588" name="Rectangle 11"/>
          <p:cNvSpPr>
            <a:spLocks noChangeArrowheads="1"/>
          </p:cNvSpPr>
          <p:nvPr/>
        </p:nvSpPr>
        <p:spPr bwMode="auto">
          <a:xfrm>
            <a:off x="3709988" y="2954338"/>
            <a:ext cx="16700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11111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1.</a:t>
            </a:r>
          </a:p>
          <a:p>
            <a:pPr algn="ctr" eaLnBrk="1" hangingPunct="1"/>
            <a:r>
              <a:rPr lang="en-US" altLang="zh-CN" sz="1400" b="1">
                <a:solidFill>
                  <a:srgbClr val="11111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company’s sub contents</a:t>
            </a:r>
          </a:p>
        </p:txBody>
      </p:sp>
      <p:sp>
        <p:nvSpPr>
          <p:cNvPr id="24589" name="Rectangle 12"/>
          <p:cNvSpPr>
            <a:spLocks noChangeArrowheads="1"/>
          </p:cNvSpPr>
          <p:nvPr/>
        </p:nvSpPr>
        <p:spPr bwMode="black">
          <a:xfrm>
            <a:off x="1371600" y="5105400"/>
            <a:ext cx="604996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24590" name="Rectangle 9"/>
          <p:cNvSpPr>
            <a:spLocks noChangeArrowheads="1"/>
          </p:cNvSpPr>
          <p:nvPr/>
        </p:nvSpPr>
        <p:spPr bwMode="auto">
          <a:xfrm>
            <a:off x="7169150" y="2973388"/>
            <a:ext cx="16700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11111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3.</a:t>
            </a:r>
          </a:p>
          <a:p>
            <a:pPr algn="ctr" eaLnBrk="1" hangingPunct="1"/>
            <a:r>
              <a:rPr lang="en-US" altLang="zh-CN" sz="1400" b="1">
                <a:solidFill>
                  <a:srgbClr val="11111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company’s sub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gray">
          <a:xfrm>
            <a:off x="0" y="2733675"/>
            <a:ext cx="9144000" cy="677863"/>
          </a:xfrm>
          <a:prstGeom prst="rect">
            <a:avLst/>
          </a:prstGeom>
          <a:solidFill>
            <a:srgbClr val="C0C0C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gray">
          <a:xfrm>
            <a:off x="0" y="3714750"/>
            <a:ext cx="9144000" cy="730250"/>
          </a:xfrm>
          <a:prstGeom prst="rect">
            <a:avLst/>
          </a:prstGeom>
          <a:solidFill>
            <a:srgbClr val="EAEAEA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2003425" y="5103813"/>
            <a:ext cx="52387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33" name="Rectangle 6"/>
          <p:cNvSpPr>
            <a:spLocks noChangeArrowheads="1"/>
          </p:cNvSpPr>
          <p:nvPr/>
        </p:nvSpPr>
        <p:spPr bwMode="auto">
          <a:xfrm>
            <a:off x="1905000" y="1143000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buClr>
                <a:srgbClr val="CCCC00"/>
              </a:buClr>
              <a:buSzPct val="75000"/>
              <a:buFont typeface="Arial" pitchFamily="34" charset="0"/>
              <a:buChar char="►"/>
              <a:defRPr/>
            </a:pPr>
            <a:r>
              <a:rPr lang="en-US" altLang="zh-CN" sz="2400" b="1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24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Contents</a:t>
            </a:r>
          </a:p>
        </p:txBody>
      </p:sp>
      <p:sp>
        <p:nvSpPr>
          <p:cNvPr id="25606" name="AutoShape 7"/>
          <p:cNvSpPr>
            <a:spLocks noChangeArrowheads="1"/>
          </p:cNvSpPr>
          <p:nvPr/>
        </p:nvSpPr>
        <p:spPr bwMode="gray">
          <a:xfrm>
            <a:off x="3414713" y="1512888"/>
            <a:ext cx="2497137" cy="1985962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4" lon="0" rev="0"/>
            </a:camera>
            <a:lightRig rig="legacyNormal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  <a:contourClr>
              <a:srgbClr val="F8F8F8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607" name="AutoShape 8"/>
          <p:cNvSpPr>
            <a:spLocks noChangeArrowheads="1"/>
          </p:cNvSpPr>
          <p:nvPr/>
        </p:nvSpPr>
        <p:spPr bwMode="gray">
          <a:xfrm>
            <a:off x="2157413" y="2395538"/>
            <a:ext cx="2497137" cy="1985962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4" lon="0" rev="0"/>
            </a:camera>
            <a:lightRig rig="legacyFlat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  <a:contourClr>
              <a:srgbClr val="F8F8F8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608" name="AutoShape 9"/>
          <p:cNvSpPr>
            <a:spLocks noChangeArrowheads="1"/>
          </p:cNvSpPr>
          <p:nvPr/>
        </p:nvSpPr>
        <p:spPr bwMode="gray">
          <a:xfrm>
            <a:off x="4668838" y="2395538"/>
            <a:ext cx="2497137" cy="1985962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4" lon="0" rev="0"/>
            </a:camera>
            <a:lightRig rig="legacyFlat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  <a:contourClr>
              <a:srgbClr val="F8F8F8"/>
            </a:contourClr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25609" name="Group 10"/>
          <p:cNvGrpSpPr>
            <a:grpSpLocks/>
          </p:cNvGrpSpPr>
          <p:nvPr/>
        </p:nvGrpSpPr>
        <p:grpSpPr bwMode="auto">
          <a:xfrm>
            <a:off x="3403600" y="1295400"/>
            <a:ext cx="2497138" cy="1985963"/>
            <a:chOff x="2144" y="1110"/>
            <a:chExt cx="1573" cy="1251"/>
          </a:xfrm>
        </p:grpSpPr>
        <p:sp>
          <p:nvSpPr>
            <p:cNvPr id="129034" name="AutoShape 11"/>
            <p:cNvSpPr>
              <a:spLocks noChangeArrowheads="1"/>
            </p:cNvSpPr>
            <p:nvPr/>
          </p:nvSpPr>
          <p:spPr bwMode="gray">
            <a:xfrm>
              <a:off x="2144" y="1110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Flat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5628" name="Line 12"/>
            <p:cNvSpPr>
              <a:spLocks noChangeShapeType="1"/>
            </p:cNvSpPr>
            <p:nvPr/>
          </p:nvSpPr>
          <p:spPr bwMode="gray">
            <a:xfrm>
              <a:off x="2144" y="1736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10" name="Group 13"/>
          <p:cNvGrpSpPr>
            <a:grpSpLocks/>
          </p:cNvGrpSpPr>
          <p:nvPr/>
        </p:nvGrpSpPr>
        <p:grpSpPr bwMode="auto">
          <a:xfrm>
            <a:off x="2146300" y="2206625"/>
            <a:ext cx="2497138" cy="1985963"/>
            <a:chOff x="1352" y="1684"/>
            <a:chExt cx="1573" cy="1251"/>
          </a:xfrm>
        </p:grpSpPr>
        <p:sp>
          <p:nvSpPr>
            <p:cNvPr id="129037" name="AutoShape 14"/>
            <p:cNvSpPr>
              <a:spLocks noChangeArrowheads="1"/>
            </p:cNvSpPr>
            <p:nvPr/>
          </p:nvSpPr>
          <p:spPr bwMode="gray">
            <a:xfrm>
              <a:off x="1352" y="1684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Normal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5626" name="Line 15"/>
            <p:cNvSpPr>
              <a:spLocks noChangeShapeType="1"/>
            </p:cNvSpPr>
            <p:nvPr/>
          </p:nvSpPr>
          <p:spPr bwMode="gray">
            <a:xfrm>
              <a:off x="1355" y="2307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11" name="Group 16"/>
          <p:cNvGrpSpPr>
            <a:grpSpLocks/>
          </p:cNvGrpSpPr>
          <p:nvPr/>
        </p:nvGrpSpPr>
        <p:grpSpPr bwMode="auto">
          <a:xfrm>
            <a:off x="4657725" y="2206625"/>
            <a:ext cx="2497138" cy="1985963"/>
            <a:chOff x="2934" y="1684"/>
            <a:chExt cx="1573" cy="1251"/>
          </a:xfrm>
        </p:grpSpPr>
        <p:sp>
          <p:nvSpPr>
            <p:cNvPr id="129040" name="AutoShape 17"/>
            <p:cNvSpPr>
              <a:spLocks noChangeArrowheads="1"/>
            </p:cNvSpPr>
            <p:nvPr/>
          </p:nvSpPr>
          <p:spPr bwMode="gray">
            <a:xfrm>
              <a:off x="2934" y="1684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Normal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endParaRPr lang="zh-CN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5624" name="Line 18"/>
            <p:cNvSpPr>
              <a:spLocks noChangeShapeType="1"/>
            </p:cNvSpPr>
            <p:nvPr/>
          </p:nvSpPr>
          <p:spPr bwMode="gray">
            <a:xfrm>
              <a:off x="2941" y="2308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2" name="Text Box 19"/>
          <p:cNvSpPr txBox="1">
            <a:spLocks noChangeArrowheads="1"/>
          </p:cNvSpPr>
          <p:nvPr/>
        </p:nvSpPr>
        <p:spPr bwMode="gray">
          <a:xfrm>
            <a:off x="3725863" y="2087563"/>
            <a:ext cx="1857375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9696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 in here</a:t>
            </a:r>
          </a:p>
        </p:txBody>
      </p:sp>
      <p:sp>
        <p:nvSpPr>
          <p:cNvPr id="25613" name="Text Box 20"/>
          <p:cNvSpPr txBox="1">
            <a:spLocks noChangeArrowheads="1"/>
          </p:cNvSpPr>
          <p:nvPr/>
        </p:nvSpPr>
        <p:spPr bwMode="gray">
          <a:xfrm>
            <a:off x="2454275" y="3003550"/>
            <a:ext cx="1857375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9696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 in here</a:t>
            </a:r>
          </a:p>
        </p:txBody>
      </p:sp>
      <p:sp>
        <p:nvSpPr>
          <p:cNvPr id="25614" name="Text Box 21"/>
          <p:cNvSpPr txBox="1">
            <a:spLocks noChangeArrowheads="1"/>
          </p:cNvSpPr>
          <p:nvPr/>
        </p:nvSpPr>
        <p:spPr bwMode="gray">
          <a:xfrm>
            <a:off x="4953000" y="2968625"/>
            <a:ext cx="1857375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9696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 in here</a:t>
            </a:r>
          </a:p>
        </p:txBody>
      </p:sp>
      <p:grpSp>
        <p:nvGrpSpPr>
          <p:cNvPr id="25615" name="Group 22"/>
          <p:cNvGrpSpPr>
            <a:grpSpLocks/>
          </p:cNvGrpSpPr>
          <p:nvPr/>
        </p:nvGrpSpPr>
        <p:grpSpPr bwMode="auto">
          <a:xfrm>
            <a:off x="3935413" y="3582988"/>
            <a:ext cx="1682750" cy="1552575"/>
            <a:chOff x="482" y="1851"/>
            <a:chExt cx="860" cy="796"/>
          </a:xfrm>
        </p:grpSpPr>
        <p:sp>
          <p:nvSpPr>
            <p:cNvPr id="25617" name="Freeform 23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8" name="Freeform 24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9" name="Freeform 25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"/>
                <a:gd name="T16" fmla="*/ 0 h 143"/>
                <a:gd name="T17" fmla="*/ 307 w 307"/>
                <a:gd name="T18" fmla="*/ 143 h 1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0" name="Freeform 26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25621" name="Freeform 27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164 w 224"/>
                <a:gd name="T1" fmla="*/ 160 h 569"/>
                <a:gd name="T2" fmla="*/ 117 w 224"/>
                <a:gd name="T3" fmla="*/ 79 h 569"/>
                <a:gd name="T4" fmla="*/ 191 w 224"/>
                <a:gd name="T5" fmla="*/ 1 h 569"/>
                <a:gd name="T6" fmla="*/ 271 w 224"/>
                <a:gd name="T7" fmla="*/ 82 h 569"/>
                <a:gd name="T8" fmla="*/ 214 w 224"/>
                <a:gd name="T9" fmla="*/ 160 h 569"/>
                <a:gd name="T10" fmla="*/ 213 w 224"/>
                <a:gd name="T11" fmla="*/ 196 h 569"/>
                <a:gd name="T12" fmla="*/ 331 w 224"/>
                <a:gd name="T13" fmla="*/ 229 h 569"/>
                <a:gd name="T14" fmla="*/ 350 w 224"/>
                <a:gd name="T15" fmla="*/ 323 h 569"/>
                <a:gd name="T16" fmla="*/ 345 w 224"/>
                <a:gd name="T17" fmla="*/ 508 h 569"/>
                <a:gd name="T18" fmla="*/ 331 w 224"/>
                <a:gd name="T19" fmla="*/ 578 h 569"/>
                <a:gd name="T20" fmla="*/ 311 w 224"/>
                <a:gd name="T21" fmla="*/ 488 h 569"/>
                <a:gd name="T22" fmla="*/ 296 w 224"/>
                <a:gd name="T23" fmla="*/ 320 h 569"/>
                <a:gd name="T24" fmla="*/ 269 w 224"/>
                <a:gd name="T25" fmla="*/ 508 h 569"/>
                <a:gd name="T26" fmla="*/ 228 w 224"/>
                <a:gd name="T27" fmla="*/ 901 h 569"/>
                <a:gd name="T28" fmla="*/ 123 w 224"/>
                <a:gd name="T29" fmla="*/ 895 h 569"/>
                <a:gd name="T30" fmla="*/ 79 w 224"/>
                <a:gd name="T31" fmla="*/ 515 h 569"/>
                <a:gd name="T32" fmla="*/ 53 w 224"/>
                <a:gd name="T33" fmla="*/ 330 h 569"/>
                <a:gd name="T34" fmla="*/ 39 w 224"/>
                <a:gd name="T35" fmla="*/ 491 h 569"/>
                <a:gd name="T36" fmla="*/ 19 w 224"/>
                <a:gd name="T37" fmla="*/ 578 h 569"/>
                <a:gd name="T38" fmla="*/ 1 w 224"/>
                <a:gd name="T39" fmla="*/ 483 h 569"/>
                <a:gd name="T40" fmla="*/ 11 w 224"/>
                <a:gd name="T41" fmla="*/ 292 h 569"/>
                <a:gd name="T42" fmla="*/ 37 w 224"/>
                <a:gd name="T43" fmla="*/ 221 h 569"/>
                <a:gd name="T44" fmla="*/ 161 w 224"/>
                <a:gd name="T45" fmla="*/ 196 h 569"/>
                <a:gd name="T46" fmla="*/ 164 w 224"/>
                <a:gd name="T47" fmla="*/ 160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25622" name="Freeform 28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129052" name="Rectangle 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9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5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gray">
          <a:xfrm>
            <a:off x="717550" y="2211388"/>
            <a:ext cx="7740650" cy="52705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26627" name="Group 4"/>
          <p:cNvGrpSpPr>
            <a:grpSpLocks/>
          </p:cNvGrpSpPr>
          <p:nvPr/>
        </p:nvGrpSpPr>
        <p:grpSpPr bwMode="auto">
          <a:xfrm>
            <a:off x="706438" y="2211388"/>
            <a:ext cx="2054225" cy="527050"/>
            <a:chOff x="404" y="1980"/>
            <a:chExt cx="1294" cy="298"/>
          </a:xfrm>
        </p:grpSpPr>
        <p:sp>
          <p:nvSpPr>
            <p:cNvPr id="26651" name="Rectangle 5"/>
            <p:cNvSpPr>
              <a:spLocks noChangeArrowheads="1"/>
            </p:cNvSpPr>
            <p:nvPr/>
          </p:nvSpPr>
          <p:spPr bwMode="invGray">
            <a:xfrm>
              <a:off x="404" y="1980"/>
              <a:ext cx="1205" cy="2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6652" name="AutoShape 6"/>
            <p:cNvSpPr>
              <a:spLocks noChangeArrowheads="1"/>
            </p:cNvSpPr>
            <p:nvPr/>
          </p:nvSpPr>
          <p:spPr bwMode="invGray">
            <a:xfrm rot="5400000">
              <a:off x="1568" y="2072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26628" name="Text Box 7"/>
          <p:cNvSpPr txBox="1">
            <a:spLocks noChangeArrowheads="1"/>
          </p:cNvSpPr>
          <p:nvPr/>
        </p:nvSpPr>
        <p:spPr bwMode="gray">
          <a:xfrm>
            <a:off x="2620963" y="2309813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26629" name="Rectangle 8"/>
          <p:cNvSpPr>
            <a:spLocks noChangeArrowheads="1"/>
          </p:cNvSpPr>
          <p:nvPr/>
        </p:nvSpPr>
        <p:spPr bwMode="gray">
          <a:xfrm>
            <a:off x="728663" y="2284413"/>
            <a:ext cx="1836737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6630" name="AutoShape 9"/>
          <p:cNvSpPr>
            <a:spLocks noChangeArrowheads="1"/>
          </p:cNvSpPr>
          <p:nvPr/>
        </p:nvSpPr>
        <p:spPr bwMode="gray">
          <a:xfrm>
            <a:off x="4192588" y="234473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tx2"/>
          </a:soli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631" name="Text Box 10"/>
          <p:cNvSpPr txBox="1">
            <a:spLocks noChangeArrowheads="1"/>
          </p:cNvSpPr>
          <p:nvPr/>
        </p:nvSpPr>
        <p:spPr bwMode="gray">
          <a:xfrm>
            <a:off x="4572000" y="2309813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26632" name="AutoShape 11"/>
          <p:cNvSpPr>
            <a:spLocks noChangeArrowheads="1"/>
          </p:cNvSpPr>
          <p:nvPr/>
        </p:nvSpPr>
        <p:spPr bwMode="gray">
          <a:xfrm>
            <a:off x="6221413" y="234473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tx2"/>
          </a:soli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633" name="Text Box 12"/>
          <p:cNvSpPr txBox="1">
            <a:spLocks noChangeArrowheads="1"/>
          </p:cNvSpPr>
          <p:nvPr/>
        </p:nvSpPr>
        <p:spPr bwMode="gray">
          <a:xfrm>
            <a:off x="6559550" y="2309813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289805" name="AutoShape 13"/>
          <p:cNvSpPr>
            <a:spLocks noChangeArrowheads="1"/>
          </p:cNvSpPr>
          <p:nvPr/>
        </p:nvSpPr>
        <p:spPr bwMode="gray">
          <a:xfrm>
            <a:off x="1003300" y="2927350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88900" dir="54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89806" name="AutoShape 14"/>
          <p:cNvSpPr>
            <a:spLocks noChangeArrowheads="1"/>
          </p:cNvSpPr>
          <p:nvPr/>
        </p:nvSpPr>
        <p:spPr bwMode="gray">
          <a:xfrm>
            <a:off x="2984500" y="2927350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88900" dir="54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89807" name="AutoShape 15"/>
          <p:cNvSpPr>
            <a:spLocks noChangeArrowheads="1"/>
          </p:cNvSpPr>
          <p:nvPr/>
        </p:nvSpPr>
        <p:spPr bwMode="gray">
          <a:xfrm>
            <a:off x="4975225" y="2927350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88900" dir="54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89808" name="AutoShape 16"/>
          <p:cNvSpPr>
            <a:spLocks noChangeArrowheads="1"/>
          </p:cNvSpPr>
          <p:nvPr/>
        </p:nvSpPr>
        <p:spPr bwMode="gray">
          <a:xfrm>
            <a:off x="6918325" y="2927350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88900" dir="54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26638" name="AutoShape 17"/>
          <p:cNvCxnSpPr>
            <a:cxnSpLocks noChangeShapeType="1"/>
            <a:stCxn id="289805" idx="3"/>
            <a:endCxn id="289806" idx="1"/>
          </p:cNvCxnSpPr>
          <p:nvPr/>
        </p:nvCxnSpPr>
        <p:spPr bwMode="black">
          <a:xfrm>
            <a:off x="2132013" y="3484563"/>
            <a:ext cx="8382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9" name="AutoShape 18"/>
          <p:cNvCxnSpPr>
            <a:cxnSpLocks noChangeShapeType="1"/>
            <a:stCxn id="289806" idx="3"/>
            <a:endCxn id="289807" idx="1"/>
          </p:cNvCxnSpPr>
          <p:nvPr/>
        </p:nvCxnSpPr>
        <p:spPr bwMode="black">
          <a:xfrm>
            <a:off x="4113213" y="3484563"/>
            <a:ext cx="84772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0" name="AutoShape 19"/>
          <p:cNvCxnSpPr>
            <a:cxnSpLocks noChangeShapeType="1"/>
            <a:stCxn id="289807" idx="3"/>
            <a:endCxn id="289808" idx="1"/>
          </p:cNvCxnSpPr>
          <p:nvPr/>
        </p:nvCxnSpPr>
        <p:spPr bwMode="black">
          <a:xfrm>
            <a:off x="6103938" y="3484563"/>
            <a:ext cx="8001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1" name="Text Box 20"/>
          <p:cNvSpPr txBox="1">
            <a:spLocks noChangeArrowheads="1"/>
          </p:cNvSpPr>
          <p:nvPr/>
        </p:nvSpPr>
        <p:spPr bwMode="gray">
          <a:xfrm>
            <a:off x="1106488" y="3252788"/>
            <a:ext cx="866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2003</a:t>
            </a:r>
          </a:p>
        </p:txBody>
      </p:sp>
      <p:sp>
        <p:nvSpPr>
          <p:cNvPr id="26642" name="Text Box 21"/>
          <p:cNvSpPr txBox="1">
            <a:spLocks noChangeArrowheads="1"/>
          </p:cNvSpPr>
          <p:nvPr/>
        </p:nvSpPr>
        <p:spPr bwMode="gray">
          <a:xfrm>
            <a:off x="3095625" y="3252788"/>
            <a:ext cx="866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2004</a:t>
            </a:r>
          </a:p>
        </p:txBody>
      </p:sp>
      <p:sp>
        <p:nvSpPr>
          <p:cNvPr id="26643" name="Text Box 22"/>
          <p:cNvSpPr txBox="1">
            <a:spLocks noChangeArrowheads="1"/>
          </p:cNvSpPr>
          <p:nvPr/>
        </p:nvSpPr>
        <p:spPr bwMode="gray">
          <a:xfrm>
            <a:off x="5105400" y="3252788"/>
            <a:ext cx="866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2005</a:t>
            </a:r>
          </a:p>
        </p:txBody>
      </p:sp>
      <p:sp>
        <p:nvSpPr>
          <p:cNvPr id="26644" name="Text Box 23"/>
          <p:cNvSpPr txBox="1">
            <a:spLocks noChangeArrowheads="1"/>
          </p:cNvSpPr>
          <p:nvPr/>
        </p:nvSpPr>
        <p:spPr bwMode="gray">
          <a:xfrm>
            <a:off x="7058025" y="3252788"/>
            <a:ext cx="866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2006</a:t>
            </a:r>
          </a:p>
        </p:txBody>
      </p:sp>
      <p:sp>
        <p:nvSpPr>
          <p:cNvPr id="26645" name="Text Box 24"/>
          <p:cNvSpPr txBox="1">
            <a:spLocks noChangeArrowheads="1"/>
          </p:cNvSpPr>
          <p:nvPr/>
        </p:nvSpPr>
        <p:spPr bwMode="black">
          <a:xfrm>
            <a:off x="749300" y="4132263"/>
            <a:ext cx="1614488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5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the contents</a:t>
            </a:r>
          </a:p>
          <a:p>
            <a:pPr algn="ctr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5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the contents</a:t>
            </a:r>
          </a:p>
        </p:txBody>
      </p:sp>
      <p:sp>
        <p:nvSpPr>
          <p:cNvPr id="26646" name="Text Box 25"/>
          <p:cNvSpPr txBox="1">
            <a:spLocks noChangeArrowheads="1"/>
          </p:cNvSpPr>
          <p:nvPr/>
        </p:nvSpPr>
        <p:spPr bwMode="black">
          <a:xfrm>
            <a:off x="2692400" y="4132263"/>
            <a:ext cx="1614488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5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the contents</a:t>
            </a:r>
          </a:p>
          <a:p>
            <a:pPr algn="ctr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5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the contents</a:t>
            </a:r>
          </a:p>
        </p:txBody>
      </p:sp>
      <p:sp>
        <p:nvSpPr>
          <p:cNvPr id="26647" name="Text Box 26"/>
          <p:cNvSpPr txBox="1">
            <a:spLocks noChangeArrowheads="1"/>
          </p:cNvSpPr>
          <p:nvPr/>
        </p:nvSpPr>
        <p:spPr bwMode="black">
          <a:xfrm>
            <a:off x="4706938" y="4132263"/>
            <a:ext cx="1614487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5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the contents</a:t>
            </a:r>
          </a:p>
          <a:p>
            <a:pPr algn="ctr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5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the contents</a:t>
            </a:r>
          </a:p>
        </p:txBody>
      </p:sp>
      <p:sp>
        <p:nvSpPr>
          <p:cNvPr id="26648" name="Text Box 27"/>
          <p:cNvSpPr txBox="1">
            <a:spLocks noChangeArrowheads="1"/>
          </p:cNvSpPr>
          <p:nvPr/>
        </p:nvSpPr>
        <p:spPr bwMode="black">
          <a:xfrm>
            <a:off x="6654800" y="4132263"/>
            <a:ext cx="1614488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5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the contents</a:t>
            </a:r>
          </a:p>
          <a:p>
            <a:pPr algn="ctr" eaLnBrk="1" hangingPunct="1">
              <a:spcBef>
                <a:spcPct val="50000"/>
              </a:spcBef>
              <a:buFontTx/>
              <a:buChar char="•"/>
            </a:pPr>
            <a:r>
              <a:rPr lang="en-US" altLang="zh-CN" sz="15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the contents</a:t>
            </a:r>
          </a:p>
        </p:txBody>
      </p:sp>
      <p:sp>
        <p:nvSpPr>
          <p:cNvPr id="26649" name="Rectangle 28"/>
          <p:cNvSpPr>
            <a:spLocks noChangeArrowheads="1"/>
          </p:cNvSpPr>
          <p:nvPr/>
        </p:nvSpPr>
        <p:spPr bwMode="black">
          <a:xfrm>
            <a:off x="1062038" y="1295400"/>
            <a:ext cx="69342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130077" name="Rectangle 29"/>
          <p:cNvSpPr>
            <a:spLocks noChangeArrowheads="1"/>
          </p:cNvSpPr>
          <p:nvPr/>
        </p:nvSpPr>
        <p:spPr bwMode="auto">
          <a:xfrm>
            <a:off x="1905000" y="228600"/>
            <a:ext cx="67818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defRPr/>
            </a:pPr>
            <a:r>
              <a:rPr lang="en-US" altLang="zh-CN" sz="4000" b="1"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pitchFamily="34" charset="0"/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sp>
        <p:nvSpPr>
          <p:cNvPr id="27651" name="AutoShape 2"/>
          <p:cNvSpPr>
            <a:spLocks noChangeArrowheads="1"/>
          </p:cNvSpPr>
          <p:nvPr/>
        </p:nvSpPr>
        <p:spPr bwMode="gray">
          <a:xfrm>
            <a:off x="674688" y="2798763"/>
            <a:ext cx="2770187" cy="3365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3571875" y="2270125"/>
            <a:ext cx="2095500" cy="2681288"/>
            <a:chOff x="1922" y="1614"/>
            <a:chExt cx="1320" cy="1689"/>
          </a:xfrm>
        </p:grpSpPr>
        <p:sp>
          <p:nvSpPr>
            <p:cNvPr id="27671" name="Freeform 5"/>
            <p:cNvSpPr>
              <a:spLocks/>
            </p:cNvSpPr>
            <p:nvPr/>
          </p:nvSpPr>
          <p:spPr bwMode="gray">
            <a:xfrm>
              <a:off x="1922" y="1875"/>
              <a:ext cx="654" cy="1428"/>
            </a:xfrm>
            <a:custGeom>
              <a:avLst/>
              <a:gdLst>
                <a:gd name="T0" fmla="*/ 1 w 654"/>
                <a:gd name="T1" fmla="*/ 0 h 1428"/>
                <a:gd name="T2" fmla="*/ 117 w 654"/>
                <a:gd name="T3" fmla="*/ 110 h 1428"/>
                <a:gd name="T4" fmla="*/ 117 w 654"/>
                <a:gd name="T5" fmla="*/ 1026 h 1428"/>
                <a:gd name="T6" fmla="*/ 649 w 654"/>
                <a:gd name="T7" fmla="*/ 1241 h 1428"/>
                <a:gd name="T8" fmla="*/ 654 w 654"/>
                <a:gd name="T9" fmla="*/ 1428 h 1428"/>
                <a:gd name="T10" fmla="*/ 0 w 654"/>
                <a:gd name="T11" fmla="*/ 1128 h 1428"/>
                <a:gd name="T12" fmla="*/ 1 w 654"/>
                <a:gd name="T13" fmla="*/ 0 h 14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4"/>
                <a:gd name="T22" fmla="*/ 0 h 1428"/>
                <a:gd name="T23" fmla="*/ 654 w 654"/>
                <a:gd name="T24" fmla="*/ 1428 h 14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4" h="1428">
                  <a:moveTo>
                    <a:pt x="1" y="0"/>
                  </a:moveTo>
                  <a:lnTo>
                    <a:pt x="117" y="110"/>
                  </a:lnTo>
                  <a:lnTo>
                    <a:pt x="117" y="1026"/>
                  </a:lnTo>
                  <a:lnTo>
                    <a:pt x="649" y="1241"/>
                  </a:lnTo>
                  <a:lnTo>
                    <a:pt x="654" y="1428"/>
                  </a:lnTo>
                  <a:lnTo>
                    <a:pt x="0" y="112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BC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72" name="Freeform 6"/>
            <p:cNvSpPr>
              <a:spLocks/>
            </p:cNvSpPr>
            <p:nvPr/>
          </p:nvSpPr>
          <p:spPr bwMode="gray">
            <a:xfrm>
              <a:off x="2571" y="1880"/>
              <a:ext cx="671" cy="1422"/>
            </a:xfrm>
            <a:custGeom>
              <a:avLst/>
              <a:gdLst>
                <a:gd name="T0" fmla="*/ 654 w 671"/>
                <a:gd name="T1" fmla="*/ 0 h 1422"/>
                <a:gd name="T2" fmla="*/ 516 w 671"/>
                <a:gd name="T3" fmla="*/ 111 h 1422"/>
                <a:gd name="T4" fmla="*/ 519 w 671"/>
                <a:gd name="T5" fmla="*/ 1008 h 1422"/>
                <a:gd name="T6" fmla="*/ 0 w 671"/>
                <a:gd name="T7" fmla="*/ 1237 h 1422"/>
                <a:gd name="T8" fmla="*/ 2 w 671"/>
                <a:gd name="T9" fmla="*/ 1422 h 1422"/>
                <a:gd name="T10" fmla="*/ 671 w 671"/>
                <a:gd name="T11" fmla="*/ 1114 h 1422"/>
                <a:gd name="T12" fmla="*/ 654 w 671"/>
                <a:gd name="T13" fmla="*/ 0 h 14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1"/>
                <a:gd name="T22" fmla="*/ 0 h 1422"/>
                <a:gd name="T23" fmla="*/ 671 w 671"/>
                <a:gd name="T24" fmla="*/ 1422 h 14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1" h="1422">
                  <a:moveTo>
                    <a:pt x="654" y="0"/>
                  </a:moveTo>
                  <a:lnTo>
                    <a:pt x="516" y="111"/>
                  </a:lnTo>
                  <a:lnTo>
                    <a:pt x="519" y="1008"/>
                  </a:lnTo>
                  <a:lnTo>
                    <a:pt x="0" y="1237"/>
                  </a:lnTo>
                  <a:lnTo>
                    <a:pt x="2" y="1422"/>
                  </a:lnTo>
                  <a:lnTo>
                    <a:pt x="671" y="1114"/>
                  </a:lnTo>
                  <a:lnTo>
                    <a:pt x="654" y="0"/>
                  </a:lnTo>
                  <a:close/>
                </a:path>
              </a:pathLst>
            </a:custGeom>
            <a:solidFill>
              <a:srgbClr val="FBE2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73" name="Freeform 7"/>
            <p:cNvSpPr>
              <a:spLocks/>
            </p:cNvSpPr>
            <p:nvPr/>
          </p:nvSpPr>
          <p:spPr bwMode="gray">
            <a:xfrm>
              <a:off x="1923" y="1614"/>
              <a:ext cx="1304" cy="377"/>
            </a:xfrm>
            <a:custGeom>
              <a:avLst/>
              <a:gdLst>
                <a:gd name="T0" fmla="*/ 0 w 1304"/>
                <a:gd name="T1" fmla="*/ 261 h 377"/>
                <a:gd name="T2" fmla="*/ 117 w 1304"/>
                <a:gd name="T3" fmla="*/ 374 h 377"/>
                <a:gd name="T4" fmla="*/ 638 w 1304"/>
                <a:gd name="T5" fmla="*/ 155 h 377"/>
                <a:gd name="T6" fmla="*/ 1164 w 1304"/>
                <a:gd name="T7" fmla="*/ 377 h 377"/>
                <a:gd name="T8" fmla="*/ 1304 w 1304"/>
                <a:gd name="T9" fmla="*/ 266 h 377"/>
                <a:gd name="T10" fmla="*/ 633 w 1304"/>
                <a:gd name="T11" fmla="*/ 0 h 377"/>
                <a:gd name="T12" fmla="*/ 0 w 1304"/>
                <a:gd name="T13" fmla="*/ 261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04"/>
                <a:gd name="T22" fmla="*/ 0 h 377"/>
                <a:gd name="T23" fmla="*/ 1304 w 1304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04" h="377">
                  <a:moveTo>
                    <a:pt x="0" y="261"/>
                  </a:moveTo>
                  <a:lnTo>
                    <a:pt x="117" y="374"/>
                  </a:lnTo>
                  <a:lnTo>
                    <a:pt x="638" y="155"/>
                  </a:lnTo>
                  <a:lnTo>
                    <a:pt x="1164" y="377"/>
                  </a:lnTo>
                  <a:lnTo>
                    <a:pt x="1304" y="266"/>
                  </a:lnTo>
                  <a:lnTo>
                    <a:pt x="633" y="0"/>
                  </a:lnTo>
                  <a:lnTo>
                    <a:pt x="0" y="261"/>
                  </a:lnTo>
                  <a:close/>
                </a:path>
              </a:pathLst>
            </a:custGeom>
            <a:solidFill>
              <a:srgbClr val="FEFB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74" name="Freeform 8"/>
            <p:cNvSpPr>
              <a:spLocks/>
            </p:cNvSpPr>
            <p:nvPr/>
          </p:nvSpPr>
          <p:spPr bwMode="gray">
            <a:xfrm>
              <a:off x="2037" y="1768"/>
              <a:ext cx="529" cy="1133"/>
            </a:xfrm>
            <a:custGeom>
              <a:avLst/>
              <a:gdLst>
                <a:gd name="T0" fmla="*/ 2 w 529"/>
                <a:gd name="T1" fmla="*/ 218 h 1133"/>
                <a:gd name="T2" fmla="*/ 0 w 529"/>
                <a:gd name="T3" fmla="*/ 1133 h 1133"/>
                <a:gd name="T4" fmla="*/ 529 w 529"/>
                <a:gd name="T5" fmla="*/ 878 h 1133"/>
                <a:gd name="T6" fmla="*/ 524 w 529"/>
                <a:gd name="T7" fmla="*/ 0 h 1133"/>
                <a:gd name="T8" fmla="*/ 2 w 529"/>
                <a:gd name="T9" fmla="*/ 218 h 11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1133"/>
                <a:gd name="T17" fmla="*/ 529 w 529"/>
                <a:gd name="T18" fmla="*/ 1133 h 11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1133">
                  <a:moveTo>
                    <a:pt x="2" y="218"/>
                  </a:moveTo>
                  <a:lnTo>
                    <a:pt x="0" y="1133"/>
                  </a:lnTo>
                  <a:lnTo>
                    <a:pt x="529" y="878"/>
                  </a:lnTo>
                  <a:lnTo>
                    <a:pt x="524" y="0"/>
                  </a:lnTo>
                  <a:lnTo>
                    <a:pt x="2" y="218"/>
                  </a:lnTo>
                  <a:close/>
                </a:path>
              </a:pathLst>
            </a:custGeom>
            <a:solidFill>
              <a:srgbClr val="FDE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75" name="Freeform 9"/>
            <p:cNvSpPr>
              <a:spLocks/>
            </p:cNvSpPr>
            <p:nvPr/>
          </p:nvSpPr>
          <p:spPr bwMode="gray">
            <a:xfrm>
              <a:off x="2562" y="1769"/>
              <a:ext cx="528" cy="1123"/>
            </a:xfrm>
            <a:custGeom>
              <a:avLst/>
              <a:gdLst>
                <a:gd name="T0" fmla="*/ 527 w 528"/>
                <a:gd name="T1" fmla="*/ 222 h 1123"/>
                <a:gd name="T2" fmla="*/ 528 w 528"/>
                <a:gd name="T3" fmla="*/ 1123 h 1123"/>
                <a:gd name="T4" fmla="*/ 0 w 528"/>
                <a:gd name="T5" fmla="*/ 879 h 1123"/>
                <a:gd name="T6" fmla="*/ 0 w 528"/>
                <a:gd name="T7" fmla="*/ 0 h 1123"/>
                <a:gd name="T8" fmla="*/ 527 w 528"/>
                <a:gd name="T9" fmla="*/ 222 h 1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8"/>
                <a:gd name="T16" fmla="*/ 0 h 1123"/>
                <a:gd name="T17" fmla="*/ 528 w 528"/>
                <a:gd name="T18" fmla="*/ 1123 h 1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8" h="1123">
                  <a:moveTo>
                    <a:pt x="527" y="222"/>
                  </a:moveTo>
                  <a:lnTo>
                    <a:pt x="528" y="1123"/>
                  </a:lnTo>
                  <a:lnTo>
                    <a:pt x="0" y="879"/>
                  </a:lnTo>
                  <a:lnTo>
                    <a:pt x="0" y="0"/>
                  </a:lnTo>
                  <a:lnTo>
                    <a:pt x="527" y="222"/>
                  </a:lnTo>
                  <a:close/>
                </a:path>
              </a:pathLst>
            </a:custGeom>
            <a:solidFill>
              <a:srgbClr val="FBC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76" name="Freeform 10"/>
            <p:cNvSpPr>
              <a:spLocks/>
            </p:cNvSpPr>
            <p:nvPr/>
          </p:nvSpPr>
          <p:spPr bwMode="gray">
            <a:xfrm>
              <a:off x="2034" y="2648"/>
              <a:ext cx="1061" cy="469"/>
            </a:xfrm>
            <a:custGeom>
              <a:avLst/>
              <a:gdLst>
                <a:gd name="T0" fmla="*/ 527 w 1061"/>
                <a:gd name="T1" fmla="*/ 0 h 469"/>
                <a:gd name="T2" fmla="*/ 0 w 1061"/>
                <a:gd name="T3" fmla="*/ 252 h 469"/>
                <a:gd name="T4" fmla="*/ 537 w 1061"/>
                <a:gd name="T5" fmla="*/ 469 h 469"/>
                <a:gd name="T6" fmla="*/ 1061 w 1061"/>
                <a:gd name="T7" fmla="*/ 241 h 469"/>
                <a:gd name="T8" fmla="*/ 527 w 1061"/>
                <a:gd name="T9" fmla="*/ 0 h 4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61"/>
                <a:gd name="T16" fmla="*/ 0 h 469"/>
                <a:gd name="T17" fmla="*/ 1061 w 1061"/>
                <a:gd name="T18" fmla="*/ 469 h 4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61" h="469">
                  <a:moveTo>
                    <a:pt x="527" y="0"/>
                  </a:moveTo>
                  <a:lnTo>
                    <a:pt x="0" y="252"/>
                  </a:lnTo>
                  <a:lnTo>
                    <a:pt x="537" y="469"/>
                  </a:lnTo>
                  <a:lnTo>
                    <a:pt x="1061" y="241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rgbClr val="FEE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7653" name="Line 11"/>
          <p:cNvSpPr>
            <a:spLocks noChangeShapeType="1"/>
          </p:cNvSpPr>
          <p:nvPr/>
        </p:nvSpPr>
        <p:spPr bwMode="auto">
          <a:xfrm flipV="1">
            <a:off x="2166938" y="4449763"/>
            <a:ext cx="1422400" cy="1387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4" name="Line 12"/>
          <p:cNvSpPr>
            <a:spLocks noChangeShapeType="1"/>
          </p:cNvSpPr>
          <p:nvPr/>
        </p:nvSpPr>
        <p:spPr bwMode="auto">
          <a:xfrm flipH="1" flipV="1">
            <a:off x="5668963" y="4452938"/>
            <a:ext cx="1422400" cy="1387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5" name="Line 13"/>
          <p:cNvSpPr>
            <a:spLocks noChangeShapeType="1"/>
          </p:cNvSpPr>
          <p:nvPr/>
        </p:nvSpPr>
        <p:spPr bwMode="auto">
          <a:xfrm flipV="1">
            <a:off x="5641975" y="1301750"/>
            <a:ext cx="1422400" cy="1387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6" name="Line 14"/>
          <p:cNvSpPr>
            <a:spLocks noChangeShapeType="1"/>
          </p:cNvSpPr>
          <p:nvPr/>
        </p:nvSpPr>
        <p:spPr bwMode="auto">
          <a:xfrm flipH="1" flipV="1">
            <a:off x="2155825" y="1295400"/>
            <a:ext cx="1422400" cy="1387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7657" name="Picture 15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8000" contrast="-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975100" y="4170363"/>
            <a:ext cx="1216025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16" descr="circuler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33813" y="2911475"/>
            <a:ext cx="1479550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8145" name="Oval 17"/>
          <p:cNvSpPr>
            <a:spLocks noChangeArrowheads="1"/>
          </p:cNvSpPr>
          <p:nvPr/>
        </p:nvSpPr>
        <p:spPr bwMode="gray">
          <a:xfrm>
            <a:off x="3833812" y="2911476"/>
            <a:ext cx="1468439" cy="1484312"/>
          </a:xfrm>
          <a:prstGeom prst="ellipse">
            <a:avLst/>
          </a:prstGeom>
          <a:gradFill rotWithShape="1">
            <a:gsLst>
              <a:gs pos="0">
                <a:srgbClr val="004B66">
                  <a:alpha val="89999"/>
                </a:srgbClr>
              </a:gs>
              <a:gs pos="50000">
                <a:srgbClr val="6AC1FC">
                  <a:alpha val="55000"/>
                </a:srgbClr>
              </a:gs>
              <a:gs pos="100000">
                <a:srgbClr val="004B66"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62" name="Freeform 18"/>
          <p:cNvSpPr>
            <a:spLocks/>
          </p:cNvSpPr>
          <p:nvPr/>
        </p:nvSpPr>
        <p:spPr bwMode="ltGray">
          <a:xfrm>
            <a:off x="3986213" y="2941638"/>
            <a:ext cx="1154112" cy="514350"/>
          </a:xfrm>
          <a:custGeom>
            <a:avLst/>
            <a:gdLst>
              <a:gd name="T0" fmla="*/ 993043046 w 1321"/>
              <a:gd name="T1" fmla="*/ 209267487 h 712"/>
              <a:gd name="T2" fmla="*/ 1005255141 w 1321"/>
              <a:gd name="T3" fmla="*/ 230664303 h 712"/>
              <a:gd name="T4" fmla="*/ 1008308602 w 1321"/>
              <a:gd name="T5" fmla="*/ 251016526 h 712"/>
              <a:gd name="T6" fmla="*/ 1003728848 w 1321"/>
              <a:gd name="T7" fmla="*/ 269281730 h 712"/>
              <a:gd name="T8" fmla="*/ 990753169 w 1321"/>
              <a:gd name="T9" fmla="*/ 287025360 h 712"/>
              <a:gd name="T10" fmla="*/ 970906986 w 1321"/>
              <a:gd name="T11" fmla="*/ 302159675 h 712"/>
              <a:gd name="T12" fmla="*/ 945718338 w 1321"/>
              <a:gd name="T13" fmla="*/ 315206250 h 712"/>
              <a:gd name="T14" fmla="*/ 912897350 w 1321"/>
              <a:gd name="T15" fmla="*/ 327730528 h 712"/>
              <a:gd name="T16" fmla="*/ 875495734 w 1321"/>
              <a:gd name="T17" fmla="*/ 338690084 h 712"/>
              <a:gd name="T18" fmla="*/ 833515238 w 1321"/>
              <a:gd name="T19" fmla="*/ 348083473 h 712"/>
              <a:gd name="T20" fmla="*/ 786954114 w 1321"/>
              <a:gd name="T21" fmla="*/ 356432992 h 712"/>
              <a:gd name="T22" fmla="*/ 738103112 w 1321"/>
              <a:gd name="T23" fmla="*/ 362173918 h 712"/>
              <a:gd name="T24" fmla="*/ 683909647 w 1321"/>
              <a:gd name="T25" fmla="*/ 367392548 h 712"/>
              <a:gd name="T26" fmla="*/ 628952599 w 1321"/>
              <a:gd name="T27" fmla="*/ 370523436 h 712"/>
              <a:gd name="T28" fmla="*/ 606817412 w 1321"/>
              <a:gd name="T29" fmla="*/ 371567307 h 712"/>
              <a:gd name="T30" fmla="*/ 363326864 w 1321"/>
              <a:gd name="T31" fmla="*/ 371567307 h 712"/>
              <a:gd name="T32" fmla="*/ 360273403 w 1321"/>
              <a:gd name="T33" fmla="*/ 371567307 h 712"/>
              <a:gd name="T34" fmla="*/ 312185986 w 1321"/>
              <a:gd name="T35" fmla="*/ 369479566 h 712"/>
              <a:gd name="T36" fmla="*/ 265625735 w 1321"/>
              <a:gd name="T37" fmla="*/ 367392548 h 712"/>
              <a:gd name="T38" fmla="*/ 221354488 w 1321"/>
              <a:gd name="T39" fmla="*/ 363217788 h 712"/>
              <a:gd name="T40" fmla="*/ 179373992 w 1321"/>
              <a:gd name="T41" fmla="*/ 359564603 h 712"/>
              <a:gd name="T42" fmla="*/ 141972376 w 1321"/>
              <a:gd name="T43" fmla="*/ 353302103 h 712"/>
              <a:gd name="T44" fmla="*/ 107624220 w 1321"/>
              <a:gd name="T45" fmla="*/ 345995732 h 712"/>
              <a:gd name="T46" fmla="*/ 77855819 w 1321"/>
              <a:gd name="T47" fmla="*/ 338167787 h 712"/>
              <a:gd name="T48" fmla="*/ 51140878 w 1321"/>
              <a:gd name="T49" fmla="*/ 328774398 h 712"/>
              <a:gd name="T50" fmla="*/ 29768401 w 1321"/>
              <a:gd name="T51" fmla="*/ 317293268 h 712"/>
              <a:gd name="T52" fmla="*/ 13739262 w 1321"/>
              <a:gd name="T53" fmla="*/ 304246694 h 712"/>
              <a:gd name="T54" fmla="*/ 4579754 w 1321"/>
              <a:gd name="T55" fmla="*/ 289113101 h 712"/>
              <a:gd name="T56" fmla="*/ 0 w 1321"/>
              <a:gd name="T57" fmla="*/ 273457212 h 712"/>
              <a:gd name="T58" fmla="*/ 0 w 1321"/>
              <a:gd name="T59" fmla="*/ 271369471 h 712"/>
              <a:gd name="T60" fmla="*/ 3053461 w 1321"/>
              <a:gd name="T61" fmla="*/ 254148137 h 712"/>
              <a:gd name="T62" fmla="*/ 12212969 w 1321"/>
              <a:gd name="T63" fmla="*/ 232751321 h 712"/>
              <a:gd name="T64" fmla="*/ 38927909 w 1321"/>
              <a:gd name="T65" fmla="*/ 193090024 h 712"/>
              <a:gd name="T66" fmla="*/ 71749771 w 1321"/>
              <a:gd name="T67" fmla="*/ 156037319 h 712"/>
              <a:gd name="T68" fmla="*/ 112203974 w 1321"/>
              <a:gd name="T69" fmla="*/ 122637800 h 712"/>
              <a:gd name="T70" fmla="*/ 155711638 w 1321"/>
              <a:gd name="T71" fmla="*/ 91848317 h 712"/>
              <a:gd name="T72" fmla="*/ 206088932 w 1321"/>
              <a:gd name="T73" fmla="*/ 65232872 h 712"/>
              <a:gd name="T74" fmla="*/ 260282397 w 1321"/>
              <a:gd name="T75" fmla="*/ 42792909 h 712"/>
              <a:gd name="T76" fmla="*/ 316765740 w 1321"/>
              <a:gd name="T77" fmla="*/ 24527704 h 712"/>
              <a:gd name="T78" fmla="*/ 379356003 w 1321"/>
              <a:gd name="T79" fmla="*/ 10958834 h 712"/>
              <a:gd name="T80" fmla="*/ 443472560 w 1321"/>
              <a:gd name="T81" fmla="*/ 3130889 h 712"/>
              <a:gd name="T82" fmla="*/ 509115410 w 1321"/>
              <a:gd name="T83" fmla="*/ 0 h 712"/>
              <a:gd name="T84" fmla="*/ 509115410 w 1321"/>
              <a:gd name="T85" fmla="*/ 0 h 712"/>
              <a:gd name="T86" fmla="*/ 579338888 w 1321"/>
              <a:gd name="T87" fmla="*/ 3130889 h 712"/>
              <a:gd name="T88" fmla="*/ 646508031 w 1321"/>
              <a:gd name="T89" fmla="*/ 12002704 h 712"/>
              <a:gd name="T90" fmla="*/ 711388172 w 1321"/>
              <a:gd name="T91" fmla="*/ 27658593 h 712"/>
              <a:gd name="T92" fmla="*/ 770924974 w 1321"/>
              <a:gd name="T93" fmla="*/ 46967668 h 712"/>
              <a:gd name="T94" fmla="*/ 825882023 w 1321"/>
              <a:gd name="T95" fmla="*/ 71495372 h 712"/>
              <a:gd name="T96" fmla="*/ 877022027 w 1321"/>
              <a:gd name="T97" fmla="*/ 101241707 h 712"/>
              <a:gd name="T98" fmla="*/ 922056858 w 1321"/>
              <a:gd name="T99" fmla="*/ 133597356 h 712"/>
              <a:gd name="T100" fmla="*/ 960221184 w 1321"/>
              <a:gd name="T101" fmla="*/ 169606190 h 712"/>
              <a:gd name="T102" fmla="*/ 993043046 w 1321"/>
              <a:gd name="T103" fmla="*/ 209267487 h 712"/>
              <a:gd name="T104" fmla="*/ 993043046 w 1321"/>
              <a:gd name="T105" fmla="*/ 209267487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71B9D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3" name="Rectangle 19"/>
          <p:cNvSpPr>
            <a:spLocks noChangeArrowheads="1"/>
          </p:cNvSpPr>
          <p:nvPr/>
        </p:nvSpPr>
        <p:spPr bwMode="gray">
          <a:xfrm>
            <a:off x="747713" y="2820988"/>
            <a:ext cx="2524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buClr>
                <a:srgbClr val="FF3300"/>
              </a:buClr>
              <a:buSzPct val="115000"/>
              <a:buFont typeface="Wingdings" panose="05000000000000000000" pitchFamily="2" charset="2"/>
              <a:buNone/>
            </a:pPr>
            <a:r>
              <a:rPr lang="en-US" altLang="zh-CN" sz="1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the contents</a:t>
            </a:r>
          </a:p>
        </p:txBody>
      </p:sp>
      <p:sp>
        <p:nvSpPr>
          <p:cNvPr id="27664" name="AutoShape 20"/>
          <p:cNvSpPr>
            <a:spLocks noChangeArrowheads="1"/>
          </p:cNvSpPr>
          <p:nvPr/>
        </p:nvSpPr>
        <p:spPr bwMode="gray">
          <a:xfrm>
            <a:off x="5899150" y="2736850"/>
            <a:ext cx="2770188" cy="3365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65" name="Rectangle 21"/>
          <p:cNvSpPr>
            <a:spLocks noChangeArrowheads="1"/>
          </p:cNvSpPr>
          <p:nvPr/>
        </p:nvSpPr>
        <p:spPr bwMode="gray">
          <a:xfrm>
            <a:off x="5972175" y="2759075"/>
            <a:ext cx="2524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buClr>
                <a:srgbClr val="FF3300"/>
              </a:buClr>
              <a:buSzPct val="115000"/>
              <a:buFont typeface="Wingdings" panose="05000000000000000000" pitchFamily="2" charset="2"/>
              <a:buNone/>
            </a:pPr>
            <a:r>
              <a:rPr lang="en-US" altLang="zh-CN" sz="1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the contents</a:t>
            </a:r>
          </a:p>
        </p:txBody>
      </p:sp>
      <p:sp>
        <p:nvSpPr>
          <p:cNvPr id="27666" name="Rectangle 22"/>
          <p:cNvSpPr>
            <a:spLocks noChangeArrowheads="1"/>
          </p:cNvSpPr>
          <p:nvPr/>
        </p:nvSpPr>
        <p:spPr bwMode="auto">
          <a:xfrm>
            <a:off x="2819400" y="1339850"/>
            <a:ext cx="3733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Describe a vision of company or strategic contents.</a:t>
            </a:r>
          </a:p>
        </p:txBody>
      </p:sp>
      <p:sp>
        <p:nvSpPr>
          <p:cNvPr id="27667" name="Rectangle 23"/>
          <p:cNvSpPr>
            <a:spLocks noChangeArrowheads="1"/>
          </p:cNvSpPr>
          <p:nvPr/>
        </p:nvSpPr>
        <p:spPr bwMode="black">
          <a:xfrm>
            <a:off x="423863" y="3294063"/>
            <a:ext cx="32131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company’s products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altLang="zh-CN" sz="12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company’s business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altLang="zh-CN" sz="12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company’s technology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altLang="zh-CN" sz="12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company’s contents</a:t>
            </a:r>
          </a:p>
        </p:txBody>
      </p:sp>
      <p:sp>
        <p:nvSpPr>
          <p:cNvPr id="27668" name="Rectangle 24"/>
          <p:cNvSpPr>
            <a:spLocks noChangeArrowheads="1"/>
          </p:cNvSpPr>
          <p:nvPr/>
        </p:nvSpPr>
        <p:spPr bwMode="black">
          <a:xfrm>
            <a:off x="5702300" y="3232150"/>
            <a:ext cx="32131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company’s products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altLang="zh-CN" sz="12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company’s business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altLang="zh-CN" sz="12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company’s technology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altLang="zh-CN" sz="12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zh-CN" sz="12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company’s contents</a:t>
            </a:r>
          </a:p>
        </p:txBody>
      </p:sp>
      <p:sp>
        <p:nvSpPr>
          <p:cNvPr id="27669" name="Rectangle 25"/>
          <p:cNvSpPr>
            <a:spLocks noChangeArrowheads="1"/>
          </p:cNvSpPr>
          <p:nvPr/>
        </p:nvSpPr>
        <p:spPr bwMode="auto">
          <a:xfrm>
            <a:off x="2847975" y="5119688"/>
            <a:ext cx="35131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27670" name="Text Box 29"/>
          <p:cNvSpPr txBox="1">
            <a:spLocks noChangeArrowheads="1"/>
          </p:cNvSpPr>
          <p:nvPr/>
        </p:nvSpPr>
        <p:spPr bwMode="auto">
          <a:xfrm>
            <a:off x="4237038" y="3497263"/>
            <a:ext cx="654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4"/>
          <p:cNvGrpSpPr>
            <a:grpSpLocks/>
          </p:cNvGrpSpPr>
          <p:nvPr/>
        </p:nvGrpSpPr>
        <p:grpSpPr bwMode="auto">
          <a:xfrm>
            <a:off x="1066800" y="3886200"/>
            <a:ext cx="7086600" cy="1527175"/>
            <a:chOff x="480" y="2446"/>
            <a:chExt cx="4704" cy="962"/>
          </a:xfrm>
        </p:grpSpPr>
        <p:sp>
          <p:nvSpPr>
            <p:cNvPr id="28684" name="AutoShape 11"/>
            <p:cNvSpPr>
              <a:spLocks noChangeArrowheads="1"/>
            </p:cNvSpPr>
            <p:nvPr/>
          </p:nvSpPr>
          <p:spPr bwMode="ltGray">
            <a:xfrm>
              <a:off x="480" y="2446"/>
              <a:ext cx="4704" cy="962"/>
            </a:xfrm>
            <a:prstGeom prst="roundRect">
              <a:avLst>
                <a:gd name="adj" fmla="val 14449"/>
              </a:avLst>
            </a:prstGeom>
            <a:gradFill rotWithShape="1">
              <a:gsLst>
                <a:gs pos="0">
                  <a:srgbClr val="0099CC"/>
                </a:gs>
                <a:gs pos="100000">
                  <a:srgbClr val="99CC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28685" name="Group 23"/>
            <p:cNvGrpSpPr>
              <a:grpSpLocks/>
            </p:cNvGrpSpPr>
            <p:nvPr/>
          </p:nvGrpSpPr>
          <p:grpSpPr bwMode="auto">
            <a:xfrm>
              <a:off x="519" y="2496"/>
              <a:ext cx="4628" cy="864"/>
              <a:chOff x="519" y="2496"/>
              <a:chExt cx="4628" cy="864"/>
            </a:xfrm>
          </p:grpSpPr>
          <p:sp>
            <p:nvSpPr>
              <p:cNvPr id="28686" name="AutoShape 12"/>
              <p:cNvSpPr>
                <a:spLocks noChangeArrowheads="1"/>
              </p:cNvSpPr>
              <p:nvPr/>
            </p:nvSpPr>
            <p:spPr bwMode="ltGray">
              <a:xfrm>
                <a:off x="519" y="2496"/>
                <a:ext cx="4619" cy="391"/>
              </a:xfrm>
              <a:prstGeom prst="roundRect">
                <a:avLst>
                  <a:gd name="adj" fmla="val 28356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13500000" algn="ctr" rotWithShape="0">
                        <a:srgbClr val="999999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28687" name="AutoShape 22"/>
              <p:cNvSpPr>
                <a:spLocks noChangeArrowheads="1"/>
              </p:cNvSpPr>
              <p:nvPr/>
            </p:nvSpPr>
            <p:spPr bwMode="ltGray">
              <a:xfrm flipV="1">
                <a:off x="528" y="3039"/>
                <a:ext cx="4619" cy="321"/>
              </a:xfrm>
              <a:prstGeom prst="roundRect">
                <a:avLst>
                  <a:gd name="adj" fmla="val 28356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13500000" algn="ctr" rotWithShape="0">
                        <a:srgbClr val="999999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32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sp>
        <p:nvSpPr>
          <p:cNvPr id="132099" name="AutoShape 3"/>
          <p:cNvSpPr>
            <a:spLocks noChangeArrowheads="1"/>
          </p:cNvSpPr>
          <p:nvPr/>
        </p:nvSpPr>
        <p:spPr bwMode="gray">
          <a:xfrm>
            <a:off x="5245100" y="1960563"/>
            <a:ext cx="2222500" cy="1697037"/>
          </a:xfrm>
          <a:prstGeom prst="homePlate">
            <a:avLst>
              <a:gd name="adj" fmla="val 22670"/>
            </a:avLst>
          </a:prstGeom>
          <a:gradFill rotWithShape="1">
            <a:gsLst>
              <a:gs pos="0">
                <a:schemeClr val="folHlink">
                  <a:gamma/>
                  <a:shade val="76078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28575" algn="ctr">
            <a:solidFill>
              <a:srgbClr val="F8F8F8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2100" name="AutoShape 4"/>
          <p:cNvSpPr>
            <a:spLocks noChangeArrowheads="1"/>
          </p:cNvSpPr>
          <p:nvPr/>
        </p:nvSpPr>
        <p:spPr bwMode="gray">
          <a:xfrm>
            <a:off x="3290888" y="1960563"/>
            <a:ext cx="2420937" cy="1697037"/>
          </a:xfrm>
          <a:prstGeom prst="homePlate">
            <a:avLst>
              <a:gd name="adj" fmla="val 24582"/>
            </a:avLst>
          </a:prstGeom>
          <a:gradFill rotWithShape="1">
            <a:gsLst>
              <a:gs pos="0">
                <a:schemeClr val="accent2">
                  <a:gamma/>
                  <a:shade val="76078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8575" algn="ctr">
            <a:solidFill>
              <a:srgbClr val="F8F8F8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2101" name="AutoShape 5"/>
          <p:cNvSpPr>
            <a:spLocks noChangeArrowheads="1"/>
          </p:cNvSpPr>
          <p:nvPr/>
        </p:nvSpPr>
        <p:spPr bwMode="gray">
          <a:xfrm>
            <a:off x="1635125" y="1960563"/>
            <a:ext cx="2081213" cy="1697037"/>
          </a:xfrm>
          <a:prstGeom prst="homePlate">
            <a:avLst>
              <a:gd name="adj" fmla="val 24868"/>
            </a:avLst>
          </a:prstGeom>
          <a:gradFill rotWithShape="1">
            <a:gsLst>
              <a:gs pos="0">
                <a:schemeClr val="accent1">
                  <a:gamma/>
                  <a:shade val="76078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8575" algn="ctr">
            <a:solidFill>
              <a:srgbClr val="F8F8F8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8679" name="Rectangle 13"/>
          <p:cNvSpPr>
            <a:spLocks noChangeArrowheads="1"/>
          </p:cNvSpPr>
          <p:nvPr/>
        </p:nvSpPr>
        <p:spPr bwMode="white">
          <a:xfrm>
            <a:off x="1895475" y="2209800"/>
            <a:ext cx="12652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8F8F8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2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Title</a:t>
            </a:r>
          </a:p>
        </p:txBody>
      </p:sp>
      <p:sp>
        <p:nvSpPr>
          <p:cNvPr id="28680" name="Text Box 14"/>
          <p:cNvSpPr txBox="1">
            <a:spLocks noChangeArrowheads="1"/>
          </p:cNvSpPr>
          <p:nvPr/>
        </p:nvSpPr>
        <p:spPr bwMode="gray">
          <a:xfrm>
            <a:off x="1219200" y="4327525"/>
            <a:ext cx="6553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2000" b="1">
                <a:solidFill>
                  <a:srgbClr val="020202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28681" name="Rectangle 15"/>
          <p:cNvSpPr>
            <a:spLocks noChangeArrowheads="1"/>
          </p:cNvSpPr>
          <p:nvPr/>
        </p:nvSpPr>
        <p:spPr bwMode="white">
          <a:xfrm>
            <a:off x="4006850" y="2209800"/>
            <a:ext cx="12652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8F8F8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2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Title</a:t>
            </a:r>
          </a:p>
        </p:txBody>
      </p:sp>
      <p:sp>
        <p:nvSpPr>
          <p:cNvPr id="28682" name="Rectangle 16"/>
          <p:cNvSpPr>
            <a:spLocks noChangeArrowheads="1"/>
          </p:cNvSpPr>
          <p:nvPr/>
        </p:nvSpPr>
        <p:spPr bwMode="white">
          <a:xfrm>
            <a:off x="5805488" y="2209800"/>
            <a:ext cx="12652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8F8F8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2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Title</a:t>
            </a:r>
          </a:p>
        </p:txBody>
      </p:sp>
      <p:sp>
        <p:nvSpPr>
          <p:cNvPr id="132114" name="Rectangle 18"/>
          <p:cNvSpPr>
            <a:spLocks noChangeArrowheads="1"/>
          </p:cNvSpPr>
          <p:nvPr/>
        </p:nvSpPr>
        <p:spPr bwMode="auto">
          <a:xfrm>
            <a:off x="1087438" y="1066800"/>
            <a:ext cx="655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3333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30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“A title about content”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gray">
          <a:xfrm>
            <a:off x="2085975" y="1501775"/>
            <a:ext cx="4818063" cy="989013"/>
          </a:xfrm>
          <a:prstGeom prst="roundRect">
            <a:avLst>
              <a:gd name="adj" fmla="val 12727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white">
          <a:xfrm>
            <a:off x="2300288" y="1728788"/>
            <a:ext cx="45704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600" b="1">
                <a:solidFill>
                  <a:srgbClr val="F8F8F8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grpSp>
        <p:nvGrpSpPr>
          <p:cNvPr id="29701" name="Group 5"/>
          <p:cNvGrpSpPr>
            <a:grpSpLocks/>
          </p:cNvGrpSpPr>
          <p:nvPr/>
        </p:nvGrpSpPr>
        <p:grpSpPr bwMode="auto">
          <a:xfrm>
            <a:off x="1176338" y="1371600"/>
            <a:ext cx="1238250" cy="1236663"/>
            <a:chOff x="802" y="845"/>
            <a:chExt cx="827" cy="826"/>
          </a:xfrm>
        </p:grpSpPr>
        <p:sp>
          <p:nvSpPr>
            <p:cNvPr id="29724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725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accent1">
                  <a:alpha val="70195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726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accent1">
                  <a:alpha val="3019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702" name="Text Box 9"/>
          <p:cNvSpPr txBox="1">
            <a:spLocks noChangeArrowheads="1"/>
          </p:cNvSpPr>
          <p:nvPr/>
        </p:nvSpPr>
        <p:spPr bwMode="gray">
          <a:xfrm>
            <a:off x="1247775" y="1719263"/>
            <a:ext cx="1082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29703" name="AutoShape 10"/>
          <p:cNvSpPr>
            <a:spLocks noChangeArrowheads="1"/>
          </p:cNvSpPr>
          <p:nvPr/>
        </p:nvSpPr>
        <p:spPr bwMode="gray">
          <a:xfrm>
            <a:off x="2254250" y="2622550"/>
            <a:ext cx="4818063" cy="989013"/>
          </a:xfrm>
          <a:prstGeom prst="roundRect">
            <a:avLst>
              <a:gd name="adj" fmla="val 12727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704" name="Text Box 11"/>
          <p:cNvSpPr txBox="1">
            <a:spLocks noChangeArrowheads="1"/>
          </p:cNvSpPr>
          <p:nvPr/>
        </p:nvSpPr>
        <p:spPr bwMode="white">
          <a:xfrm>
            <a:off x="2259013" y="2838450"/>
            <a:ext cx="45704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600" b="1">
                <a:solidFill>
                  <a:srgbClr val="F8F8F8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grpSp>
        <p:nvGrpSpPr>
          <p:cNvPr id="29705" name="Group 12"/>
          <p:cNvGrpSpPr>
            <a:grpSpLocks/>
          </p:cNvGrpSpPr>
          <p:nvPr/>
        </p:nvGrpSpPr>
        <p:grpSpPr bwMode="auto">
          <a:xfrm>
            <a:off x="6757988" y="2492375"/>
            <a:ext cx="1238250" cy="1236663"/>
            <a:chOff x="802" y="845"/>
            <a:chExt cx="827" cy="826"/>
          </a:xfrm>
        </p:grpSpPr>
        <p:sp>
          <p:nvSpPr>
            <p:cNvPr id="29721" name="Oval 13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722" name="Oval 14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accent2">
                  <a:alpha val="70195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723" name="Oval 15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accent2">
                  <a:alpha val="3019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706" name="Text Box 16"/>
          <p:cNvSpPr txBox="1">
            <a:spLocks noChangeArrowheads="1"/>
          </p:cNvSpPr>
          <p:nvPr/>
        </p:nvSpPr>
        <p:spPr bwMode="gray">
          <a:xfrm>
            <a:off x="6829425" y="2840038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29707" name="AutoShape 17"/>
          <p:cNvSpPr>
            <a:spLocks noChangeArrowheads="1"/>
          </p:cNvSpPr>
          <p:nvPr/>
        </p:nvSpPr>
        <p:spPr bwMode="gray">
          <a:xfrm>
            <a:off x="2085975" y="3741738"/>
            <a:ext cx="4818063" cy="989012"/>
          </a:xfrm>
          <a:prstGeom prst="roundRect">
            <a:avLst>
              <a:gd name="adj" fmla="val 12727"/>
            </a:avLst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708" name="Text Box 18"/>
          <p:cNvSpPr txBox="1">
            <a:spLocks noChangeArrowheads="1"/>
          </p:cNvSpPr>
          <p:nvPr/>
        </p:nvSpPr>
        <p:spPr bwMode="white">
          <a:xfrm>
            <a:off x="2300288" y="3967163"/>
            <a:ext cx="45704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600" b="1">
                <a:solidFill>
                  <a:srgbClr val="F8F8F8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grpSp>
        <p:nvGrpSpPr>
          <p:cNvPr id="29709" name="Group 19"/>
          <p:cNvGrpSpPr>
            <a:grpSpLocks/>
          </p:cNvGrpSpPr>
          <p:nvPr/>
        </p:nvGrpSpPr>
        <p:grpSpPr bwMode="auto">
          <a:xfrm>
            <a:off x="1176338" y="3611563"/>
            <a:ext cx="1238250" cy="1236662"/>
            <a:chOff x="802" y="845"/>
            <a:chExt cx="827" cy="826"/>
          </a:xfrm>
        </p:grpSpPr>
        <p:sp>
          <p:nvSpPr>
            <p:cNvPr id="29718" name="Oval 20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719" name="Oval 21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hlink">
                  <a:alpha val="70195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720" name="Oval 22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hlink">
                  <a:alpha val="3019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710" name="Text Box 23"/>
          <p:cNvSpPr txBox="1">
            <a:spLocks noChangeArrowheads="1"/>
          </p:cNvSpPr>
          <p:nvPr/>
        </p:nvSpPr>
        <p:spPr bwMode="gray">
          <a:xfrm>
            <a:off x="1247775" y="3959225"/>
            <a:ext cx="1082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29711" name="AutoShape 24"/>
          <p:cNvSpPr>
            <a:spLocks noChangeArrowheads="1"/>
          </p:cNvSpPr>
          <p:nvPr/>
        </p:nvSpPr>
        <p:spPr bwMode="gray">
          <a:xfrm>
            <a:off x="2254250" y="4862513"/>
            <a:ext cx="4818063" cy="987425"/>
          </a:xfrm>
          <a:prstGeom prst="roundRect">
            <a:avLst>
              <a:gd name="adj" fmla="val 12727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712" name="Text Box 25"/>
          <p:cNvSpPr txBox="1">
            <a:spLocks noChangeArrowheads="1"/>
          </p:cNvSpPr>
          <p:nvPr/>
        </p:nvSpPr>
        <p:spPr bwMode="white">
          <a:xfrm>
            <a:off x="2259013" y="5078413"/>
            <a:ext cx="45704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/>
            <a:r>
              <a:rPr lang="en-US" altLang="zh-CN" sz="1600" b="1">
                <a:solidFill>
                  <a:srgbClr val="F8F8F8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grpSp>
        <p:nvGrpSpPr>
          <p:cNvPr id="29713" name="Group 26"/>
          <p:cNvGrpSpPr>
            <a:grpSpLocks/>
          </p:cNvGrpSpPr>
          <p:nvPr/>
        </p:nvGrpSpPr>
        <p:grpSpPr bwMode="auto">
          <a:xfrm>
            <a:off x="6757988" y="4732338"/>
            <a:ext cx="1238250" cy="1236662"/>
            <a:chOff x="802" y="845"/>
            <a:chExt cx="827" cy="826"/>
          </a:xfrm>
        </p:grpSpPr>
        <p:sp>
          <p:nvSpPr>
            <p:cNvPr id="29715" name="Oval 27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716" name="Oval 28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717" name="Oval 29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714" name="Text Box 30"/>
          <p:cNvSpPr txBox="1">
            <a:spLocks noChangeArrowheads="1"/>
          </p:cNvSpPr>
          <p:nvPr/>
        </p:nvSpPr>
        <p:spPr bwMode="gray">
          <a:xfrm>
            <a:off x="6829425" y="5078413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chemeClr val="bg2"/>
                </a:solidFill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sp>
        <p:nvSpPr>
          <p:cNvPr id="30723" name="AutoShape 5"/>
          <p:cNvSpPr>
            <a:spLocks noChangeArrowheads="1"/>
          </p:cNvSpPr>
          <p:nvPr/>
        </p:nvSpPr>
        <p:spPr bwMode="ltGray">
          <a:xfrm>
            <a:off x="6045200" y="1981200"/>
            <a:ext cx="2247900" cy="3349625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8E8E8"/>
              </a:gs>
              <a:gs pos="100000">
                <a:srgbClr val="C7C7C7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DDDDD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24" name="AutoShape 6"/>
          <p:cNvSpPr>
            <a:spLocks noChangeArrowheads="1"/>
          </p:cNvSpPr>
          <p:nvPr/>
        </p:nvSpPr>
        <p:spPr bwMode="ltGray">
          <a:xfrm>
            <a:off x="1238250" y="1981200"/>
            <a:ext cx="2241550" cy="3349625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8E8E8"/>
              </a:gs>
              <a:gs pos="100000">
                <a:srgbClr val="C7C7C7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DDDDD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4151" name="Rectangle 7"/>
          <p:cNvSpPr>
            <a:spLocks noChangeArrowheads="1"/>
          </p:cNvSpPr>
          <p:nvPr/>
        </p:nvSpPr>
        <p:spPr bwMode="black">
          <a:xfrm>
            <a:off x="1828800" y="1066800"/>
            <a:ext cx="61722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1600" b="1">
                <a:latin typeface="Arial" pitchFamily="34" charset="0"/>
                <a:ea typeface="宋体" pitchFamily="2" charset="-122"/>
                <a:cs typeface="Arial" pitchFamily="34" charset="0"/>
              </a:rPr>
              <a:t>ThemeGallery  </a:t>
            </a:r>
            <a:r>
              <a:rPr lang="en-US" altLang="zh-CN" sz="1600">
                <a:latin typeface="Arial" pitchFamily="34" charset="0"/>
                <a:ea typeface="宋体" pitchFamily="2" charset="-122"/>
                <a:cs typeface="Arial" pitchFamily="34" charset="0"/>
              </a:rPr>
              <a:t>is a Design Digital Content &amp; Contents mall developed by Guild Design Inc.</a:t>
            </a:r>
          </a:p>
        </p:txBody>
      </p:sp>
      <p:sp>
        <p:nvSpPr>
          <p:cNvPr id="134154" name="AutoShape 10"/>
          <p:cNvSpPr>
            <a:spLocks noChangeArrowheads="1"/>
          </p:cNvSpPr>
          <p:nvPr/>
        </p:nvSpPr>
        <p:spPr bwMode="gray">
          <a:xfrm>
            <a:off x="1281113" y="2032000"/>
            <a:ext cx="2157412" cy="382588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9050" algn="ctr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27" name="Text Box 11"/>
          <p:cNvSpPr txBox="1">
            <a:spLocks noChangeArrowheads="1"/>
          </p:cNvSpPr>
          <p:nvPr/>
        </p:nvSpPr>
        <p:spPr bwMode="white">
          <a:xfrm>
            <a:off x="1306513" y="2016125"/>
            <a:ext cx="2111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34156" name="AutoShape 12"/>
          <p:cNvSpPr>
            <a:spLocks noChangeArrowheads="1"/>
          </p:cNvSpPr>
          <p:nvPr/>
        </p:nvSpPr>
        <p:spPr bwMode="gray">
          <a:xfrm>
            <a:off x="6084888" y="2032000"/>
            <a:ext cx="2171700" cy="382588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hlink">
                  <a:gamma/>
                  <a:shade val="66667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19050" algn="ctr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29" name="Text Box 13"/>
          <p:cNvSpPr txBox="1">
            <a:spLocks noChangeArrowheads="1"/>
          </p:cNvSpPr>
          <p:nvPr/>
        </p:nvSpPr>
        <p:spPr bwMode="white">
          <a:xfrm>
            <a:off x="6319838" y="2016125"/>
            <a:ext cx="1706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30730" name="Rectangle 14"/>
          <p:cNvSpPr>
            <a:spLocks noChangeArrowheads="1"/>
          </p:cNvSpPr>
          <p:nvPr/>
        </p:nvSpPr>
        <p:spPr bwMode="black">
          <a:xfrm>
            <a:off x="1295400" y="2574925"/>
            <a:ext cx="215423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30731" name="Rectangle 15"/>
          <p:cNvSpPr>
            <a:spLocks noChangeArrowheads="1"/>
          </p:cNvSpPr>
          <p:nvPr/>
        </p:nvSpPr>
        <p:spPr bwMode="black">
          <a:xfrm>
            <a:off x="6151563" y="2574925"/>
            <a:ext cx="2154237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sp>
        <p:nvSpPr>
          <p:cNvPr id="30732" name="AutoShape 16"/>
          <p:cNvSpPr>
            <a:spLocks noChangeArrowheads="1"/>
          </p:cNvSpPr>
          <p:nvPr/>
        </p:nvSpPr>
        <p:spPr bwMode="ltGray">
          <a:xfrm>
            <a:off x="3635375" y="1981200"/>
            <a:ext cx="2241550" cy="3349625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8E8E8"/>
              </a:gs>
              <a:gs pos="100000">
                <a:srgbClr val="C7C7C7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DDDDD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4162" name="AutoShape 18"/>
          <p:cNvSpPr>
            <a:spLocks noChangeArrowheads="1"/>
          </p:cNvSpPr>
          <p:nvPr/>
        </p:nvSpPr>
        <p:spPr bwMode="gray">
          <a:xfrm>
            <a:off x="3679825" y="2032000"/>
            <a:ext cx="2157413" cy="382588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19050" algn="ctr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34" name="Text Box 19"/>
          <p:cNvSpPr txBox="1">
            <a:spLocks noChangeArrowheads="1"/>
          </p:cNvSpPr>
          <p:nvPr/>
        </p:nvSpPr>
        <p:spPr bwMode="white">
          <a:xfrm>
            <a:off x="3903663" y="2016125"/>
            <a:ext cx="1711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30735" name="Rectangle 20"/>
          <p:cNvSpPr>
            <a:spLocks noChangeArrowheads="1"/>
          </p:cNvSpPr>
          <p:nvPr/>
        </p:nvSpPr>
        <p:spPr bwMode="black">
          <a:xfrm>
            <a:off x="3694113" y="2574925"/>
            <a:ext cx="2154237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  <a:p>
            <a:pPr eaLnBrk="1" hangingPunct="1">
              <a:buFontTx/>
              <a:buChar char="•"/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Your text in here</a:t>
            </a:r>
          </a:p>
        </p:txBody>
      </p:sp>
      <p:grpSp>
        <p:nvGrpSpPr>
          <p:cNvPr id="30736" name="Group 71"/>
          <p:cNvGrpSpPr>
            <a:grpSpLocks/>
          </p:cNvGrpSpPr>
          <p:nvPr/>
        </p:nvGrpSpPr>
        <p:grpSpPr bwMode="auto">
          <a:xfrm>
            <a:off x="1538288" y="3889375"/>
            <a:ext cx="1744662" cy="2190750"/>
            <a:chOff x="969" y="2207"/>
            <a:chExt cx="1099" cy="1380"/>
          </a:xfrm>
        </p:grpSpPr>
        <p:pic>
          <p:nvPicPr>
            <p:cNvPr id="30773" name="Picture 8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047" y="3166"/>
              <a:ext cx="91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774" name="Group 36"/>
            <p:cNvGrpSpPr>
              <a:grpSpLocks/>
            </p:cNvGrpSpPr>
            <p:nvPr/>
          </p:nvGrpSpPr>
          <p:grpSpPr bwMode="auto">
            <a:xfrm>
              <a:off x="969" y="2207"/>
              <a:ext cx="1099" cy="1380"/>
              <a:chOff x="2304" y="2496"/>
              <a:chExt cx="1200" cy="1536"/>
            </a:xfrm>
          </p:grpSpPr>
          <p:pic>
            <p:nvPicPr>
              <p:cNvPr id="30776" name="Picture 37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314" y="2544"/>
                <a:ext cx="1182" cy="1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77" name="Oval 38"/>
              <p:cNvSpPr>
                <a:spLocks noChangeArrowheads="1"/>
              </p:cNvSpPr>
              <p:nvPr/>
            </p:nvSpPr>
            <p:spPr bwMode="gray">
              <a:xfrm>
                <a:off x="2314" y="2544"/>
                <a:ext cx="1190" cy="1199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pic>
            <p:nvPicPr>
              <p:cNvPr id="30778" name="Picture 39" descr="light_shadow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2304" y="2496"/>
                <a:ext cx="871" cy="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0779" name="Group 40"/>
              <p:cNvGrpSpPr>
                <a:grpSpLocks/>
              </p:cNvGrpSpPr>
              <p:nvPr/>
            </p:nvGrpSpPr>
            <p:grpSpPr bwMode="auto">
              <a:xfrm rot="-3733502" flipH="1" flipV="1">
                <a:off x="2673" y="3381"/>
                <a:ext cx="1049" cy="253"/>
                <a:chOff x="2532" y="1051"/>
                <a:chExt cx="893" cy="246"/>
              </a:xfrm>
            </p:grpSpPr>
            <p:grpSp>
              <p:nvGrpSpPr>
                <p:cNvPr id="30780" name="Group 4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30786" name="AutoShape 4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87" name="AutoShape 4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88" name="AutoShape 4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89" name="AutoShape 4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30781" name="Group 4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30782" name="AutoShape 4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83" name="AutoShape 4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84" name="AutoShape 4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85" name="AutoShape 5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  <p:sp>
          <p:nvSpPr>
            <p:cNvPr id="30775" name="Rectangle 66"/>
            <p:cNvSpPr>
              <a:spLocks noChangeArrowheads="1"/>
            </p:cNvSpPr>
            <p:nvPr/>
          </p:nvSpPr>
          <p:spPr bwMode="auto">
            <a:xfrm>
              <a:off x="1071" y="2627"/>
              <a:ext cx="861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en-US" altLang="zh-CN" sz="2000" b="1">
                  <a:solidFill>
                    <a:schemeClr val="bg2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Click to add Title</a:t>
              </a:r>
            </a:p>
          </p:txBody>
        </p:sp>
      </p:grpSp>
      <p:grpSp>
        <p:nvGrpSpPr>
          <p:cNvPr id="30737" name="Group 70"/>
          <p:cNvGrpSpPr>
            <a:grpSpLocks/>
          </p:cNvGrpSpPr>
          <p:nvPr/>
        </p:nvGrpSpPr>
        <p:grpSpPr bwMode="auto">
          <a:xfrm>
            <a:off x="3903663" y="3889375"/>
            <a:ext cx="1744662" cy="2190750"/>
            <a:chOff x="2459" y="2207"/>
            <a:chExt cx="1099" cy="1380"/>
          </a:xfrm>
        </p:grpSpPr>
        <p:pic>
          <p:nvPicPr>
            <p:cNvPr id="30756" name="Picture 17" descr="light_shadow"/>
            <p:cNvPicPr>
              <a:picLocks noChangeAspect="1" noChangeArrowheads="1"/>
            </p:cNvPicPr>
            <p:nvPr/>
          </p:nvPicPr>
          <p:blipFill>
            <a:blip r:embed="rId2" cstate="print">
              <a:lum bright="-78000" contrast="-7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557" y="3166"/>
              <a:ext cx="913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757" name="Group 21"/>
            <p:cNvGrpSpPr>
              <a:grpSpLocks/>
            </p:cNvGrpSpPr>
            <p:nvPr/>
          </p:nvGrpSpPr>
          <p:grpSpPr bwMode="auto">
            <a:xfrm>
              <a:off x="2459" y="2207"/>
              <a:ext cx="1099" cy="1380"/>
              <a:chOff x="2304" y="2496"/>
              <a:chExt cx="1200" cy="1536"/>
            </a:xfrm>
          </p:grpSpPr>
          <p:pic>
            <p:nvPicPr>
              <p:cNvPr id="30759" name="Picture 22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314" y="2544"/>
                <a:ext cx="1182" cy="1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60" name="Oval 23"/>
              <p:cNvSpPr>
                <a:spLocks noChangeArrowheads="1"/>
              </p:cNvSpPr>
              <p:nvPr/>
            </p:nvSpPr>
            <p:spPr bwMode="gray">
              <a:xfrm>
                <a:off x="2314" y="2544"/>
                <a:ext cx="1190" cy="1199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pic>
            <p:nvPicPr>
              <p:cNvPr id="30761" name="Picture 24" descr="light_shadow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2304" y="2496"/>
                <a:ext cx="871" cy="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0762" name="Group 25"/>
              <p:cNvGrpSpPr>
                <a:grpSpLocks/>
              </p:cNvGrpSpPr>
              <p:nvPr/>
            </p:nvGrpSpPr>
            <p:grpSpPr bwMode="auto">
              <a:xfrm rot="-3733502" flipH="1" flipV="1">
                <a:off x="2673" y="3381"/>
                <a:ext cx="1049" cy="253"/>
                <a:chOff x="2532" y="1051"/>
                <a:chExt cx="893" cy="246"/>
              </a:xfrm>
            </p:grpSpPr>
            <p:grpSp>
              <p:nvGrpSpPr>
                <p:cNvPr id="30763" name="Group 2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30769" name="AutoShape 2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70" name="AutoShape 2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71" name="AutoShape 2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72" name="AutoShape 3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30764" name="Group 3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30765" name="AutoShape 3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66" name="AutoShape 3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67" name="AutoShape 3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68" name="AutoShape 3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  <p:sp>
          <p:nvSpPr>
            <p:cNvPr id="30758" name="Rectangle 67"/>
            <p:cNvSpPr>
              <a:spLocks noChangeArrowheads="1"/>
            </p:cNvSpPr>
            <p:nvPr/>
          </p:nvSpPr>
          <p:spPr bwMode="auto">
            <a:xfrm>
              <a:off x="2591" y="2618"/>
              <a:ext cx="861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en-US" altLang="zh-CN" sz="2000" b="1">
                  <a:solidFill>
                    <a:schemeClr val="bg2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Click to add Title</a:t>
              </a:r>
            </a:p>
          </p:txBody>
        </p:sp>
      </p:grpSp>
      <p:grpSp>
        <p:nvGrpSpPr>
          <p:cNvPr id="30738" name="Group 69"/>
          <p:cNvGrpSpPr>
            <a:grpSpLocks/>
          </p:cNvGrpSpPr>
          <p:nvPr/>
        </p:nvGrpSpPr>
        <p:grpSpPr bwMode="auto">
          <a:xfrm>
            <a:off x="6378575" y="3889375"/>
            <a:ext cx="1744663" cy="2190750"/>
            <a:chOff x="4018" y="2207"/>
            <a:chExt cx="1099" cy="1380"/>
          </a:xfrm>
        </p:grpSpPr>
        <p:pic>
          <p:nvPicPr>
            <p:cNvPr id="30739" name="Picture 9" descr="light_shadow"/>
            <p:cNvPicPr>
              <a:picLocks noChangeAspect="1" noChangeArrowheads="1"/>
            </p:cNvPicPr>
            <p:nvPr/>
          </p:nvPicPr>
          <p:blipFill>
            <a:blip r:embed="rId5">
              <a:lum bright="-90000" contrast="-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125" y="3172"/>
              <a:ext cx="845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740" name="Group 51"/>
            <p:cNvGrpSpPr>
              <a:grpSpLocks/>
            </p:cNvGrpSpPr>
            <p:nvPr/>
          </p:nvGrpSpPr>
          <p:grpSpPr bwMode="auto">
            <a:xfrm>
              <a:off x="4018" y="2207"/>
              <a:ext cx="1099" cy="1380"/>
              <a:chOff x="2304" y="2496"/>
              <a:chExt cx="1200" cy="1536"/>
            </a:xfrm>
          </p:grpSpPr>
          <p:pic>
            <p:nvPicPr>
              <p:cNvPr id="30742" name="Picture 52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314" y="2544"/>
                <a:ext cx="1182" cy="1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43" name="Oval 53"/>
              <p:cNvSpPr>
                <a:spLocks noChangeArrowheads="1"/>
              </p:cNvSpPr>
              <p:nvPr/>
            </p:nvSpPr>
            <p:spPr bwMode="gray">
              <a:xfrm>
                <a:off x="2314" y="2544"/>
                <a:ext cx="1190" cy="1199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pic>
            <p:nvPicPr>
              <p:cNvPr id="30744" name="Picture 54" descr="light_shadow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2304" y="2496"/>
                <a:ext cx="871" cy="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0745" name="Group 55"/>
              <p:cNvGrpSpPr>
                <a:grpSpLocks/>
              </p:cNvGrpSpPr>
              <p:nvPr/>
            </p:nvGrpSpPr>
            <p:grpSpPr bwMode="auto">
              <a:xfrm rot="-3733502" flipH="1" flipV="1">
                <a:off x="2673" y="3381"/>
                <a:ext cx="1049" cy="253"/>
                <a:chOff x="2532" y="1051"/>
                <a:chExt cx="893" cy="246"/>
              </a:xfrm>
            </p:grpSpPr>
            <p:grpSp>
              <p:nvGrpSpPr>
                <p:cNvPr id="30746" name="Group 5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30752" name="AutoShape 5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53" name="AutoShape 5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54" name="AutoShape 5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55" name="AutoShape 6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30747" name="Group 6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30748" name="AutoShape 6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49" name="AutoShape 6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50" name="AutoShape 6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51" name="AutoShape 6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  <p:sp>
          <p:nvSpPr>
            <p:cNvPr id="30741" name="Rectangle 68"/>
            <p:cNvSpPr>
              <a:spLocks noChangeArrowheads="1"/>
            </p:cNvSpPr>
            <p:nvPr/>
          </p:nvSpPr>
          <p:spPr bwMode="auto">
            <a:xfrm>
              <a:off x="4130" y="2618"/>
              <a:ext cx="861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en-US" altLang="zh-CN" sz="2000" b="1">
                  <a:solidFill>
                    <a:schemeClr val="bg2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Click to add Title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2454275" y="2274888"/>
            <a:ext cx="3962400" cy="3730625"/>
            <a:chOff x="184" y="2688"/>
            <a:chExt cx="1268" cy="1194"/>
          </a:xfrm>
        </p:grpSpPr>
        <p:sp>
          <p:nvSpPr>
            <p:cNvPr id="31814" name="Freeform 3"/>
            <p:cNvSpPr>
              <a:spLocks/>
            </p:cNvSpPr>
            <p:nvPr/>
          </p:nvSpPr>
          <p:spPr bwMode="ltGray">
            <a:xfrm>
              <a:off x="184" y="2692"/>
              <a:ext cx="770" cy="942"/>
            </a:xfrm>
            <a:custGeom>
              <a:avLst/>
              <a:gdLst>
                <a:gd name="T0" fmla="*/ 636 w 770"/>
                <a:gd name="T1" fmla="*/ 0 h 942"/>
                <a:gd name="T2" fmla="*/ 770 w 770"/>
                <a:gd name="T3" fmla="*/ 602 h 942"/>
                <a:gd name="T4" fmla="*/ 270 w 770"/>
                <a:gd name="T5" fmla="*/ 942 h 942"/>
                <a:gd name="T6" fmla="*/ 0 w 770"/>
                <a:gd name="T7" fmla="*/ 216 h 942"/>
                <a:gd name="T8" fmla="*/ 636 w 770"/>
                <a:gd name="T9" fmla="*/ 0 h 9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0" h="942">
                  <a:moveTo>
                    <a:pt x="636" y="0"/>
                  </a:moveTo>
                  <a:lnTo>
                    <a:pt x="770" y="602"/>
                  </a:lnTo>
                  <a:lnTo>
                    <a:pt x="270" y="942"/>
                  </a:lnTo>
                  <a:lnTo>
                    <a:pt x="0" y="216"/>
                  </a:lnTo>
                  <a:lnTo>
                    <a:pt x="636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815" name="Freeform 4"/>
            <p:cNvSpPr>
              <a:spLocks/>
            </p:cNvSpPr>
            <p:nvPr/>
          </p:nvSpPr>
          <p:spPr bwMode="ltGray">
            <a:xfrm>
              <a:off x="816" y="2688"/>
              <a:ext cx="636" cy="724"/>
            </a:xfrm>
            <a:custGeom>
              <a:avLst/>
              <a:gdLst>
                <a:gd name="T0" fmla="*/ 0 w 636"/>
                <a:gd name="T1" fmla="*/ 2 h 724"/>
                <a:gd name="T2" fmla="*/ 138 w 636"/>
                <a:gd name="T3" fmla="*/ 606 h 724"/>
                <a:gd name="T4" fmla="*/ 636 w 636"/>
                <a:gd name="T5" fmla="*/ 724 h 724"/>
                <a:gd name="T6" fmla="*/ 574 w 636"/>
                <a:gd name="T7" fmla="*/ 0 h 724"/>
                <a:gd name="T8" fmla="*/ 0 w 636"/>
                <a:gd name="T9" fmla="*/ 2 h 7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6" h="724">
                  <a:moveTo>
                    <a:pt x="0" y="2"/>
                  </a:moveTo>
                  <a:lnTo>
                    <a:pt x="138" y="606"/>
                  </a:lnTo>
                  <a:lnTo>
                    <a:pt x="636" y="724"/>
                  </a:lnTo>
                  <a:lnTo>
                    <a:pt x="57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816" name="Freeform 5"/>
            <p:cNvSpPr>
              <a:spLocks/>
            </p:cNvSpPr>
            <p:nvPr/>
          </p:nvSpPr>
          <p:spPr bwMode="ltGray">
            <a:xfrm>
              <a:off x="452" y="3296"/>
              <a:ext cx="998" cy="586"/>
            </a:xfrm>
            <a:custGeom>
              <a:avLst/>
              <a:gdLst>
                <a:gd name="T0" fmla="*/ 0 w 998"/>
                <a:gd name="T1" fmla="*/ 340 h 586"/>
                <a:gd name="T2" fmla="*/ 500 w 998"/>
                <a:gd name="T3" fmla="*/ 0 h 586"/>
                <a:gd name="T4" fmla="*/ 998 w 998"/>
                <a:gd name="T5" fmla="*/ 116 h 586"/>
                <a:gd name="T6" fmla="*/ 540 w 998"/>
                <a:gd name="T7" fmla="*/ 586 h 586"/>
                <a:gd name="T8" fmla="*/ 0 w 998"/>
                <a:gd name="T9" fmla="*/ 340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98" h="586">
                  <a:moveTo>
                    <a:pt x="0" y="340"/>
                  </a:moveTo>
                  <a:lnTo>
                    <a:pt x="500" y="0"/>
                  </a:lnTo>
                  <a:lnTo>
                    <a:pt x="998" y="116"/>
                  </a:lnTo>
                  <a:lnTo>
                    <a:pt x="540" y="586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5174" name="Rectangle 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grpSp>
        <p:nvGrpSpPr>
          <p:cNvPr id="31748" name="Group 7"/>
          <p:cNvGrpSpPr>
            <a:grpSpLocks/>
          </p:cNvGrpSpPr>
          <p:nvPr/>
        </p:nvGrpSpPr>
        <p:grpSpPr bwMode="auto">
          <a:xfrm>
            <a:off x="2895600" y="2576513"/>
            <a:ext cx="3203575" cy="3016250"/>
            <a:chOff x="184" y="2688"/>
            <a:chExt cx="1268" cy="1194"/>
          </a:xfrm>
        </p:grpSpPr>
        <p:sp>
          <p:nvSpPr>
            <p:cNvPr id="135176" name="Freeform 8"/>
            <p:cNvSpPr>
              <a:spLocks/>
            </p:cNvSpPr>
            <p:nvPr/>
          </p:nvSpPr>
          <p:spPr bwMode="gray">
            <a:xfrm>
              <a:off x="184" y="2692"/>
              <a:ext cx="770" cy="942"/>
            </a:xfrm>
            <a:custGeom>
              <a:avLst/>
              <a:gdLst>
                <a:gd name="T0" fmla="*/ 636 w 770"/>
                <a:gd name="T1" fmla="*/ 0 h 942"/>
                <a:gd name="T2" fmla="*/ 770 w 770"/>
                <a:gd name="T3" fmla="*/ 602 h 942"/>
                <a:gd name="T4" fmla="*/ 270 w 770"/>
                <a:gd name="T5" fmla="*/ 942 h 942"/>
                <a:gd name="T6" fmla="*/ 0 w 770"/>
                <a:gd name="T7" fmla="*/ 216 h 942"/>
                <a:gd name="T8" fmla="*/ 636 w 770"/>
                <a:gd name="T9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942">
                  <a:moveTo>
                    <a:pt x="636" y="0"/>
                  </a:moveTo>
                  <a:lnTo>
                    <a:pt x="770" y="602"/>
                  </a:lnTo>
                  <a:lnTo>
                    <a:pt x="270" y="942"/>
                  </a:lnTo>
                  <a:lnTo>
                    <a:pt x="0" y="216"/>
                  </a:lnTo>
                  <a:lnTo>
                    <a:pt x="63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3529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5177" name="Freeform 9"/>
            <p:cNvSpPr>
              <a:spLocks/>
            </p:cNvSpPr>
            <p:nvPr/>
          </p:nvSpPr>
          <p:spPr bwMode="gray">
            <a:xfrm>
              <a:off x="816" y="2688"/>
              <a:ext cx="636" cy="724"/>
            </a:xfrm>
            <a:custGeom>
              <a:avLst/>
              <a:gdLst>
                <a:gd name="T0" fmla="*/ 0 w 636"/>
                <a:gd name="T1" fmla="*/ 2 h 724"/>
                <a:gd name="T2" fmla="*/ 138 w 636"/>
                <a:gd name="T3" fmla="*/ 606 h 724"/>
                <a:gd name="T4" fmla="*/ 636 w 636"/>
                <a:gd name="T5" fmla="*/ 724 h 724"/>
                <a:gd name="T6" fmla="*/ 574 w 636"/>
                <a:gd name="T7" fmla="*/ 0 h 724"/>
                <a:gd name="T8" fmla="*/ 0 w 636"/>
                <a:gd name="T9" fmla="*/ 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724">
                  <a:moveTo>
                    <a:pt x="0" y="2"/>
                  </a:moveTo>
                  <a:lnTo>
                    <a:pt x="138" y="606"/>
                  </a:lnTo>
                  <a:lnTo>
                    <a:pt x="636" y="724"/>
                  </a:lnTo>
                  <a:lnTo>
                    <a:pt x="574" y="0"/>
                  </a:lnTo>
                  <a:lnTo>
                    <a:pt x="0" y="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5178" name="Freeform 10"/>
            <p:cNvSpPr>
              <a:spLocks/>
            </p:cNvSpPr>
            <p:nvPr/>
          </p:nvSpPr>
          <p:spPr bwMode="gray">
            <a:xfrm>
              <a:off x="452" y="3296"/>
              <a:ext cx="998" cy="586"/>
            </a:xfrm>
            <a:custGeom>
              <a:avLst/>
              <a:gdLst>
                <a:gd name="T0" fmla="*/ 0 w 998"/>
                <a:gd name="T1" fmla="*/ 340 h 586"/>
                <a:gd name="T2" fmla="*/ 500 w 998"/>
                <a:gd name="T3" fmla="*/ 0 h 586"/>
                <a:gd name="T4" fmla="*/ 998 w 998"/>
                <a:gd name="T5" fmla="*/ 116 h 586"/>
                <a:gd name="T6" fmla="*/ 540 w 998"/>
                <a:gd name="T7" fmla="*/ 586 h 586"/>
                <a:gd name="T8" fmla="*/ 0 w 998"/>
                <a:gd name="T9" fmla="*/ 3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8" h="586">
                  <a:moveTo>
                    <a:pt x="0" y="340"/>
                  </a:moveTo>
                  <a:lnTo>
                    <a:pt x="500" y="0"/>
                  </a:lnTo>
                  <a:lnTo>
                    <a:pt x="998" y="116"/>
                  </a:lnTo>
                  <a:lnTo>
                    <a:pt x="540" y="586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7568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35179" name="Rectangle 11"/>
          <p:cNvSpPr>
            <a:spLocks noChangeArrowheads="1"/>
          </p:cNvSpPr>
          <p:nvPr/>
        </p:nvSpPr>
        <p:spPr bwMode="auto">
          <a:xfrm>
            <a:off x="1905000" y="1219200"/>
            <a:ext cx="60960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buClr>
                <a:srgbClr val="D7181F"/>
              </a:buClr>
              <a:buFont typeface="Wingdings" pitchFamily="2" charset="2"/>
              <a:buNone/>
              <a:defRPr/>
            </a:pPr>
            <a:r>
              <a:rPr lang="en-US" altLang="zh-CN" sz="1600">
                <a:latin typeface="Arial" pitchFamily="34" charset="0"/>
                <a:ea typeface="宋体" pitchFamily="2" charset="-122"/>
                <a:cs typeface="Arial" pitchFamily="34" charset="0"/>
              </a:rPr>
              <a:t>ThemeGallery  is a Design Digital Content &amp; Contents mall</a:t>
            </a:r>
          </a:p>
          <a:p>
            <a:pPr>
              <a:lnSpc>
                <a:spcPct val="110000"/>
              </a:lnSpc>
              <a:defRPr/>
            </a:pPr>
            <a:r>
              <a:rPr lang="en-US" altLang="zh-CN" sz="1600">
                <a:latin typeface="Arial" pitchFamily="34" charset="0"/>
                <a:ea typeface="宋体" pitchFamily="2" charset="-122"/>
                <a:cs typeface="Arial" pitchFamily="34" charset="0"/>
              </a:rPr>
              <a:t>developed by Guild Design Inc.</a:t>
            </a:r>
          </a:p>
        </p:txBody>
      </p:sp>
      <p:sp>
        <p:nvSpPr>
          <p:cNvPr id="31750" name="Text Box 12"/>
          <p:cNvSpPr txBox="1">
            <a:spLocks noChangeArrowheads="1"/>
          </p:cNvSpPr>
          <p:nvPr/>
        </p:nvSpPr>
        <p:spPr bwMode="gray">
          <a:xfrm>
            <a:off x="3810000" y="3719513"/>
            <a:ext cx="2016125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292929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48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Vision</a:t>
            </a:r>
          </a:p>
        </p:txBody>
      </p:sp>
      <p:grpSp>
        <p:nvGrpSpPr>
          <p:cNvPr id="31751" name="Group 13"/>
          <p:cNvGrpSpPr>
            <a:grpSpLocks/>
          </p:cNvGrpSpPr>
          <p:nvPr/>
        </p:nvGrpSpPr>
        <p:grpSpPr bwMode="auto">
          <a:xfrm rot="4976862" flipH="1">
            <a:off x="5724525" y="2563813"/>
            <a:ext cx="323850" cy="311150"/>
            <a:chOff x="1944" y="1111"/>
            <a:chExt cx="204" cy="196"/>
          </a:xfrm>
        </p:grpSpPr>
        <p:pic>
          <p:nvPicPr>
            <p:cNvPr id="31794" name="Picture 14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5183" name="Oval 15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50000">
                  <a:srgbClr val="FFFF00">
                    <a:alpha val="50000"/>
                  </a:srgb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31798" name="Group 16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31801" name="Group 1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31807" name="AutoShape 18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808" name="AutoShape 19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809" name="AutoShape 20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810" name="AutoShape 21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31802" name="Group 2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1803" name="AutoShape 23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804" name="AutoShape 24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805" name="AutoShape 25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806" name="AutoShape 26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31799" name="Arc 27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16 w 43200"/>
                <a:gd name="T1" fmla="*/ 159 h 43155"/>
                <a:gd name="T2" fmla="*/ 104 w 43200"/>
                <a:gd name="T3" fmla="*/ 204 h 43155"/>
                <a:gd name="T4" fmla="*/ 98 w 43200"/>
                <a:gd name="T5" fmla="*/ 102 h 431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lnTo>
                    <a:pt x="3603" y="335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800" name="Picture 28" descr="light_shadow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52" name="Group 29"/>
          <p:cNvGrpSpPr>
            <a:grpSpLocks/>
          </p:cNvGrpSpPr>
          <p:nvPr/>
        </p:nvGrpSpPr>
        <p:grpSpPr bwMode="auto">
          <a:xfrm rot="4976862" flipH="1">
            <a:off x="2755900" y="3067050"/>
            <a:ext cx="323850" cy="311150"/>
            <a:chOff x="1944" y="1111"/>
            <a:chExt cx="204" cy="196"/>
          </a:xfrm>
        </p:grpSpPr>
        <p:pic>
          <p:nvPicPr>
            <p:cNvPr id="31777" name="Picture 30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5199" name="Oval 31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50000">
                  <a:srgbClr val="FFFF00">
                    <a:alpha val="50000"/>
                  </a:srgb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31781" name="Group 32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31784" name="Group 3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31790" name="AutoShape 3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91" name="AutoShape 3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92" name="AutoShape 3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93" name="AutoShape 3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31785" name="Group 38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1786" name="AutoShape 3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87" name="AutoShape 4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88" name="AutoShape 4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89" name="AutoShape 4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31782" name="Arc 43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16 w 43200"/>
                <a:gd name="T1" fmla="*/ 159 h 43155"/>
                <a:gd name="T2" fmla="*/ 104 w 43200"/>
                <a:gd name="T3" fmla="*/ 204 h 43155"/>
                <a:gd name="T4" fmla="*/ 98 w 43200"/>
                <a:gd name="T5" fmla="*/ 102 h 431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lnTo>
                    <a:pt x="3603" y="335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783" name="Picture 44" descr="light_shadow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53" name="Group 45"/>
          <p:cNvGrpSpPr>
            <a:grpSpLocks/>
          </p:cNvGrpSpPr>
          <p:nvPr/>
        </p:nvGrpSpPr>
        <p:grpSpPr bwMode="auto">
          <a:xfrm rot="4976862" flipH="1">
            <a:off x="4729163" y="5513388"/>
            <a:ext cx="323850" cy="311150"/>
            <a:chOff x="1944" y="1111"/>
            <a:chExt cx="204" cy="196"/>
          </a:xfrm>
        </p:grpSpPr>
        <p:pic>
          <p:nvPicPr>
            <p:cNvPr id="31760" name="Picture 46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5215" name="Oval 47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50000">
                  <a:srgbClr val="FFFF00">
                    <a:alpha val="50000"/>
                  </a:srgb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31764" name="Group 48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31767" name="Group 4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31773" name="AutoShape 5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74" name="AutoShape 5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75" name="AutoShape 5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76" name="AutoShape 5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31768" name="Group 5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1769" name="AutoShape 5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70" name="AutoShape 5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71" name="AutoShape 5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772" name="AutoShape 5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Garamond" panose="02020404030301010803" pitchFamily="18" charset="0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31765" name="Arc 59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16 w 43200"/>
                <a:gd name="T1" fmla="*/ 159 h 43155"/>
                <a:gd name="T2" fmla="*/ 104 w 43200"/>
                <a:gd name="T3" fmla="*/ 204 h 43155"/>
                <a:gd name="T4" fmla="*/ 98 w 43200"/>
                <a:gd name="T5" fmla="*/ 102 h 431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lnTo>
                    <a:pt x="3603" y="335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766" name="Picture 60" descr="light_shadow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54" name="Text Box 61"/>
          <p:cNvSpPr txBox="1">
            <a:spLocks noChangeArrowheads="1"/>
          </p:cNvSpPr>
          <p:nvPr/>
        </p:nvSpPr>
        <p:spPr bwMode="gray">
          <a:xfrm>
            <a:off x="3565525" y="3186113"/>
            <a:ext cx="81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2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Text1</a:t>
            </a:r>
          </a:p>
        </p:txBody>
      </p:sp>
      <p:sp>
        <p:nvSpPr>
          <p:cNvPr id="31755" name="Text Box 62"/>
          <p:cNvSpPr txBox="1">
            <a:spLocks noChangeArrowheads="1"/>
          </p:cNvSpPr>
          <p:nvPr/>
        </p:nvSpPr>
        <p:spPr bwMode="gray">
          <a:xfrm>
            <a:off x="4992688" y="3186113"/>
            <a:ext cx="81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2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Text2</a:t>
            </a:r>
          </a:p>
        </p:txBody>
      </p:sp>
      <p:sp>
        <p:nvSpPr>
          <p:cNvPr id="31756" name="Text Box 63"/>
          <p:cNvSpPr txBox="1">
            <a:spLocks noChangeArrowheads="1"/>
          </p:cNvSpPr>
          <p:nvPr/>
        </p:nvSpPr>
        <p:spPr bwMode="gray">
          <a:xfrm>
            <a:off x="4502150" y="4687888"/>
            <a:ext cx="81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2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Text3</a:t>
            </a:r>
          </a:p>
        </p:txBody>
      </p:sp>
      <p:sp>
        <p:nvSpPr>
          <p:cNvPr id="31757" name="AutoShape 64"/>
          <p:cNvSpPr>
            <a:spLocks/>
          </p:cNvSpPr>
          <p:nvPr/>
        </p:nvSpPr>
        <p:spPr bwMode="auto">
          <a:xfrm>
            <a:off x="7040563" y="2209800"/>
            <a:ext cx="1509712" cy="366713"/>
          </a:xfrm>
          <a:prstGeom prst="accentCallout2">
            <a:avLst>
              <a:gd name="adj1" fmla="val 31167"/>
              <a:gd name="adj2" fmla="val -5046"/>
              <a:gd name="adj3" fmla="val 31167"/>
              <a:gd name="adj4" fmla="val -38907"/>
              <a:gd name="adj5" fmla="val 103463"/>
              <a:gd name="adj6" fmla="val -73185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Your text in here</a:t>
            </a:r>
          </a:p>
        </p:txBody>
      </p:sp>
      <p:sp>
        <p:nvSpPr>
          <p:cNvPr id="31758" name="AutoShape 65"/>
          <p:cNvSpPr>
            <a:spLocks/>
          </p:cNvSpPr>
          <p:nvPr/>
        </p:nvSpPr>
        <p:spPr bwMode="auto">
          <a:xfrm>
            <a:off x="6102350" y="5354638"/>
            <a:ext cx="1509713" cy="366712"/>
          </a:xfrm>
          <a:prstGeom prst="accentCallout2">
            <a:avLst>
              <a:gd name="adj1" fmla="val 31167"/>
              <a:gd name="adj2" fmla="val -5046"/>
              <a:gd name="adj3" fmla="val 31167"/>
              <a:gd name="adj4" fmla="val -38907"/>
              <a:gd name="adj5" fmla="val 103463"/>
              <a:gd name="adj6" fmla="val -73185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Your text in here</a:t>
            </a:r>
          </a:p>
        </p:txBody>
      </p:sp>
      <p:sp>
        <p:nvSpPr>
          <p:cNvPr id="31759" name="AutoShape 66"/>
          <p:cNvSpPr>
            <a:spLocks/>
          </p:cNvSpPr>
          <p:nvPr/>
        </p:nvSpPr>
        <p:spPr bwMode="auto">
          <a:xfrm>
            <a:off x="533400" y="2840038"/>
            <a:ext cx="1509713" cy="366712"/>
          </a:xfrm>
          <a:prstGeom prst="accentCallout2">
            <a:avLst>
              <a:gd name="adj1" fmla="val 31167"/>
              <a:gd name="adj2" fmla="val 105046"/>
              <a:gd name="adj3" fmla="val 31167"/>
              <a:gd name="adj4" fmla="val 131333"/>
              <a:gd name="adj5" fmla="val 103463"/>
              <a:gd name="adj6" fmla="val 158046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/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Your text in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Hot Tip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371600"/>
            <a:ext cx="7086600" cy="34290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SzPct val="90000"/>
              <a:defRPr/>
            </a:pPr>
            <a:r>
              <a:rPr lang="en-US" altLang="zh-CN" sz="2800" smtClean="0">
                <a:ea typeface="宋体" pitchFamily="2" charset="-122"/>
              </a:rPr>
              <a:t>How do I incorporate my logo to a slide that will apply to all the other slides? </a:t>
            </a:r>
          </a:p>
          <a:p>
            <a:pPr eaLnBrk="1" hangingPunct="1">
              <a:buSzPct val="90000"/>
              <a:defRPr/>
            </a:pPr>
            <a:endParaRPr lang="en-US" altLang="zh-CN" sz="2000" smtClean="0">
              <a:ea typeface="宋体" pitchFamily="2" charset="-122"/>
            </a:endParaRPr>
          </a:p>
          <a:p>
            <a:pPr lvl="1" eaLnBrk="1" hangingPunct="1">
              <a:defRPr/>
            </a:pPr>
            <a:r>
              <a:rPr lang="en-US" altLang="zh-CN" sz="1800" smtClean="0">
                <a:ea typeface="宋体" pitchFamily="2" charset="-122"/>
              </a:rPr>
              <a:t>On the [View] menu, point to [Master], and then click [Slide Master] or [Notes Master]. Change images to the one you like, then it will apply to all the other slides. 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752600" y="4495800"/>
            <a:ext cx="6324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sz="10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[ Image information in product ]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zh-CN" sz="1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Image : CD: Prime Cut (digitalvision)</a:t>
            </a: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zh-CN" sz="1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Note to customers : This image has been licensed to be used within this PowerPoint template only. </a:t>
            </a:r>
          </a:p>
          <a:p>
            <a:pPr eaLnBrk="1" hangingPunct="1"/>
            <a:r>
              <a:rPr lang="en-US" altLang="zh-CN" sz="1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                             You may not extract the image for any other use.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2"/>
          <p:cNvSpPr>
            <a:spLocks noChangeArrowheads="1" noChangeShapeType="1" noTextEdit="1"/>
          </p:cNvSpPr>
          <p:nvPr/>
        </p:nvSpPr>
        <p:spPr bwMode="gray">
          <a:xfrm>
            <a:off x="3733800" y="1371600"/>
            <a:ext cx="4953000" cy="685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5400" b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5B391E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 !</a:t>
            </a:r>
            <a:endParaRPr lang="zh-CN" altLang="en-US" sz="5400" b="1" kern="10">
              <a:ln w="254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hlink"/>
                  </a:gs>
                  <a:gs pos="100000">
                    <a:srgbClr val="5B391E"/>
                  </a:gs>
                </a:gsLst>
                <a:lin ang="5400000" scaled="1"/>
              </a:gradFill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762000"/>
            <a:ext cx="4953000" cy="457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1800" i="1" smtClean="0">
                <a:ea typeface="宋体" pitchFamily="2" charset="-122"/>
              </a:rPr>
              <a:t>“Add Your Company Slogan”</a:t>
            </a:r>
            <a:endParaRPr lang="en-US" altLang="zh-CN" sz="1800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30"/>
          <p:cNvSpPr>
            <a:spLocks noChangeArrowheads="1"/>
          </p:cNvSpPr>
          <p:nvPr/>
        </p:nvSpPr>
        <p:spPr bwMode="gray">
          <a:xfrm>
            <a:off x="1328738" y="2905125"/>
            <a:ext cx="6572250" cy="1076325"/>
          </a:xfrm>
          <a:prstGeom prst="roundRect">
            <a:avLst>
              <a:gd name="adj" fmla="val 16667"/>
            </a:avLst>
          </a:prstGeom>
          <a:solidFill>
            <a:srgbClr val="FFFFFF">
              <a:alpha val="3019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147" name="AutoShape 31"/>
          <p:cNvSpPr>
            <a:spLocks noChangeArrowheads="1"/>
          </p:cNvSpPr>
          <p:nvPr/>
        </p:nvSpPr>
        <p:spPr bwMode="invGray">
          <a:xfrm>
            <a:off x="1219200" y="2981325"/>
            <a:ext cx="6616700" cy="1076325"/>
          </a:xfrm>
          <a:prstGeom prst="roundRect">
            <a:avLst>
              <a:gd name="adj" fmla="val 16667"/>
            </a:avLst>
          </a:prstGeom>
          <a:solidFill>
            <a:srgbClr val="FFFFFF">
              <a:alpha val="7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148" name="AutoShape 2"/>
          <p:cNvSpPr>
            <a:spLocks noChangeArrowheads="1"/>
          </p:cNvSpPr>
          <p:nvPr/>
        </p:nvSpPr>
        <p:spPr bwMode="gray">
          <a:xfrm>
            <a:off x="1322388" y="4403725"/>
            <a:ext cx="6572250" cy="1076325"/>
          </a:xfrm>
          <a:prstGeom prst="roundRect">
            <a:avLst>
              <a:gd name="adj" fmla="val 16667"/>
            </a:avLst>
          </a:prstGeom>
          <a:solidFill>
            <a:srgbClr val="FFFFFF">
              <a:alpha val="3019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149" name="AutoShape 4"/>
          <p:cNvSpPr>
            <a:spLocks noChangeArrowheads="1"/>
          </p:cNvSpPr>
          <p:nvPr/>
        </p:nvSpPr>
        <p:spPr bwMode="gray">
          <a:xfrm>
            <a:off x="1322388" y="1485900"/>
            <a:ext cx="6572250" cy="1076325"/>
          </a:xfrm>
          <a:prstGeom prst="roundRect">
            <a:avLst>
              <a:gd name="adj" fmla="val 16667"/>
            </a:avLst>
          </a:prstGeom>
          <a:solidFill>
            <a:srgbClr val="FFFF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150" name="AutoShape 5"/>
          <p:cNvSpPr>
            <a:spLocks noChangeArrowheads="1"/>
          </p:cNvSpPr>
          <p:nvPr/>
        </p:nvSpPr>
        <p:spPr bwMode="invGray">
          <a:xfrm>
            <a:off x="1212850" y="4479925"/>
            <a:ext cx="6616700" cy="1076325"/>
          </a:xfrm>
          <a:prstGeom prst="roundRect">
            <a:avLst>
              <a:gd name="adj" fmla="val 16667"/>
            </a:avLst>
          </a:prstGeom>
          <a:solidFill>
            <a:srgbClr val="FFFFFF">
              <a:alpha val="7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151" name="AutoShape 6"/>
          <p:cNvSpPr>
            <a:spLocks noChangeArrowheads="1"/>
          </p:cNvSpPr>
          <p:nvPr/>
        </p:nvSpPr>
        <p:spPr bwMode="invGray">
          <a:xfrm>
            <a:off x="1212850" y="1574800"/>
            <a:ext cx="6616700" cy="1076325"/>
          </a:xfrm>
          <a:prstGeom prst="roundRect">
            <a:avLst>
              <a:gd name="adj" fmla="val 16667"/>
            </a:avLst>
          </a:prstGeom>
          <a:solidFill>
            <a:srgbClr val="FFFFFF">
              <a:alpha val="7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1203325" y="2824163"/>
            <a:ext cx="3852863" cy="401637"/>
            <a:chOff x="720" y="1392"/>
            <a:chExt cx="4058" cy="480"/>
          </a:xfrm>
        </p:grpSpPr>
        <p:sp>
          <p:nvSpPr>
            <p:cNvPr id="109576" name="AutoShape 8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6171" name="Group 9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09578" name="AutoShape 10"/>
              <p:cNvSpPr>
                <a:spLocks noChangeArrowheads="1"/>
              </p:cNvSpPr>
              <p:nvPr/>
            </p:nvSpPr>
            <p:spPr bwMode="gray">
              <a:xfrm>
                <a:off x="744" y="1735"/>
                <a:ext cx="3988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1921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09579" name="AutoShape 11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153" name="Group 12"/>
          <p:cNvGrpSpPr>
            <a:grpSpLocks/>
          </p:cNvGrpSpPr>
          <p:nvPr/>
        </p:nvGrpSpPr>
        <p:grpSpPr bwMode="auto">
          <a:xfrm>
            <a:off x="1176338" y="4292600"/>
            <a:ext cx="3852862" cy="401638"/>
            <a:chOff x="720" y="1392"/>
            <a:chExt cx="4058" cy="480"/>
          </a:xfrm>
        </p:grpSpPr>
        <p:sp>
          <p:nvSpPr>
            <p:cNvPr id="109581" name="AutoShape 13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6167" name="Group 1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09583" name="AutoShape 15"/>
              <p:cNvSpPr>
                <a:spLocks noChangeArrowheads="1"/>
              </p:cNvSpPr>
              <p:nvPr/>
            </p:nvSpPr>
            <p:spPr bwMode="gray">
              <a:xfrm>
                <a:off x="744" y="1735"/>
                <a:ext cx="3988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2549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09584" name="AutoShape 16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19216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154" name="Group 17"/>
          <p:cNvGrpSpPr>
            <a:grpSpLocks/>
          </p:cNvGrpSpPr>
          <p:nvPr/>
        </p:nvGrpSpPr>
        <p:grpSpPr bwMode="auto">
          <a:xfrm>
            <a:off x="1206500" y="1371600"/>
            <a:ext cx="3852863" cy="401638"/>
            <a:chOff x="720" y="1392"/>
            <a:chExt cx="4058" cy="480"/>
          </a:xfrm>
        </p:grpSpPr>
        <p:sp>
          <p:nvSpPr>
            <p:cNvPr id="109586" name="AutoShape 18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6163" name="Group 19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09588" name="AutoShape 20"/>
              <p:cNvSpPr>
                <a:spLocks noChangeArrowheads="1"/>
              </p:cNvSpPr>
              <p:nvPr/>
            </p:nvSpPr>
            <p:spPr bwMode="gray">
              <a:xfrm>
                <a:off x="744" y="1735"/>
                <a:ext cx="3988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2000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09589" name="AutoShape 21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2235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6155" name="Rectangle 22"/>
          <p:cNvSpPr>
            <a:spLocks noChangeArrowheads="1"/>
          </p:cNvSpPr>
          <p:nvPr/>
        </p:nvSpPr>
        <p:spPr bwMode="gray">
          <a:xfrm>
            <a:off x="1524000" y="1384300"/>
            <a:ext cx="3046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1F3F5F"/>
              </a:buClr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Add your title in here</a:t>
            </a:r>
          </a:p>
        </p:txBody>
      </p:sp>
      <p:sp>
        <p:nvSpPr>
          <p:cNvPr id="6156" name="Rectangle 23"/>
          <p:cNvSpPr>
            <a:spLocks noChangeArrowheads="1"/>
          </p:cNvSpPr>
          <p:nvPr/>
        </p:nvSpPr>
        <p:spPr bwMode="gray">
          <a:xfrm>
            <a:off x="1447800" y="2851150"/>
            <a:ext cx="3200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1F3F5F"/>
              </a:buClr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Add your title in here</a:t>
            </a:r>
          </a:p>
        </p:txBody>
      </p:sp>
      <p:sp>
        <p:nvSpPr>
          <p:cNvPr id="6157" name="Rectangle 24"/>
          <p:cNvSpPr>
            <a:spLocks noChangeArrowheads="1"/>
          </p:cNvSpPr>
          <p:nvPr/>
        </p:nvSpPr>
        <p:spPr bwMode="gray">
          <a:xfrm>
            <a:off x="1447800" y="4316413"/>
            <a:ext cx="3200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1F3F5F"/>
              </a:buClr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Add your title in here</a:t>
            </a:r>
          </a:p>
        </p:txBody>
      </p:sp>
      <p:sp>
        <p:nvSpPr>
          <p:cNvPr id="6158" name="Rectangle 25"/>
          <p:cNvSpPr>
            <a:spLocks noChangeArrowheads="1"/>
          </p:cNvSpPr>
          <p:nvPr/>
        </p:nvSpPr>
        <p:spPr bwMode="white">
          <a:xfrm>
            <a:off x="1690688" y="1857375"/>
            <a:ext cx="5781675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1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6159" name="Rectangle 26"/>
          <p:cNvSpPr>
            <a:spLocks noChangeArrowheads="1"/>
          </p:cNvSpPr>
          <p:nvPr/>
        </p:nvSpPr>
        <p:spPr bwMode="white">
          <a:xfrm>
            <a:off x="1755775" y="4772025"/>
            <a:ext cx="5781675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1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6160" name="Rectangle 28"/>
          <p:cNvSpPr>
            <a:spLocks noChangeArrowheads="1"/>
          </p:cNvSpPr>
          <p:nvPr/>
        </p:nvSpPr>
        <p:spPr bwMode="white">
          <a:xfrm>
            <a:off x="1762125" y="3309938"/>
            <a:ext cx="5781675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1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109597" name="Rectangle 29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8"/>
          <p:cNvGrpSpPr>
            <a:grpSpLocks/>
          </p:cNvGrpSpPr>
          <p:nvPr/>
        </p:nvGrpSpPr>
        <p:grpSpPr bwMode="auto">
          <a:xfrm>
            <a:off x="4572000" y="1676400"/>
            <a:ext cx="4114800" cy="3505200"/>
            <a:chOff x="2880" y="1104"/>
            <a:chExt cx="2592" cy="2208"/>
          </a:xfrm>
        </p:grpSpPr>
        <p:sp>
          <p:nvSpPr>
            <p:cNvPr id="110617" name="AutoShape 25"/>
            <p:cNvSpPr>
              <a:spLocks noChangeArrowheads="1"/>
            </p:cNvSpPr>
            <p:nvPr/>
          </p:nvSpPr>
          <p:spPr bwMode="ltGray">
            <a:xfrm>
              <a:off x="2880" y="1104"/>
              <a:ext cx="2592" cy="1776"/>
            </a:xfrm>
            <a:prstGeom prst="roundRect">
              <a:avLst>
                <a:gd name="adj" fmla="val 8389"/>
              </a:avLst>
            </a:prstGeom>
            <a:gradFill rotWithShape="1">
              <a:gsLst>
                <a:gs pos="0">
                  <a:schemeClr val="bg1">
                    <a:gamma/>
                    <a:shade val="66667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826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10619" name="AutoShape 27"/>
            <p:cNvSpPr>
              <a:spLocks noChangeArrowheads="1"/>
            </p:cNvSpPr>
            <p:nvPr/>
          </p:nvSpPr>
          <p:spPr bwMode="ltGray">
            <a:xfrm>
              <a:off x="2880" y="2928"/>
              <a:ext cx="2592" cy="384"/>
            </a:xfrm>
            <a:prstGeom prst="roundRect">
              <a:avLst>
                <a:gd name="adj" fmla="val 410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0392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648200" y="2133600"/>
            <a:ext cx="396240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1600" b="1">
                <a:solidFill>
                  <a:srgbClr val="33CCCC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1. Describe contents for a Chart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 Description of the company’s sub contents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 Description of the company’s sub contents</a:t>
            </a:r>
          </a:p>
          <a:p>
            <a:pPr eaLnBrk="1" hangingPunct="1">
              <a:lnSpc>
                <a:spcPct val="120000"/>
              </a:lnSpc>
            </a:pP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b="1">
                <a:solidFill>
                  <a:srgbClr val="F4721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2. Describe contents for a Chart </a:t>
            </a:r>
          </a:p>
          <a:p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Description of the company’s sub contents</a:t>
            </a:r>
          </a:p>
          <a:p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Description of the company’s sub contents</a:t>
            </a:r>
          </a:p>
          <a:p>
            <a:pPr eaLnBrk="1" hangingPunct="1">
              <a:lnSpc>
                <a:spcPct val="120000"/>
              </a:lnSpc>
            </a:pP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gray">
          <a:xfrm rot="16200000" flipV="1">
            <a:off x="2813844" y="3534569"/>
            <a:ext cx="2125663" cy="727075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4902"/>
                  <a:invGamma/>
                  <a:alpha val="70000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7" name="AutoShape 7"/>
          <p:cNvSpPr>
            <a:spLocks noChangeArrowheads="1"/>
          </p:cNvSpPr>
          <p:nvPr/>
        </p:nvSpPr>
        <p:spPr bwMode="gray">
          <a:xfrm rot="16200000" flipV="1">
            <a:off x="3326606" y="2062957"/>
            <a:ext cx="1109663" cy="71755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8" name="AutoShape 8"/>
          <p:cNvSpPr>
            <a:spLocks noChangeArrowheads="1"/>
          </p:cNvSpPr>
          <p:nvPr/>
        </p:nvSpPr>
        <p:spPr bwMode="gray">
          <a:xfrm rot="16200000" flipV="1">
            <a:off x="2164557" y="3782219"/>
            <a:ext cx="1631950" cy="725487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4902"/>
                  <a:invGamma/>
                  <a:alpha val="70000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9" name="AutoShape 9"/>
          <p:cNvSpPr>
            <a:spLocks noChangeArrowheads="1"/>
          </p:cNvSpPr>
          <p:nvPr/>
        </p:nvSpPr>
        <p:spPr bwMode="gray">
          <a:xfrm rot="16200000" flipV="1">
            <a:off x="2430463" y="2557463"/>
            <a:ext cx="1109662" cy="715962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30" name="AutoShape 10"/>
          <p:cNvSpPr>
            <a:spLocks noChangeArrowheads="1"/>
          </p:cNvSpPr>
          <p:nvPr/>
        </p:nvSpPr>
        <p:spPr bwMode="gray">
          <a:xfrm rot="16200000" flipV="1">
            <a:off x="1486694" y="4042569"/>
            <a:ext cx="1160463" cy="727075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4902"/>
                  <a:invGamma/>
                  <a:alpha val="70000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31" name="AutoShape 11"/>
          <p:cNvSpPr>
            <a:spLocks noChangeArrowheads="1"/>
          </p:cNvSpPr>
          <p:nvPr/>
        </p:nvSpPr>
        <p:spPr bwMode="gray">
          <a:xfrm rot="16200000" flipV="1">
            <a:off x="1515268" y="3053557"/>
            <a:ext cx="1109663" cy="71755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32" name="AutoShape 12"/>
          <p:cNvSpPr>
            <a:spLocks noChangeArrowheads="1"/>
          </p:cNvSpPr>
          <p:nvPr/>
        </p:nvSpPr>
        <p:spPr bwMode="gray">
          <a:xfrm rot="16200000" flipV="1">
            <a:off x="787400" y="4256088"/>
            <a:ext cx="735013" cy="725487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4902"/>
                  <a:invGamma/>
                  <a:alpha val="70000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33" name="AutoShape 13"/>
          <p:cNvSpPr>
            <a:spLocks noChangeArrowheads="1"/>
          </p:cNvSpPr>
          <p:nvPr/>
        </p:nvSpPr>
        <p:spPr bwMode="gray">
          <a:xfrm rot="16200000" flipV="1">
            <a:off x="602457" y="3480594"/>
            <a:ext cx="1109662" cy="71755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2">
                  <a:gamma/>
                  <a:shade val="34902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180" name="Freeform 14"/>
          <p:cNvSpPr>
            <a:spLocks/>
          </p:cNvSpPr>
          <p:nvPr/>
        </p:nvSpPr>
        <p:spPr bwMode="gray">
          <a:xfrm flipH="1">
            <a:off x="973138" y="2446338"/>
            <a:ext cx="3022600" cy="2432050"/>
          </a:xfrm>
          <a:custGeom>
            <a:avLst/>
            <a:gdLst>
              <a:gd name="T0" fmla="*/ 355948610 w 1755"/>
              <a:gd name="T1" fmla="*/ 853203760 h 1413"/>
              <a:gd name="T2" fmla="*/ 1619571082 w 1755"/>
              <a:gd name="T3" fmla="*/ 2147483647 h 1413"/>
              <a:gd name="T4" fmla="*/ 2147483647 w 1755"/>
              <a:gd name="T5" fmla="*/ 2147483647 h 1413"/>
              <a:gd name="T6" fmla="*/ 2147483647 w 1755"/>
              <a:gd name="T7" fmla="*/ 2147483647 h 1413"/>
              <a:gd name="T8" fmla="*/ 2147483647 w 1755"/>
              <a:gd name="T9" fmla="*/ 2147483647 h 1413"/>
              <a:gd name="T10" fmla="*/ 1779748215 w 1755"/>
              <a:gd name="T11" fmla="*/ 2147483647 h 1413"/>
              <a:gd name="T12" fmla="*/ 702999925 w 1755"/>
              <a:gd name="T13" fmla="*/ 622128029 h 1413"/>
              <a:gd name="T14" fmla="*/ 1050051240 w 1755"/>
              <a:gd name="T15" fmla="*/ 382164041 h 1413"/>
              <a:gd name="T16" fmla="*/ 17798033 w 1755"/>
              <a:gd name="T17" fmla="*/ 0 h 1413"/>
              <a:gd name="T18" fmla="*/ 0 w 1755"/>
              <a:gd name="T19" fmla="*/ 1164268635 h 1413"/>
              <a:gd name="T20" fmla="*/ 355948610 w 1755"/>
              <a:gd name="T21" fmla="*/ 853203760 h 141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55"/>
              <a:gd name="T34" fmla="*/ 0 h 1413"/>
              <a:gd name="T35" fmla="*/ 1755 w 1755"/>
              <a:gd name="T36" fmla="*/ 1413 h 141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55" h="1413">
                <a:moveTo>
                  <a:pt x="120" y="288"/>
                </a:moveTo>
                <a:lnTo>
                  <a:pt x="546" y="945"/>
                </a:lnTo>
                <a:lnTo>
                  <a:pt x="1257" y="972"/>
                </a:lnTo>
                <a:lnTo>
                  <a:pt x="1755" y="1413"/>
                </a:lnTo>
                <a:lnTo>
                  <a:pt x="1287" y="924"/>
                </a:lnTo>
                <a:lnTo>
                  <a:pt x="600" y="867"/>
                </a:lnTo>
                <a:lnTo>
                  <a:pt x="237" y="210"/>
                </a:lnTo>
                <a:lnTo>
                  <a:pt x="354" y="129"/>
                </a:lnTo>
                <a:lnTo>
                  <a:pt x="6" y="0"/>
                </a:lnTo>
                <a:lnTo>
                  <a:pt x="0" y="393"/>
                </a:lnTo>
                <a:lnTo>
                  <a:pt x="120" y="288"/>
                </a:lnTo>
                <a:close/>
              </a:path>
            </a:pathLst>
          </a:custGeom>
          <a:solidFill>
            <a:schemeClr val="tx1">
              <a:alpha val="3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1" name="Rectangle 15"/>
          <p:cNvSpPr>
            <a:spLocks noChangeArrowheads="1"/>
          </p:cNvSpPr>
          <p:nvPr/>
        </p:nvSpPr>
        <p:spPr bwMode="gray">
          <a:xfrm>
            <a:off x="876300" y="3000375"/>
            <a:ext cx="65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7182" name="Rectangle 16"/>
          <p:cNvSpPr>
            <a:spLocks noChangeArrowheads="1"/>
          </p:cNvSpPr>
          <p:nvPr/>
        </p:nvSpPr>
        <p:spPr bwMode="gray">
          <a:xfrm>
            <a:off x="1798638" y="2508250"/>
            <a:ext cx="65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7183" name="Rectangle 17"/>
          <p:cNvSpPr>
            <a:spLocks noChangeArrowheads="1"/>
          </p:cNvSpPr>
          <p:nvPr/>
        </p:nvSpPr>
        <p:spPr bwMode="gray">
          <a:xfrm>
            <a:off x="2720975" y="2008188"/>
            <a:ext cx="654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7184" name="Rectangle 18"/>
          <p:cNvSpPr>
            <a:spLocks noChangeArrowheads="1"/>
          </p:cNvSpPr>
          <p:nvPr/>
        </p:nvSpPr>
        <p:spPr bwMode="gray">
          <a:xfrm>
            <a:off x="3625850" y="1524000"/>
            <a:ext cx="65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7185" name="AutoShape 19"/>
          <p:cNvSpPr>
            <a:spLocks noChangeArrowheads="1"/>
          </p:cNvSpPr>
          <p:nvPr/>
        </p:nvSpPr>
        <p:spPr bwMode="ltGray">
          <a:xfrm>
            <a:off x="838200" y="5181600"/>
            <a:ext cx="3616325" cy="452438"/>
          </a:xfrm>
          <a:prstGeom prst="roundRect">
            <a:avLst>
              <a:gd name="adj" fmla="val 50000"/>
            </a:avLst>
          </a:prstGeom>
          <a:solidFill>
            <a:schemeClr val="folHlink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186" name="Rectangle 20"/>
          <p:cNvSpPr>
            <a:spLocks noChangeArrowheads="1"/>
          </p:cNvSpPr>
          <p:nvPr/>
        </p:nvSpPr>
        <p:spPr bwMode="black">
          <a:xfrm>
            <a:off x="1452563" y="5197475"/>
            <a:ext cx="2339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20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Chart Title in here</a:t>
            </a:r>
          </a:p>
        </p:txBody>
      </p:sp>
      <p:sp>
        <p:nvSpPr>
          <p:cNvPr id="7187" name="Text Box 21"/>
          <p:cNvSpPr txBox="1">
            <a:spLocks noChangeArrowheads="1"/>
          </p:cNvSpPr>
          <p:nvPr/>
        </p:nvSpPr>
        <p:spPr bwMode="gray">
          <a:xfrm>
            <a:off x="762000" y="3511550"/>
            <a:ext cx="6381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EAEAEA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7188" name="Text Box 22"/>
          <p:cNvSpPr txBox="1">
            <a:spLocks noChangeArrowheads="1"/>
          </p:cNvSpPr>
          <p:nvPr/>
        </p:nvSpPr>
        <p:spPr bwMode="gray">
          <a:xfrm>
            <a:off x="1676400" y="3022600"/>
            <a:ext cx="6381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EAEAEA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7189" name="Text Box 23"/>
          <p:cNvSpPr txBox="1">
            <a:spLocks noChangeArrowheads="1"/>
          </p:cNvSpPr>
          <p:nvPr/>
        </p:nvSpPr>
        <p:spPr bwMode="gray">
          <a:xfrm>
            <a:off x="2589213" y="2555875"/>
            <a:ext cx="639762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7190" name="Text Box 24"/>
          <p:cNvSpPr txBox="1">
            <a:spLocks noChangeArrowheads="1"/>
          </p:cNvSpPr>
          <p:nvPr/>
        </p:nvSpPr>
        <p:spPr bwMode="gray">
          <a:xfrm>
            <a:off x="3468688" y="2051050"/>
            <a:ext cx="6381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10616" name="Rectangle 2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gray">
          <a:xfrm>
            <a:off x="990600" y="5008563"/>
            <a:ext cx="3635375" cy="70167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gray">
          <a:xfrm>
            <a:off x="990600" y="4071938"/>
            <a:ext cx="3635375" cy="701675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gray">
          <a:xfrm>
            <a:off x="990600" y="3095625"/>
            <a:ext cx="3635375" cy="70167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1621" name="Rectangle 5"/>
          <p:cNvSpPr>
            <a:spLocks noChangeArrowheads="1"/>
          </p:cNvSpPr>
          <p:nvPr/>
        </p:nvSpPr>
        <p:spPr bwMode="gray">
          <a:xfrm>
            <a:off x="990600" y="2160588"/>
            <a:ext cx="3635375" cy="7016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219200" y="2259013"/>
            <a:ext cx="3073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43B4B4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Describe a vision of company or strategic contents.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219200" y="3200400"/>
            <a:ext cx="3073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43B4B4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Describe a vision of company or strategic contents.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219200" y="4198938"/>
            <a:ext cx="3073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43B4B4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Describe a vision of company or strategic contents.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219200" y="5124450"/>
            <a:ext cx="3073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43B4B4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Describe a vision of company or strategic contents.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gray">
          <a:xfrm>
            <a:off x="4835525" y="3200400"/>
            <a:ext cx="1354138" cy="150813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100000">
                <a:srgbClr val="969696"/>
              </a:gs>
            </a:gsLst>
            <a:lin ang="0" scaled="1"/>
          </a:gra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1627" name="Rectangle 11"/>
          <p:cNvSpPr>
            <a:spLocks noChangeArrowheads="1"/>
          </p:cNvSpPr>
          <p:nvPr/>
        </p:nvSpPr>
        <p:spPr bwMode="gray">
          <a:xfrm>
            <a:off x="4835525" y="3465513"/>
            <a:ext cx="1973263" cy="160337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gray">
          <a:xfrm>
            <a:off x="4835525" y="4198938"/>
            <a:ext cx="2905125" cy="158750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100000">
                <a:srgbClr val="969696"/>
              </a:gs>
            </a:gsLst>
            <a:lin ang="0" scaled="1"/>
          </a:gra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1629" name="Rectangle 13"/>
          <p:cNvSpPr>
            <a:spLocks noChangeArrowheads="1"/>
          </p:cNvSpPr>
          <p:nvPr/>
        </p:nvSpPr>
        <p:spPr bwMode="gray">
          <a:xfrm>
            <a:off x="4835525" y="4464050"/>
            <a:ext cx="2613025" cy="169863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gray">
          <a:xfrm>
            <a:off x="4862513" y="2338388"/>
            <a:ext cx="2246312" cy="158750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100000">
                <a:srgbClr val="969696"/>
              </a:gs>
            </a:gsLst>
            <a:lin ang="0" scaled="1"/>
          </a:gra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1631" name="Rectangle 15"/>
          <p:cNvSpPr>
            <a:spLocks noChangeArrowheads="1"/>
          </p:cNvSpPr>
          <p:nvPr/>
        </p:nvSpPr>
        <p:spPr bwMode="gray">
          <a:xfrm>
            <a:off x="4862513" y="2595563"/>
            <a:ext cx="2828925" cy="14922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208" name="Text Box 22"/>
          <p:cNvSpPr txBox="1">
            <a:spLocks noChangeArrowheads="1"/>
          </p:cNvSpPr>
          <p:nvPr/>
        </p:nvSpPr>
        <p:spPr bwMode="auto">
          <a:xfrm>
            <a:off x="7164388" y="2263775"/>
            <a:ext cx="14366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1639" name="Text Box 23"/>
          <p:cNvSpPr txBox="1">
            <a:spLocks noChangeArrowheads="1"/>
          </p:cNvSpPr>
          <p:nvPr/>
        </p:nvSpPr>
        <p:spPr bwMode="black">
          <a:xfrm>
            <a:off x="7043738" y="2254250"/>
            <a:ext cx="755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600" b="1">
                <a:latin typeface="Arial" pitchFamily="34" charset="0"/>
                <a:ea typeface="宋体" pitchFamily="2" charset="-122"/>
                <a:cs typeface="Arial" pitchFamily="34" charset="0"/>
              </a:rPr>
              <a:t>70%</a:t>
            </a:r>
          </a:p>
        </p:txBody>
      </p:sp>
      <p:sp>
        <p:nvSpPr>
          <p:cNvPr id="111640" name="Text Box 24"/>
          <p:cNvSpPr txBox="1">
            <a:spLocks noChangeArrowheads="1"/>
          </p:cNvSpPr>
          <p:nvPr/>
        </p:nvSpPr>
        <p:spPr bwMode="black">
          <a:xfrm>
            <a:off x="6097588" y="3111500"/>
            <a:ext cx="755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600" b="1">
                <a:latin typeface="Arial" pitchFamily="34" charset="0"/>
                <a:ea typeface="宋体" pitchFamily="2" charset="-122"/>
                <a:cs typeface="Arial" pitchFamily="34" charset="0"/>
              </a:rPr>
              <a:t>50%</a:t>
            </a:r>
          </a:p>
        </p:txBody>
      </p:sp>
      <p:sp>
        <p:nvSpPr>
          <p:cNvPr id="111641" name="Text Box 25"/>
          <p:cNvSpPr txBox="1">
            <a:spLocks noChangeArrowheads="1"/>
          </p:cNvSpPr>
          <p:nvPr/>
        </p:nvSpPr>
        <p:spPr bwMode="black">
          <a:xfrm>
            <a:off x="7629525" y="4127500"/>
            <a:ext cx="754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600" b="1">
                <a:latin typeface="Arial" pitchFamily="34" charset="0"/>
                <a:ea typeface="宋体" pitchFamily="2" charset="-122"/>
                <a:cs typeface="Arial" pitchFamily="34" charset="0"/>
              </a:rPr>
              <a:t>83%</a:t>
            </a:r>
          </a:p>
        </p:txBody>
      </p:sp>
      <p:sp>
        <p:nvSpPr>
          <p:cNvPr id="111642" name="Text Box 26"/>
          <p:cNvSpPr txBox="1">
            <a:spLocks noChangeArrowheads="1"/>
          </p:cNvSpPr>
          <p:nvPr/>
        </p:nvSpPr>
        <p:spPr bwMode="black">
          <a:xfrm>
            <a:off x="7593013" y="2509838"/>
            <a:ext cx="755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600" b="1">
                <a:latin typeface="Arial" pitchFamily="34" charset="0"/>
                <a:ea typeface="宋体" pitchFamily="2" charset="-122"/>
                <a:cs typeface="Arial" pitchFamily="34" charset="0"/>
              </a:rPr>
              <a:t>90%</a:t>
            </a:r>
          </a:p>
        </p:txBody>
      </p:sp>
      <p:sp>
        <p:nvSpPr>
          <p:cNvPr id="111643" name="Text Box 27"/>
          <p:cNvSpPr txBox="1">
            <a:spLocks noChangeArrowheads="1"/>
          </p:cNvSpPr>
          <p:nvPr/>
        </p:nvSpPr>
        <p:spPr bwMode="black">
          <a:xfrm>
            <a:off x="6681788" y="3386138"/>
            <a:ext cx="754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600" b="1">
                <a:latin typeface="Arial" pitchFamily="34" charset="0"/>
                <a:ea typeface="宋体" pitchFamily="2" charset="-122"/>
                <a:cs typeface="Arial" pitchFamily="34" charset="0"/>
              </a:rPr>
              <a:t>65%</a:t>
            </a:r>
          </a:p>
        </p:txBody>
      </p:sp>
      <p:sp>
        <p:nvSpPr>
          <p:cNvPr id="111644" name="Text Box 28"/>
          <p:cNvSpPr txBox="1">
            <a:spLocks noChangeArrowheads="1"/>
          </p:cNvSpPr>
          <p:nvPr/>
        </p:nvSpPr>
        <p:spPr bwMode="black">
          <a:xfrm>
            <a:off x="7348538" y="4383088"/>
            <a:ext cx="754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600" b="1">
                <a:latin typeface="Arial" pitchFamily="34" charset="0"/>
                <a:ea typeface="宋体" pitchFamily="2" charset="-122"/>
                <a:cs typeface="Arial" pitchFamily="34" charset="0"/>
              </a:rPr>
              <a:t>75%</a:t>
            </a:r>
          </a:p>
        </p:txBody>
      </p:sp>
      <p:sp>
        <p:nvSpPr>
          <p:cNvPr id="8215" name="Rectangle 29"/>
          <p:cNvSpPr>
            <a:spLocks noChangeArrowheads="1"/>
          </p:cNvSpPr>
          <p:nvPr/>
        </p:nvSpPr>
        <p:spPr bwMode="gray">
          <a:xfrm>
            <a:off x="4835525" y="5108575"/>
            <a:ext cx="1354138" cy="149225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100000">
                <a:srgbClr val="969696"/>
              </a:gs>
            </a:gsLst>
            <a:lin ang="0" scaled="1"/>
          </a:gra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1646" name="Rectangle 30"/>
          <p:cNvSpPr>
            <a:spLocks noChangeArrowheads="1"/>
          </p:cNvSpPr>
          <p:nvPr/>
        </p:nvSpPr>
        <p:spPr bwMode="gray">
          <a:xfrm>
            <a:off x="4835525" y="5373688"/>
            <a:ext cx="1973263" cy="15875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>
            <a:prstShdw prst="shdw17" dist="17961" dir="2700000">
              <a:schemeClr val="folHlink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1649" name="Text Box 33"/>
          <p:cNvSpPr txBox="1">
            <a:spLocks noChangeArrowheads="1"/>
          </p:cNvSpPr>
          <p:nvPr/>
        </p:nvSpPr>
        <p:spPr bwMode="black">
          <a:xfrm>
            <a:off x="6097588" y="5019675"/>
            <a:ext cx="755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600" b="1">
                <a:latin typeface="Arial" pitchFamily="34" charset="0"/>
                <a:ea typeface="宋体" pitchFamily="2" charset="-122"/>
                <a:cs typeface="Arial" pitchFamily="34" charset="0"/>
              </a:rPr>
              <a:t>50%</a:t>
            </a:r>
          </a:p>
        </p:txBody>
      </p:sp>
      <p:sp>
        <p:nvSpPr>
          <p:cNvPr id="111650" name="Text Box 34"/>
          <p:cNvSpPr txBox="1">
            <a:spLocks noChangeArrowheads="1"/>
          </p:cNvSpPr>
          <p:nvPr/>
        </p:nvSpPr>
        <p:spPr bwMode="black">
          <a:xfrm>
            <a:off x="6681788" y="5294313"/>
            <a:ext cx="754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600" b="1">
                <a:latin typeface="Arial" pitchFamily="34" charset="0"/>
                <a:ea typeface="宋体" pitchFamily="2" charset="-122"/>
                <a:cs typeface="Arial" pitchFamily="34" charset="0"/>
              </a:rPr>
              <a:t>65%</a:t>
            </a:r>
          </a:p>
        </p:txBody>
      </p:sp>
      <p:grpSp>
        <p:nvGrpSpPr>
          <p:cNvPr id="8219" name="Group 35"/>
          <p:cNvGrpSpPr>
            <a:grpSpLocks/>
          </p:cNvGrpSpPr>
          <p:nvPr/>
        </p:nvGrpSpPr>
        <p:grpSpPr bwMode="auto">
          <a:xfrm>
            <a:off x="4198938" y="2128838"/>
            <a:ext cx="769937" cy="765175"/>
            <a:chOff x="1596" y="1152"/>
            <a:chExt cx="518" cy="516"/>
          </a:xfrm>
        </p:grpSpPr>
        <p:sp>
          <p:nvSpPr>
            <p:cNvPr id="8243" name="Oval 36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8244" name="Picture 37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220" name="Group 38"/>
          <p:cNvGrpSpPr>
            <a:grpSpLocks/>
          </p:cNvGrpSpPr>
          <p:nvPr/>
        </p:nvGrpSpPr>
        <p:grpSpPr bwMode="auto">
          <a:xfrm>
            <a:off x="4198938" y="3054350"/>
            <a:ext cx="769937" cy="766763"/>
            <a:chOff x="1596" y="1152"/>
            <a:chExt cx="518" cy="516"/>
          </a:xfrm>
        </p:grpSpPr>
        <p:sp>
          <p:nvSpPr>
            <p:cNvPr id="8241" name="Oval 39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2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8242" name="Picture 40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221" name="Group 41"/>
          <p:cNvGrpSpPr>
            <a:grpSpLocks/>
          </p:cNvGrpSpPr>
          <p:nvPr/>
        </p:nvGrpSpPr>
        <p:grpSpPr bwMode="auto">
          <a:xfrm>
            <a:off x="4198938" y="4052888"/>
            <a:ext cx="769937" cy="765175"/>
            <a:chOff x="1596" y="1152"/>
            <a:chExt cx="518" cy="516"/>
          </a:xfrm>
        </p:grpSpPr>
        <p:sp>
          <p:nvSpPr>
            <p:cNvPr id="8239" name="Oval 42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hlink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8240" name="Picture 43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222" name="Group 44"/>
          <p:cNvGrpSpPr>
            <a:grpSpLocks/>
          </p:cNvGrpSpPr>
          <p:nvPr/>
        </p:nvGrpSpPr>
        <p:grpSpPr bwMode="auto">
          <a:xfrm>
            <a:off x="4251325" y="4949825"/>
            <a:ext cx="768350" cy="765175"/>
            <a:chOff x="1596" y="1152"/>
            <a:chExt cx="518" cy="516"/>
          </a:xfrm>
        </p:grpSpPr>
        <p:sp>
          <p:nvSpPr>
            <p:cNvPr id="8237" name="Oval 45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folHlink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8238" name="Picture 46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223" name="Group 47"/>
          <p:cNvGrpSpPr>
            <a:grpSpLocks/>
          </p:cNvGrpSpPr>
          <p:nvPr/>
        </p:nvGrpSpPr>
        <p:grpSpPr bwMode="auto">
          <a:xfrm>
            <a:off x="4371975" y="2343150"/>
            <a:ext cx="422275" cy="317500"/>
            <a:chOff x="1890" y="1712"/>
            <a:chExt cx="399" cy="300"/>
          </a:xfrm>
        </p:grpSpPr>
        <p:sp>
          <p:nvSpPr>
            <p:cNvPr id="8235" name="Freeform 48"/>
            <p:cNvSpPr>
              <a:spLocks noEditPoints="1"/>
            </p:cNvSpPr>
            <p:nvPr/>
          </p:nvSpPr>
          <p:spPr bwMode="gray">
            <a:xfrm>
              <a:off x="1890" y="1712"/>
              <a:ext cx="200" cy="300"/>
            </a:xfrm>
            <a:custGeom>
              <a:avLst/>
              <a:gdLst>
                <a:gd name="T0" fmla="*/ 200 w 200"/>
                <a:gd name="T1" fmla="*/ 172 h 300"/>
                <a:gd name="T2" fmla="*/ 195 w 200"/>
                <a:gd name="T3" fmla="*/ 172 h 300"/>
                <a:gd name="T4" fmla="*/ 192 w 200"/>
                <a:gd name="T5" fmla="*/ 169 h 300"/>
                <a:gd name="T6" fmla="*/ 65 w 200"/>
                <a:gd name="T7" fmla="*/ 42 h 300"/>
                <a:gd name="T8" fmla="*/ 200 w 200"/>
                <a:gd name="T9" fmla="*/ 42 h 300"/>
                <a:gd name="T10" fmla="*/ 200 w 200"/>
                <a:gd name="T11" fmla="*/ 0 h 300"/>
                <a:gd name="T12" fmla="*/ 0 w 200"/>
                <a:gd name="T13" fmla="*/ 0 h 300"/>
                <a:gd name="T14" fmla="*/ 0 w 200"/>
                <a:gd name="T15" fmla="*/ 300 h 300"/>
                <a:gd name="T16" fmla="*/ 200 w 200"/>
                <a:gd name="T17" fmla="*/ 300 h 300"/>
                <a:gd name="T18" fmla="*/ 200 w 200"/>
                <a:gd name="T19" fmla="*/ 258 h 300"/>
                <a:gd name="T20" fmla="*/ 65 w 200"/>
                <a:gd name="T21" fmla="*/ 258 h 300"/>
                <a:gd name="T22" fmla="*/ 150 w 200"/>
                <a:gd name="T23" fmla="*/ 174 h 300"/>
                <a:gd name="T24" fmla="*/ 186 w 200"/>
                <a:gd name="T25" fmla="*/ 208 h 300"/>
                <a:gd name="T26" fmla="*/ 189 w 200"/>
                <a:gd name="T27" fmla="*/ 211 h 300"/>
                <a:gd name="T28" fmla="*/ 195 w 200"/>
                <a:gd name="T29" fmla="*/ 214 h 300"/>
                <a:gd name="T30" fmla="*/ 200 w 200"/>
                <a:gd name="T31" fmla="*/ 214 h 300"/>
                <a:gd name="T32" fmla="*/ 200 w 200"/>
                <a:gd name="T33" fmla="*/ 172 h 300"/>
                <a:gd name="T34" fmla="*/ 42 w 200"/>
                <a:gd name="T35" fmla="*/ 64 h 300"/>
                <a:gd name="T36" fmla="*/ 126 w 200"/>
                <a:gd name="T37" fmla="*/ 150 h 300"/>
                <a:gd name="T38" fmla="*/ 42 w 200"/>
                <a:gd name="T39" fmla="*/ 234 h 300"/>
                <a:gd name="T40" fmla="*/ 42 w 200"/>
                <a:gd name="T41" fmla="*/ 64 h 3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00" h="300">
                  <a:moveTo>
                    <a:pt x="200" y="172"/>
                  </a:moveTo>
                  <a:lnTo>
                    <a:pt x="195" y="172"/>
                  </a:lnTo>
                  <a:lnTo>
                    <a:pt x="192" y="169"/>
                  </a:lnTo>
                  <a:lnTo>
                    <a:pt x="65" y="42"/>
                  </a:lnTo>
                  <a:lnTo>
                    <a:pt x="200" y="42"/>
                  </a:lnTo>
                  <a:lnTo>
                    <a:pt x="200" y="0"/>
                  </a:lnTo>
                  <a:lnTo>
                    <a:pt x="0" y="0"/>
                  </a:lnTo>
                  <a:lnTo>
                    <a:pt x="0" y="300"/>
                  </a:lnTo>
                  <a:lnTo>
                    <a:pt x="200" y="300"/>
                  </a:lnTo>
                  <a:lnTo>
                    <a:pt x="200" y="258"/>
                  </a:lnTo>
                  <a:lnTo>
                    <a:pt x="65" y="258"/>
                  </a:lnTo>
                  <a:lnTo>
                    <a:pt x="150" y="174"/>
                  </a:lnTo>
                  <a:lnTo>
                    <a:pt x="186" y="208"/>
                  </a:lnTo>
                  <a:lnTo>
                    <a:pt x="189" y="211"/>
                  </a:lnTo>
                  <a:lnTo>
                    <a:pt x="195" y="214"/>
                  </a:lnTo>
                  <a:lnTo>
                    <a:pt x="200" y="214"/>
                  </a:lnTo>
                  <a:lnTo>
                    <a:pt x="200" y="172"/>
                  </a:lnTo>
                  <a:close/>
                  <a:moveTo>
                    <a:pt x="42" y="64"/>
                  </a:moveTo>
                  <a:lnTo>
                    <a:pt x="126" y="150"/>
                  </a:lnTo>
                  <a:lnTo>
                    <a:pt x="42" y="234"/>
                  </a:lnTo>
                  <a:lnTo>
                    <a:pt x="42" y="6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6" name="Freeform 49"/>
            <p:cNvSpPr>
              <a:spLocks noEditPoints="1"/>
            </p:cNvSpPr>
            <p:nvPr/>
          </p:nvSpPr>
          <p:spPr bwMode="gray">
            <a:xfrm>
              <a:off x="2090" y="1712"/>
              <a:ext cx="199" cy="300"/>
            </a:xfrm>
            <a:custGeom>
              <a:avLst/>
              <a:gdLst>
                <a:gd name="T0" fmla="*/ 0 w 199"/>
                <a:gd name="T1" fmla="*/ 214 h 300"/>
                <a:gd name="T2" fmla="*/ 6 w 199"/>
                <a:gd name="T3" fmla="*/ 214 h 300"/>
                <a:gd name="T4" fmla="*/ 10 w 199"/>
                <a:gd name="T5" fmla="*/ 211 h 300"/>
                <a:gd name="T6" fmla="*/ 15 w 199"/>
                <a:gd name="T7" fmla="*/ 208 h 300"/>
                <a:gd name="T8" fmla="*/ 51 w 199"/>
                <a:gd name="T9" fmla="*/ 174 h 300"/>
                <a:gd name="T10" fmla="*/ 135 w 199"/>
                <a:gd name="T11" fmla="*/ 258 h 300"/>
                <a:gd name="T12" fmla="*/ 0 w 199"/>
                <a:gd name="T13" fmla="*/ 258 h 300"/>
                <a:gd name="T14" fmla="*/ 0 w 199"/>
                <a:gd name="T15" fmla="*/ 300 h 300"/>
                <a:gd name="T16" fmla="*/ 199 w 199"/>
                <a:gd name="T17" fmla="*/ 300 h 300"/>
                <a:gd name="T18" fmla="*/ 199 w 199"/>
                <a:gd name="T19" fmla="*/ 0 h 300"/>
                <a:gd name="T20" fmla="*/ 0 w 199"/>
                <a:gd name="T21" fmla="*/ 0 h 300"/>
                <a:gd name="T22" fmla="*/ 0 w 199"/>
                <a:gd name="T23" fmla="*/ 42 h 300"/>
                <a:gd name="T24" fmla="*/ 135 w 199"/>
                <a:gd name="T25" fmla="*/ 42 h 300"/>
                <a:gd name="T26" fmla="*/ 7 w 199"/>
                <a:gd name="T27" fmla="*/ 169 h 300"/>
                <a:gd name="T28" fmla="*/ 4 w 199"/>
                <a:gd name="T29" fmla="*/ 172 h 300"/>
                <a:gd name="T30" fmla="*/ 0 w 199"/>
                <a:gd name="T31" fmla="*/ 172 h 300"/>
                <a:gd name="T32" fmla="*/ 0 w 199"/>
                <a:gd name="T33" fmla="*/ 214 h 300"/>
                <a:gd name="T34" fmla="*/ 157 w 199"/>
                <a:gd name="T35" fmla="*/ 234 h 300"/>
                <a:gd name="T36" fmla="*/ 73 w 199"/>
                <a:gd name="T37" fmla="*/ 150 h 300"/>
                <a:gd name="T38" fmla="*/ 157 w 199"/>
                <a:gd name="T39" fmla="*/ 64 h 300"/>
                <a:gd name="T40" fmla="*/ 157 w 199"/>
                <a:gd name="T41" fmla="*/ 234 h 3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99" h="300">
                  <a:moveTo>
                    <a:pt x="0" y="214"/>
                  </a:moveTo>
                  <a:lnTo>
                    <a:pt x="6" y="214"/>
                  </a:lnTo>
                  <a:lnTo>
                    <a:pt x="10" y="211"/>
                  </a:lnTo>
                  <a:lnTo>
                    <a:pt x="15" y="208"/>
                  </a:lnTo>
                  <a:lnTo>
                    <a:pt x="51" y="174"/>
                  </a:lnTo>
                  <a:lnTo>
                    <a:pt x="135" y="258"/>
                  </a:lnTo>
                  <a:lnTo>
                    <a:pt x="0" y="258"/>
                  </a:lnTo>
                  <a:lnTo>
                    <a:pt x="0" y="300"/>
                  </a:lnTo>
                  <a:lnTo>
                    <a:pt x="199" y="300"/>
                  </a:lnTo>
                  <a:lnTo>
                    <a:pt x="199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35" y="42"/>
                  </a:lnTo>
                  <a:lnTo>
                    <a:pt x="7" y="169"/>
                  </a:lnTo>
                  <a:lnTo>
                    <a:pt x="4" y="172"/>
                  </a:lnTo>
                  <a:lnTo>
                    <a:pt x="0" y="172"/>
                  </a:lnTo>
                  <a:lnTo>
                    <a:pt x="0" y="214"/>
                  </a:lnTo>
                  <a:close/>
                  <a:moveTo>
                    <a:pt x="157" y="234"/>
                  </a:moveTo>
                  <a:lnTo>
                    <a:pt x="73" y="150"/>
                  </a:lnTo>
                  <a:lnTo>
                    <a:pt x="157" y="64"/>
                  </a:lnTo>
                  <a:lnTo>
                    <a:pt x="157" y="23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24" name="Freeform 50"/>
          <p:cNvSpPr>
            <a:spLocks noEditPoints="1"/>
          </p:cNvSpPr>
          <p:nvPr/>
        </p:nvSpPr>
        <p:spPr bwMode="gray">
          <a:xfrm>
            <a:off x="4418013" y="5133975"/>
            <a:ext cx="411162" cy="420688"/>
          </a:xfrm>
          <a:custGeom>
            <a:avLst/>
            <a:gdLst>
              <a:gd name="T0" fmla="*/ 343758 w 366"/>
              <a:gd name="T1" fmla="*/ 323606 h 377"/>
              <a:gd name="T2" fmla="*/ 280848 w 366"/>
              <a:gd name="T3" fmla="*/ 354851 h 377"/>
              <a:gd name="T4" fmla="*/ 183113 w 366"/>
              <a:gd name="T5" fmla="*/ 363778 h 377"/>
              <a:gd name="T6" fmla="*/ 102229 w 366"/>
              <a:gd name="T7" fmla="*/ 324722 h 377"/>
              <a:gd name="T8" fmla="*/ 61787 w 366"/>
              <a:gd name="T9" fmla="*/ 247726 h 377"/>
              <a:gd name="T10" fmla="*/ 70774 w 366"/>
              <a:gd name="T11" fmla="*/ 149528 h 377"/>
              <a:gd name="T12" fmla="*/ 128067 w 366"/>
              <a:gd name="T13" fmla="*/ 79228 h 377"/>
              <a:gd name="T14" fmla="*/ 220185 w 366"/>
              <a:gd name="T15" fmla="*/ 55794 h 377"/>
              <a:gd name="T16" fmla="*/ 304440 w 366"/>
              <a:gd name="T17" fmla="*/ 80344 h 377"/>
              <a:gd name="T18" fmla="*/ 272985 w 366"/>
              <a:gd name="T19" fmla="*/ 80344 h 377"/>
              <a:gd name="T20" fmla="*/ 253887 w 366"/>
              <a:gd name="T21" fmla="*/ 80344 h 377"/>
              <a:gd name="T22" fmla="*/ 247147 w 366"/>
              <a:gd name="T23" fmla="*/ 89271 h 377"/>
              <a:gd name="T24" fmla="*/ 240406 w 366"/>
              <a:gd name="T25" fmla="*/ 87039 h 377"/>
              <a:gd name="T26" fmla="*/ 195470 w 366"/>
              <a:gd name="T27" fmla="*/ 72532 h 377"/>
              <a:gd name="T28" fmla="*/ 125820 w 366"/>
              <a:gd name="T29" fmla="*/ 100429 h 377"/>
              <a:gd name="T30" fmla="*/ 77514 w 366"/>
              <a:gd name="T31" fmla="*/ 190816 h 377"/>
              <a:gd name="T32" fmla="*/ 84255 w 366"/>
              <a:gd name="T33" fmla="*/ 286782 h 377"/>
              <a:gd name="T34" fmla="*/ 141548 w 366"/>
              <a:gd name="T35" fmla="*/ 336997 h 377"/>
              <a:gd name="T36" fmla="*/ 202211 w 366"/>
              <a:gd name="T37" fmla="*/ 333649 h 377"/>
              <a:gd name="T38" fmla="*/ 225802 w 366"/>
              <a:gd name="T39" fmla="*/ 318027 h 377"/>
              <a:gd name="T40" fmla="*/ 252764 w 366"/>
              <a:gd name="T41" fmla="*/ 338113 h 377"/>
              <a:gd name="T42" fmla="*/ 333648 w 366"/>
              <a:gd name="T43" fmla="*/ 320259 h 377"/>
              <a:gd name="T44" fmla="*/ 398805 w 366"/>
              <a:gd name="T45" fmla="*/ 244378 h 377"/>
              <a:gd name="T46" fmla="*/ 408915 w 366"/>
              <a:gd name="T47" fmla="*/ 140601 h 377"/>
              <a:gd name="T48" fmla="*/ 365103 w 366"/>
              <a:gd name="T49" fmla="*/ 56910 h 377"/>
              <a:gd name="T50" fmla="*/ 290959 w 366"/>
              <a:gd name="T51" fmla="*/ 10043 h 377"/>
              <a:gd name="T52" fmla="*/ 179743 w 366"/>
              <a:gd name="T53" fmla="*/ 3348 h 377"/>
              <a:gd name="T54" fmla="*/ 84255 w 366"/>
              <a:gd name="T55" fmla="*/ 40172 h 377"/>
              <a:gd name="T56" fmla="*/ 14604 w 366"/>
              <a:gd name="T57" fmla="*/ 132790 h 377"/>
              <a:gd name="T58" fmla="*/ 4494 w 366"/>
              <a:gd name="T59" fmla="*/ 260001 h 377"/>
              <a:gd name="T60" fmla="*/ 61787 w 366"/>
              <a:gd name="T61" fmla="*/ 363778 h 377"/>
              <a:gd name="T62" fmla="*/ 173003 w 366"/>
              <a:gd name="T63" fmla="*/ 417340 h 377"/>
              <a:gd name="T64" fmla="*/ 321291 w 366"/>
              <a:gd name="T65" fmla="*/ 400602 h 377"/>
              <a:gd name="T66" fmla="*/ 407792 w 366"/>
              <a:gd name="T67" fmla="*/ 338113 h 377"/>
              <a:gd name="T68" fmla="*/ 408915 w 366"/>
              <a:gd name="T69" fmla="*/ 328070 h 377"/>
              <a:gd name="T70" fmla="*/ 401051 w 366"/>
              <a:gd name="T71" fmla="*/ 321374 h 377"/>
              <a:gd name="T72" fmla="*/ 284219 w 366"/>
              <a:gd name="T73" fmla="*/ 280087 h 377"/>
              <a:gd name="T74" fmla="*/ 286465 w 366"/>
              <a:gd name="T75" fmla="*/ 274507 h 377"/>
              <a:gd name="T76" fmla="*/ 317920 w 366"/>
              <a:gd name="T77" fmla="*/ 90387 h 377"/>
              <a:gd name="T78" fmla="*/ 353869 w 366"/>
              <a:gd name="T79" fmla="*/ 177425 h 377"/>
              <a:gd name="T80" fmla="*/ 328031 w 366"/>
              <a:gd name="T81" fmla="*/ 254421 h 377"/>
              <a:gd name="T82" fmla="*/ 151658 w 366"/>
              <a:gd name="T83" fmla="*/ 203091 h 377"/>
              <a:gd name="T84" fmla="*/ 186483 w 366"/>
              <a:gd name="T85" fmla="*/ 132790 h 377"/>
              <a:gd name="T86" fmla="*/ 215692 w 366"/>
              <a:gd name="T87" fmla="*/ 132790 h 377"/>
              <a:gd name="T88" fmla="*/ 229172 w 366"/>
              <a:gd name="T89" fmla="*/ 166267 h 377"/>
              <a:gd name="T90" fmla="*/ 210075 w 366"/>
              <a:gd name="T91" fmla="*/ 256653 h 377"/>
              <a:gd name="T92" fmla="*/ 189853 w 366"/>
              <a:gd name="T93" fmla="*/ 281203 h 377"/>
              <a:gd name="T94" fmla="*/ 168509 w 366"/>
              <a:gd name="T95" fmla="*/ 284550 h 377"/>
              <a:gd name="T96" fmla="*/ 155028 w 366"/>
              <a:gd name="T97" fmla="*/ 274507 h 37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66" h="377">
                <a:moveTo>
                  <a:pt x="357" y="288"/>
                </a:moveTo>
                <a:lnTo>
                  <a:pt x="309" y="288"/>
                </a:lnTo>
                <a:lnTo>
                  <a:pt x="306" y="290"/>
                </a:lnTo>
                <a:lnTo>
                  <a:pt x="303" y="291"/>
                </a:lnTo>
                <a:lnTo>
                  <a:pt x="277" y="306"/>
                </a:lnTo>
                <a:lnTo>
                  <a:pt x="250" y="318"/>
                </a:lnTo>
                <a:lnTo>
                  <a:pt x="223" y="326"/>
                </a:lnTo>
                <a:lnTo>
                  <a:pt x="193" y="327"/>
                </a:lnTo>
                <a:lnTo>
                  <a:pt x="163" y="326"/>
                </a:lnTo>
                <a:lnTo>
                  <a:pt x="136" y="318"/>
                </a:lnTo>
                <a:lnTo>
                  <a:pt x="112" y="306"/>
                </a:lnTo>
                <a:lnTo>
                  <a:pt x="91" y="291"/>
                </a:lnTo>
                <a:lnTo>
                  <a:pt x="75" y="270"/>
                </a:lnTo>
                <a:lnTo>
                  <a:pt x="61" y="248"/>
                </a:lnTo>
                <a:lnTo>
                  <a:pt x="55" y="222"/>
                </a:lnTo>
                <a:lnTo>
                  <a:pt x="52" y="192"/>
                </a:lnTo>
                <a:lnTo>
                  <a:pt x="55" y="161"/>
                </a:lnTo>
                <a:lnTo>
                  <a:pt x="63" y="134"/>
                </a:lnTo>
                <a:lnTo>
                  <a:pt x="75" y="110"/>
                </a:lnTo>
                <a:lnTo>
                  <a:pt x="93" y="89"/>
                </a:lnTo>
                <a:lnTo>
                  <a:pt x="114" y="71"/>
                </a:lnTo>
                <a:lnTo>
                  <a:pt x="139" y="59"/>
                </a:lnTo>
                <a:lnTo>
                  <a:pt x="166" y="53"/>
                </a:lnTo>
                <a:lnTo>
                  <a:pt x="196" y="50"/>
                </a:lnTo>
                <a:lnTo>
                  <a:pt x="225" y="53"/>
                </a:lnTo>
                <a:lnTo>
                  <a:pt x="249" y="60"/>
                </a:lnTo>
                <a:lnTo>
                  <a:pt x="271" y="72"/>
                </a:lnTo>
                <a:lnTo>
                  <a:pt x="264" y="72"/>
                </a:lnTo>
                <a:lnTo>
                  <a:pt x="253" y="72"/>
                </a:lnTo>
                <a:lnTo>
                  <a:pt x="243" y="72"/>
                </a:lnTo>
                <a:lnTo>
                  <a:pt x="234" y="72"/>
                </a:lnTo>
                <a:lnTo>
                  <a:pt x="229" y="72"/>
                </a:lnTo>
                <a:lnTo>
                  <a:pt x="226" y="72"/>
                </a:lnTo>
                <a:lnTo>
                  <a:pt x="223" y="75"/>
                </a:lnTo>
                <a:lnTo>
                  <a:pt x="220" y="80"/>
                </a:lnTo>
                <a:lnTo>
                  <a:pt x="220" y="81"/>
                </a:lnTo>
                <a:lnTo>
                  <a:pt x="220" y="84"/>
                </a:lnTo>
                <a:lnTo>
                  <a:pt x="214" y="78"/>
                </a:lnTo>
                <a:lnTo>
                  <a:pt x="207" y="74"/>
                </a:lnTo>
                <a:lnTo>
                  <a:pt x="192" y="68"/>
                </a:lnTo>
                <a:lnTo>
                  <a:pt x="174" y="65"/>
                </a:lnTo>
                <a:lnTo>
                  <a:pt x="151" y="68"/>
                </a:lnTo>
                <a:lnTo>
                  <a:pt x="130" y="77"/>
                </a:lnTo>
                <a:lnTo>
                  <a:pt x="112" y="90"/>
                </a:lnTo>
                <a:lnTo>
                  <a:pt x="96" y="110"/>
                </a:lnTo>
                <a:lnTo>
                  <a:pt x="78" y="140"/>
                </a:lnTo>
                <a:lnTo>
                  <a:pt x="69" y="171"/>
                </a:lnTo>
                <a:lnTo>
                  <a:pt x="64" y="207"/>
                </a:lnTo>
                <a:lnTo>
                  <a:pt x="67" y="234"/>
                </a:lnTo>
                <a:lnTo>
                  <a:pt x="75" y="257"/>
                </a:lnTo>
                <a:lnTo>
                  <a:pt x="88" y="276"/>
                </a:lnTo>
                <a:lnTo>
                  <a:pt x="105" y="291"/>
                </a:lnTo>
                <a:lnTo>
                  <a:pt x="126" y="302"/>
                </a:lnTo>
                <a:lnTo>
                  <a:pt x="150" y="305"/>
                </a:lnTo>
                <a:lnTo>
                  <a:pt x="166" y="303"/>
                </a:lnTo>
                <a:lnTo>
                  <a:pt x="180" y="299"/>
                </a:lnTo>
                <a:lnTo>
                  <a:pt x="187" y="294"/>
                </a:lnTo>
                <a:lnTo>
                  <a:pt x="193" y="290"/>
                </a:lnTo>
                <a:lnTo>
                  <a:pt x="201" y="285"/>
                </a:lnTo>
                <a:lnTo>
                  <a:pt x="205" y="293"/>
                </a:lnTo>
                <a:lnTo>
                  <a:pt x="214" y="299"/>
                </a:lnTo>
                <a:lnTo>
                  <a:pt x="225" y="303"/>
                </a:lnTo>
                <a:lnTo>
                  <a:pt x="240" y="305"/>
                </a:lnTo>
                <a:lnTo>
                  <a:pt x="268" y="300"/>
                </a:lnTo>
                <a:lnTo>
                  <a:pt x="297" y="287"/>
                </a:lnTo>
                <a:lnTo>
                  <a:pt x="324" y="266"/>
                </a:lnTo>
                <a:lnTo>
                  <a:pt x="343" y="243"/>
                </a:lnTo>
                <a:lnTo>
                  <a:pt x="355" y="219"/>
                </a:lnTo>
                <a:lnTo>
                  <a:pt x="364" y="191"/>
                </a:lnTo>
                <a:lnTo>
                  <a:pt x="366" y="158"/>
                </a:lnTo>
                <a:lnTo>
                  <a:pt x="364" y="126"/>
                </a:lnTo>
                <a:lnTo>
                  <a:pt x="355" y="98"/>
                </a:lnTo>
                <a:lnTo>
                  <a:pt x="343" y="74"/>
                </a:lnTo>
                <a:lnTo>
                  <a:pt x="325" y="51"/>
                </a:lnTo>
                <a:lnTo>
                  <a:pt x="306" y="35"/>
                </a:lnTo>
                <a:lnTo>
                  <a:pt x="285" y="20"/>
                </a:lnTo>
                <a:lnTo>
                  <a:pt x="259" y="9"/>
                </a:lnTo>
                <a:lnTo>
                  <a:pt x="229" y="3"/>
                </a:lnTo>
                <a:lnTo>
                  <a:pt x="195" y="0"/>
                </a:lnTo>
                <a:lnTo>
                  <a:pt x="160" y="3"/>
                </a:lnTo>
                <a:lnTo>
                  <a:pt x="129" y="9"/>
                </a:lnTo>
                <a:lnTo>
                  <a:pt x="100" y="21"/>
                </a:lnTo>
                <a:lnTo>
                  <a:pt x="75" y="36"/>
                </a:lnTo>
                <a:lnTo>
                  <a:pt x="52" y="57"/>
                </a:lnTo>
                <a:lnTo>
                  <a:pt x="30" y="86"/>
                </a:lnTo>
                <a:lnTo>
                  <a:pt x="13" y="119"/>
                </a:lnTo>
                <a:lnTo>
                  <a:pt x="4" y="155"/>
                </a:lnTo>
                <a:lnTo>
                  <a:pt x="0" y="194"/>
                </a:lnTo>
                <a:lnTo>
                  <a:pt x="4" y="233"/>
                </a:lnTo>
                <a:lnTo>
                  <a:pt x="15" y="269"/>
                </a:lnTo>
                <a:lnTo>
                  <a:pt x="31" y="299"/>
                </a:lnTo>
                <a:lnTo>
                  <a:pt x="55" y="326"/>
                </a:lnTo>
                <a:lnTo>
                  <a:pt x="85" y="348"/>
                </a:lnTo>
                <a:lnTo>
                  <a:pt x="118" y="363"/>
                </a:lnTo>
                <a:lnTo>
                  <a:pt x="154" y="374"/>
                </a:lnTo>
                <a:lnTo>
                  <a:pt x="193" y="377"/>
                </a:lnTo>
                <a:lnTo>
                  <a:pt x="240" y="372"/>
                </a:lnTo>
                <a:lnTo>
                  <a:pt x="286" y="359"/>
                </a:lnTo>
                <a:lnTo>
                  <a:pt x="315" y="344"/>
                </a:lnTo>
                <a:lnTo>
                  <a:pt x="340" y="326"/>
                </a:lnTo>
                <a:lnTo>
                  <a:pt x="363" y="303"/>
                </a:lnTo>
                <a:lnTo>
                  <a:pt x="366" y="300"/>
                </a:lnTo>
                <a:lnTo>
                  <a:pt x="366" y="297"/>
                </a:lnTo>
                <a:lnTo>
                  <a:pt x="364" y="294"/>
                </a:lnTo>
                <a:lnTo>
                  <a:pt x="363" y="291"/>
                </a:lnTo>
                <a:lnTo>
                  <a:pt x="360" y="290"/>
                </a:lnTo>
                <a:lnTo>
                  <a:pt x="357" y="288"/>
                </a:lnTo>
                <a:close/>
                <a:moveTo>
                  <a:pt x="277" y="242"/>
                </a:moveTo>
                <a:lnTo>
                  <a:pt x="265" y="249"/>
                </a:lnTo>
                <a:lnTo>
                  <a:pt x="253" y="251"/>
                </a:lnTo>
                <a:lnTo>
                  <a:pt x="255" y="249"/>
                </a:lnTo>
                <a:lnTo>
                  <a:pt x="255" y="248"/>
                </a:lnTo>
                <a:lnTo>
                  <a:pt x="255" y="246"/>
                </a:lnTo>
                <a:lnTo>
                  <a:pt x="283" y="83"/>
                </a:lnTo>
                <a:lnTo>
                  <a:pt x="283" y="81"/>
                </a:lnTo>
                <a:lnTo>
                  <a:pt x="301" y="104"/>
                </a:lnTo>
                <a:lnTo>
                  <a:pt x="312" y="129"/>
                </a:lnTo>
                <a:lnTo>
                  <a:pt x="315" y="159"/>
                </a:lnTo>
                <a:lnTo>
                  <a:pt x="312" y="186"/>
                </a:lnTo>
                <a:lnTo>
                  <a:pt x="304" y="209"/>
                </a:lnTo>
                <a:lnTo>
                  <a:pt x="292" y="228"/>
                </a:lnTo>
                <a:lnTo>
                  <a:pt x="277" y="242"/>
                </a:lnTo>
                <a:close/>
                <a:moveTo>
                  <a:pt x="130" y="219"/>
                </a:moveTo>
                <a:lnTo>
                  <a:pt x="135" y="182"/>
                </a:lnTo>
                <a:lnTo>
                  <a:pt x="145" y="146"/>
                </a:lnTo>
                <a:lnTo>
                  <a:pt x="154" y="129"/>
                </a:lnTo>
                <a:lnTo>
                  <a:pt x="166" y="119"/>
                </a:lnTo>
                <a:lnTo>
                  <a:pt x="180" y="116"/>
                </a:lnTo>
                <a:lnTo>
                  <a:pt x="187" y="117"/>
                </a:lnTo>
                <a:lnTo>
                  <a:pt x="192" y="119"/>
                </a:lnTo>
                <a:lnTo>
                  <a:pt x="196" y="123"/>
                </a:lnTo>
                <a:lnTo>
                  <a:pt x="202" y="135"/>
                </a:lnTo>
                <a:lnTo>
                  <a:pt x="204" y="149"/>
                </a:lnTo>
                <a:lnTo>
                  <a:pt x="201" y="177"/>
                </a:lnTo>
                <a:lnTo>
                  <a:pt x="195" y="209"/>
                </a:lnTo>
                <a:lnTo>
                  <a:pt x="187" y="230"/>
                </a:lnTo>
                <a:lnTo>
                  <a:pt x="181" y="242"/>
                </a:lnTo>
                <a:lnTo>
                  <a:pt x="175" y="248"/>
                </a:lnTo>
                <a:lnTo>
                  <a:pt x="169" y="252"/>
                </a:lnTo>
                <a:lnTo>
                  <a:pt x="163" y="255"/>
                </a:lnTo>
                <a:lnTo>
                  <a:pt x="156" y="257"/>
                </a:lnTo>
                <a:lnTo>
                  <a:pt x="150" y="255"/>
                </a:lnTo>
                <a:lnTo>
                  <a:pt x="145" y="254"/>
                </a:lnTo>
                <a:lnTo>
                  <a:pt x="142" y="251"/>
                </a:lnTo>
                <a:lnTo>
                  <a:pt x="138" y="246"/>
                </a:lnTo>
                <a:lnTo>
                  <a:pt x="133" y="234"/>
                </a:lnTo>
                <a:lnTo>
                  <a:pt x="130" y="2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225" name="Group 51"/>
          <p:cNvGrpSpPr>
            <a:grpSpLocks/>
          </p:cNvGrpSpPr>
          <p:nvPr/>
        </p:nvGrpSpPr>
        <p:grpSpPr bwMode="auto">
          <a:xfrm>
            <a:off x="4375150" y="3214688"/>
            <a:ext cx="392113" cy="438150"/>
            <a:chOff x="1919" y="2690"/>
            <a:chExt cx="342" cy="384"/>
          </a:xfrm>
        </p:grpSpPr>
        <p:sp>
          <p:nvSpPr>
            <p:cNvPr id="8231" name="Freeform 52"/>
            <p:cNvSpPr>
              <a:spLocks/>
            </p:cNvSpPr>
            <p:nvPr/>
          </p:nvSpPr>
          <p:spPr bwMode="gray">
            <a:xfrm>
              <a:off x="1919" y="2724"/>
              <a:ext cx="127" cy="350"/>
            </a:xfrm>
            <a:custGeom>
              <a:avLst/>
              <a:gdLst>
                <a:gd name="T0" fmla="*/ 34 w 127"/>
                <a:gd name="T1" fmla="*/ 0 h 350"/>
                <a:gd name="T2" fmla="*/ 21 w 127"/>
                <a:gd name="T3" fmla="*/ 2 h 350"/>
                <a:gd name="T4" fmla="*/ 10 w 127"/>
                <a:gd name="T5" fmla="*/ 9 h 350"/>
                <a:gd name="T6" fmla="*/ 3 w 127"/>
                <a:gd name="T7" fmla="*/ 21 h 350"/>
                <a:gd name="T8" fmla="*/ 0 w 127"/>
                <a:gd name="T9" fmla="*/ 35 h 350"/>
                <a:gd name="T10" fmla="*/ 0 w 127"/>
                <a:gd name="T11" fmla="*/ 315 h 350"/>
                <a:gd name="T12" fmla="*/ 3 w 127"/>
                <a:gd name="T13" fmla="*/ 329 h 350"/>
                <a:gd name="T14" fmla="*/ 10 w 127"/>
                <a:gd name="T15" fmla="*/ 341 h 350"/>
                <a:gd name="T16" fmla="*/ 21 w 127"/>
                <a:gd name="T17" fmla="*/ 348 h 350"/>
                <a:gd name="T18" fmla="*/ 34 w 127"/>
                <a:gd name="T19" fmla="*/ 350 h 350"/>
                <a:gd name="T20" fmla="*/ 127 w 127"/>
                <a:gd name="T21" fmla="*/ 350 h 350"/>
                <a:gd name="T22" fmla="*/ 127 w 127"/>
                <a:gd name="T23" fmla="*/ 314 h 350"/>
                <a:gd name="T24" fmla="*/ 36 w 127"/>
                <a:gd name="T25" fmla="*/ 314 h 350"/>
                <a:gd name="T26" fmla="*/ 36 w 127"/>
                <a:gd name="T27" fmla="*/ 0 h 350"/>
                <a:gd name="T28" fmla="*/ 34 w 127"/>
                <a:gd name="T29" fmla="*/ 0 h 3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7" h="350">
                  <a:moveTo>
                    <a:pt x="34" y="0"/>
                  </a:moveTo>
                  <a:lnTo>
                    <a:pt x="21" y="2"/>
                  </a:lnTo>
                  <a:lnTo>
                    <a:pt x="10" y="9"/>
                  </a:lnTo>
                  <a:lnTo>
                    <a:pt x="3" y="21"/>
                  </a:lnTo>
                  <a:lnTo>
                    <a:pt x="0" y="35"/>
                  </a:lnTo>
                  <a:lnTo>
                    <a:pt x="0" y="315"/>
                  </a:lnTo>
                  <a:lnTo>
                    <a:pt x="3" y="329"/>
                  </a:lnTo>
                  <a:lnTo>
                    <a:pt x="10" y="341"/>
                  </a:lnTo>
                  <a:lnTo>
                    <a:pt x="21" y="348"/>
                  </a:lnTo>
                  <a:lnTo>
                    <a:pt x="34" y="350"/>
                  </a:lnTo>
                  <a:lnTo>
                    <a:pt x="127" y="350"/>
                  </a:lnTo>
                  <a:lnTo>
                    <a:pt x="127" y="314"/>
                  </a:lnTo>
                  <a:lnTo>
                    <a:pt x="36" y="314"/>
                  </a:lnTo>
                  <a:lnTo>
                    <a:pt x="36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2" name="Freeform 53"/>
            <p:cNvSpPr>
              <a:spLocks noEditPoints="1"/>
            </p:cNvSpPr>
            <p:nvPr/>
          </p:nvSpPr>
          <p:spPr bwMode="gray">
            <a:xfrm>
              <a:off x="2001" y="2690"/>
              <a:ext cx="260" cy="384"/>
            </a:xfrm>
            <a:custGeom>
              <a:avLst/>
              <a:gdLst>
                <a:gd name="T0" fmla="*/ 239 w 260"/>
                <a:gd name="T1" fmla="*/ 382 h 384"/>
                <a:gd name="T2" fmla="*/ 257 w 260"/>
                <a:gd name="T3" fmla="*/ 363 h 384"/>
                <a:gd name="T4" fmla="*/ 260 w 260"/>
                <a:gd name="T5" fmla="*/ 34 h 384"/>
                <a:gd name="T6" fmla="*/ 249 w 260"/>
                <a:gd name="T7" fmla="*/ 10 h 384"/>
                <a:gd name="T8" fmla="*/ 225 w 260"/>
                <a:gd name="T9" fmla="*/ 0 h 384"/>
                <a:gd name="T10" fmla="*/ 57 w 260"/>
                <a:gd name="T11" fmla="*/ 1 h 384"/>
                <a:gd name="T12" fmla="*/ 48 w 260"/>
                <a:gd name="T13" fmla="*/ 7 h 384"/>
                <a:gd name="T14" fmla="*/ 45 w 260"/>
                <a:gd name="T15" fmla="*/ 18 h 384"/>
                <a:gd name="T16" fmla="*/ 44 w 260"/>
                <a:gd name="T17" fmla="*/ 123 h 384"/>
                <a:gd name="T18" fmla="*/ 33 w 260"/>
                <a:gd name="T19" fmla="*/ 145 h 384"/>
                <a:gd name="T20" fmla="*/ 18 w 260"/>
                <a:gd name="T21" fmla="*/ 175 h 384"/>
                <a:gd name="T22" fmla="*/ 6 w 260"/>
                <a:gd name="T23" fmla="*/ 202 h 384"/>
                <a:gd name="T24" fmla="*/ 2 w 260"/>
                <a:gd name="T25" fmla="*/ 213 h 384"/>
                <a:gd name="T26" fmla="*/ 0 w 260"/>
                <a:gd name="T27" fmla="*/ 220 h 384"/>
                <a:gd name="T28" fmla="*/ 2 w 260"/>
                <a:gd name="T29" fmla="*/ 231 h 384"/>
                <a:gd name="T30" fmla="*/ 12 w 260"/>
                <a:gd name="T31" fmla="*/ 238 h 384"/>
                <a:gd name="T32" fmla="*/ 21 w 260"/>
                <a:gd name="T33" fmla="*/ 238 h 384"/>
                <a:gd name="T34" fmla="*/ 45 w 260"/>
                <a:gd name="T35" fmla="*/ 238 h 384"/>
                <a:gd name="T36" fmla="*/ 225 w 260"/>
                <a:gd name="T37" fmla="*/ 384 h 384"/>
                <a:gd name="T38" fmla="*/ 81 w 260"/>
                <a:gd name="T39" fmla="*/ 348 h 384"/>
                <a:gd name="T40" fmla="*/ 81 w 260"/>
                <a:gd name="T41" fmla="*/ 316 h 384"/>
                <a:gd name="T42" fmla="*/ 81 w 260"/>
                <a:gd name="T43" fmla="*/ 274 h 384"/>
                <a:gd name="T44" fmla="*/ 81 w 260"/>
                <a:gd name="T45" fmla="*/ 237 h 384"/>
                <a:gd name="T46" fmla="*/ 81 w 260"/>
                <a:gd name="T47" fmla="*/ 220 h 384"/>
                <a:gd name="T48" fmla="*/ 78 w 260"/>
                <a:gd name="T49" fmla="*/ 211 h 384"/>
                <a:gd name="T50" fmla="*/ 72 w 260"/>
                <a:gd name="T51" fmla="*/ 205 h 384"/>
                <a:gd name="T52" fmla="*/ 63 w 260"/>
                <a:gd name="T53" fmla="*/ 202 h 384"/>
                <a:gd name="T54" fmla="*/ 60 w 260"/>
                <a:gd name="T55" fmla="*/ 202 h 384"/>
                <a:gd name="T56" fmla="*/ 51 w 260"/>
                <a:gd name="T57" fmla="*/ 202 h 384"/>
                <a:gd name="T58" fmla="*/ 53 w 260"/>
                <a:gd name="T59" fmla="*/ 187 h 384"/>
                <a:gd name="T60" fmla="*/ 68 w 260"/>
                <a:gd name="T61" fmla="*/ 156 h 384"/>
                <a:gd name="T62" fmla="*/ 78 w 260"/>
                <a:gd name="T63" fmla="*/ 133 h 384"/>
                <a:gd name="T64" fmla="*/ 81 w 260"/>
                <a:gd name="T65" fmla="*/ 126 h 384"/>
                <a:gd name="T66" fmla="*/ 81 w 260"/>
                <a:gd name="T67" fmla="*/ 118 h 384"/>
                <a:gd name="T68" fmla="*/ 81 w 260"/>
                <a:gd name="T69" fmla="*/ 88 h 384"/>
                <a:gd name="T70" fmla="*/ 81 w 260"/>
                <a:gd name="T71" fmla="*/ 52 h 384"/>
                <a:gd name="T72" fmla="*/ 224 w 260"/>
                <a:gd name="T73" fmla="*/ 36 h 38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60" h="384">
                  <a:moveTo>
                    <a:pt x="225" y="384"/>
                  </a:moveTo>
                  <a:lnTo>
                    <a:pt x="239" y="382"/>
                  </a:lnTo>
                  <a:lnTo>
                    <a:pt x="249" y="375"/>
                  </a:lnTo>
                  <a:lnTo>
                    <a:pt x="257" y="363"/>
                  </a:lnTo>
                  <a:lnTo>
                    <a:pt x="260" y="349"/>
                  </a:lnTo>
                  <a:lnTo>
                    <a:pt x="260" y="34"/>
                  </a:lnTo>
                  <a:lnTo>
                    <a:pt x="257" y="21"/>
                  </a:lnTo>
                  <a:lnTo>
                    <a:pt x="249" y="10"/>
                  </a:lnTo>
                  <a:lnTo>
                    <a:pt x="239" y="3"/>
                  </a:lnTo>
                  <a:lnTo>
                    <a:pt x="225" y="0"/>
                  </a:lnTo>
                  <a:lnTo>
                    <a:pt x="63" y="0"/>
                  </a:lnTo>
                  <a:lnTo>
                    <a:pt x="57" y="1"/>
                  </a:lnTo>
                  <a:lnTo>
                    <a:pt x="53" y="3"/>
                  </a:lnTo>
                  <a:lnTo>
                    <a:pt x="48" y="7"/>
                  </a:lnTo>
                  <a:lnTo>
                    <a:pt x="47" y="12"/>
                  </a:lnTo>
                  <a:lnTo>
                    <a:pt x="45" y="18"/>
                  </a:lnTo>
                  <a:lnTo>
                    <a:pt x="45" y="118"/>
                  </a:lnTo>
                  <a:lnTo>
                    <a:pt x="44" y="123"/>
                  </a:lnTo>
                  <a:lnTo>
                    <a:pt x="39" y="133"/>
                  </a:lnTo>
                  <a:lnTo>
                    <a:pt x="33" y="145"/>
                  </a:lnTo>
                  <a:lnTo>
                    <a:pt x="26" y="160"/>
                  </a:lnTo>
                  <a:lnTo>
                    <a:pt x="18" y="175"/>
                  </a:lnTo>
                  <a:lnTo>
                    <a:pt x="12" y="190"/>
                  </a:lnTo>
                  <a:lnTo>
                    <a:pt x="6" y="202"/>
                  </a:lnTo>
                  <a:lnTo>
                    <a:pt x="3" y="210"/>
                  </a:lnTo>
                  <a:lnTo>
                    <a:pt x="2" y="213"/>
                  </a:lnTo>
                  <a:lnTo>
                    <a:pt x="0" y="217"/>
                  </a:lnTo>
                  <a:lnTo>
                    <a:pt x="0" y="220"/>
                  </a:lnTo>
                  <a:lnTo>
                    <a:pt x="0" y="226"/>
                  </a:lnTo>
                  <a:lnTo>
                    <a:pt x="2" y="231"/>
                  </a:lnTo>
                  <a:lnTo>
                    <a:pt x="6" y="235"/>
                  </a:lnTo>
                  <a:lnTo>
                    <a:pt x="12" y="238"/>
                  </a:lnTo>
                  <a:lnTo>
                    <a:pt x="18" y="238"/>
                  </a:lnTo>
                  <a:lnTo>
                    <a:pt x="21" y="238"/>
                  </a:lnTo>
                  <a:lnTo>
                    <a:pt x="32" y="238"/>
                  </a:lnTo>
                  <a:lnTo>
                    <a:pt x="45" y="238"/>
                  </a:lnTo>
                  <a:lnTo>
                    <a:pt x="45" y="384"/>
                  </a:lnTo>
                  <a:lnTo>
                    <a:pt x="225" y="384"/>
                  </a:lnTo>
                  <a:close/>
                  <a:moveTo>
                    <a:pt x="224" y="348"/>
                  </a:moveTo>
                  <a:lnTo>
                    <a:pt x="81" y="348"/>
                  </a:lnTo>
                  <a:lnTo>
                    <a:pt x="81" y="334"/>
                  </a:lnTo>
                  <a:lnTo>
                    <a:pt x="81" y="316"/>
                  </a:lnTo>
                  <a:lnTo>
                    <a:pt x="81" y="295"/>
                  </a:lnTo>
                  <a:lnTo>
                    <a:pt x="81" y="274"/>
                  </a:lnTo>
                  <a:lnTo>
                    <a:pt x="81" y="253"/>
                  </a:lnTo>
                  <a:lnTo>
                    <a:pt x="81" y="237"/>
                  </a:lnTo>
                  <a:lnTo>
                    <a:pt x="81" y="225"/>
                  </a:lnTo>
                  <a:lnTo>
                    <a:pt x="81" y="220"/>
                  </a:lnTo>
                  <a:lnTo>
                    <a:pt x="81" y="216"/>
                  </a:lnTo>
                  <a:lnTo>
                    <a:pt x="78" y="211"/>
                  </a:lnTo>
                  <a:lnTo>
                    <a:pt x="77" y="208"/>
                  </a:lnTo>
                  <a:lnTo>
                    <a:pt x="72" y="205"/>
                  </a:lnTo>
                  <a:lnTo>
                    <a:pt x="68" y="204"/>
                  </a:lnTo>
                  <a:lnTo>
                    <a:pt x="63" y="202"/>
                  </a:lnTo>
                  <a:lnTo>
                    <a:pt x="62" y="202"/>
                  </a:lnTo>
                  <a:lnTo>
                    <a:pt x="60" y="202"/>
                  </a:lnTo>
                  <a:lnTo>
                    <a:pt x="56" y="202"/>
                  </a:lnTo>
                  <a:lnTo>
                    <a:pt x="51" y="202"/>
                  </a:lnTo>
                  <a:lnTo>
                    <a:pt x="45" y="202"/>
                  </a:lnTo>
                  <a:lnTo>
                    <a:pt x="53" y="187"/>
                  </a:lnTo>
                  <a:lnTo>
                    <a:pt x="60" y="171"/>
                  </a:lnTo>
                  <a:lnTo>
                    <a:pt x="68" y="156"/>
                  </a:lnTo>
                  <a:lnTo>
                    <a:pt x="74" y="142"/>
                  </a:lnTo>
                  <a:lnTo>
                    <a:pt x="78" y="133"/>
                  </a:lnTo>
                  <a:lnTo>
                    <a:pt x="80" y="130"/>
                  </a:lnTo>
                  <a:lnTo>
                    <a:pt x="81" y="126"/>
                  </a:lnTo>
                  <a:lnTo>
                    <a:pt x="81" y="123"/>
                  </a:lnTo>
                  <a:lnTo>
                    <a:pt x="81" y="118"/>
                  </a:lnTo>
                  <a:lnTo>
                    <a:pt x="81" y="106"/>
                  </a:lnTo>
                  <a:lnTo>
                    <a:pt x="81" y="88"/>
                  </a:lnTo>
                  <a:lnTo>
                    <a:pt x="81" y="70"/>
                  </a:lnTo>
                  <a:lnTo>
                    <a:pt x="81" y="52"/>
                  </a:lnTo>
                  <a:lnTo>
                    <a:pt x="81" y="36"/>
                  </a:lnTo>
                  <a:lnTo>
                    <a:pt x="224" y="36"/>
                  </a:lnTo>
                  <a:lnTo>
                    <a:pt x="224" y="348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3" name="Rectangle 54"/>
            <p:cNvSpPr>
              <a:spLocks noChangeArrowheads="1"/>
            </p:cNvSpPr>
            <p:nvPr/>
          </p:nvSpPr>
          <p:spPr bwMode="gray">
            <a:xfrm>
              <a:off x="2099" y="2792"/>
              <a:ext cx="27" cy="4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8234" name="Rectangle 55"/>
            <p:cNvSpPr>
              <a:spLocks noChangeArrowheads="1"/>
            </p:cNvSpPr>
            <p:nvPr/>
          </p:nvSpPr>
          <p:spPr bwMode="gray">
            <a:xfrm>
              <a:off x="1955" y="2724"/>
              <a:ext cx="91" cy="3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8226" name="Group 56"/>
          <p:cNvGrpSpPr>
            <a:grpSpLocks/>
          </p:cNvGrpSpPr>
          <p:nvPr/>
        </p:nvGrpSpPr>
        <p:grpSpPr bwMode="auto">
          <a:xfrm>
            <a:off x="4340225" y="4186238"/>
            <a:ext cx="498475" cy="498475"/>
            <a:chOff x="2430" y="1692"/>
            <a:chExt cx="339" cy="339"/>
          </a:xfrm>
        </p:grpSpPr>
        <p:sp>
          <p:nvSpPr>
            <p:cNvPr id="8229" name="Freeform 57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>
                <a:gd name="T0" fmla="*/ 170 w 339"/>
                <a:gd name="T1" fmla="*/ 0 h 339"/>
                <a:gd name="T2" fmla="*/ 131 w 339"/>
                <a:gd name="T3" fmla="*/ 5 h 339"/>
                <a:gd name="T4" fmla="*/ 95 w 339"/>
                <a:gd name="T5" fmla="*/ 17 h 339"/>
                <a:gd name="T6" fmla="*/ 63 w 339"/>
                <a:gd name="T7" fmla="*/ 38 h 339"/>
                <a:gd name="T8" fmla="*/ 38 w 339"/>
                <a:gd name="T9" fmla="*/ 63 h 339"/>
                <a:gd name="T10" fmla="*/ 18 w 339"/>
                <a:gd name="T11" fmla="*/ 95 h 339"/>
                <a:gd name="T12" fmla="*/ 5 w 339"/>
                <a:gd name="T13" fmla="*/ 131 h 339"/>
                <a:gd name="T14" fmla="*/ 0 w 339"/>
                <a:gd name="T15" fmla="*/ 170 h 339"/>
                <a:gd name="T16" fmla="*/ 5 w 339"/>
                <a:gd name="T17" fmla="*/ 209 h 339"/>
                <a:gd name="T18" fmla="*/ 18 w 339"/>
                <a:gd name="T19" fmla="*/ 245 h 339"/>
                <a:gd name="T20" fmla="*/ 38 w 339"/>
                <a:gd name="T21" fmla="*/ 276 h 339"/>
                <a:gd name="T22" fmla="*/ 63 w 339"/>
                <a:gd name="T23" fmla="*/ 302 h 339"/>
                <a:gd name="T24" fmla="*/ 95 w 339"/>
                <a:gd name="T25" fmla="*/ 323 h 339"/>
                <a:gd name="T26" fmla="*/ 131 w 339"/>
                <a:gd name="T27" fmla="*/ 335 h 339"/>
                <a:gd name="T28" fmla="*/ 170 w 339"/>
                <a:gd name="T29" fmla="*/ 339 h 339"/>
                <a:gd name="T30" fmla="*/ 209 w 339"/>
                <a:gd name="T31" fmla="*/ 335 h 339"/>
                <a:gd name="T32" fmla="*/ 245 w 339"/>
                <a:gd name="T33" fmla="*/ 323 h 339"/>
                <a:gd name="T34" fmla="*/ 276 w 339"/>
                <a:gd name="T35" fmla="*/ 302 h 339"/>
                <a:gd name="T36" fmla="*/ 303 w 339"/>
                <a:gd name="T37" fmla="*/ 276 h 339"/>
                <a:gd name="T38" fmla="*/ 323 w 339"/>
                <a:gd name="T39" fmla="*/ 245 h 339"/>
                <a:gd name="T40" fmla="*/ 335 w 339"/>
                <a:gd name="T41" fmla="*/ 209 h 339"/>
                <a:gd name="T42" fmla="*/ 339 w 339"/>
                <a:gd name="T43" fmla="*/ 170 h 339"/>
                <a:gd name="T44" fmla="*/ 335 w 339"/>
                <a:gd name="T45" fmla="*/ 131 h 339"/>
                <a:gd name="T46" fmla="*/ 323 w 339"/>
                <a:gd name="T47" fmla="*/ 95 h 339"/>
                <a:gd name="T48" fmla="*/ 303 w 339"/>
                <a:gd name="T49" fmla="*/ 63 h 339"/>
                <a:gd name="T50" fmla="*/ 276 w 339"/>
                <a:gd name="T51" fmla="*/ 38 h 339"/>
                <a:gd name="T52" fmla="*/ 245 w 339"/>
                <a:gd name="T53" fmla="*/ 17 h 339"/>
                <a:gd name="T54" fmla="*/ 209 w 339"/>
                <a:gd name="T55" fmla="*/ 5 h 339"/>
                <a:gd name="T56" fmla="*/ 170 w 339"/>
                <a:gd name="T57" fmla="*/ 0 h 339"/>
                <a:gd name="T58" fmla="*/ 170 w 339"/>
                <a:gd name="T59" fmla="*/ 294 h 339"/>
                <a:gd name="T60" fmla="*/ 137 w 339"/>
                <a:gd name="T61" fmla="*/ 291 h 339"/>
                <a:gd name="T62" fmla="*/ 107 w 339"/>
                <a:gd name="T63" fmla="*/ 278 h 339"/>
                <a:gd name="T64" fmla="*/ 81 w 339"/>
                <a:gd name="T65" fmla="*/ 258 h 339"/>
                <a:gd name="T66" fmla="*/ 62 w 339"/>
                <a:gd name="T67" fmla="*/ 233 h 339"/>
                <a:gd name="T68" fmla="*/ 50 w 339"/>
                <a:gd name="T69" fmla="*/ 203 h 339"/>
                <a:gd name="T70" fmla="*/ 45 w 339"/>
                <a:gd name="T71" fmla="*/ 170 h 339"/>
                <a:gd name="T72" fmla="*/ 50 w 339"/>
                <a:gd name="T73" fmla="*/ 137 h 339"/>
                <a:gd name="T74" fmla="*/ 62 w 339"/>
                <a:gd name="T75" fmla="*/ 107 h 339"/>
                <a:gd name="T76" fmla="*/ 81 w 339"/>
                <a:gd name="T77" fmla="*/ 81 h 339"/>
                <a:gd name="T78" fmla="*/ 107 w 339"/>
                <a:gd name="T79" fmla="*/ 62 h 339"/>
                <a:gd name="T80" fmla="*/ 137 w 339"/>
                <a:gd name="T81" fmla="*/ 48 h 339"/>
                <a:gd name="T82" fmla="*/ 170 w 339"/>
                <a:gd name="T83" fmla="*/ 44 h 339"/>
                <a:gd name="T84" fmla="*/ 203 w 339"/>
                <a:gd name="T85" fmla="*/ 48 h 339"/>
                <a:gd name="T86" fmla="*/ 233 w 339"/>
                <a:gd name="T87" fmla="*/ 62 h 339"/>
                <a:gd name="T88" fmla="*/ 258 w 339"/>
                <a:gd name="T89" fmla="*/ 81 h 339"/>
                <a:gd name="T90" fmla="*/ 278 w 339"/>
                <a:gd name="T91" fmla="*/ 107 h 339"/>
                <a:gd name="T92" fmla="*/ 291 w 339"/>
                <a:gd name="T93" fmla="*/ 137 h 339"/>
                <a:gd name="T94" fmla="*/ 296 w 339"/>
                <a:gd name="T95" fmla="*/ 170 h 339"/>
                <a:gd name="T96" fmla="*/ 291 w 339"/>
                <a:gd name="T97" fmla="*/ 203 h 339"/>
                <a:gd name="T98" fmla="*/ 278 w 339"/>
                <a:gd name="T99" fmla="*/ 233 h 339"/>
                <a:gd name="T100" fmla="*/ 258 w 339"/>
                <a:gd name="T101" fmla="*/ 258 h 339"/>
                <a:gd name="T102" fmla="*/ 233 w 339"/>
                <a:gd name="T103" fmla="*/ 278 h 339"/>
                <a:gd name="T104" fmla="*/ 203 w 339"/>
                <a:gd name="T105" fmla="*/ 291 h 339"/>
                <a:gd name="T106" fmla="*/ 170 w 339"/>
                <a:gd name="T107" fmla="*/ 294 h 3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rgbClr val="FFFFFF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0" name="Freeform 58"/>
            <p:cNvSpPr>
              <a:spLocks noEditPoints="1"/>
            </p:cNvSpPr>
            <p:nvPr/>
          </p:nvSpPr>
          <p:spPr bwMode="gray">
            <a:xfrm>
              <a:off x="2516" y="1799"/>
              <a:ext cx="168" cy="157"/>
            </a:xfrm>
            <a:custGeom>
              <a:avLst/>
              <a:gdLst>
                <a:gd name="T0" fmla="*/ 12 w 168"/>
                <a:gd name="T1" fmla="*/ 76 h 157"/>
                <a:gd name="T2" fmla="*/ 30 w 168"/>
                <a:gd name="T3" fmla="*/ 114 h 157"/>
                <a:gd name="T4" fmla="*/ 63 w 168"/>
                <a:gd name="T5" fmla="*/ 132 h 157"/>
                <a:gd name="T6" fmla="*/ 106 w 168"/>
                <a:gd name="T7" fmla="*/ 132 h 157"/>
                <a:gd name="T8" fmla="*/ 139 w 168"/>
                <a:gd name="T9" fmla="*/ 114 h 157"/>
                <a:gd name="T10" fmla="*/ 157 w 168"/>
                <a:gd name="T11" fmla="*/ 76 h 157"/>
                <a:gd name="T12" fmla="*/ 163 w 168"/>
                <a:gd name="T13" fmla="*/ 100 h 157"/>
                <a:gd name="T14" fmla="*/ 142 w 168"/>
                <a:gd name="T15" fmla="*/ 136 h 157"/>
                <a:gd name="T16" fmla="*/ 106 w 168"/>
                <a:gd name="T17" fmla="*/ 156 h 157"/>
                <a:gd name="T18" fmla="*/ 61 w 168"/>
                <a:gd name="T19" fmla="*/ 156 h 157"/>
                <a:gd name="T20" fmla="*/ 27 w 168"/>
                <a:gd name="T21" fmla="*/ 136 h 157"/>
                <a:gd name="T22" fmla="*/ 4 w 168"/>
                <a:gd name="T23" fmla="*/ 100 h 157"/>
                <a:gd name="T24" fmla="*/ 39 w 168"/>
                <a:gd name="T25" fmla="*/ 45 h 157"/>
                <a:gd name="T26" fmla="*/ 27 w 168"/>
                <a:gd name="T27" fmla="*/ 42 h 157"/>
                <a:gd name="T28" fmla="*/ 19 w 168"/>
                <a:gd name="T29" fmla="*/ 34 h 157"/>
                <a:gd name="T30" fmla="*/ 16 w 168"/>
                <a:gd name="T31" fmla="*/ 22 h 157"/>
                <a:gd name="T32" fmla="*/ 19 w 168"/>
                <a:gd name="T33" fmla="*/ 12 h 157"/>
                <a:gd name="T34" fmla="*/ 27 w 168"/>
                <a:gd name="T35" fmla="*/ 3 h 157"/>
                <a:gd name="T36" fmla="*/ 39 w 168"/>
                <a:gd name="T37" fmla="*/ 0 h 157"/>
                <a:gd name="T38" fmla="*/ 49 w 168"/>
                <a:gd name="T39" fmla="*/ 3 h 157"/>
                <a:gd name="T40" fmla="*/ 58 w 168"/>
                <a:gd name="T41" fmla="*/ 12 h 157"/>
                <a:gd name="T42" fmla="*/ 61 w 168"/>
                <a:gd name="T43" fmla="*/ 22 h 157"/>
                <a:gd name="T44" fmla="*/ 58 w 168"/>
                <a:gd name="T45" fmla="*/ 34 h 157"/>
                <a:gd name="T46" fmla="*/ 49 w 168"/>
                <a:gd name="T47" fmla="*/ 42 h 157"/>
                <a:gd name="T48" fmla="*/ 39 w 168"/>
                <a:gd name="T49" fmla="*/ 45 h 157"/>
                <a:gd name="T50" fmla="*/ 124 w 168"/>
                <a:gd name="T51" fmla="*/ 45 h 157"/>
                <a:gd name="T52" fmla="*/ 114 w 168"/>
                <a:gd name="T53" fmla="*/ 39 h 157"/>
                <a:gd name="T54" fmla="*/ 108 w 168"/>
                <a:gd name="T55" fmla="*/ 28 h 157"/>
                <a:gd name="T56" fmla="*/ 108 w 168"/>
                <a:gd name="T57" fmla="*/ 16 h 157"/>
                <a:gd name="T58" fmla="*/ 114 w 168"/>
                <a:gd name="T59" fmla="*/ 6 h 157"/>
                <a:gd name="T60" fmla="*/ 124 w 168"/>
                <a:gd name="T61" fmla="*/ 1 h 157"/>
                <a:gd name="T62" fmla="*/ 136 w 168"/>
                <a:gd name="T63" fmla="*/ 1 h 157"/>
                <a:gd name="T64" fmla="*/ 145 w 168"/>
                <a:gd name="T65" fmla="*/ 6 h 157"/>
                <a:gd name="T66" fmla="*/ 151 w 168"/>
                <a:gd name="T67" fmla="*/ 16 h 157"/>
                <a:gd name="T68" fmla="*/ 151 w 168"/>
                <a:gd name="T69" fmla="*/ 28 h 157"/>
                <a:gd name="T70" fmla="*/ 145 w 168"/>
                <a:gd name="T71" fmla="*/ 39 h 157"/>
                <a:gd name="T72" fmla="*/ 136 w 168"/>
                <a:gd name="T73" fmla="*/ 45 h 1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27" name="Text Box 60"/>
          <p:cNvSpPr txBox="1">
            <a:spLocks noChangeArrowheads="1"/>
          </p:cNvSpPr>
          <p:nvPr/>
        </p:nvSpPr>
        <p:spPr bwMode="auto">
          <a:xfrm>
            <a:off x="1958975" y="1143000"/>
            <a:ext cx="52038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is a Design Digital Content &amp; Contents mall developed by Guild Design Inc.</a:t>
            </a:r>
          </a:p>
        </p:txBody>
      </p:sp>
      <p:sp>
        <p:nvSpPr>
          <p:cNvPr id="111677" name="Rectangle 6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152400" y="1524000"/>
            <a:ext cx="8750300" cy="4378325"/>
            <a:chOff x="96" y="1108"/>
            <a:chExt cx="5512" cy="2758"/>
          </a:xfrm>
        </p:grpSpPr>
        <p:grpSp>
          <p:nvGrpSpPr>
            <p:cNvPr id="9220" name="Group 4"/>
            <p:cNvGrpSpPr>
              <a:grpSpLocks/>
            </p:cNvGrpSpPr>
            <p:nvPr/>
          </p:nvGrpSpPr>
          <p:grpSpPr bwMode="auto">
            <a:xfrm>
              <a:off x="4503" y="1893"/>
              <a:ext cx="1105" cy="1074"/>
              <a:chOff x="2457" y="2000"/>
              <a:chExt cx="901" cy="888"/>
            </a:xfrm>
          </p:grpSpPr>
          <p:pic>
            <p:nvPicPr>
              <p:cNvPr id="9290" name="Picture 5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ltGray">
              <a:xfrm>
                <a:off x="2457" y="2000"/>
                <a:ext cx="901" cy="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646" name="Oval 6"/>
              <p:cNvSpPr>
                <a:spLocks noChangeArrowheads="1"/>
              </p:cNvSpPr>
              <p:nvPr/>
            </p:nvSpPr>
            <p:spPr bwMode="ltGray">
              <a:xfrm>
                <a:off x="2457" y="2000"/>
                <a:ext cx="895" cy="888"/>
              </a:xfrm>
              <a:prstGeom prst="ellipse">
                <a:avLst/>
              </a:prstGeom>
              <a:gradFill rotWithShape="1">
                <a:gsLst>
                  <a:gs pos="0">
                    <a:srgbClr val="F8F8F8">
                      <a:gamma/>
                      <a:shade val="26275"/>
                      <a:invGamma/>
                      <a:alpha val="89999"/>
                    </a:srgbClr>
                  </a:gs>
                  <a:gs pos="50000">
                    <a:srgbClr val="F8F8F8">
                      <a:alpha val="45000"/>
                    </a:srgbClr>
                  </a:gs>
                  <a:gs pos="100000">
                    <a:srgbClr val="F8F8F8">
                      <a:gamma/>
                      <a:shade val="26275"/>
                      <a:invGamma/>
                      <a:alpha val="89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9294" name="Freeform 7"/>
              <p:cNvSpPr>
                <a:spLocks/>
              </p:cNvSpPr>
              <p:nvPr/>
            </p:nvSpPr>
            <p:spPr bwMode="ltGray">
              <a:xfrm>
                <a:off x="2550" y="2018"/>
                <a:ext cx="703" cy="308"/>
              </a:xfrm>
              <a:custGeom>
                <a:avLst/>
                <a:gdLst>
                  <a:gd name="T0" fmla="*/ 692 w 1321"/>
                  <a:gd name="T1" fmla="*/ 173 h 712"/>
                  <a:gd name="T2" fmla="*/ 701 w 1321"/>
                  <a:gd name="T3" fmla="*/ 191 h 712"/>
                  <a:gd name="T4" fmla="*/ 703 w 1321"/>
                  <a:gd name="T5" fmla="*/ 208 h 712"/>
                  <a:gd name="T6" fmla="*/ 700 w 1321"/>
                  <a:gd name="T7" fmla="*/ 223 h 712"/>
                  <a:gd name="T8" fmla="*/ 691 w 1321"/>
                  <a:gd name="T9" fmla="*/ 238 h 712"/>
                  <a:gd name="T10" fmla="*/ 677 w 1321"/>
                  <a:gd name="T11" fmla="*/ 250 h 712"/>
                  <a:gd name="T12" fmla="*/ 659 w 1321"/>
                  <a:gd name="T13" fmla="*/ 261 h 712"/>
                  <a:gd name="T14" fmla="*/ 636 w 1321"/>
                  <a:gd name="T15" fmla="*/ 272 h 712"/>
                  <a:gd name="T16" fmla="*/ 610 w 1321"/>
                  <a:gd name="T17" fmla="*/ 281 h 712"/>
                  <a:gd name="T18" fmla="*/ 581 w 1321"/>
                  <a:gd name="T19" fmla="*/ 289 h 712"/>
                  <a:gd name="T20" fmla="*/ 549 w 1321"/>
                  <a:gd name="T21" fmla="*/ 295 h 712"/>
                  <a:gd name="T22" fmla="*/ 515 w 1321"/>
                  <a:gd name="T23" fmla="*/ 300 h 712"/>
                  <a:gd name="T24" fmla="*/ 477 w 1321"/>
                  <a:gd name="T25" fmla="*/ 305 h 712"/>
                  <a:gd name="T26" fmla="*/ 439 w 1321"/>
                  <a:gd name="T27" fmla="*/ 307 h 712"/>
                  <a:gd name="T28" fmla="*/ 423 w 1321"/>
                  <a:gd name="T29" fmla="*/ 308 h 712"/>
                  <a:gd name="T30" fmla="*/ 253 w 1321"/>
                  <a:gd name="T31" fmla="*/ 308 h 712"/>
                  <a:gd name="T32" fmla="*/ 251 w 1321"/>
                  <a:gd name="T33" fmla="*/ 308 h 712"/>
                  <a:gd name="T34" fmla="*/ 218 w 1321"/>
                  <a:gd name="T35" fmla="*/ 306 h 712"/>
                  <a:gd name="T36" fmla="*/ 185 w 1321"/>
                  <a:gd name="T37" fmla="*/ 305 h 712"/>
                  <a:gd name="T38" fmla="*/ 154 w 1321"/>
                  <a:gd name="T39" fmla="*/ 301 h 712"/>
                  <a:gd name="T40" fmla="*/ 125 w 1321"/>
                  <a:gd name="T41" fmla="*/ 298 h 712"/>
                  <a:gd name="T42" fmla="*/ 99 w 1321"/>
                  <a:gd name="T43" fmla="*/ 293 h 712"/>
                  <a:gd name="T44" fmla="*/ 75 w 1321"/>
                  <a:gd name="T45" fmla="*/ 287 h 712"/>
                  <a:gd name="T46" fmla="*/ 54 w 1321"/>
                  <a:gd name="T47" fmla="*/ 280 h 712"/>
                  <a:gd name="T48" fmla="*/ 36 w 1321"/>
                  <a:gd name="T49" fmla="*/ 273 h 712"/>
                  <a:gd name="T50" fmla="*/ 21 w 1321"/>
                  <a:gd name="T51" fmla="*/ 263 h 712"/>
                  <a:gd name="T52" fmla="*/ 10 w 1321"/>
                  <a:gd name="T53" fmla="*/ 252 h 712"/>
                  <a:gd name="T54" fmla="*/ 3 w 1321"/>
                  <a:gd name="T55" fmla="*/ 240 h 712"/>
                  <a:gd name="T56" fmla="*/ 0 w 1321"/>
                  <a:gd name="T57" fmla="*/ 227 h 712"/>
                  <a:gd name="T58" fmla="*/ 0 w 1321"/>
                  <a:gd name="T59" fmla="*/ 225 h 712"/>
                  <a:gd name="T60" fmla="*/ 2 w 1321"/>
                  <a:gd name="T61" fmla="*/ 211 h 712"/>
                  <a:gd name="T62" fmla="*/ 9 w 1321"/>
                  <a:gd name="T63" fmla="*/ 193 h 712"/>
                  <a:gd name="T64" fmla="*/ 27 w 1321"/>
                  <a:gd name="T65" fmla="*/ 160 h 712"/>
                  <a:gd name="T66" fmla="*/ 50 w 1321"/>
                  <a:gd name="T67" fmla="*/ 129 h 712"/>
                  <a:gd name="T68" fmla="*/ 78 w 1321"/>
                  <a:gd name="T69" fmla="*/ 102 h 712"/>
                  <a:gd name="T70" fmla="*/ 109 w 1321"/>
                  <a:gd name="T71" fmla="*/ 76 h 712"/>
                  <a:gd name="T72" fmla="*/ 144 w 1321"/>
                  <a:gd name="T73" fmla="*/ 54 h 712"/>
                  <a:gd name="T74" fmla="*/ 181 w 1321"/>
                  <a:gd name="T75" fmla="*/ 35 h 712"/>
                  <a:gd name="T76" fmla="*/ 221 w 1321"/>
                  <a:gd name="T77" fmla="*/ 20 h 712"/>
                  <a:gd name="T78" fmla="*/ 264 w 1321"/>
                  <a:gd name="T79" fmla="*/ 9 h 712"/>
                  <a:gd name="T80" fmla="*/ 309 w 1321"/>
                  <a:gd name="T81" fmla="*/ 3 h 712"/>
                  <a:gd name="T82" fmla="*/ 355 w 1321"/>
                  <a:gd name="T83" fmla="*/ 0 h 712"/>
                  <a:gd name="T84" fmla="*/ 355 w 1321"/>
                  <a:gd name="T85" fmla="*/ 0 h 712"/>
                  <a:gd name="T86" fmla="*/ 404 w 1321"/>
                  <a:gd name="T87" fmla="*/ 3 h 712"/>
                  <a:gd name="T88" fmla="*/ 451 w 1321"/>
                  <a:gd name="T89" fmla="*/ 10 h 712"/>
                  <a:gd name="T90" fmla="*/ 496 w 1321"/>
                  <a:gd name="T91" fmla="*/ 23 h 712"/>
                  <a:gd name="T92" fmla="*/ 537 w 1321"/>
                  <a:gd name="T93" fmla="*/ 39 h 712"/>
                  <a:gd name="T94" fmla="*/ 576 w 1321"/>
                  <a:gd name="T95" fmla="*/ 59 h 712"/>
                  <a:gd name="T96" fmla="*/ 611 w 1321"/>
                  <a:gd name="T97" fmla="*/ 84 h 712"/>
                  <a:gd name="T98" fmla="*/ 643 w 1321"/>
                  <a:gd name="T99" fmla="*/ 111 h 712"/>
                  <a:gd name="T100" fmla="*/ 669 w 1321"/>
                  <a:gd name="T101" fmla="*/ 141 h 712"/>
                  <a:gd name="T102" fmla="*/ 692 w 1321"/>
                  <a:gd name="T103" fmla="*/ 173 h 712"/>
                  <a:gd name="T104" fmla="*/ 692 w 1321"/>
                  <a:gd name="T105" fmla="*/ 17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BBF6EE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95" name="Group 8"/>
              <p:cNvGrpSpPr>
                <a:grpSpLocks/>
              </p:cNvGrpSpPr>
              <p:nvPr/>
            </p:nvGrpSpPr>
            <p:grpSpPr bwMode="auto">
              <a:xfrm rot="-1297425" flipH="1" flipV="1">
                <a:off x="2525" y="2693"/>
                <a:ext cx="781" cy="188"/>
                <a:chOff x="2532" y="1051"/>
                <a:chExt cx="893" cy="246"/>
              </a:xfrm>
            </p:grpSpPr>
            <p:grpSp>
              <p:nvGrpSpPr>
                <p:cNvPr id="9296" name="Group 9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9302" name="AutoShape 10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303" name="AutoShape 11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304" name="AutoShape 12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305" name="AutoShape 13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9297" name="Group 14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9298" name="AutoShape 15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299" name="AutoShape 16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300" name="AutoShape 17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301" name="AutoShape 18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Garamond" panose="02020404030301010803" pitchFamily="18" charset="0"/>
                      </a:defRPr>
                    </a:lvl9pPr>
                  </a:lstStyle>
                  <a:p>
                    <a:endParaRPr lang="zh-CN" altLang="en-US"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  <p:grpSp>
          <p:nvGrpSpPr>
            <p:cNvPr id="9221" name="Group 19"/>
            <p:cNvGrpSpPr>
              <a:grpSpLocks/>
            </p:cNvGrpSpPr>
            <p:nvPr/>
          </p:nvGrpSpPr>
          <p:grpSpPr bwMode="auto">
            <a:xfrm rot="-5400000">
              <a:off x="2770" y="1995"/>
              <a:ext cx="2547" cy="895"/>
              <a:chOff x="564" y="1992"/>
              <a:chExt cx="2658" cy="984"/>
            </a:xfrm>
          </p:grpSpPr>
          <p:sp>
            <p:nvSpPr>
              <p:cNvPr id="112660" name="Freeform 20"/>
              <p:cNvSpPr>
                <a:spLocks/>
              </p:cNvSpPr>
              <p:nvPr/>
            </p:nvSpPr>
            <p:spPr bwMode="invGray">
              <a:xfrm>
                <a:off x="564" y="2002"/>
                <a:ext cx="1197" cy="867"/>
              </a:xfrm>
              <a:custGeom>
                <a:avLst/>
                <a:gdLst>
                  <a:gd name="T0" fmla="*/ 0 w 735"/>
                  <a:gd name="T1" fmla="*/ 0 h 532"/>
                  <a:gd name="T2" fmla="*/ 382 w 735"/>
                  <a:gd name="T3" fmla="*/ 202 h 532"/>
                  <a:gd name="T4" fmla="*/ 577 w 735"/>
                  <a:gd name="T5" fmla="*/ 202 h 532"/>
                  <a:gd name="T6" fmla="*/ 637 w 735"/>
                  <a:gd name="T7" fmla="*/ 249 h 532"/>
                  <a:gd name="T8" fmla="*/ 639 w 735"/>
                  <a:gd name="T9" fmla="*/ 402 h 532"/>
                  <a:gd name="T10" fmla="*/ 598 w 735"/>
                  <a:gd name="T11" fmla="*/ 400 h 532"/>
                  <a:gd name="T12" fmla="*/ 669 w 735"/>
                  <a:gd name="T13" fmla="*/ 532 h 532"/>
                  <a:gd name="T14" fmla="*/ 735 w 735"/>
                  <a:gd name="T15" fmla="*/ 402 h 532"/>
                  <a:gd name="T16" fmla="*/ 696 w 735"/>
                  <a:gd name="T17" fmla="*/ 402 h 532"/>
                  <a:gd name="T18" fmla="*/ 694 w 735"/>
                  <a:gd name="T19" fmla="*/ 226 h 532"/>
                  <a:gd name="T20" fmla="*/ 616 w 735"/>
                  <a:gd name="T21" fmla="*/ 150 h 532"/>
                  <a:gd name="T22" fmla="*/ 335 w 735"/>
                  <a:gd name="T23" fmla="*/ 149 h 532"/>
                  <a:gd name="T24" fmla="*/ 69 w 735"/>
                  <a:gd name="T25" fmla="*/ 0 h 532"/>
                  <a:gd name="T26" fmla="*/ 0 w 735"/>
                  <a:gd name="T27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5" h="532">
                    <a:moveTo>
                      <a:pt x="0" y="0"/>
                    </a:moveTo>
                    <a:cubicBezTo>
                      <a:pt x="0" y="0"/>
                      <a:pt x="85" y="216"/>
                      <a:pt x="382" y="202"/>
                    </a:cubicBezTo>
                    <a:cubicBezTo>
                      <a:pt x="479" y="202"/>
                      <a:pt x="577" y="202"/>
                      <a:pt x="577" y="202"/>
                    </a:cubicBezTo>
                    <a:cubicBezTo>
                      <a:pt x="577" y="202"/>
                      <a:pt x="639" y="201"/>
                      <a:pt x="637" y="249"/>
                    </a:cubicBezTo>
                    <a:cubicBezTo>
                      <a:pt x="638" y="325"/>
                      <a:pt x="639" y="402"/>
                      <a:pt x="639" y="402"/>
                    </a:cubicBezTo>
                    <a:lnTo>
                      <a:pt x="598" y="400"/>
                    </a:lnTo>
                    <a:lnTo>
                      <a:pt x="669" y="532"/>
                    </a:lnTo>
                    <a:lnTo>
                      <a:pt x="735" y="402"/>
                    </a:lnTo>
                    <a:lnTo>
                      <a:pt x="696" y="402"/>
                    </a:lnTo>
                    <a:cubicBezTo>
                      <a:pt x="696" y="402"/>
                      <a:pt x="695" y="314"/>
                      <a:pt x="694" y="226"/>
                    </a:cubicBezTo>
                    <a:cubicBezTo>
                      <a:pt x="687" y="160"/>
                      <a:pt x="616" y="150"/>
                      <a:pt x="616" y="150"/>
                    </a:cubicBezTo>
                    <a:cubicBezTo>
                      <a:pt x="556" y="137"/>
                      <a:pt x="473" y="153"/>
                      <a:pt x="335" y="149"/>
                    </a:cubicBezTo>
                    <a:cubicBezTo>
                      <a:pt x="110" y="126"/>
                      <a:pt x="69" y="0"/>
                      <a:pt x="6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292929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2661" name="Freeform 21"/>
              <p:cNvSpPr>
                <a:spLocks/>
              </p:cNvSpPr>
              <p:nvPr/>
            </p:nvSpPr>
            <p:spPr bwMode="invGray">
              <a:xfrm>
                <a:off x="1774" y="1992"/>
                <a:ext cx="231" cy="984"/>
              </a:xfrm>
              <a:custGeom>
                <a:avLst/>
                <a:gdLst>
                  <a:gd name="T0" fmla="*/ 37 w 142"/>
                  <a:gd name="T1" fmla="*/ 1 h 604"/>
                  <a:gd name="T2" fmla="*/ 45 w 142"/>
                  <a:gd name="T3" fmla="*/ 472 h 604"/>
                  <a:gd name="T4" fmla="*/ 0 w 142"/>
                  <a:gd name="T5" fmla="*/ 474 h 604"/>
                  <a:gd name="T6" fmla="*/ 72 w 142"/>
                  <a:gd name="T7" fmla="*/ 604 h 604"/>
                  <a:gd name="T8" fmla="*/ 142 w 142"/>
                  <a:gd name="T9" fmla="*/ 474 h 604"/>
                  <a:gd name="T10" fmla="*/ 100 w 142"/>
                  <a:gd name="T11" fmla="*/ 474 h 604"/>
                  <a:gd name="T12" fmla="*/ 99 w 142"/>
                  <a:gd name="T13" fmla="*/ 0 h 604"/>
                  <a:gd name="T14" fmla="*/ 37 w 142"/>
                  <a:gd name="T15" fmla="*/ 1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604">
                    <a:moveTo>
                      <a:pt x="37" y="1"/>
                    </a:moveTo>
                    <a:lnTo>
                      <a:pt x="45" y="472"/>
                    </a:lnTo>
                    <a:lnTo>
                      <a:pt x="0" y="474"/>
                    </a:lnTo>
                    <a:lnTo>
                      <a:pt x="72" y="604"/>
                    </a:lnTo>
                    <a:lnTo>
                      <a:pt x="142" y="474"/>
                    </a:lnTo>
                    <a:lnTo>
                      <a:pt x="100" y="474"/>
                    </a:lnTo>
                    <a:lnTo>
                      <a:pt x="99" y="0"/>
                    </a:lnTo>
                    <a:lnTo>
                      <a:pt x="37" y="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292929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2662" name="Freeform 22"/>
              <p:cNvSpPr>
                <a:spLocks/>
              </p:cNvSpPr>
              <p:nvPr/>
            </p:nvSpPr>
            <p:spPr bwMode="invGray">
              <a:xfrm flipH="1">
                <a:off x="2025" y="2003"/>
                <a:ext cx="1197" cy="867"/>
              </a:xfrm>
              <a:custGeom>
                <a:avLst/>
                <a:gdLst>
                  <a:gd name="T0" fmla="*/ 0 w 735"/>
                  <a:gd name="T1" fmla="*/ 0 h 532"/>
                  <a:gd name="T2" fmla="*/ 382 w 735"/>
                  <a:gd name="T3" fmla="*/ 202 h 532"/>
                  <a:gd name="T4" fmla="*/ 577 w 735"/>
                  <a:gd name="T5" fmla="*/ 202 h 532"/>
                  <a:gd name="T6" fmla="*/ 637 w 735"/>
                  <a:gd name="T7" fmla="*/ 249 h 532"/>
                  <a:gd name="T8" fmla="*/ 639 w 735"/>
                  <a:gd name="T9" fmla="*/ 402 h 532"/>
                  <a:gd name="T10" fmla="*/ 598 w 735"/>
                  <a:gd name="T11" fmla="*/ 400 h 532"/>
                  <a:gd name="T12" fmla="*/ 669 w 735"/>
                  <a:gd name="T13" fmla="*/ 532 h 532"/>
                  <a:gd name="T14" fmla="*/ 735 w 735"/>
                  <a:gd name="T15" fmla="*/ 402 h 532"/>
                  <a:gd name="T16" fmla="*/ 696 w 735"/>
                  <a:gd name="T17" fmla="*/ 402 h 532"/>
                  <a:gd name="T18" fmla="*/ 694 w 735"/>
                  <a:gd name="T19" fmla="*/ 226 h 532"/>
                  <a:gd name="T20" fmla="*/ 616 w 735"/>
                  <a:gd name="T21" fmla="*/ 150 h 532"/>
                  <a:gd name="T22" fmla="*/ 335 w 735"/>
                  <a:gd name="T23" fmla="*/ 149 h 532"/>
                  <a:gd name="T24" fmla="*/ 69 w 735"/>
                  <a:gd name="T25" fmla="*/ 0 h 532"/>
                  <a:gd name="T26" fmla="*/ 0 w 735"/>
                  <a:gd name="T27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5" h="532">
                    <a:moveTo>
                      <a:pt x="0" y="0"/>
                    </a:moveTo>
                    <a:cubicBezTo>
                      <a:pt x="0" y="0"/>
                      <a:pt x="85" y="216"/>
                      <a:pt x="382" y="202"/>
                    </a:cubicBezTo>
                    <a:cubicBezTo>
                      <a:pt x="479" y="202"/>
                      <a:pt x="577" y="202"/>
                      <a:pt x="577" y="202"/>
                    </a:cubicBezTo>
                    <a:cubicBezTo>
                      <a:pt x="577" y="202"/>
                      <a:pt x="639" y="201"/>
                      <a:pt x="637" y="249"/>
                    </a:cubicBezTo>
                    <a:cubicBezTo>
                      <a:pt x="638" y="325"/>
                      <a:pt x="639" y="402"/>
                      <a:pt x="639" y="402"/>
                    </a:cubicBezTo>
                    <a:lnTo>
                      <a:pt x="598" y="400"/>
                    </a:lnTo>
                    <a:lnTo>
                      <a:pt x="669" y="532"/>
                    </a:lnTo>
                    <a:lnTo>
                      <a:pt x="735" y="402"/>
                    </a:lnTo>
                    <a:lnTo>
                      <a:pt x="696" y="402"/>
                    </a:lnTo>
                    <a:cubicBezTo>
                      <a:pt x="696" y="402"/>
                      <a:pt x="695" y="314"/>
                      <a:pt x="694" y="226"/>
                    </a:cubicBezTo>
                    <a:cubicBezTo>
                      <a:pt x="687" y="160"/>
                      <a:pt x="616" y="150"/>
                      <a:pt x="616" y="150"/>
                    </a:cubicBezTo>
                    <a:cubicBezTo>
                      <a:pt x="556" y="137"/>
                      <a:pt x="473" y="153"/>
                      <a:pt x="335" y="149"/>
                    </a:cubicBezTo>
                    <a:cubicBezTo>
                      <a:pt x="110" y="126"/>
                      <a:pt x="69" y="0"/>
                      <a:pt x="6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292929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9222" name="Group 23"/>
            <p:cNvGrpSpPr>
              <a:grpSpLocks/>
            </p:cNvGrpSpPr>
            <p:nvPr/>
          </p:nvGrpSpPr>
          <p:grpSpPr bwMode="auto">
            <a:xfrm>
              <a:off x="1674" y="2351"/>
              <a:ext cx="329" cy="251"/>
              <a:chOff x="2180" y="1267"/>
              <a:chExt cx="1350" cy="1030"/>
            </a:xfrm>
          </p:grpSpPr>
          <p:sp>
            <p:nvSpPr>
              <p:cNvPr id="112664" name="Oval 24"/>
              <p:cNvSpPr>
                <a:spLocks noChangeArrowheads="1"/>
              </p:cNvSpPr>
              <p:nvPr/>
            </p:nvSpPr>
            <p:spPr bwMode="gray">
              <a:xfrm>
                <a:off x="2299" y="1267"/>
                <a:ext cx="1022" cy="1030"/>
              </a:xfrm>
              <a:prstGeom prst="ellipse">
                <a:avLst/>
              </a:prstGeom>
              <a:gradFill rotWithShape="0">
                <a:gsLst>
                  <a:gs pos="0">
                    <a:schemeClr val="folHlink">
                      <a:gamma/>
                      <a:shade val="6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66275"/>
                      <a:invGamma/>
                    </a:schemeClr>
                  </a:gs>
                </a:gsLst>
                <a:lin ang="2700000" scaled="1"/>
              </a:gradFill>
              <a:ln w="28575">
                <a:solidFill>
                  <a:srgbClr val="EAEAEA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2700000" algn="ctr" rotWithShape="0">
                        <a:schemeClr val="tx2">
                          <a:alpha val="19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grpSp>
            <p:nvGrpSpPr>
              <p:cNvPr id="9241" name="Group 25"/>
              <p:cNvGrpSpPr>
                <a:grpSpLocks/>
              </p:cNvGrpSpPr>
              <p:nvPr/>
            </p:nvGrpSpPr>
            <p:grpSpPr bwMode="auto">
              <a:xfrm rot="10082854">
                <a:off x="2180" y="2013"/>
                <a:ext cx="926" cy="237"/>
                <a:chOff x="2598" y="1026"/>
                <a:chExt cx="957" cy="242"/>
              </a:xfrm>
            </p:grpSpPr>
            <p:grpSp>
              <p:nvGrpSpPr>
                <p:cNvPr id="9265" name="Group 26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9277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9283" name="AutoShape 28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84" name="AutoShape 29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85" name="AutoShape 30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86" name="AutoShape 31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9278" name="Group 32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9279" name="AutoShape 33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80" name="AutoShape 34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81" name="AutoShape 35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82" name="AutoShape 36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  <p:grpSp>
              <p:nvGrpSpPr>
                <p:cNvPr id="9266" name="Group 37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9267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9273" name="AutoShape 39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74" name="AutoShape 40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75" name="AutoShape 41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76" name="AutoShape 42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9268" name="Group 43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9269" name="AutoShape 44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70" name="AutoShape 45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71" name="AutoShape 46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72" name="AutoShape 47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</p:grpSp>
          <p:grpSp>
            <p:nvGrpSpPr>
              <p:cNvPr id="9242" name="Group 48"/>
              <p:cNvGrpSpPr>
                <a:grpSpLocks/>
              </p:cNvGrpSpPr>
              <p:nvPr/>
            </p:nvGrpSpPr>
            <p:grpSpPr bwMode="auto">
              <a:xfrm>
                <a:off x="2604" y="1361"/>
                <a:ext cx="926" cy="237"/>
                <a:chOff x="2598" y="1026"/>
                <a:chExt cx="957" cy="242"/>
              </a:xfrm>
            </p:grpSpPr>
            <p:grpSp>
              <p:nvGrpSpPr>
                <p:cNvPr id="9243" name="Group 49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9255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9261" name="AutoShape 51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62" name="AutoShape 52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63" name="AutoShape 53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64" name="AutoShape 54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9256" name="Group 55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9257" name="AutoShape 56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58" name="AutoShape 57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59" name="AutoShape 58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60" name="AutoShape 59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  <p:grpSp>
              <p:nvGrpSpPr>
                <p:cNvPr id="9244" name="Group 60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9245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9251" name="AutoShape 62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52" name="AutoShape 63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53" name="AutoShape 64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54" name="AutoShape 65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9246" name="Group 66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9247" name="AutoShape 67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48" name="AutoShape 68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49" name="AutoShape 69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250" name="AutoShape 70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Garamond" panose="02020404030301010803" pitchFamily="18" charset="0"/>
                        </a:defRPr>
                      </a:lvl9pPr>
                    </a:lstStyle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</p:grpSp>
        </p:grpSp>
        <p:cxnSp>
          <p:nvCxnSpPr>
            <p:cNvPr id="9223" name="AutoShape 71"/>
            <p:cNvCxnSpPr>
              <a:cxnSpLocks noChangeShapeType="1"/>
              <a:stCxn id="112664" idx="0"/>
            </p:cNvCxnSpPr>
            <p:nvPr/>
          </p:nvCxnSpPr>
          <p:spPr bwMode="auto">
            <a:xfrm rot="-5400000">
              <a:off x="1597" y="1690"/>
              <a:ext cx="883" cy="422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24" name="AutoShape 72"/>
            <p:cNvCxnSpPr>
              <a:cxnSpLocks noChangeShapeType="1"/>
              <a:stCxn id="112664" idx="4"/>
            </p:cNvCxnSpPr>
            <p:nvPr/>
          </p:nvCxnSpPr>
          <p:spPr bwMode="auto">
            <a:xfrm rot="16200000" flipH="1">
              <a:off x="1599" y="2840"/>
              <a:ext cx="879" cy="422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225" name="Line 73"/>
            <p:cNvSpPr>
              <a:spLocks noChangeShapeType="1"/>
            </p:cNvSpPr>
            <p:nvPr/>
          </p:nvSpPr>
          <p:spPr bwMode="auto">
            <a:xfrm>
              <a:off x="1974" y="2482"/>
              <a:ext cx="2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226" name="Group 74"/>
            <p:cNvGrpSpPr>
              <a:grpSpLocks/>
            </p:cNvGrpSpPr>
            <p:nvPr/>
          </p:nvGrpSpPr>
          <p:grpSpPr bwMode="auto">
            <a:xfrm>
              <a:off x="2256" y="1108"/>
              <a:ext cx="1411" cy="710"/>
              <a:chOff x="2289" y="1260"/>
              <a:chExt cx="1335" cy="672"/>
            </a:xfrm>
          </p:grpSpPr>
          <p:sp>
            <p:nvSpPr>
              <p:cNvPr id="112715" name="AutoShape 75"/>
              <p:cNvSpPr>
                <a:spLocks noChangeArrowheads="1"/>
              </p:cNvSpPr>
              <p:nvPr/>
            </p:nvSpPr>
            <p:spPr bwMode="ltGray">
              <a:xfrm>
                <a:off x="2289" y="1260"/>
                <a:ext cx="1335" cy="67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5400">
                <a:solidFill>
                  <a:srgbClr val="FEFEFE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pic>
            <p:nvPicPr>
              <p:cNvPr id="9239" name="Picture 76" descr="Picture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ltGray">
              <a:xfrm>
                <a:off x="2313" y="1280"/>
                <a:ext cx="386" cy="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9227" name="Group 77"/>
            <p:cNvGrpSpPr>
              <a:grpSpLocks/>
            </p:cNvGrpSpPr>
            <p:nvPr/>
          </p:nvGrpSpPr>
          <p:grpSpPr bwMode="auto">
            <a:xfrm>
              <a:off x="2258" y="2131"/>
              <a:ext cx="1411" cy="710"/>
              <a:chOff x="2291" y="2228"/>
              <a:chExt cx="1335" cy="672"/>
            </a:xfrm>
          </p:grpSpPr>
          <p:sp>
            <p:nvSpPr>
              <p:cNvPr id="112718" name="AutoShape 78"/>
              <p:cNvSpPr>
                <a:spLocks noChangeArrowheads="1"/>
              </p:cNvSpPr>
              <p:nvPr/>
            </p:nvSpPr>
            <p:spPr bwMode="ltGray">
              <a:xfrm>
                <a:off x="2291" y="2228"/>
                <a:ext cx="1335" cy="67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5400">
                <a:solidFill>
                  <a:srgbClr val="FEFEFE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pic>
            <p:nvPicPr>
              <p:cNvPr id="9237" name="Picture 79" descr="Picture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ltGray">
              <a:xfrm>
                <a:off x="2313" y="2250"/>
                <a:ext cx="386" cy="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9228" name="Group 80"/>
            <p:cNvGrpSpPr>
              <a:grpSpLocks/>
            </p:cNvGrpSpPr>
            <p:nvPr/>
          </p:nvGrpSpPr>
          <p:grpSpPr bwMode="auto">
            <a:xfrm>
              <a:off x="2260" y="3156"/>
              <a:ext cx="1411" cy="710"/>
              <a:chOff x="2293" y="3198"/>
              <a:chExt cx="1335" cy="672"/>
            </a:xfrm>
          </p:grpSpPr>
          <p:sp>
            <p:nvSpPr>
              <p:cNvPr id="112721" name="AutoShape 81"/>
              <p:cNvSpPr>
                <a:spLocks noChangeArrowheads="1"/>
              </p:cNvSpPr>
              <p:nvPr/>
            </p:nvSpPr>
            <p:spPr bwMode="ltGray">
              <a:xfrm>
                <a:off x="2293" y="3198"/>
                <a:ext cx="1335" cy="67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5400">
                <a:solidFill>
                  <a:srgbClr val="FEFEFE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pic>
            <p:nvPicPr>
              <p:cNvPr id="9235" name="Picture 82" descr="Picture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ltGray">
              <a:xfrm>
                <a:off x="2313" y="3216"/>
                <a:ext cx="386" cy="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229" name="Rectangle 83"/>
            <p:cNvSpPr>
              <a:spLocks noChangeArrowheads="1"/>
            </p:cNvSpPr>
            <p:nvPr/>
          </p:nvSpPr>
          <p:spPr bwMode="auto">
            <a:xfrm>
              <a:off x="2294" y="1245"/>
              <a:ext cx="133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Description of the contents </a:t>
              </a:r>
            </a:p>
          </p:txBody>
        </p:sp>
        <p:sp>
          <p:nvSpPr>
            <p:cNvPr id="9230" name="Rectangle 84"/>
            <p:cNvSpPr>
              <a:spLocks noChangeArrowheads="1"/>
            </p:cNvSpPr>
            <p:nvPr/>
          </p:nvSpPr>
          <p:spPr bwMode="auto">
            <a:xfrm>
              <a:off x="2294" y="2253"/>
              <a:ext cx="133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Description of the contents </a:t>
              </a:r>
            </a:p>
          </p:txBody>
        </p:sp>
        <p:sp>
          <p:nvSpPr>
            <p:cNvPr id="9231" name="Rectangle 85"/>
            <p:cNvSpPr>
              <a:spLocks noChangeArrowheads="1"/>
            </p:cNvSpPr>
            <p:nvPr/>
          </p:nvSpPr>
          <p:spPr bwMode="auto">
            <a:xfrm>
              <a:off x="2294" y="3293"/>
              <a:ext cx="133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Description of the contents </a:t>
              </a:r>
            </a:p>
          </p:txBody>
        </p:sp>
        <p:sp>
          <p:nvSpPr>
            <p:cNvPr id="9232" name="Rectangle 86"/>
            <p:cNvSpPr>
              <a:spLocks noChangeArrowheads="1"/>
            </p:cNvSpPr>
            <p:nvPr/>
          </p:nvSpPr>
          <p:spPr bwMode="auto">
            <a:xfrm>
              <a:off x="96" y="1988"/>
              <a:ext cx="1605" cy="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r>
                <a:rPr lang="en-US" altLang="zh-CN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ThemeGallery  is a Design Digital Content &amp; Contents mall developed by Guild Design Inc.</a:t>
              </a:r>
            </a:p>
          </p:txBody>
        </p:sp>
        <p:sp>
          <p:nvSpPr>
            <p:cNvPr id="9233" name="Rectangle 87"/>
            <p:cNvSpPr>
              <a:spLocks noChangeArrowheads="1"/>
            </p:cNvSpPr>
            <p:nvPr/>
          </p:nvSpPr>
          <p:spPr bwMode="auto">
            <a:xfrm>
              <a:off x="4520" y="2178"/>
              <a:ext cx="1065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r>
                <a:rPr lang="en-US" altLang="zh-CN" sz="2200" i="1">
                  <a:solidFill>
                    <a:srgbClr val="080808"/>
                  </a:solidFill>
                  <a:latin typeface="Arial Black" panose="020B0A040201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Title in here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905000" y="1219200"/>
            <a:ext cx="594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43B4B4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4460875" algn="l"/>
              </a:tabLs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tabLst>
                <a:tab pos="4460875" algn="l"/>
              </a:tabLs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tabLst>
                <a:tab pos="4460875" algn="l"/>
              </a:tabLs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tabLst>
                <a:tab pos="4460875" algn="l"/>
              </a:tabLs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tabLst>
                <a:tab pos="4460875" algn="l"/>
              </a:tabLs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is a Design Digital Content &amp; Contents mall developed by Guild Design Inc.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gray">
          <a:xfrm>
            <a:off x="930275" y="2209800"/>
            <a:ext cx="3098800" cy="3430588"/>
          </a:xfrm>
          <a:prstGeom prst="roundRect">
            <a:avLst>
              <a:gd name="adj" fmla="val 9481"/>
            </a:avLst>
          </a:prstGeom>
          <a:gradFill rotWithShape="1">
            <a:gsLst>
              <a:gs pos="0">
                <a:srgbClr val="DFDFDF"/>
              </a:gs>
              <a:gs pos="50000">
                <a:srgbClr val="F7F7F7"/>
              </a:gs>
              <a:gs pos="100000">
                <a:srgbClr val="DFDFDF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gray">
          <a:xfrm rot="-5400000">
            <a:off x="45244" y="3521869"/>
            <a:ext cx="2687637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2C2C2C"/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gray">
          <a:xfrm rot="-5400000">
            <a:off x="812007" y="3521869"/>
            <a:ext cx="2687637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2C2C2C"/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gray">
          <a:xfrm rot="-5400000">
            <a:off x="1558132" y="3521869"/>
            <a:ext cx="2687637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2C2C2C"/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gray">
          <a:xfrm rot="-5400000">
            <a:off x="2267744" y="3521869"/>
            <a:ext cx="2687637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2C2C2C"/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0248" name="Group 8"/>
          <p:cNvGrpSpPr>
            <a:grpSpLocks/>
          </p:cNvGrpSpPr>
          <p:nvPr/>
        </p:nvGrpSpPr>
        <p:grpSpPr bwMode="auto">
          <a:xfrm>
            <a:off x="1176338" y="3160713"/>
            <a:ext cx="423862" cy="1925637"/>
            <a:chOff x="870" y="1960"/>
            <a:chExt cx="267" cy="1213"/>
          </a:xfrm>
        </p:grpSpPr>
        <p:sp>
          <p:nvSpPr>
            <p:cNvPr id="10296" name="AutoShape 9"/>
            <p:cNvSpPr>
              <a:spLocks noChangeArrowheads="1"/>
            </p:cNvSpPr>
            <p:nvPr/>
          </p:nvSpPr>
          <p:spPr bwMode="gray">
            <a:xfrm rot="-5400000">
              <a:off x="397" y="243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EAEAEA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13674" name="AutoShape 10"/>
            <p:cNvSpPr>
              <a:spLocks noChangeArrowheads="1"/>
            </p:cNvSpPr>
            <p:nvPr/>
          </p:nvSpPr>
          <p:spPr bwMode="gray">
            <a:xfrm rot="-5400000">
              <a:off x="454" y="2471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EAEAEA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10249" name="Group 11"/>
          <p:cNvGrpSpPr>
            <a:grpSpLocks/>
          </p:cNvGrpSpPr>
          <p:nvPr/>
        </p:nvGrpSpPr>
        <p:grpSpPr bwMode="auto">
          <a:xfrm>
            <a:off x="1944688" y="2751138"/>
            <a:ext cx="423862" cy="2328862"/>
            <a:chOff x="870" y="1960"/>
            <a:chExt cx="267" cy="1213"/>
          </a:xfrm>
        </p:grpSpPr>
        <p:sp>
          <p:nvSpPr>
            <p:cNvPr id="10294" name="AutoShape 12"/>
            <p:cNvSpPr>
              <a:spLocks noChangeArrowheads="1"/>
            </p:cNvSpPr>
            <p:nvPr/>
          </p:nvSpPr>
          <p:spPr bwMode="gray">
            <a:xfrm rot="-5400000">
              <a:off x="397" y="243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EAEAEA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13677" name="AutoShape 13"/>
            <p:cNvSpPr>
              <a:spLocks noChangeArrowheads="1"/>
            </p:cNvSpPr>
            <p:nvPr/>
          </p:nvSpPr>
          <p:spPr bwMode="gray">
            <a:xfrm rot="-5400000">
              <a:off x="454" y="2471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EAEAEA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10250" name="Group 14"/>
          <p:cNvGrpSpPr>
            <a:grpSpLocks/>
          </p:cNvGrpSpPr>
          <p:nvPr/>
        </p:nvGrpSpPr>
        <p:grpSpPr bwMode="auto">
          <a:xfrm>
            <a:off x="2692400" y="4295775"/>
            <a:ext cx="423863" cy="787400"/>
            <a:chOff x="870" y="1960"/>
            <a:chExt cx="267" cy="1213"/>
          </a:xfrm>
        </p:grpSpPr>
        <p:sp>
          <p:nvSpPr>
            <p:cNvPr id="10292" name="AutoShape 15"/>
            <p:cNvSpPr>
              <a:spLocks noChangeArrowheads="1"/>
            </p:cNvSpPr>
            <p:nvPr/>
          </p:nvSpPr>
          <p:spPr bwMode="gray">
            <a:xfrm rot="-5400000">
              <a:off x="397" y="243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EAEAEA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13680" name="AutoShape 16"/>
            <p:cNvSpPr>
              <a:spLocks noChangeArrowheads="1"/>
            </p:cNvSpPr>
            <p:nvPr/>
          </p:nvSpPr>
          <p:spPr bwMode="gray">
            <a:xfrm rot="-5400000">
              <a:off x="453" y="2471"/>
              <a:ext cx="1167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EAEAEA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10251" name="Group 17"/>
          <p:cNvGrpSpPr>
            <a:grpSpLocks/>
          </p:cNvGrpSpPr>
          <p:nvPr/>
        </p:nvGrpSpPr>
        <p:grpSpPr bwMode="auto">
          <a:xfrm>
            <a:off x="3398838" y="3608388"/>
            <a:ext cx="423862" cy="1468437"/>
            <a:chOff x="870" y="1960"/>
            <a:chExt cx="267" cy="1213"/>
          </a:xfrm>
        </p:grpSpPr>
        <p:sp>
          <p:nvSpPr>
            <p:cNvPr id="10290" name="AutoShape 18"/>
            <p:cNvSpPr>
              <a:spLocks noChangeArrowheads="1"/>
            </p:cNvSpPr>
            <p:nvPr/>
          </p:nvSpPr>
          <p:spPr bwMode="gray">
            <a:xfrm rot="-5400000">
              <a:off x="397" y="243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EAEAEA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13683" name="AutoShape 19"/>
            <p:cNvSpPr>
              <a:spLocks noChangeArrowheads="1"/>
            </p:cNvSpPr>
            <p:nvPr/>
          </p:nvSpPr>
          <p:spPr bwMode="gray">
            <a:xfrm rot="-5400000">
              <a:off x="454" y="2471"/>
              <a:ext cx="1164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EAEAEA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113684" name="Text Box 20"/>
          <p:cNvSpPr txBox="1">
            <a:spLocks noChangeArrowheads="1"/>
          </p:cNvSpPr>
          <p:nvPr/>
        </p:nvSpPr>
        <p:spPr bwMode="gray">
          <a:xfrm>
            <a:off x="1212850" y="5135563"/>
            <a:ext cx="28130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22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宋体" pitchFamily="2" charset="-122"/>
                <a:cs typeface="Arial" pitchFamily="34" charset="0"/>
              </a:rPr>
              <a:t>A       B       C       D</a:t>
            </a:r>
          </a:p>
        </p:txBody>
      </p:sp>
      <p:sp>
        <p:nvSpPr>
          <p:cNvPr id="10253" name="Rectangle 21"/>
          <p:cNvSpPr>
            <a:spLocks noChangeArrowheads="1"/>
          </p:cNvSpPr>
          <p:nvPr/>
        </p:nvSpPr>
        <p:spPr bwMode="gray">
          <a:xfrm>
            <a:off x="1114425" y="2773363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rgbClr val="FCF0ED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80%</a:t>
            </a:r>
          </a:p>
        </p:txBody>
      </p:sp>
      <p:sp>
        <p:nvSpPr>
          <p:cNvPr id="10254" name="Rectangle 22"/>
          <p:cNvSpPr>
            <a:spLocks noChangeArrowheads="1"/>
          </p:cNvSpPr>
          <p:nvPr/>
        </p:nvSpPr>
        <p:spPr bwMode="gray">
          <a:xfrm>
            <a:off x="1884363" y="2500313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rgbClr val="FCF0ED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90%</a:t>
            </a:r>
          </a:p>
        </p:txBody>
      </p:sp>
      <p:sp>
        <p:nvSpPr>
          <p:cNvPr id="10255" name="Rectangle 23"/>
          <p:cNvSpPr>
            <a:spLocks noChangeArrowheads="1"/>
          </p:cNvSpPr>
          <p:nvPr/>
        </p:nvSpPr>
        <p:spPr bwMode="gray">
          <a:xfrm>
            <a:off x="2643188" y="39497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rgbClr val="FCF0ED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30%</a:t>
            </a:r>
          </a:p>
        </p:txBody>
      </p:sp>
      <p:sp>
        <p:nvSpPr>
          <p:cNvPr id="10256" name="Rectangle 24"/>
          <p:cNvSpPr>
            <a:spLocks noChangeArrowheads="1"/>
          </p:cNvSpPr>
          <p:nvPr/>
        </p:nvSpPr>
        <p:spPr bwMode="gray">
          <a:xfrm>
            <a:off x="3359150" y="3273425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rgbClr val="FCF0ED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55%</a:t>
            </a:r>
          </a:p>
        </p:txBody>
      </p:sp>
      <p:sp>
        <p:nvSpPr>
          <p:cNvPr id="113689" name="AutoShape 25"/>
          <p:cNvSpPr>
            <a:spLocks noChangeArrowheads="1"/>
          </p:cNvSpPr>
          <p:nvPr/>
        </p:nvSpPr>
        <p:spPr bwMode="gray">
          <a:xfrm>
            <a:off x="4310063" y="2438400"/>
            <a:ext cx="4038600" cy="5921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gamma/>
                  <a:shade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0258" name="Group 26"/>
          <p:cNvGrpSpPr>
            <a:grpSpLocks/>
          </p:cNvGrpSpPr>
          <p:nvPr/>
        </p:nvGrpSpPr>
        <p:grpSpPr bwMode="auto">
          <a:xfrm>
            <a:off x="4267200" y="2457450"/>
            <a:ext cx="552450" cy="584200"/>
            <a:chOff x="2959" y="1568"/>
            <a:chExt cx="454" cy="480"/>
          </a:xfrm>
        </p:grpSpPr>
        <p:grpSp>
          <p:nvGrpSpPr>
            <p:cNvPr id="10285" name="Group 27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10287" name="Picture 28" descr="light_shadow"/>
              <p:cNvPicPr>
                <a:picLocks noChangeAspect="1" noChangeArrowheads="1"/>
              </p:cNvPicPr>
              <p:nvPr/>
            </p:nvPicPr>
            <p:blipFill>
              <a:blip r:embed="rId2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88" name="Picture 29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3694" name="Oval 30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10286" name="Picture 31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59" name="Rectangle 32"/>
          <p:cNvSpPr>
            <a:spLocks noChangeArrowheads="1"/>
          </p:cNvSpPr>
          <p:nvPr/>
        </p:nvSpPr>
        <p:spPr bwMode="gray">
          <a:xfrm>
            <a:off x="4922838" y="2540000"/>
            <a:ext cx="324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rgbClr val="FCF0ED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A.</a:t>
            </a: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 the contents</a:t>
            </a:r>
          </a:p>
        </p:txBody>
      </p:sp>
      <p:sp>
        <p:nvSpPr>
          <p:cNvPr id="113697" name="AutoShape 33"/>
          <p:cNvSpPr>
            <a:spLocks noChangeArrowheads="1"/>
          </p:cNvSpPr>
          <p:nvPr/>
        </p:nvSpPr>
        <p:spPr bwMode="gray">
          <a:xfrm>
            <a:off x="4310063" y="3206750"/>
            <a:ext cx="4038600" cy="5921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gamma/>
                  <a:shade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0261" name="Group 34"/>
          <p:cNvGrpSpPr>
            <a:grpSpLocks/>
          </p:cNvGrpSpPr>
          <p:nvPr/>
        </p:nvGrpSpPr>
        <p:grpSpPr bwMode="auto">
          <a:xfrm>
            <a:off x="4267200" y="3225800"/>
            <a:ext cx="552450" cy="584200"/>
            <a:chOff x="2959" y="1568"/>
            <a:chExt cx="454" cy="480"/>
          </a:xfrm>
        </p:grpSpPr>
        <p:grpSp>
          <p:nvGrpSpPr>
            <p:cNvPr id="10280" name="Group 35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10282" name="Picture 36" descr="light_shadow"/>
              <p:cNvPicPr>
                <a:picLocks noChangeAspect="1" noChangeArrowheads="1"/>
              </p:cNvPicPr>
              <p:nvPr/>
            </p:nvPicPr>
            <p:blipFill>
              <a:blip r:embed="rId2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83" name="Picture 37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3702" name="Oval 38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folHlink">
                      <a:alpha val="55000"/>
                    </a:schemeClr>
                  </a:gs>
                  <a:gs pos="10000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10281" name="Picture 39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62" name="Rectangle 40"/>
          <p:cNvSpPr>
            <a:spLocks noChangeArrowheads="1"/>
          </p:cNvSpPr>
          <p:nvPr/>
        </p:nvSpPr>
        <p:spPr bwMode="gray">
          <a:xfrm>
            <a:off x="4922838" y="3308350"/>
            <a:ext cx="324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rgbClr val="FCF0ED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B.</a:t>
            </a: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 the contents</a:t>
            </a:r>
          </a:p>
        </p:txBody>
      </p:sp>
      <p:sp>
        <p:nvSpPr>
          <p:cNvPr id="113705" name="AutoShape 41"/>
          <p:cNvSpPr>
            <a:spLocks noChangeArrowheads="1"/>
          </p:cNvSpPr>
          <p:nvPr/>
        </p:nvSpPr>
        <p:spPr bwMode="gray">
          <a:xfrm>
            <a:off x="4310063" y="3983038"/>
            <a:ext cx="4038600" cy="5921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gamma/>
                  <a:shade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0264" name="Group 42"/>
          <p:cNvGrpSpPr>
            <a:grpSpLocks/>
          </p:cNvGrpSpPr>
          <p:nvPr/>
        </p:nvGrpSpPr>
        <p:grpSpPr bwMode="auto">
          <a:xfrm>
            <a:off x="4267200" y="4002088"/>
            <a:ext cx="552450" cy="584200"/>
            <a:chOff x="2959" y="1568"/>
            <a:chExt cx="454" cy="480"/>
          </a:xfrm>
        </p:grpSpPr>
        <p:grpSp>
          <p:nvGrpSpPr>
            <p:cNvPr id="10275" name="Group 43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10277" name="Picture 44" descr="light_shadow"/>
              <p:cNvPicPr>
                <a:picLocks noChangeAspect="1" noChangeArrowheads="1"/>
              </p:cNvPicPr>
              <p:nvPr/>
            </p:nvPicPr>
            <p:blipFill>
              <a:blip r:embed="rId2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78" name="Picture 45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3710" name="Oval 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10276" name="Picture 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65" name="Rectangle 48"/>
          <p:cNvSpPr>
            <a:spLocks noChangeArrowheads="1"/>
          </p:cNvSpPr>
          <p:nvPr/>
        </p:nvSpPr>
        <p:spPr bwMode="gray">
          <a:xfrm>
            <a:off x="4922838" y="4084638"/>
            <a:ext cx="324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rgbClr val="FCF0ED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C.</a:t>
            </a: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 the contents</a:t>
            </a:r>
          </a:p>
        </p:txBody>
      </p:sp>
      <p:sp>
        <p:nvSpPr>
          <p:cNvPr id="113713" name="AutoShape 49"/>
          <p:cNvSpPr>
            <a:spLocks noChangeArrowheads="1"/>
          </p:cNvSpPr>
          <p:nvPr/>
        </p:nvSpPr>
        <p:spPr bwMode="gray">
          <a:xfrm>
            <a:off x="4310063" y="4719638"/>
            <a:ext cx="4038600" cy="5921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gamma/>
                  <a:shade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0267" name="Group 50"/>
          <p:cNvGrpSpPr>
            <a:grpSpLocks/>
          </p:cNvGrpSpPr>
          <p:nvPr/>
        </p:nvGrpSpPr>
        <p:grpSpPr bwMode="auto">
          <a:xfrm>
            <a:off x="4267200" y="4738688"/>
            <a:ext cx="552450" cy="584200"/>
            <a:chOff x="2959" y="1568"/>
            <a:chExt cx="454" cy="480"/>
          </a:xfrm>
        </p:grpSpPr>
        <p:grpSp>
          <p:nvGrpSpPr>
            <p:cNvPr id="10270" name="Group 51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10272" name="Picture 52" descr="light_shadow"/>
              <p:cNvPicPr>
                <a:picLocks noChangeAspect="1" noChangeArrowheads="1"/>
              </p:cNvPicPr>
              <p:nvPr/>
            </p:nvPicPr>
            <p:blipFill>
              <a:blip r:embed="rId2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73" name="Picture 53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3718" name="Oval 54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10271" name="Picture 55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68" name="Rectangle 56"/>
          <p:cNvSpPr>
            <a:spLocks noChangeArrowheads="1"/>
          </p:cNvSpPr>
          <p:nvPr/>
        </p:nvSpPr>
        <p:spPr bwMode="gray">
          <a:xfrm>
            <a:off x="4922838" y="4821238"/>
            <a:ext cx="324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rgbClr val="FCF0ED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D.</a:t>
            </a: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Description of  the contents</a:t>
            </a:r>
          </a:p>
        </p:txBody>
      </p:sp>
      <p:sp>
        <p:nvSpPr>
          <p:cNvPr id="113721" name="Rectangle 5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ChangeArrowheads="1"/>
          </p:cNvSpPr>
          <p:nvPr/>
        </p:nvSpPr>
        <p:spPr bwMode="invGray">
          <a:xfrm>
            <a:off x="5757863" y="1868488"/>
            <a:ext cx="2166937" cy="2994025"/>
          </a:xfrm>
          <a:prstGeom prst="roundRect">
            <a:avLst>
              <a:gd name="adj" fmla="val 12574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4691" name="AutoShape 3"/>
          <p:cNvSpPr>
            <a:spLocks noChangeArrowheads="1"/>
          </p:cNvSpPr>
          <p:nvPr/>
        </p:nvSpPr>
        <p:spPr bwMode="gray">
          <a:xfrm>
            <a:off x="5754688" y="4086225"/>
            <a:ext cx="2159000" cy="769938"/>
          </a:xfrm>
          <a:prstGeom prst="roundRect">
            <a:avLst>
              <a:gd name="adj" fmla="val 32134"/>
            </a:avLst>
          </a:prstGeom>
          <a:gradFill rotWithShape="1">
            <a:gsLst>
              <a:gs pos="0">
                <a:schemeClr val="folHlink">
                  <a:alpha val="0"/>
                </a:schemeClr>
              </a:gs>
              <a:gs pos="100000">
                <a:schemeClr val="folHlink">
                  <a:gamma/>
                  <a:tint val="41176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4692" name="AutoShape 4"/>
          <p:cNvSpPr>
            <a:spLocks noChangeArrowheads="1"/>
          </p:cNvSpPr>
          <p:nvPr/>
        </p:nvSpPr>
        <p:spPr bwMode="gray">
          <a:xfrm>
            <a:off x="5773738" y="1878013"/>
            <a:ext cx="2130425" cy="771525"/>
          </a:xfrm>
          <a:prstGeom prst="roundRect">
            <a:avLst>
              <a:gd name="adj" fmla="val 31319"/>
            </a:avLst>
          </a:prstGeom>
          <a:gradFill rotWithShape="1">
            <a:gsLst>
              <a:gs pos="0">
                <a:schemeClr val="folHlink">
                  <a:gamma/>
                  <a:tint val="33333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1269" name="Group 5"/>
          <p:cNvGrpSpPr>
            <a:grpSpLocks/>
          </p:cNvGrpSpPr>
          <p:nvPr/>
        </p:nvGrpSpPr>
        <p:grpSpPr bwMode="auto">
          <a:xfrm>
            <a:off x="3417888" y="2149475"/>
            <a:ext cx="2170112" cy="2713038"/>
            <a:chOff x="2234" y="1634"/>
            <a:chExt cx="1489" cy="1862"/>
          </a:xfrm>
        </p:grpSpPr>
        <p:sp>
          <p:nvSpPr>
            <p:cNvPr id="11285" name="AutoShape 6"/>
            <p:cNvSpPr>
              <a:spLocks noChangeArrowheads="1"/>
            </p:cNvSpPr>
            <p:nvPr/>
          </p:nvSpPr>
          <p:spPr bwMode="gray">
            <a:xfrm>
              <a:off x="2236" y="1634"/>
              <a:ext cx="1487" cy="1862"/>
            </a:xfrm>
            <a:prstGeom prst="roundRect">
              <a:avLst>
                <a:gd name="adj" fmla="val 12574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14695" name="AutoShape 7"/>
            <p:cNvSpPr>
              <a:spLocks noChangeArrowheads="1"/>
            </p:cNvSpPr>
            <p:nvPr/>
          </p:nvSpPr>
          <p:spPr bwMode="gray">
            <a:xfrm>
              <a:off x="2234" y="3013"/>
              <a:ext cx="1488" cy="478"/>
            </a:xfrm>
            <a:prstGeom prst="roundRect">
              <a:avLst>
                <a:gd name="adj" fmla="val 42588"/>
              </a:avLst>
            </a:pr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14696" name="AutoShape 8"/>
            <p:cNvSpPr>
              <a:spLocks noChangeArrowheads="1"/>
            </p:cNvSpPr>
            <p:nvPr/>
          </p:nvSpPr>
          <p:spPr bwMode="gray">
            <a:xfrm>
              <a:off x="2241" y="1641"/>
              <a:ext cx="1476" cy="478"/>
            </a:xfrm>
            <a:prstGeom prst="roundRect">
              <a:avLst>
                <a:gd name="adj" fmla="val 35907"/>
              </a:avLst>
            </a:prstGeom>
            <a:gradFill rotWithShape="1">
              <a:gsLst>
                <a:gs pos="0">
                  <a:schemeClr val="accent2">
                    <a:gamma/>
                    <a:tint val="33333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11270" name="Group 9"/>
          <p:cNvGrpSpPr>
            <a:grpSpLocks/>
          </p:cNvGrpSpPr>
          <p:nvPr/>
        </p:nvGrpSpPr>
        <p:grpSpPr bwMode="auto">
          <a:xfrm>
            <a:off x="1111250" y="2554288"/>
            <a:ext cx="2170113" cy="2308225"/>
            <a:chOff x="797" y="1945"/>
            <a:chExt cx="1489" cy="1584"/>
          </a:xfrm>
        </p:grpSpPr>
        <p:sp>
          <p:nvSpPr>
            <p:cNvPr id="11282" name="AutoShape 10"/>
            <p:cNvSpPr>
              <a:spLocks noChangeArrowheads="1"/>
            </p:cNvSpPr>
            <p:nvPr/>
          </p:nvSpPr>
          <p:spPr bwMode="gray">
            <a:xfrm>
              <a:off x="799" y="1945"/>
              <a:ext cx="1487" cy="1584"/>
            </a:xfrm>
            <a:prstGeom prst="roundRect">
              <a:avLst>
                <a:gd name="adj" fmla="val 12574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14699" name="AutoShape 11"/>
            <p:cNvSpPr>
              <a:spLocks noChangeArrowheads="1"/>
            </p:cNvSpPr>
            <p:nvPr/>
          </p:nvSpPr>
          <p:spPr bwMode="gray">
            <a:xfrm>
              <a:off x="797" y="3118"/>
              <a:ext cx="1488" cy="407"/>
            </a:xfrm>
            <a:prstGeom prst="roundRect">
              <a:avLst>
                <a:gd name="adj" fmla="val 49755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-100000" rotWithShape="0">
                      <a:schemeClr val="bg2">
                        <a:alpha val="10001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14700" name="AutoShape 12"/>
            <p:cNvSpPr>
              <a:spLocks noChangeArrowheads="1"/>
            </p:cNvSpPr>
            <p:nvPr/>
          </p:nvSpPr>
          <p:spPr bwMode="gray">
            <a:xfrm>
              <a:off x="817" y="1950"/>
              <a:ext cx="1463" cy="407"/>
            </a:xfrm>
            <a:prstGeom prst="roundRect">
              <a:avLst>
                <a:gd name="adj" fmla="val 38727"/>
              </a:avLst>
            </a:prstGeom>
            <a:gradFill rotWithShape="1">
              <a:gsLst>
                <a:gs pos="0">
                  <a:schemeClr val="accent1">
                    <a:gamma/>
                    <a:tint val="3333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11271" name="Text Box 13"/>
          <p:cNvSpPr txBox="1">
            <a:spLocks noChangeArrowheads="1"/>
          </p:cNvSpPr>
          <p:nvPr/>
        </p:nvSpPr>
        <p:spPr bwMode="white">
          <a:xfrm>
            <a:off x="1211263" y="3632200"/>
            <a:ext cx="1958975" cy="99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</p:txBody>
      </p:sp>
      <p:sp>
        <p:nvSpPr>
          <p:cNvPr id="11272" name="Text Box 14"/>
          <p:cNvSpPr txBox="1">
            <a:spLocks noChangeArrowheads="1"/>
          </p:cNvSpPr>
          <p:nvPr/>
        </p:nvSpPr>
        <p:spPr bwMode="white">
          <a:xfrm>
            <a:off x="3516313" y="3171825"/>
            <a:ext cx="1957387" cy="134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</p:txBody>
      </p:sp>
      <p:sp>
        <p:nvSpPr>
          <p:cNvPr id="11273" name="Text Box 15"/>
          <p:cNvSpPr txBox="1">
            <a:spLocks noChangeArrowheads="1"/>
          </p:cNvSpPr>
          <p:nvPr/>
        </p:nvSpPr>
        <p:spPr bwMode="white">
          <a:xfrm>
            <a:off x="5854700" y="2520950"/>
            <a:ext cx="1957388" cy="202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Click to add Text</a:t>
            </a:r>
          </a:p>
        </p:txBody>
      </p:sp>
      <p:sp>
        <p:nvSpPr>
          <p:cNvPr id="11274" name="Text Box 16"/>
          <p:cNvSpPr txBox="1">
            <a:spLocks noChangeArrowheads="1"/>
          </p:cNvSpPr>
          <p:nvPr/>
        </p:nvSpPr>
        <p:spPr bwMode="black">
          <a:xfrm>
            <a:off x="1244600" y="1963738"/>
            <a:ext cx="1606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43B4B4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11275" name="Text Box 17"/>
          <p:cNvSpPr txBox="1">
            <a:spLocks noChangeArrowheads="1"/>
          </p:cNvSpPr>
          <p:nvPr/>
        </p:nvSpPr>
        <p:spPr bwMode="black">
          <a:xfrm>
            <a:off x="3644900" y="1458913"/>
            <a:ext cx="1606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43B4B4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11276" name="Text Box 18"/>
          <p:cNvSpPr txBox="1">
            <a:spLocks noChangeArrowheads="1"/>
          </p:cNvSpPr>
          <p:nvPr/>
        </p:nvSpPr>
        <p:spPr bwMode="black">
          <a:xfrm>
            <a:off x="6000750" y="1219200"/>
            <a:ext cx="1606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43B4B4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11277" name="Rectangle 19"/>
          <p:cNvSpPr>
            <a:spLocks noChangeArrowheads="1"/>
          </p:cNvSpPr>
          <p:nvPr/>
        </p:nvSpPr>
        <p:spPr bwMode="auto">
          <a:xfrm>
            <a:off x="1609725" y="5105400"/>
            <a:ext cx="57054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ThemeGallery is a Design Digital Content &amp; Contents mall developed by Guild Design Inc.</a:t>
            </a:r>
          </a:p>
        </p:txBody>
      </p:sp>
      <p:sp>
        <p:nvSpPr>
          <p:cNvPr id="11278" name="WordArt 20"/>
          <p:cNvSpPr>
            <a:spLocks noChangeArrowheads="1" noChangeShapeType="1" noTextEdit="1"/>
          </p:cNvSpPr>
          <p:nvPr/>
        </p:nvSpPr>
        <p:spPr bwMode="black">
          <a:xfrm>
            <a:off x="1238250" y="2646363"/>
            <a:ext cx="558800" cy="5318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solidFill>
                  <a:srgbClr val="FFFFFF">
                    <a:alpha val="50195"/>
                  </a:srgbClr>
                </a:solidFill>
                <a:latin typeface="Arial Black" panose="020B0A04020102020204" pitchFamily="34" charset="0"/>
              </a:rPr>
              <a:t>01</a:t>
            </a:r>
            <a:endParaRPr lang="zh-CN" altLang="en-US" sz="3600" i="1" kern="10">
              <a:solidFill>
                <a:srgbClr val="FFFFFF">
                  <a:alpha val="50195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11279" name="WordArt 21"/>
          <p:cNvSpPr>
            <a:spLocks noChangeArrowheads="1" noChangeShapeType="1" noTextEdit="1"/>
          </p:cNvSpPr>
          <p:nvPr/>
        </p:nvSpPr>
        <p:spPr bwMode="black">
          <a:xfrm>
            <a:off x="3536950" y="2224088"/>
            <a:ext cx="560388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solidFill>
                  <a:srgbClr val="FFFFFF">
                    <a:alpha val="50195"/>
                  </a:srgbClr>
                </a:solidFill>
                <a:latin typeface="Arial Black" panose="020B0A04020102020204" pitchFamily="34" charset="0"/>
              </a:rPr>
              <a:t>02</a:t>
            </a:r>
            <a:endParaRPr lang="zh-CN" altLang="en-US" sz="3600" i="1" kern="10">
              <a:solidFill>
                <a:srgbClr val="FFFFFF">
                  <a:alpha val="50195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11280" name="WordArt 22"/>
          <p:cNvSpPr>
            <a:spLocks noChangeArrowheads="1" noChangeShapeType="1" noTextEdit="1"/>
          </p:cNvSpPr>
          <p:nvPr/>
        </p:nvSpPr>
        <p:spPr bwMode="black">
          <a:xfrm>
            <a:off x="5842000" y="1949450"/>
            <a:ext cx="560388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solidFill>
                  <a:srgbClr val="FFFFFF">
                    <a:alpha val="50195"/>
                  </a:srgbClr>
                </a:solidFill>
                <a:latin typeface="Arial Black" panose="020B0A04020102020204" pitchFamily="34" charset="0"/>
              </a:rPr>
              <a:t>03</a:t>
            </a:r>
            <a:endParaRPr lang="zh-CN" altLang="en-US" sz="3600" i="1" kern="10">
              <a:solidFill>
                <a:srgbClr val="FFFFFF">
                  <a:alpha val="50195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114711" name="Rectangle 23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000"/>
      </a:dk1>
      <a:lt1>
        <a:srgbClr val="FFFFFF"/>
      </a:lt1>
      <a:dk2>
        <a:srgbClr val="445E7A"/>
      </a:dk2>
      <a:lt2>
        <a:srgbClr val="DDDDDD"/>
      </a:lt2>
      <a:accent1>
        <a:srgbClr val="417799"/>
      </a:accent1>
      <a:accent2>
        <a:srgbClr val="009999"/>
      </a:accent2>
      <a:accent3>
        <a:srgbClr val="B0B6BE"/>
      </a:accent3>
      <a:accent4>
        <a:srgbClr val="DADADA"/>
      </a:accent4>
      <a:accent5>
        <a:srgbClr val="B0BDCA"/>
      </a:accent5>
      <a:accent6>
        <a:srgbClr val="008A8A"/>
      </a:accent6>
      <a:hlink>
        <a:srgbClr val="C47C40"/>
      </a:hlink>
      <a:folHlink>
        <a:srgbClr val="E25832"/>
      </a:folHlink>
    </a:clrScheme>
    <a:fontScheme name="Stream">
      <a:majorFont>
        <a:latin typeface="Lucida Sans Unicode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000"/>
        </a:dk1>
        <a:lt1>
          <a:srgbClr val="FFFFFF"/>
        </a:lt1>
        <a:dk2>
          <a:srgbClr val="445E7A"/>
        </a:dk2>
        <a:lt2>
          <a:srgbClr val="DDDDDD"/>
        </a:lt2>
        <a:accent1>
          <a:srgbClr val="417799"/>
        </a:accent1>
        <a:accent2>
          <a:srgbClr val="009999"/>
        </a:accent2>
        <a:accent3>
          <a:srgbClr val="B0B6BE"/>
        </a:accent3>
        <a:accent4>
          <a:srgbClr val="DADADA"/>
        </a:accent4>
        <a:accent5>
          <a:srgbClr val="B0BDCA"/>
        </a:accent5>
        <a:accent6>
          <a:srgbClr val="008A8A"/>
        </a:accent6>
        <a:hlink>
          <a:srgbClr val="C47C40"/>
        </a:hlink>
        <a:folHlink>
          <a:srgbClr val="E2583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2A7CD6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CBFE8"/>
        </a:accent5>
        <a:accent6>
          <a:srgbClr val="9879CB"/>
        </a:accent6>
        <a:hlink>
          <a:srgbClr val="25B9E7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000000"/>
        </a:dk1>
        <a:lt1>
          <a:srgbClr val="FFFFFF"/>
        </a:lt1>
        <a:dk2>
          <a:srgbClr val="445E7A"/>
        </a:dk2>
        <a:lt2>
          <a:srgbClr val="DDDDDD"/>
        </a:lt2>
        <a:accent1>
          <a:srgbClr val="3468A6"/>
        </a:accent1>
        <a:accent2>
          <a:srgbClr val="E49D1C"/>
        </a:accent2>
        <a:accent3>
          <a:srgbClr val="B0B6BE"/>
        </a:accent3>
        <a:accent4>
          <a:srgbClr val="DADADA"/>
        </a:accent4>
        <a:accent5>
          <a:srgbClr val="AEB9D0"/>
        </a:accent5>
        <a:accent6>
          <a:srgbClr val="CF8E18"/>
        </a:accent6>
        <a:hlink>
          <a:srgbClr val="4EA5B6"/>
        </a:hlink>
        <a:folHlink>
          <a:srgbClr val="E2583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动态113 美乐辰</Template>
  <TotalTime>1</TotalTime>
  <Words>1892</Words>
  <Application>Microsoft Office PowerPoint</Application>
  <PresentationFormat>全屏显示(4:3)</PresentationFormat>
  <Paragraphs>396</Paragraphs>
  <Slides>30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0" baseType="lpstr">
      <vt:lpstr>Garamond</vt:lpstr>
      <vt:lpstr>Arial</vt:lpstr>
      <vt:lpstr>Lucida Sans Unicode</vt:lpstr>
      <vt:lpstr>Verdana</vt:lpstr>
      <vt:lpstr>Wingdings</vt:lpstr>
      <vt:lpstr>Calibri</vt:lpstr>
      <vt:lpstr>宋体</vt:lpstr>
      <vt:lpstr>Arial Black</vt:lpstr>
      <vt:lpstr>Stream</vt:lpstr>
      <vt:lpstr>Microsoft Graph Chart</vt:lpstr>
      <vt:lpstr>ThemeGallery PowerTemplate</vt:lpstr>
      <vt:lpstr>Contents</vt:lpstr>
      <vt:lpstr>Hot Tip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PowerPoint 演示文稿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Administrator</dc:creator>
  <cp:lastModifiedBy>Administrator</cp:lastModifiedBy>
  <cp:revision>1</cp:revision>
  <dcterms:created xsi:type="dcterms:W3CDTF">2016-07-25T13:34:09Z</dcterms:created>
  <dcterms:modified xsi:type="dcterms:W3CDTF">2016-07-25T13:35:50Z</dcterms:modified>
</cp:coreProperties>
</file>