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89" r:id="rId3"/>
    <p:sldId id="258" r:id="rId4"/>
    <p:sldId id="262" r:id="rId5"/>
    <p:sldId id="259" r:id="rId6"/>
    <p:sldId id="264" r:id="rId7"/>
    <p:sldId id="265" r:id="rId8"/>
    <p:sldId id="266" r:id="rId9"/>
    <p:sldId id="274" r:id="rId10"/>
    <p:sldId id="267" r:id="rId11"/>
    <p:sldId id="277" r:id="rId12"/>
    <p:sldId id="278" r:id="rId13"/>
    <p:sldId id="279" r:id="rId14"/>
    <p:sldId id="275" r:id="rId15"/>
    <p:sldId id="268" r:id="rId16"/>
    <p:sldId id="280" r:id="rId17"/>
    <p:sldId id="281" r:id="rId18"/>
    <p:sldId id="282" r:id="rId19"/>
    <p:sldId id="276" r:id="rId20"/>
    <p:sldId id="269" r:id="rId21"/>
    <p:sldId id="283" r:id="rId22"/>
    <p:sldId id="284" r:id="rId23"/>
    <p:sldId id="285" r:id="rId24"/>
    <p:sldId id="287" r:id="rId25"/>
    <p:sldId id="28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2" pos="982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4135" userDrawn="1">
          <p15:clr>
            <a:srgbClr val="A4A3A4"/>
          </p15:clr>
        </p15:guide>
        <p15:guide id="5" orient="horz" pos="1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9950"/>
    <a:srgbClr val="70AD47"/>
    <a:srgbClr val="FFC000"/>
    <a:srgbClr val="ED7D31"/>
    <a:srgbClr val="5B9BD5"/>
    <a:srgbClr val="D7DDE2"/>
    <a:srgbClr val="3DAA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7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452" y="864"/>
      </p:cViewPr>
      <p:guideLst>
        <p:guide orient="horz" pos="731"/>
        <p:guide pos="982"/>
        <p:guide pos="3840"/>
        <p:guide pos="4135"/>
        <p:guide orient="horz" pos="11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7E2CE-D132-4159-A4B5-1583F5009FB2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A521A-4EED-45CA-A77B-82F11868B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695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A521A-4EED-45CA-A77B-82F11868B7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2721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288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544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2133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3226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A521A-4EED-45CA-A77B-82F11868B70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911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5130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608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8066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6136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A521A-4EED-45CA-A77B-82F11868B70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527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A521A-4EED-45CA-A77B-82F11868B70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0140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8704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58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6059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1322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0191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239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A521A-4EED-45CA-A77B-82F11868B7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338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A521A-4EED-45CA-A77B-82F11868B7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209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972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611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373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990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A521A-4EED-45CA-A77B-82F11868B70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33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51B88E-77A8-44AB-B0F1-B910268261FB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38A1DF-B03E-4A62-8A30-25BD8C20A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618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51B88E-77A8-44AB-B0F1-B910268261FB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38A1DF-B03E-4A62-8A30-25BD8C20A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40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51B88E-77A8-44AB-B0F1-B910268261FB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38A1DF-B03E-4A62-8A30-25BD8C20A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53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51B88E-77A8-44AB-B0F1-B910268261FB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38A1DF-B03E-4A62-8A30-25BD8C20A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320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51B88E-77A8-44AB-B0F1-B910268261FB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38A1DF-B03E-4A62-8A30-25BD8C20A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32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51B88E-77A8-44AB-B0F1-B910268261FB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38A1DF-B03E-4A62-8A30-25BD8C20A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768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51B88E-77A8-44AB-B0F1-B910268261FB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38A1DF-B03E-4A62-8A30-25BD8C20A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212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51B88E-77A8-44AB-B0F1-B910268261FB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38A1DF-B03E-4A62-8A30-25BD8C20A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843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51B88E-77A8-44AB-B0F1-B910268261FB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38A1DF-B03E-4A62-8A30-25BD8C20A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857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51B88E-77A8-44AB-B0F1-B910268261FB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38A1DF-B03E-4A62-8A30-25BD8C20A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128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51B88E-77A8-44AB-B0F1-B910268261FB}" type="datetimeFigureOut">
              <a:rPr lang="zh-CN" altLang="en-US" smtClean="0"/>
              <a:t>2017/5/3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38A1DF-B03E-4A62-8A30-25BD8C20A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17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2044" y="0"/>
            <a:ext cx="122040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489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689" y="0"/>
            <a:ext cx="12192000" cy="6858000"/>
          </a:xfrm>
          <a:prstGeom prst="rect">
            <a:avLst/>
          </a:prstGeom>
          <a:solidFill>
            <a:srgbClr val="309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4054819" y="4438491"/>
            <a:ext cx="4602530" cy="61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学校</a:t>
            </a:r>
            <a:r>
              <a:rPr lang="en-US" altLang="zh-CN" sz="40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LOGO</a:t>
            </a:r>
            <a:endParaRPr lang="en-US" sz="40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69395" y="441751"/>
            <a:ext cx="2173379" cy="3554989"/>
            <a:chOff x="5437656" y="580144"/>
            <a:chExt cx="2173379" cy="3554989"/>
          </a:xfrm>
        </p:grpSpPr>
        <p:grpSp>
          <p:nvGrpSpPr>
            <p:cNvPr id="13" name="Group 10"/>
            <p:cNvGrpSpPr/>
            <p:nvPr/>
          </p:nvGrpSpPr>
          <p:grpSpPr>
            <a:xfrm>
              <a:off x="5437656" y="580144"/>
              <a:ext cx="2173379" cy="3554989"/>
              <a:chOff x="3971925" y="295275"/>
              <a:chExt cx="492125" cy="595313"/>
            </a:xfrm>
            <a:solidFill>
              <a:schemeClr val="bg1"/>
            </a:solidFill>
          </p:grpSpPr>
          <p:sp>
            <p:nvSpPr>
              <p:cNvPr id="14" name="Freeform 108"/>
              <p:cNvSpPr>
                <a:spLocks/>
              </p:cNvSpPr>
              <p:nvPr/>
            </p:nvSpPr>
            <p:spPr bwMode="auto">
              <a:xfrm>
                <a:off x="4133850" y="295275"/>
                <a:ext cx="92075" cy="187325"/>
              </a:xfrm>
              <a:custGeom>
                <a:avLst/>
                <a:gdLst>
                  <a:gd name="T0" fmla="*/ 17 w 48"/>
                  <a:gd name="T1" fmla="*/ 99 h 99"/>
                  <a:gd name="T2" fmla="*/ 24 w 48"/>
                  <a:gd name="T3" fmla="*/ 57 h 99"/>
                  <a:gd name="T4" fmla="*/ 15 w 48"/>
                  <a:gd name="T5" fmla="*/ 0 h 99"/>
                  <a:gd name="T6" fmla="*/ 13 w 48"/>
                  <a:gd name="T7" fmla="*/ 45 h 99"/>
                  <a:gd name="T8" fmla="*/ 3 w 48"/>
                  <a:gd name="T9" fmla="*/ 66 h 99"/>
                  <a:gd name="T10" fmla="*/ 17 w 48"/>
                  <a:gd name="T11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99">
                    <a:moveTo>
                      <a:pt x="17" y="99"/>
                    </a:moveTo>
                    <a:cubicBezTo>
                      <a:pt x="8" y="80"/>
                      <a:pt x="24" y="57"/>
                      <a:pt x="24" y="57"/>
                    </a:cubicBezTo>
                    <a:cubicBezTo>
                      <a:pt x="48" y="25"/>
                      <a:pt x="15" y="0"/>
                      <a:pt x="15" y="0"/>
                    </a:cubicBezTo>
                    <a:cubicBezTo>
                      <a:pt x="26" y="10"/>
                      <a:pt x="21" y="32"/>
                      <a:pt x="13" y="45"/>
                    </a:cubicBezTo>
                    <a:cubicBezTo>
                      <a:pt x="4" y="58"/>
                      <a:pt x="3" y="66"/>
                      <a:pt x="3" y="66"/>
                    </a:cubicBezTo>
                    <a:cubicBezTo>
                      <a:pt x="0" y="89"/>
                      <a:pt x="17" y="99"/>
                      <a:pt x="1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09"/>
              <p:cNvSpPr>
                <a:spLocks/>
              </p:cNvSpPr>
              <p:nvPr/>
            </p:nvSpPr>
            <p:spPr bwMode="auto">
              <a:xfrm>
                <a:off x="4225925" y="358775"/>
                <a:ext cx="52388" cy="104775"/>
              </a:xfrm>
              <a:custGeom>
                <a:avLst/>
                <a:gdLst>
                  <a:gd name="T0" fmla="*/ 10 w 28"/>
                  <a:gd name="T1" fmla="*/ 56 h 56"/>
                  <a:gd name="T2" fmla="*/ 14 w 28"/>
                  <a:gd name="T3" fmla="*/ 32 h 56"/>
                  <a:gd name="T4" fmla="*/ 9 w 28"/>
                  <a:gd name="T5" fmla="*/ 0 h 56"/>
                  <a:gd name="T6" fmla="*/ 8 w 28"/>
                  <a:gd name="T7" fmla="*/ 25 h 56"/>
                  <a:gd name="T8" fmla="*/ 2 w 28"/>
                  <a:gd name="T9" fmla="*/ 37 h 56"/>
                  <a:gd name="T10" fmla="*/ 10 w 28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56">
                    <a:moveTo>
                      <a:pt x="10" y="56"/>
                    </a:moveTo>
                    <a:cubicBezTo>
                      <a:pt x="5" y="45"/>
                      <a:pt x="14" y="32"/>
                      <a:pt x="14" y="32"/>
                    </a:cubicBezTo>
                    <a:cubicBezTo>
                      <a:pt x="28" y="14"/>
                      <a:pt x="9" y="0"/>
                      <a:pt x="9" y="0"/>
                    </a:cubicBezTo>
                    <a:cubicBezTo>
                      <a:pt x="15" y="5"/>
                      <a:pt x="12" y="18"/>
                      <a:pt x="8" y="25"/>
                    </a:cubicBezTo>
                    <a:cubicBezTo>
                      <a:pt x="3" y="33"/>
                      <a:pt x="2" y="37"/>
                      <a:pt x="2" y="37"/>
                    </a:cubicBezTo>
                    <a:cubicBezTo>
                      <a:pt x="0" y="50"/>
                      <a:pt x="10" y="56"/>
                      <a:pt x="1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10"/>
              <p:cNvSpPr>
                <a:spLocks/>
              </p:cNvSpPr>
              <p:nvPr/>
            </p:nvSpPr>
            <p:spPr bwMode="auto">
              <a:xfrm>
                <a:off x="4051300" y="358775"/>
                <a:ext cx="50800" cy="104775"/>
              </a:xfrm>
              <a:custGeom>
                <a:avLst/>
                <a:gdLst>
                  <a:gd name="T0" fmla="*/ 10 w 27"/>
                  <a:gd name="T1" fmla="*/ 56 h 56"/>
                  <a:gd name="T2" fmla="*/ 14 w 27"/>
                  <a:gd name="T3" fmla="*/ 32 h 56"/>
                  <a:gd name="T4" fmla="*/ 9 w 27"/>
                  <a:gd name="T5" fmla="*/ 0 h 56"/>
                  <a:gd name="T6" fmla="*/ 7 w 27"/>
                  <a:gd name="T7" fmla="*/ 25 h 56"/>
                  <a:gd name="T8" fmla="*/ 2 w 27"/>
                  <a:gd name="T9" fmla="*/ 37 h 56"/>
                  <a:gd name="T10" fmla="*/ 10 w 27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6">
                    <a:moveTo>
                      <a:pt x="10" y="56"/>
                    </a:moveTo>
                    <a:cubicBezTo>
                      <a:pt x="4" y="45"/>
                      <a:pt x="14" y="32"/>
                      <a:pt x="14" y="32"/>
                    </a:cubicBezTo>
                    <a:cubicBezTo>
                      <a:pt x="27" y="14"/>
                      <a:pt x="9" y="0"/>
                      <a:pt x="9" y="0"/>
                    </a:cubicBezTo>
                    <a:cubicBezTo>
                      <a:pt x="15" y="5"/>
                      <a:pt x="12" y="18"/>
                      <a:pt x="7" y="25"/>
                    </a:cubicBezTo>
                    <a:cubicBezTo>
                      <a:pt x="2" y="33"/>
                      <a:pt x="2" y="37"/>
                      <a:pt x="2" y="37"/>
                    </a:cubicBezTo>
                    <a:cubicBezTo>
                      <a:pt x="0" y="50"/>
                      <a:pt x="10" y="56"/>
                      <a:pt x="1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11"/>
              <p:cNvSpPr>
                <a:spLocks noEditPoints="1"/>
              </p:cNvSpPr>
              <p:nvPr/>
            </p:nvSpPr>
            <p:spPr bwMode="auto">
              <a:xfrm>
                <a:off x="4318000" y="666750"/>
                <a:ext cx="96838" cy="93663"/>
              </a:xfrm>
              <a:custGeom>
                <a:avLst/>
                <a:gdLst>
                  <a:gd name="T0" fmla="*/ 25 w 51"/>
                  <a:gd name="T1" fmla="*/ 0 h 50"/>
                  <a:gd name="T2" fmla="*/ 0 w 51"/>
                  <a:gd name="T3" fmla="*/ 20 h 50"/>
                  <a:gd name="T4" fmla="*/ 0 w 51"/>
                  <a:gd name="T5" fmla="*/ 21 h 50"/>
                  <a:gd name="T6" fmla="*/ 0 w 51"/>
                  <a:gd name="T7" fmla="*/ 29 h 50"/>
                  <a:gd name="T8" fmla="*/ 0 w 51"/>
                  <a:gd name="T9" fmla="*/ 30 h 50"/>
                  <a:gd name="T10" fmla="*/ 25 w 51"/>
                  <a:gd name="T11" fmla="*/ 50 h 50"/>
                  <a:gd name="T12" fmla="*/ 51 w 51"/>
                  <a:gd name="T13" fmla="*/ 25 h 50"/>
                  <a:gd name="T14" fmla="*/ 25 w 51"/>
                  <a:gd name="T15" fmla="*/ 0 h 50"/>
                  <a:gd name="T16" fmla="*/ 25 w 51"/>
                  <a:gd name="T17" fmla="*/ 38 h 50"/>
                  <a:gd name="T18" fmla="*/ 11 w 51"/>
                  <a:gd name="T19" fmla="*/ 28 h 50"/>
                  <a:gd name="T20" fmla="*/ 11 w 51"/>
                  <a:gd name="T21" fmla="*/ 22 h 50"/>
                  <a:gd name="T22" fmla="*/ 25 w 51"/>
                  <a:gd name="T23" fmla="*/ 12 h 50"/>
                  <a:gd name="T24" fmla="*/ 39 w 51"/>
                  <a:gd name="T25" fmla="*/ 25 h 50"/>
                  <a:gd name="T26" fmla="*/ 25 w 51"/>
                  <a:gd name="T27" fmla="*/ 3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0">
                    <a:moveTo>
                      <a:pt x="25" y="0"/>
                    </a:moveTo>
                    <a:cubicBezTo>
                      <a:pt x="13" y="0"/>
                      <a:pt x="3" y="8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41"/>
                      <a:pt x="13" y="50"/>
                      <a:pt x="25" y="50"/>
                    </a:cubicBezTo>
                    <a:cubicBezTo>
                      <a:pt x="39" y="50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5" y="38"/>
                    </a:moveTo>
                    <a:cubicBezTo>
                      <a:pt x="19" y="38"/>
                      <a:pt x="13" y="34"/>
                      <a:pt x="11" y="28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3" y="16"/>
                      <a:pt x="19" y="12"/>
                      <a:pt x="25" y="12"/>
                    </a:cubicBezTo>
                    <a:cubicBezTo>
                      <a:pt x="33" y="12"/>
                      <a:pt x="39" y="18"/>
                      <a:pt x="39" y="25"/>
                    </a:cubicBezTo>
                    <a:cubicBezTo>
                      <a:pt x="39" y="32"/>
                      <a:pt x="33" y="38"/>
                      <a:pt x="2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12"/>
              <p:cNvSpPr>
                <a:spLocks noEditPoints="1"/>
              </p:cNvSpPr>
              <p:nvPr/>
            </p:nvSpPr>
            <p:spPr bwMode="auto">
              <a:xfrm>
                <a:off x="3971925" y="533400"/>
                <a:ext cx="492125" cy="357188"/>
              </a:xfrm>
              <a:custGeom>
                <a:avLst/>
                <a:gdLst>
                  <a:gd name="T0" fmla="*/ 208 w 260"/>
                  <a:gd name="T1" fmla="*/ 45 h 189"/>
                  <a:gd name="T2" fmla="*/ 194 w 260"/>
                  <a:gd name="T3" fmla="*/ 47 h 189"/>
                  <a:gd name="T4" fmla="*/ 194 w 260"/>
                  <a:gd name="T5" fmla="*/ 6 h 189"/>
                  <a:gd name="T6" fmla="*/ 189 w 260"/>
                  <a:gd name="T7" fmla="*/ 0 h 189"/>
                  <a:gd name="T8" fmla="*/ 6 w 260"/>
                  <a:gd name="T9" fmla="*/ 0 h 189"/>
                  <a:gd name="T10" fmla="*/ 0 w 260"/>
                  <a:gd name="T11" fmla="*/ 6 h 189"/>
                  <a:gd name="T12" fmla="*/ 0 w 260"/>
                  <a:gd name="T13" fmla="*/ 183 h 189"/>
                  <a:gd name="T14" fmla="*/ 6 w 260"/>
                  <a:gd name="T15" fmla="*/ 189 h 189"/>
                  <a:gd name="T16" fmla="*/ 189 w 260"/>
                  <a:gd name="T17" fmla="*/ 189 h 189"/>
                  <a:gd name="T18" fmla="*/ 194 w 260"/>
                  <a:gd name="T19" fmla="*/ 183 h 189"/>
                  <a:gd name="T20" fmla="*/ 194 w 260"/>
                  <a:gd name="T21" fmla="*/ 143 h 189"/>
                  <a:gd name="T22" fmla="*/ 208 w 260"/>
                  <a:gd name="T23" fmla="*/ 145 h 189"/>
                  <a:gd name="T24" fmla="*/ 260 w 260"/>
                  <a:gd name="T25" fmla="*/ 95 h 189"/>
                  <a:gd name="T26" fmla="*/ 208 w 260"/>
                  <a:gd name="T27" fmla="*/ 45 h 189"/>
                  <a:gd name="T28" fmla="*/ 208 w 260"/>
                  <a:gd name="T29" fmla="*/ 133 h 189"/>
                  <a:gd name="T30" fmla="*/ 191 w 260"/>
                  <a:gd name="T31" fmla="*/ 130 h 189"/>
                  <a:gd name="T32" fmla="*/ 186 w 260"/>
                  <a:gd name="T33" fmla="*/ 130 h 189"/>
                  <a:gd name="T34" fmla="*/ 183 w 260"/>
                  <a:gd name="T35" fmla="*/ 135 h 189"/>
                  <a:gd name="T36" fmla="*/ 183 w 260"/>
                  <a:gd name="T37" fmla="*/ 178 h 189"/>
                  <a:gd name="T38" fmla="*/ 12 w 260"/>
                  <a:gd name="T39" fmla="*/ 178 h 189"/>
                  <a:gd name="T40" fmla="*/ 12 w 260"/>
                  <a:gd name="T41" fmla="*/ 12 h 189"/>
                  <a:gd name="T42" fmla="*/ 183 w 260"/>
                  <a:gd name="T43" fmla="*/ 12 h 189"/>
                  <a:gd name="T44" fmla="*/ 183 w 260"/>
                  <a:gd name="T45" fmla="*/ 20 h 189"/>
                  <a:gd name="T46" fmla="*/ 14 w 260"/>
                  <a:gd name="T47" fmla="*/ 20 h 189"/>
                  <a:gd name="T48" fmla="*/ 183 w 260"/>
                  <a:gd name="T49" fmla="*/ 21 h 189"/>
                  <a:gd name="T50" fmla="*/ 183 w 260"/>
                  <a:gd name="T51" fmla="*/ 55 h 189"/>
                  <a:gd name="T52" fmla="*/ 186 w 260"/>
                  <a:gd name="T53" fmla="*/ 60 h 189"/>
                  <a:gd name="T54" fmla="*/ 191 w 260"/>
                  <a:gd name="T55" fmla="*/ 60 h 189"/>
                  <a:gd name="T56" fmla="*/ 208 w 260"/>
                  <a:gd name="T57" fmla="*/ 56 h 189"/>
                  <a:gd name="T58" fmla="*/ 248 w 260"/>
                  <a:gd name="T59" fmla="*/ 95 h 189"/>
                  <a:gd name="T60" fmla="*/ 208 w 260"/>
                  <a:gd name="T61" fmla="*/ 13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0" h="189">
                    <a:moveTo>
                      <a:pt x="208" y="45"/>
                    </a:moveTo>
                    <a:cubicBezTo>
                      <a:pt x="203" y="45"/>
                      <a:pt x="199" y="45"/>
                      <a:pt x="194" y="47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4" y="3"/>
                      <a:pt x="192" y="0"/>
                      <a:pt x="18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3" y="189"/>
                      <a:pt x="6" y="189"/>
                    </a:cubicBezTo>
                    <a:cubicBezTo>
                      <a:pt x="189" y="189"/>
                      <a:pt x="189" y="189"/>
                      <a:pt x="189" y="189"/>
                    </a:cubicBezTo>
                    <a:cubicBezTo>
                      <a:pt x="192" y="189"/>
                      <a:pt x="194" y="187"/>
                      <a:pt x="194" y="183"/>
                    </a:cubicBezTo>
                    <a:cubicBezTo>
                      <a:pt x="194" y="143"/>
                      <a:pt x="194" y="143"/>
                      <a:pt x="194" y="143"/>
                    </a:cubicBezTo>
                    <a:cubicBezTo>
                      <a:pt x="199" y="144"/>
                      <a:pt x="203" y="145"/>
                      <a:pt x="208" y="145"/>
                    </a:cubicBezTo>
                    <a:cubicBezTo>
                      <a:pt x="237" y="145"/>
                      <a:pt x="260" y="122"/>
                      <a:pt x="260" y="95"/>
                    </a:cubicBezTo>
                    <a:cubicBezTo>
                      <a:pt x="260" y="67"/>
                      <a:pt x="237" y="45"/>
                      <a:pt x="208" y="45"/>
                    </a:cubicBezTo>
                    <a:close/>
                    <a:moveTo>
                      <a:pt x="208" y="133"/>
                    </a:moveTo>
                    <a:cubicBezTo>
                      <a:pt x="202" y="133"/>
                      <a:pt x="196" y="132"/>
                      <a:pt x="191" y="130"/>
                    </a:cubicBezTo>
                    <a:cubicBezTo>
                      <a:pt x="189" y="129"/>
                      <a:pt x="187" y="129"/>
                      <a:pt x="186" y="130"/>
                    </a:cubicBezTo>
                    <a:cubicBezTo>
                      <a:pt x="184" y="131"/>
                      <a:pt x="183" y="133"/>
                      <a:pt x="183" y="135"/>
                    </a:cubicBezTo>
                    <a:cubicBezTo>
                      <a:pt x="183" y="178"/>
                      <a:pt x="183" y="178"/>
                      <a:pt x="183" y="178"/>
                    </a:cubicBezTo>
                    <a:cubicBezTo>
                      <a:pt x="12" y="178"/>
                      <a:pt x="12" y="178"/>
                      <a:pt x="12" y="1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95" y="52"/>
                      <a:pt x="183" y="21"/>
                    </a:cubicBezTo>
                    <a:cubicBezTo>
                      <a:pt x="183" y="55"/>
                      <a:pt x="183" y="55"/>
                      <a:pt x="183" y="55"/>
                    </a:cubicBezTo>
                    <a:cubicBezTo>
                      <a:pt x="183" y="57"/>
                      <a:pt x="184" y="59"/>
                      <a:pt x="186" y="60"/>
                    </a:cubicBezTo>
                    <a:cubicBezTo>
                      <a:pt x="187" y="61"/>
                      <a:pt x="189" y="61"/>
                      <a:pt x="191" y="60"/>
                    </a:cubicBezTo>
                    <a:cubicBezTo>
                      <a:pt x="196" y="58"/>
                      <a:pt x="202" y="56"/>
                      <a:pt x="208" y="56"/>
                    </a:cubicBezTo>
                    <a:cubicBezTo>
                      <a:pt x="230" y="56"/>
                      <a:pt x="248" y="74"/>
                      <a:pt x="248" y="95"/>
                    </a:cubicBezTo>
                    <a:cubicBezTo>
                      <a:pt x="248" y="116"/>
                      <a:pt x="230" y="133"/>
                      <a:pt x="208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0" name="Group 74"/>
            <p:cNvGrpSpPr/>
            <p:nvPr/>
          </p:nvGrpSpPr>
          <p:grpSpPr>
            <a:xfrm>
              <a:off x="5788201" y="3693486"/>
              <a:ext cx="894043" cy="179362"/>
              <a:chOff x="5579140" y="4040369"/>
              <a:chExt cx="894043" cy="179362"/>
            </a:xfrm>
            <a:solidFill>
              <a:schemeClr val="bg1"/>
            </a:solidFill>
          </p:grpSpPr>
          <p:sp>
            <p:nvSpPr>
              <p:cNvPr id="21" name="Rectangle 75"/>
              <p:cNvSpPr/>
              <p:nvPr/>
            </p:nvSpPr>
            <p:spPr>
              <a:xfrm>
                <a:off x="5579140" y="4044919"/>
                <a:ext cx="157003" cy="1748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76"/>
              <p:cNvSpPr/>
              <p:nvPr/>
            </p:nvSpPr>
            <p:spPr>
              <a:xfrm>
                <a:off x="5768547" y="4044919"/>
                <a:ext cx="157003" cy="1748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77"/>
              <p:cNvSpPr/>
              <p:nvPr/>
            </p:nvSpPr>
            <p:spPr>
              <a:xfrm>
                <a:off x="5952161" y="4042003"/>
                <a:ext cx="157003" cy="1748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78"/>
              <p:cNvSpPr/>
              <p:nvPr/>
            </p:nvSpPr>
            <p:spPr>
              <a:xfrm>
                <a:off x="6134312" y="4040369"/>
                <a:ext cx="157003" cy="1748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79"/>
              <p:cNvSpPr/>
              <p:nvPr/>
            </p:nvSpPr>
            <p:spPr>
              <a:xfrm>
                <a:off x="6316180" y="4042003"/>
                <a:ext cx="157003" cy="1748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8" name="Valentin - A Little Sto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34088" y="86045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2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133919" cy="741537"/>
            <a:chOff x="1153871" y="221914"/>
            <a:chExt cx="2133916" cy="741538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878" y="753073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5 Elipse"/>
          <p:cNvSpPr>
            <a:spLocks noChangeAspect="1"/>
          </p:cNvSpPr>
          <p:nvPr/>
        </p:nvSpPr>
        <p:spPr>
          <a:xfrm>
            <a:off x="4711024" y="2124786"/>
            <a:ext cx="2865690" cy="286569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pSp>
        <p:nvGrpSpPr>
          <p:cNvPr id="8" name="6 Grupo"/>
          <p:cNvGrpSpPr>
            <a:grpSpLocks noChangeAspect="1"/>
          </p:cNvGrpSpPr>
          <p:nvPr/>
        </p:nvGrpSpPr>
        <p:grpSpPr>
          <a:xfrm>
            <a:off x="4417728" y="1979613"/>
            <a:ext cx="1404484" cy="1321663"/>
            <a:chOff x="13197955" y="3702053"/>
            <a:chExt cx="3682543" cy="3465385"/>
          </a:xfrm>
        </p:grpSpPr>
        <p:sp>
          <p:nvSpPr>
            <p:cNvPr id="9" name="37 Elipse"/>
            <p:cNvSpPr>
              <a:spLocks noChangeAspect="1"/>
            </p:cNvSpPr>
            <p:nvPr/>
          </p:nvSpPr>
          <p:spPr>
            <a:xfrm>
              <a:off x="13757671" y="4044611"/>
              <a:ext cx="2780268" cy="27802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spc="300" dirty="0">
                  <a:solidFill>
                    <a:schemeClr val="tx1"/>
                  </a:solidFill>
                  <a:latin typeface="Impact" panose="020B0806030902050204" pitchFamily="34" charset="0"/>
                </a:rPr>
                <a:t>65</a:t>
              </a:r>
              <a:r>
                <a:rPr lang="es-MX" sz="2000" spc="3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2000" spc="3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38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39 Elipse"/>
            <p:cNvSpPr>
              <a:spLocks noChangeAspect="1"/>
            </p:cNvSpPr>
            <p:nvPr/>
          </p:nvSpPr>
          <p:spPr>
            <a:xfrm>
              <a:off x="13197955" y="4918372"/>
              <a:ext cx="495055" cy="4950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40 Grupo"/>
          <p:cNvGrpSpPr>
            <a:grpSpLocks noChangeAspect="1"/>
          </p:cNvGrpSpPr>
          <p:nvPr/>
        </p:nvGrpSpPr>
        <p:grpSpPr>
          <a:xfrm flipH="1">
            <a:off x="7063601" y="2581409"/>
            <a:ext cx="844944" cy="813496"/>
            <a:chOff x="13281148" y="3702053"/>
            <a:chExt cx="3599350" cy="3465385"/>
          </a:xfrm>
        </p:grpSpPr>
        <p:sp>
          <p:nvSpPr>
            <p:cNvPr id="13" name="41 Elipse"/>
            <p:cNvSpPr>
              <a:spLocks noChangeAspect="1"/>
            </p:cNvSpPr>
            <p:nvPr/>
          </p:nvSpPr>
          <p:spPr>
            <a:xfrm>
              <a:off x="13884716" y="4171661"/>
              <a:ext cx="2526174" cy="25261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Impact" panose="020B0806030902050204" pitchFamily="34" charset="0"/>
                </a:rPr>
                <a:t>36</a:t>
              </a:r>
              <a:r>
                <a:rPr lang="es-MX" sz="12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12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42 Elipse"/>
            <p:cNvSpPr>
              <a:spLocks noChangeAspect="1"/>
            </p:cNvSpPr>
            <p:nvPr/>
          </p:nvSpPr>
          <p:spPr>
            <a:xfrm>
              <a:off x="13415112" y="3702053"/>
              <a:ext cx="3465386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43 Elipse"/>
            <p:cNvSpPr>
              <a:spLocks noChangeAspect="1"/>
            </p:cNvSpPr>
            <p:nvPr/>
          </p:nvSpPr>
          <p:spPr>
            <a:xfrm>
              <a:off x="13281148" y="3985991"/>
              <a:ext cx="803457" cy="8034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44 Grupo"/>
          <p:cNvGrpSpPr>
            <a:grpSpLocks noChangeAspect="1"/>
          </p:cNvGrpSpPr>
          <p:nvPr/>
        </p:nvGrpSpPr>
        <p:grpSpPr>
          <a:xfrm>
            <a:off x="5194167" y="4171081"/>
            <a:ext cx="1119200" cy="1119200"/>
            <a:chOff x="13415113" y="3702053"/>
            <a:chExt cx="3465385" cy="3465385"/>
          </a:xfrm>
        </p:grpSpPr>
        <p:sp>
          <p:nvSpPr>
            <p:cNvPr id="17" name="45 Elipse"/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pc="3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55</a:t>
              </a:r>
              <a:r>
                <a:rPr lang="es-MX" spc="300" baseline="300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pc="3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46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47 Elipse"/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Textbox 1"/>
          <p:cNvSpPr/>
          <p:nvPr/>
        </p:nvSpPr>
        <p:spPr>
          <a:xfrm>
            <a:off x="2152651" y="2299048"/>
            <a:ext cx="2265078" cy="8237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2945213" y="4848332"/>
            <a:ext cx="2266003" cy="8237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7932565" y="2415608"/>
            <a:ext cx="2806873" cy="6760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3" name="54 Grupo"/>
          <p:cNvGrpSpPr>
            <a:grpSpLocks noChangeAspect="1"/>
          </p:cNvGrpSpPr>
          <p:nvPr/>
        </p:nvGrpSpPr>
        <p:grpSpPr>
          <a:xfrm flipH="1">
            <a:off x="6839664" y="3931251"/>
            <a:ext cx="879371" cy="879371"/>
            <a:chOff x="13415113" y="3702053"/>
            <a:chExt cx="3465385" cy="3465385"/>
          </a:xfrm>
        </p:grpSpPr>
        <p:sp>
          <p:nvSpPr>
            <p:cNvPr id="24" name="55 Elipse"/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500" dirty="0">
                  <a:solidFill>
                    <a:schemeClr val="tx1"/>
                  </a:solidFill>
                  <a:latin typeface="Impact" panose="020B0806030902050204" pitchFamily="34" charset="0"/>
                </a:rPr>
                <a:t>39</a:t>
              </a:r>
              <a:r>
                <a:rPr lang="es-MX" sz="15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15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56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57 Elipse"/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7" name="Textbox 1"/>
          <p:cNvSpPr/>
          <p:nvPr/>
        </p:nvSpPr>
        <p:spPr>
          <a:xfrm>
            <a:off x="7814239" y="4411831"/>
            <a:ext cx="2782324" cy="62678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8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/>
      <p:bldP spid="21" grpId="0"/>
      <p:bldP spid="22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133919" cy="741537"/>
            <a:chOff x="1153871" y="221914"/>
            <a:chExt cx="2133916" cy="741538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878" y="753073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Pie 25"/>
          <p:cNvSpPr/>
          <p:nvPr/>
        </p:nvSpPr>
        <p:spPr>
          <a:xfrm>
            <a:off x="5680302" y="3567233"/>
            <a:ext cx="1136197" cy="1136197"/>
          </a:xfrm>
          <a:prstGeom prst="pie">
            <a:avLst>
              <a:gd name="adj1" fmla="val 3395217"/>
              <a:gd name="adj2" fmla="val 79673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e 26"/>
          <p:cNvSpPr/>
          <p:nvPr/>
        </p:nvSpPr>
        <p:spPr>
          <a:xfrm>
            <a:off x="5466464" y="3353395"/>
            <a:ext cx="1563873" cy="1563873"/>
          </a:xfrm>
          <a:prstGeom prst="pie">
            <a:avLst>
              <a:gd name="adj1" fmla="val 20146101"/>
              <a:gd name="adj2" fmla="val 308610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e 27"/>
          <p:cNvSpPr/>
          <p:nvPr/>
        </p:nvSpPr>
        <p:spPr>
          <a:xfrm>
            <a:off x="5251704" y="3138635"/>
            <a:ext cx="1993392" cy="1993392"/>
          </a:xfrm>
          <a:prstGeom prst="pie">
            <a:avLst>
              <a:gd name="adj1" fmla="val 8041513"/>
              <a:gd name="adj2" fmla="val 926963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e 28"/>
          <p:cNvSpPr/>
          <p:nvPr/>
        </p:nvSpPr>
        <p:spPr>
          <a:xfrm>
            <a:off x="5036820" y="2923751"/>
            <a:ext cx="2423160" cy="2423160"/>
          </a:xfrm>
          <a:prstGeom prst="pie">
            <a:avLst>
              <a:gd name="adj1" fmla="val 9443654"/>
              <a:gd name="adj2" fmla="val 1175986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e 29"/>
          <p:cNvSpPr/>
          <p:nvPr/>
        </p:nvSpPr>
        <p:spPr>
          <a:xfrm>
            <a:off x="4821936" y="2708867"/>
            <a:ext cx="2852928" cy="2852928"/>
          </a:xfrm>
          <a:prstGeom prst="pie">
            <a:avLst>
              <a:gd name="adj1" fmla="val 11907931"/>
              <a:gd name="adj2" fmla="val 129444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e 30"/>
          <p:cNvSpPr/>
          <p:nvPr/>
        </p:nvSpPr>
        <p:spPr>
          <a:xfrm>
            <a:off x="4607052" y="2493983"/>
            <a:ext cx="3282696" cy="3282696"/>
          </a:xfrm>
          <a:prstGeom prst="pie">
            <a:avLst>
              <a:gd name="adj1" fmla="val 13061889"/>
              <a:gd name="adj2" fmla="val 1565794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e 32"/>
          <p:cNvSpPr/>
          <p:nvPr/>
        </p:nvSpPr>
        <p:spPr>
          <a:xfrm>
            <a:off x="4821936" y="2708867"/>
            <a:ext cx="2852928" cy="2852928"/>
          </a:xfrm>
          <a:prstGeom prst="pie">
            <a:avLst>
              <a:gd name="adj1" fmla="val 15785605"/>
              <a:gd name="adj2" fmla="val 173955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e 33"/>
          <p:cNvSpPr/>
          <p:nvPr/>
        </p:nvSpPr>
        <p:spPr>
          <a:xfrm>
            <a:off x="5251704" y="3138635"/>
            <a:ext cx="1993392" cy="1993392"/>
          </a:xfrm>
          <a:prstGeom prst="pie">
            <a:avLst>
              <a:gd name="adj1" fmla="val 17571836"/>
              <a:gd name="adj2" fmla="val 1879244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e 34"/>
          <p:cNvSpPr/>
          <p:nvPr/>
        </p:nvSpPr>
        <p:spPr>
          <a:xfrm>
            <a:off x="4607052" y="2493983"/>
            <a:ext cx="3282696" cy="3282696"/>
          </a:xfrm>
          <a:prstGeom prst="pie">
            <a:avLst>
              <a:gd name="adj1" fmla="val 18919620"/>
              <a:gd name="adj2" fmla="val 2000116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38"/>
          <p:cNvSpPr/>
          <p:nvPr/>
        </p:nvSpPr>
        <p:spPr>
          <a:xfrm>
            <a:off x="3381626" y="216284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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39"/>
          <p:cNvSpPr/>
          <p:nvPr/>
        </p:nvSpPr>
        <p:spPr>
          <a:xfrm>
            <a:off x="3381626" y="2532176"/>
            <a:ext cx="178508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8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8" name="TextBox 40"/>
          <p:cNvSpPr txBox="1"/>
          <p:nvPr/>
        </p:nvSpPr>
        <p:spPr>
          <a:xfrm>
            <a:off x="2339353" y="2158889"/>
            <a:ext cx="100219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90%</a:t>
            </a:r>
          </a:p>
          <a:p>
            <a:r>
              <a:rPr lang="en-US" sz="900" dirty="0" smtClean="0"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MODERN</a:t>
            </a:r>
            <a:endParaRPr lang="en-US" sz="900" dirty="0">
              <a:latin typeface="Impact" panose="020B0806030902050204" pitchFamily="34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9" name="Rectangle 41"/>
          <p:cNvSpPr/>
          <p:nvPr/>
        </p:nvSpPr>
        <p:spPr>
          <a:xfrm>
            <a:off x="8528904" y="3922555"/>
            <a:ext cx="381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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ctangle 42"/>
          <p:cNvSpPr/>
          <p:nvPr/>
        </p:nvSpPr>
        <p:spPr>
          <a:xfrm>
            <a:off x="8528904" y="4291887"/>
            <a:ext cx="178508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8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1" name="TextBox 43"/>
          <p:cNvSpPr txBox="1"/>
          <p:nvPr/>
        </p:nvSpPr>
        <p:spPr>
          <a:xfrm>
            <a:off x="7486631" y="3918600"/>
            <a:ext cx="99899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0070C0"/>
                </a:solidFill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35%</a:t>
            </a:r>
          </a:p>
          <a:p>
            <a:r>
              <a:rPr lang="en-US" sz="900" smtClean="0">
                <a:solidFill>
                  <a:srgbClr val="0070C0"/>
                </a:solidFill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MUSIC</a:t>
            </a:r>
            <a:endParaRPr lang="en-US" sz="900">
              <a:solidFill>
                <a:srgbClr val="0070C0"/>
              </a:solidFill>
              <a:latin typeface="Impact" panose="020B0806030902050204" pitchFamily="34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2" name="Rectangle 44"/>
          <p:cNvSpPr/>
          <p:nvPr/>
        </p:nvSpPr>
        <p:spPr>
          <a:xfrm>
            <a:off x="7245096" y="174093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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45"/>
          <p:cNvSpPr/>
          <p:nvPr/>
        </p:nvSpPr>
        <p:spPr>
          <a:xfrm>
            <a:off x="7245096" y="2110265"/>
            <a:ext cx="178508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8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4" name="TextBox 46"/>
          <p:cNvSpPr txBox="1"/>
          <p:nvPr/>
        </p:nvSpPr>
        <p:spPr>
          <a:xfrm>
            <a:off x="6202823" y="1736978"/>
            <a:ext cx="98456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0070C0"/>
                </a:solidFill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28%</a:t>
            </a:r>
          </a:p>
          <a:p>
            <a:r>
              <a:rPr lang="en-US" sz="900" smtClean="0">
                <a:solidFill>
                  <a:srgbClr val="0070C0"/>
                </a:solidFill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PROJECT</a:t>
            </a:r>
            <a:endParaRPr lang="en-US" sz="900">
              <a:solidFill>
                <a:srgbClr val="0070C0"/>
              </a:solidFill>
              <a:latin typeface="Impact" panose="020B0806030902050204" pitchFamily="34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5" name="TextBox 47"/>
          <p:cNvSpPr txBox="1"/>
          <p:nvPr/>
        </p:nvSpPr>
        <p:spPr>
          <a:xfrm>
            <a:off x="4074039" y="3918600"/>
            <a:ext cx="73129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rgbClr val="0070C0"/>
                </a:solidFill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34%</a:t>
            </a:r>
          </a:p>
          <a:p>
            <a:r>
              <a:rPr lang="en-US" sz="900" smtClean="0">
                <a:solidFill>
                  <a:srgbClr val="0070C0"/>
                </a:solidFill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TEAM WORK</a:t>
            </a:r>
            <a:endParaRPr lang="en-US" sz="900">
              <a:solidFill>
                <a:srgbClr val="0070C0"/>
              </a:solidFill>
              <a:latin typeface="Impact" panose="020B0806030902050204" pitchFamily="34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6" name="TextBox 48"/>
          <p:cNvSpPr txBox="1"/>
          <p:nvPr/>
        </p:nvSpPr>
        <p:spPr>
          <a:xfrm>
            <a:off x="7770557" y="2867270"/>
            <a:ext cx="94288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15%</a:t>
            </a:r>
          </a:p>
          <a:p>
            <a:r>
              <a:rPr lang="en-US" sz="900" smtClean="0"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AWESOME WORK</a:t>
            </a:r>
            <a:endParaRPr lang="en-US" sz="900">
              <a:latin typeface="Impact" panose="020B0806030902050204" pitchFamily="34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7" name="Rectangle 49"/>
          <p:cNvSpPr/>
          <p:nvPr/>
        </p:nvSpPr>
        <p:spPr>
          <a:xfrm>
            <a:off x="6003089" y="4794253"/>
            <a:ext cx="399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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50"/>
          <p:cNvSpPr txBox="1"/>
          <p:nvPr/>
        </p:nvSpPr>
        <p:spPr>
          <a:xfrm>
            <a:off x="5863628" y="5116926"/>
            <a:ext cx="6783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20%</a:t>
            </a:r>
          </a:p>
          <a:p>
            <a:pPr algn="ctr"/>
            <a:r>
              <a:rPr lang="en-US" sz="900" dirty="0" smtClean="0">
                <a:latin typeface="Impact" panose="020B0806030902050204" pitchFamily="34" charset="0"/>
                <a:ea typeface="Roboto" panose="02000000000000000000" pitchFamily="2" charset="0"/>
                <a:cs typeface="Open Sans" panose="020B0606030504020204" pitchFamily="34" charset="0"/>
              </a:rPr>
              <a:t>AWWARDS</a:t>
            </a:r>
            <a:endParaRPr lang="en-US" sz="900" dirty="0">
              <a:latin typeface="Impact" panose="020B0806030902050204" pitchFamily="34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9" name="Rectangle 51"/>
          <p:cNvSpPr/>
          <p:nvPr/>
        </p:nvSpPr>
        <p:spPr>
          <a:xfrm>
            <a:off x="3804852" y="4703430"/>
            <a:ext cx="178508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8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854361290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uild="p"/>
      <p:bldP spid="17" grpId="0" build="p"/>
      <p:bldP spid="18" grpId="0" build="p"/>
      <p:bldP spid="19" grpId="0"/>
      <p:bldP spid="20" grpId="0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133919" cy="741537"/>
            <a:chOff x="1153871" y="221914"/>
            <a:chExt cx="2133916" cy="741538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878" y="753073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2100660" y="3723098"/>
            <a:ext cx="8041481" cy="339725"/>
            <a:chOff x="2100660" y="3723098"/>
            <a:chExt cx="8041481" cy="339725"/>
          </a:xfrm>
        </p:grpSpPr>
        <p:sp>
          <p:nvSpPr>
            <p:cNvPr id="8" name="Freeform 47"/>
            <p:cNvSpPr>
              <a:spLocks noChangeArrowheads="1"/>
            </p:cNvSpPr>
            <p:nvPr/>
          </p:nvSpPr>
          <p:spPr bwMode="auto">
            <a:xfrm>
              <a:off x="8722916" y="3859623"/>
              <a:ext cx="1419225" cy="92869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9" name="Freeform 42"/>
            <p:cNvSpPr>
              <a:spLocks noChangeArrowheads="1"/>
            </p:cNvSpPr>
            <p:nvPr/>
          </p:nvSpPr>
          <p:spPr bwMode="auto">
            <a:xfrm>
              <a:off x="7122716" y="3854860"/>
              <a:ext cx="1600200" cy="92869"/>
            </a:xfrm>
            <a:custGeom>
              <a:avLst/>
              <a:gdLst>
                <a:gd name="T0" fmla="*/ 9344 w 9345"/>
                <a:gd name="T1" fmla="*/ 0 h 137"/>
                <a:gd name="T2" fmla="*/ 0 w 9345"/>
                <a:gd name="T3" fmla="*/ 0 h 137"/>
                <a:gd name="T4" fmla="*/ 0 w 9345"/>
                <a:gd name="T5" fmla="*/ 136 h 137"/>
                <a:gd name="T6" fmla="*/ 9344 w 9345"/>
                <a:gd name="T7" fmla="*/ 136 h 137"/>
                <a:gd name="T8" fmla="*/ 9344 w 9345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5" h="137">
                  <a:moveTo>
                    <a:pt x="9344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344" y="136"/>
                  </a:lnTo>
                  <a:lnTo>
                    <a:pt x="9344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0" name="Freeform 43"/>
            <p:cNvSpPr>
              <a:spLocks noChangeArrowheads="1"/>
            </p:cNvSpPr>
            <p:nvPr/>
          </p:nvSpPr>
          <p:spPr bwMode="auto">
            <a:xfrm>
              <a:off x="5037535" y="3854860"/>
              <a:ext cx="1873250" cy="96044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1" name="Freeform 44"/>
            <p:cNvSpPr>
              <a:spLocks noChangeArrowheads="1"/>
            </p:cNvSpPr>
            <p:nvPr/>
          </p:nvSpPr>
          <p:spPr bwMode="auto">
            <a:xfrm>
              <a:off x="8722916" y="3723098"/>
              <a:ext cx="338931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2" name="Freeform 45"/>
            <p:cNvSpPr>
              <a:spLocks noChangeArrowheads="1"/>
            </p:cNvSpPr>
            <p:nvPr/>
          </p:nvSpPr>
          <p:spPr bwMode="auto">
            <a:xfrm>
              <a:off x="8820547" y="3827079"/>
              <a:ext cx="134144" cy="134938"/>
            </a:xfrm>
            <a:custGeom>
              <a:avLst/>
              <a:gdLst>
                <a:gd name="T0" fmla="*/ 368391068 w 195"/>
                <a:gd name="T1" fmla="*/ 185303610 h 196"/>
                <a:gd name="T2" fmla="*/ 368391068 w 195"/>
                <a:gd name="T3" fmla="*/ 185303610 h 196"/>
                <a:gd name="T4" fmla="*/ 184195534 w 195"/>
                <a:gd name="T5" fmla="*/ 368715342 h 196"/>
                <a:gd name="T6" fmla="*/ 0 w 195"/>
                <a:gd name="T7" fmla="*/ 185303610 h 196"/>
                <a:gd name="T8" fmla="*/ 184195534 w 195"/>
                <a:gd name="T9" fmla="*/ 0 h 196"/>
                <a:gd name="T10" fmla="*/ 368391068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" name="Freeform 46"/>
            <p:cNvSpPr>
              <a:spLocks noChangeArrowheads="1"/>
            </p:cNvSpPr>
            <p:nvPr/>
          </p:nvSpPr>
          <p:spPr bwMode="auto">
            <a:xfrm>
              <a:off x="8820547" y="3820729"/>
              <a:ext cx="140494" cy="141288"/>
            </a:xfrm>
            <a:custGeom>
              <a:avLst/>
              <a:gdLst>
                <a:gd name="T0" fmla="*/ 375896566 w 202"/>
                <a:gd name="T1" fmla="*/ 202663629 h 202"/>
                <a:gd name="T2" fmla="*/ 375896566 w 202"/>
                <a:gd name="T3" fmla="*/ 202663629 h 202"/>
                <a:gd name="T4" fmla="*/ 375896566 w 202"/>
                <a:gd name="T5" fmla="*/ 202663629 h 202"/>
                <a:gd name="T6" fmla="*/ 313892808 w 202"/>
                <a:gd name="T7" fmla="*/ 327378525 h 202"/>
                <a:gd name="T8" fmla="*/ 187947587 w 202"/>
                <a:gd name="T9" fmla="*/ 378044782 h 202"/>
                <a:gd name="T10" fmla="*/ 62003758 w 202"/>
                <a:gd name="T11" fmla="*/ 327378525 h 202"/>
                <a:gd name="T12" fmla="*/ 11626226 w 202"/>
                <a:gd name="T13" fmla="*/ 202663629 h 202"/>
                <a:gd name="T14" fmla="*/ 62003758 w 202"/>
                <a:gd name="T15" fmla="*/ 75998686 h 202"/>
                <a:gd name="T16" fmla="*/ 187947587 w 202"/>
                <a:gd name="T17" fmla="*/ 11691890 h 202"/>
                <a:gd name="T18" fmla="*/ 313892808 w 202"/>
                <a:gd name="T19" fmla="*/ 75998686 h 202"/>
                <a:gd name="T20" fmla="*/ 375896566 w 202"/>
                <a:gd name="T21" fmla="*/ 202663629 h 202"/>
                <a:gd name="T22" fmla="*/ 375896566 w 202"/>
                <a:gd name="T23" fmla="*/ 202663629 h 202"/>
                <a:gd name="T24" fmla="*/ 389459105 w 202"/>
                <a:gd name="T25" fmla="*/ 202663629 h 202"/>
                <a:gd name="T26" fmla="*/ 187947587 w 202"/>
                <a:gd name="T27" fmla="*/ 0 h 202"/>
                <a:gd name="T28" fmla="*/ 0 w 202"/>
                <a:gd name="T29" fmla="*/ 202663629 h 202"/>
                <a:gd name="T30" fmla="*/ 187947587 w 202"/>
                <a:gd name="T31" fmla="*/ 391685321 h 202"/>
                <a:gd name="T32" fmla="*/ 389459105 w 202"/>
                <a:gd name="T33" fmla="*/ 202663629 h 202"/>
                <a:gd name="T34" fmla="*/ 375896566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" name="Freeform 47"/>
            <p:cNvSpPr>
              <a:spLocks noChangeArrowheads="1"/>
            </p:cNvSpPr>
            <p:nvPr/>
          </p:nvSpPr>
          <p:spPr bwMode="auto">
            <a:xfrm>
              <a:off x="2606279" y="3854860"/>
              <a:ext cx="2663825" cy="92869"/>
            </a:xfrm>
            <a:custGeom>
              <a:avLst/>
              <a:gdLst>
                <a:gd name="T0" fmla="*/ 2147483647 w 5912"/>
                <a:gd name="T1" fmla="*/ 251230303 h 137"/>
                <a:gd name="T2" fmla="*/ 0 w 5912"/>
                <a:gd name="T3" fmla="*/ 251230303 h 137"/>
                <a:gd name="T4" fmla="*/ 0 w 5912"/>
                <a:gd name="T5" fmla="*/ 0 h 137"/>
                <a:gd name="T6" fmla="*/ 2147483647 w 5912"/>
                <a:gd name="T7" fmla="*/ 0 h 137"/>
                <a:gd name="T8" fmla="*/ 2147483647 w 5912"/>
                <a:gd name="T9" fmla="*/ 251230303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15" name="Group 2"/>
            <p:cNvGrpSpPr>
              <a:grpSpLocks/>
            </p:cNvGrpSpPr>
            <p:nvPr/>
          </p:nvGrpSpPr>
          <p:grpSpPr bwMode="auto">
            <a:xfrm>
              <a:off x="2100660" y="3723098"/>
              <a:ext cx="1266032" cy="339725"/>
              <a:chOff x="5718014" y="8096958"/>
              <a:chExt cx="2532360" cy="679007"/>
            </a:xfrm>
          </p:grpSpPr>
          <p:sp>
            <p:nvSpPr>
              <p:cNvPr id="24" name="Freeform 49"/>
              <p:cNvSpPr>
                <a:spLocks noChangeArrowheads="1"/>
              </p:cNvSpPr>
              <p:nvPr/>
            </p:nvSpPr>
            <p:spPr bwMode="auto">
              <a:xfrm>
                <a:off x="5718014" y="8359999"/>
                <a:ext cx="2195931" cy="189635"/>
              </a:xfrm>
              <a:custGeom>
                <a:avLst/>
                <a:gdLst>
                  <a:gd name="T0" fmla="*/ 2147483647 w 1584"/>
                  <a:gd name="T1" fmla="*/ 260576485 h 137"/>
                  <a:gd name="T2" fmla="*/ 0 w 1584"/>
                  <a:gd name="T3" fmla="*/ 260576485 h 137"/>
                  <a:gd name="T4" fmla="*/ 0 w 1584"/>
                  <a:gd name="T5" fmla="*/ 0 h 137"/>
                  <a:gd name="T6" fmla="*/ 2147483647 w 1584"/>
                  <a:gd name="T7" fmla="*/ 0 h 137"/>
                  <a:gd name="T8" fmla="*/ 2147483647 w 1584"/>
                  <a:gd name="T9" fmla="*/ 260576485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84" h="137">
                    <a:moveTo>
                      <a:pt x="1583" y="136"/>
                    </a:moveTo>
                    <a:lnTo>
                      <a:pt x="0" y="136"/>
                    </a:lnTo>
                    <a:lnTo>
                      <a:pt x="0" y="0"/>
                    </a:lnTo>
                    <a:lnTo>
                      <a:pt x="1583" y="0"/>
                    </a:lnTo>
                    <a:lnTo>
                      <a:pt x="1583" y="136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  <p:sp>
            <p:nvSpPr>
              <p:cNvPr id="25" name="Freeform 50"/>
              <p:cNvSpPr>
                <a:spLocks noChangeArrowheads="1"/>
              </p:cNvSpPr>
              <p:nvPr/>
            </p:nvSpPr>
            <p:spPr bwMode="auto">
              <a:xfrm>
                <a:off x="7571405" y="8096958"/>
                <a:ext cx="678969" cy="679007"/>
              </a:xfrm>
              <a:custGeom>
                <a:avLst/>
                <a:gdLst>
                  <a:gd name="T0" fmla="*/ 942734543 w 488"/>
                  <a:gd name="T1" fmla="*/ 478196245 h 488"/>
                  <a:gd name="T2" fmla="*/ 942734543 w 488"/>
                  <a:gd name="T3" fmla="*/ 478196245 h 488"/>
                  <a:gd name="T4" fmla="*/ 478141657 w 488"/>
                  <a:gd name="T5" fmla="*/ 942840179 h 488"/>
                  <a:gd name="T6" fmla="*/ 0 w 488"/>
                  <a:gd name="T7" fmla="*/ 478196245 h 488"/>
                  <a:gd name="T8" fmla="*/ 478141657 w 488"/>
                  <a:gd name="T9" fmla="*/ 0 h 488"/>
                  <a:gd name="T10" fmla="*/ 942734543 w 488"/>
                  <a:gd name="T11" fmla="*/ 478196245 h 4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8" h="488">
                    <a:moveTo>
                      <a:pt x="487" y="247"/>
                    </a:moveTo>
                    <a:lnTo>
                      <a:pt x="487" y="247"/>
                    </a:lnTo>
                    <a:cubicBezTo>
                      <a:pt x="487" y="383"/>
                      <a:pt x="383" y="487"/>
                      <a:pt x="247" y="487"/>
                    </a:cubicBezTo>
                    <a:cubicBezTo>
                      <a:pt x="111" y="487"/>
                      <a:pt x="0" y="383"/>
                      <a:pt x="0" y="247"/>
                    </a:cubicBezTo>
                    <a:cubicBezTo>
                      <a:pt x="0" y="110"/>
                      <a:pt x="111" y="0"/>
                      <a:pt x="247" y="0"/>
                    </a:cubicBezTo>
                    <a:cubicBezTo>
                      <a:pt x="383" y="0"/>
                      <a:pt x="487" y="110"/>
                      <a:pt x="487" y="2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sp>
          <p:nvSpPr>
            <p:cNvPr id="16" name="Freeform 51"/>
            <p:cNvSpPr>
              <a:spLocks noChangeArrowheads="1"/>
            </p:cNvSpPr>
            <p:nvPr/>
          </p:nvSpPr>
          <p:spPr bwMode="auto">
            <a:xfrm>
              <a:off x="4967685" y="3723098"/>
              <a:ext cx="339725" cy="339725"/>
            </a:xfrm>
            <a:custGeom>
              <a:avLst/>
              <a:gdLst>
                <a:gd name="T0" fmla="*/ 943402402 w 488"/>
                <a:gd name="T1" fmla="*/ 478508232 h 488"/>
                <a:gd name="T2" fmla="*/ 943402402 w 488"/>
                <a:gd name="T3" fmla="*/ 478508232 h 488"/>
                <a:gd name="T4" fmla="*/ 464920624 w 488"/>
                <a:gd name="T5" fmla="*/ 943455310 h 488"/>
                <a:gd name="T6" fmla="*/ 0 w 488"/>
                <a:gd name="T7" fmla="*/ 478508232 h 488"/>
                <a:gd name="T8" fmla="*/ 464920624 w 488"/>
                <a:gd name="T9" fmla="*/ 0 h 488"/>
                <a:gd name="T10" fmla="*/ 943402402 w 488"/>
                <a:gd name="T11" fmla="*/ 478508232 h 4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10" y="487"/>
                    <a:pt x="0" y="383"/>
                    <a:pt x="0" y="247"/>
                  </a:cubicBezTo>
                  <a:cubicBezTo>
                    <a:pt x="0" y="110"/>
                    <a:pt x="110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7" name="Freeform 52"/>
            <p:cNvSpPr>
              <a:spLocks noChangeArrowheads="1"/>
            </p:cNvSpPr>
            <p:nvPr/>
          </p:nvSpPr>
          <p:spPr bwMode="auto">
            <a:xfrm>
              <a:off x="6880622" y="3723098"/>
              <a:ext cx="339725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8" name="Freeform 53"/>
            <p:cNvSpPr>
              <a:spLocks noChangeArrowheads="1"/>
            </p:cNvSpPr>
            <p:nvPr/>
          </p:nvSpPr>
          <p:spPr bwMode="auto">
            <a:xfrm>
              <a:off x="3131741" y="3820729"/>
              <a:ext cx="134144" cy="134938"/>
            </a:xfrm>
            <a:custGeom>
              <a:avLst/>
              <a:gdLst>
                <a:gd name="T0" fmla="*/ 366519738 w 196"/>
                <a:gd name="T1" fmla="*/ 185297559 h 195"/>
                <a:gd name="T2" fmla="*/ 366519738 w 196"/>
                <a:gd name="T3" fmla="*/ 185297559 h 195"/>
                <a:gd name="T4" fmla="*/ 182320180 w 196"/>
                <a:gd name="T5" fmla="*/ 370596502 h 195"/>
                <a:gd name="T6" fmla="*/ 0 w 196"/>
                <a:gd name="T7" fmla="*/ 185297559 h 195"/>
                <a:gd name="T8" fmla="*/ 182320180 w 196"/>
                <a:gd name="T9" fmla="*/ 0 h 195"/>
                <a:gd name="T10" fmla="*/ 366519738 w 196"/>
                <a:gd name="T11" fmla="*/ 185297559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" h="195">
                  <a:moveTo>
                    <a:pt x="195" y="97"/>
                  </a:moveTo>
                  <a:lnTo>
                    <a:pt x="195" y="97"/>
                  </a:lnTo>
                  <a:cubicBezTo>
                    <a:pt x="195" y="155"/>
                    <a:pt x="149" y="194"/>
                    <a:pt x="97" y="194"/>
                  </a:cubicBezTo>
                  <a:cubicBezTo>
                    <a:pt x="45" y="194"/>
                    <a:pt x="0" y="155"/>
                    <a:pt x="0" y="97"/>
                  </a:cubicBezTo>
                  <a:cubicBezTo>
                    <a:pt x="0" y="45"/>
                    <a:pt x="45" y="0"/>
                    <a:pt x="97" y="0"/>
                  </a:cubicBezTo>
                  <a:cubicBezTo>
                    <a:pt x="149" y="0"/>
                    <a:pt x="195" y="45"/>
                    <a:pt x="195" y="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9" name="Freeform 54"/>
            <p:cNvSpPr>
              <a:spLocks noChangeArrowheads="1"/>
            </p:cNvSpPr>
            <p:nvPr/>
          </p:nvSpPr>
          <p:spPr bwMode="auto">
            <a:xfrm>
              <a:off x="3128566" y="3820729"/>
              <a:ext cx="140494" cy="141288"/>
            </a:xfrm>
            <a:custGeom>
              <a:avLst/>
              <a:gdLst>
                <a:gd name="T0" fmla="*/ 387548897 w 203"/>
                <a:gd name="T1" fmla="*/ 189021692 h 202"/>
                <a:gd name="T2" fmla="*/ 387548897 w 203"/>
                <a:gd name="T3" fmla="*/ 189021692 h 202"/>
                <a:gd name="T4" fmla="*/ 374118273 w 203"/>
                <a:gd name="T5" fmla="*/ 189021692 h 202"/>
                <a:gd name="T6" fmla="*/ 324236851 w 203"/>
                <a:gd name="T7" fmla="*/ 327378525 h 202"/>
                <a:gd name="T8" fmla="*/ 199529838 w 203"/>
                <a:gd name="T9" fmla="*/ 378044782 h 202"/>
                <a:gd name="T10" fmla="*/ 74824208 w 203"/>
                <a:gd name="T11" fmla="*/ 327378525 h 202"/>
                <a:gd name="T12" fmla="*/ 13429241 w 203"/>
                <a:gd name="T13" fmla="*/ 189021692 h 202"/>
                <a:gd name="T14" fmla="*/ 74824208 w 203"/>
                <a:gd name="T15" fmla="*/ 62358147 h 202"/>
                <a:gd name="T16" fmla="*/ 199529838 w 203"/>
                <a:gd name="T17" fmla="*/ 11691890 h 202"/>
                <a:gd name="T18" fmla="*/ 324236851 w 203"/>
                <a:gd name="T19" fmla="*/ 62358147 h 202"/>
                <a:gd name="T20" fmla="*/ 374118273 w 203"/>
                <a:gd name="T21" fmla="*/ 189021692 h 202"/>
                <a:gd name="T22" fmla="*/ 387548897 w 203"/>
                <a:gd name="T23" fmla="*/ 189021692 h 202"/>
                <a:gd name="T24" fmla="*/ 387548897 w 203"/>
                <a:gd name="T25" fmla="*/ 189021692 h 202"/>
                <a:gd name="T26" fmla="*/ 199529838 w 203"/>
                <a:gd name="T27" fmla="*/ 0 h 202"/>
                <a:gd name="T28" fmla="*/ 0 w 203"/>
                <a:gd name="T29" fmla="*/ 189021692 h 202"/>
                <a:gd name="T30" fmla="*/ 199529838 w 203"/>
                <a:gd name="T31" fmla="*/ 391685321 h 202"/>
                <a:gd name="T32" fmla="*/ 387548897 w 203"/>
                <a:gd name="T33" fmla="*/ 189021692 h 20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3" h="202">
                  <a:moveTo>
                    <a:pt x="202" y="97"/>
                  </a:moveTo>
                  <a:lnTo>
                    <a:pt x="202" y="97"/>
                  </a:lnTo>
                  <a:cubicBezTo>
                    <a:pt x="195" y="97"/>
                    <a:pt x="195" y="97"/>
                    <a:pt x="195" y="97"/>
                  </a:cubicBezTo>
                  <a:cubicBezTo>
                    <a:pt x="195" y="123"/>
                    <a:pt x="188" y="149"/>
                    <a:pt x="169" y="168"/>
                  </a:cubicBezTo>
                  <a:cubicBezTo>
                    <a:pt x="156" y="181"/>
                    <a:pt x="130" y="194"/>
                    <a:pt x="104" y="194"/>
                  </a:cubicBezTo>
                  <a:cubicBezTo>
                    <a:pt x="78" y="194"/>
                    <a:pt x="52" y="181"/>
                    <a:pt x="39" y="168"/>
                  </a:cubicBezTo>
                  <a:cubicBezTo>
                    <a:pt x="20" y="149"/>
                    <a:pt x="7" y="123"/>
                    <a:pt x="7" y="97"/>
                  </a:cubicBezTo>
                  <a:cubicBezTo>
                    <a:pt x="7" y="71"/>
                    <a:pt x="20" y="52"/>
                    <a:pt x="39" y="32"/>
                  </a:cubicBezTo>
                  <a:cubicBezTo>
                    <a:pt x="52" y="19"/>
                    <a:pt x="78" y="6"/>
                    <a:pt x="104" y="6"/>
                  </a:cubicBezTo>
                  <a:cubicBezTo>
                    <a:pt x="130" y="6"/>
                    <a:pt x="156" y="19"/>
                    <a:pt x="169" y="32"/>
                  </a:cubicBezTo>
                  <a:cubicBezTo>
                    <a:pt x="188" y="52"/>
                    <a:pt x="195" y="71"/>
                    <a:pt x="195" y="97"/>
                  </a:cubicBezTo>
                  <a:cubicBezTo>
                    <a:pt x="202" y="97"/>
                    <a:pt x="202" y="97"/>
                    <a:pt x="202" y="97"/>
                  </a:cubicBezTo>
                  <a:cubicBezTo>
                    <a:pt x="202" y="45"/>
                    <a:pt x="163" y="0"/>
                    <a:pt x="104" y="0"/>
                  </a:cubicBezTo>
                  <a:cubicBezTo>
                    <a:pt x="46" y="0"/>
                    <a:pt x="0" y="45"/>
                    <a:pt x="0" y="97"/>
                  </a:cubicBezTo>
                  <a:cubicBezTo>
                    <a:pt x="0" y="155"/>
                    <a:pt x="46" y="201"/>
                    <a:pt x="104" y="201"/>
                  </a:cubicBezTo>
                  <a:cubicBezTo>
                    <a:pt x="163" y="201"/>
                    <a:pt x="202" y="155"/>
                    <a:pt x="202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0" name="Freeform 55"/>
            <p:cNvSpPr>
              <a:spLocks noChangeArrowheads="1"/>
            </p:cNvSpPr>
            <p:nvPr/>
          </p:nvSpPr>
          <p:spPr bwMode="auto">
            <a:xfrm>
              <a:off x="5065316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55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55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1" name="Freeform 56"/>
            <p:cNvSpPr>
              <a:spLocks noChangeArrowheads="1"/>
            </p:cNvSpPr>
            <p:nvPr/>
          </p:nvSpPr>
          <p:spPr bwMode="auto">
            <a:xfrm>
              <a:off x="5065316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27356143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27356143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8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7" y="194"/>
                    <a:pt x="51" y="188"/>
                    <a:pt x="32" y="168"/>
                  </a:cubicBezTo>
                  <a:cubicBezTo>
                    <a:pt x="19" y="149"/>
                    <a:pt x="6" y="129"/>
                    <a:pt x="6" y="104"/>
                  </a:cubicBezTo>
                  <a:cubicBezTo>
                    <a:pt x="6" y="78"/>
                    <a:pt x="19" y="52"/>
                    <a:pt x="32" y="39"/>
                  </a:cubicBezTo>
                  <a:cubicBezTo>
                    <a:pt x="51" y="19"/>
                    <a:pt x="77" y="6"/>
                    <a:pt x="97" y="6"/>
                  </a:cubicBezTo>
                  <a:cubicBezTo>
                    <a:pt x="123" y="6"/>
                    <a:pt x="149" y="19"/>
                    <a:pt x="168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2" name="Freeform 57"/>
            <p:cNvSpPr>
              <a:spLocks noChangeArrowheads="1"/>
            </p:cNvSpPr>
            <p:nvPr/>
          </p:nvSpPr>
          <p:spPr bwMode="auto">
            <a:xfrm>
              <a:off x="6981429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3" name="Freeform 58"/>
            <p:cNvSpPr>
              <a:spLocks noChangeArrowheads="1"/>
            </p:cNvSpPr>
            <p:nvPr/>
          </p:nvSpPr>
          <p:spPr bwMode="auto">
            <a:xfrm>
              <a:off x="6981429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15665652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15665652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2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2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6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6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97797" y="2166554"/>
            <a:ext cx="1076325" cy="1320800"/>
            <a:chOff x="4597797" y="2166554"/>
            <a:chExt cx="1076325" cy="1320800"/>
          </a:xfrm>
        </p:grpSpPr>
        <p:sp>
          <p:nvSpPr>
            <p:cNvPr id="27" name="Freeform 33"/>
            <p:cNvSpPr>
              <a:spLocks noChangeArrowheads="1"/>
            </p:cNvSpPr>
            <p:nvPr/>
          </p:nvSpPr>
          <p:spPr bwMode="auto">
            <a:xfrm>
              <a:off x="4597797" y="2166554"/>
              <a:ext cx="1076325" cy="1320800"/>
            </a:xfrm>
            <a:custGeom>
              <a:avLst/>
              <a:gdLst>
                <a:gd name="T0" fmla="*/ 772 w 1552"/>
                <a:gd name="T1" fmla="*/ 1906 h 1907"/>
                <a:gd name="T2" fmla="*/ 772 w 1552"/>
                <a:gd name="T3" fmla="*/ 1906 h 1907"/>
                <a:gd name="T4" fmla="*/ 0 w 1552"/>
                <a:gd name="T5" fmla="*/ 766 h 1907"/>
                <a:gd name="T6" fmla="*/ 772 w 1552"/>
                <a:gd name="T7" fmla="*/ 0 h 1907"/>
                <a:gd name="T8" fmla="*/ 1551 w 1552"/>
                <a:gd name="T9" fmla="*/ 766 h 1907"/>
                <a:gd name="T10" fmla="*/ 772 w 1552"/>
                <a:gd name="T11" fmla="*/ 1906 h 1907"/>
                <a:gd name="T12" fmla="*/ 772 w 1552"/>
                <a:gd name="T13" fmla="*/ 234 h 1907"/>
                <a:gd name="T14" fmla="*/ 772 w 1552"/>
                <a:gd name="T15" fmla="*/ 234 h 1907"/>
                <a:gd name="T16" fmla="*/ 240 w 1552"/>
                <a:gd name="T17" fmla="*/ 766 h 1907"/>
                <a:gd name="T18" fmla="*/ 772 w 1552"/>
                <a:gd name="T19" fmla="*/ 1297 h 1907"/>
                <a:gd name="T20" fmla="*/ 1311 w 1552"/>
                <a:gd name="T21" fmla="*/ 766 h 1907"/>
                <a:gd name="T22" fmla="*/ 772 w 1552"/>
                <a:gd name="T23" fmla="*/ 234 h 1907"/>
                <a:gd name="T24" fmla="*/ 772 w 1552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2" h="1907">
                  <a:moveTo>
                    <a:pt x="772" y="1906"/>
                  </a:moveTo>
                  <a:lnTo>
                    <a:pt x="772" y="1906"/>
                  </a:lnTo>
                  <a:cubicBezTo>
                    <a:pt x="564" y="1906"/>
                    <a:pt x="0" y="1186"/>
                    <a:pt x="0" y="766"/>
                  </a:cubicBezTo>
                  <a:cubicBezTo>
                    <a:pt x="0" y="344"/>
                    <a:pt x="350" y="0"/>
                    <a:pt x="772" y="0"/>
                  </a:cubicBezTo>
                  <a:cubicBezTo>
                    <a:pt x="1200" y="0"/>
                    <a:pt x="1551" y="344"/>
                    <a:pt x="1551" y="766"/>
                  </a:cubicBezTo>
                  <a:cubicBezTo>
                    <a:pt x="1551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70" y="1297"/>
                    <a:pt x="1311" y="1057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28" name="Freeform 35"/>
            <p:cNvSpPr>
              <a:spLocks noChangeArrowheads="1"/>
            </p:cNvSpPr>
            <p:nvPr/>
          </p:nvSpPr>
          <p:spPr bwMode="auto">
            <a:xfrm>
              <a:off x="4597797" y="2166554"/>
              <a:ext cx="911225" cy="1320800"/>
            </a:xfrm>
            <a:custGeom>
              <a:avLst/>
              <a:gdLst>
                <a:gd name="T0" fmla="*/ 1489861209 w 1312"/>
                <a:gd name="T1" fmla="*/ 449177276 h 1907"/>
                <a:gd name="T2" fmla="*/ 1489861209 w 1312"/>
                <a:gd name="T3" fmla="*/ 449177276 h 1907"/>
                <a:gd name="T4" fmla="*/ 1489861209 w 1312"/>
                <a:gd name="T5" fmla="*/ 449177276 h 1907"/>
                <a:gd name="T6" fmla="*/ 2147483647 w 1312"/>
                <a:gd name="T7" fmla="*/ 1470384929 h 1907"/>
                <a:gd name="T8" fmla="*/ 2147483647 w 1312"/>
                <a:gd name="T9" fmla="*/ 1470384929 h 1907"/>
                <a:gd name="T10" fmla="*/ 1489861209 w 1312"/>
                <a:gd name="T11" fmla="*/ 449177276 h 1907"/>
                <a:gd name="T12" fmla="*/ 1489861209 w 1312"/>
                <a:gd name="T13" fmla="*/ 0 h 1907"/>
                <a:gd name="T14" fmla="*/ 1489861209 w 1312"/>
                <a:gd name="T15" fmla="*/ 0 h 1907"/>
                <a:gd name="T16" fmla="*/ 0 w 1312"/>
                <a:gd name="T17" fmla="*/ 1470384929 h 1907"/>
                <a:gd name="T18" fmla="*/ 1489861209 w 1312"/>
                <a:gd name="T19" fmla="*/ 2147483647 h 1907"/>
                <a:gd name="T20" fmla="*/ 1489861209 w 1312"/>
                <a:gd name="T21" fmla="*/ 2147483647 h 1907"/>
                <a:gd name="T22" fmla="*/ 1489861209 w 1312"/>
                <a:gd name="T23" fmla="*/ 2147483647 h 1907"/>
                <a:gd name="T24" fmla="*/ 463169000 w 1312"/>
                <a:gd name="T25" fmla="*/ 1470384929 h 1907"/>
                <a:gd name="T26" fmla="*/ 463169000 w 1312"/>
                <a:gd name="T27" fmla="*/ 1470384929 h 1907"/>
                <a:gd name="T28" fmla="*/ 463169000 w 1312"/>
                <a:gd name="T29" fmla="*/ 1470384929 h 1907"/>
                <a:gd name="T30" fmla="*/ 1489861209 w 1312"/>
                <a:gd name="T31" fmla="*/ 449177276 h 1907"/>
                <a:gd name="T32" fmla="*/ 1489861209 w 1312"/>
                <a:gd name="T33" fmla="*/ 449177276 h 1907"/>
                <a:gd name="T34" fmla="*/ 1489861209 w 1312"/>
                <a:gd name="T35" fmla="*/ 0 h 1907"/>
                <a:gd name="T36" fmla="*/ 1489861209 w 1312"/>
                <a:gd name="T37" fmla="*/ 0 h 1907"/>
                <a:gd name="T38" fmla="*/ 1489861209 w 1312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12" h="1907">
                  <a:moveTo>
                    <a:pt x="772" y="234"/>
                  </a:moveTo>
                  <a:lnTo>
                    <a:pt x="772" y="234"/>
                  </a:lnTo>
                  <a:cubicBezTo>
                    <a:pt x="1070" y="234"/>
                    <a:pt x="1311" y="474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0"/>
                  </a:lnTo>
                  <a:cubicBezTo>
                    <a:pt x="350" y="0"/>
                    <a:pt x="0" y="344"/>
                    <a:pt x="0" y="766"/>
                  </a:cubicBezTo>
                  <a:cubicBezTo>
                    <a:pt x="0" y="1186"/>
                    <a:pt x="564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9" name="Freeform 30"/>
            <p:cNvSpPr>
              <a:spLocks noChangeArrowheads="1"/>
            </p:cNvSpPr>
            <p:nvPr/>
          </p:nvSpPr>
          <p:spPr bwMode="auto">
            <a:xfrm>
              <a:off x="5028010" y="2516598"/>
              <a:ext cx="296863" cy="281782"/>
            </a:xfrm>
            <a:custGeom>
              <a:avLst/>
              <a:gdLst>
                <a:gd name="T0" fmla="*/ 188657907 w 498"/>
                <a:gd name="T1" fmla="*/ 673678414 h 470"/>
                <a:gd name="T2" fmla="*/ 188657907 w 498"/>
                <a:gd name="T3" fmla="*/ 673678414 h 470"/>
                <a:gd name="T4" fmla="*/ 263838037 w 498"/>
                <a:gd name="T5" fmla="*/ 673678414 h 470"/>
                <a:gd name="T6" fmla="*/ 415614653 w 498"/>
                <a:gd name="T7" fmla="*/ 380649635 h 470"/>
                <a:gd name="T8" fmla="*/ 604273753 w 498"/>
                <a:gd name="T9" fmla="*/ 380649635 h 470"/>
                <a:gd name="T10" fmla="*/ 704985250 w 498"/>
                <a:gd name="T11" fmla="*/ 330375019 h 470"/>
                <a:gd name="T12" fmla="*/ 604273753 w 498"/>
                <a:gd name="T13" fmla="*/ 280100404 h 470"/>
                <a:gd name="T14" fmla="*/ 415614653 w 498"/>
                <a:gd name="T15" fmla="*/ 280100404 h 470"/>
                <a:gd name="T16" fmla="*/ 263838037 w 498"/>
                <a:gd name="T17" fmla="*/ 0 h 470"/>
                <a:gd name="T18" fmla="*/ 188657907 w 498"/>
                <a:gd name="T19" fmla="*/ 0 h 470"/>
                <a:gd name="T20" fmla="*/ 276604317 w 498"/>
                <a:gd name="T21" fmla="*/ 280100404 h 470"/>
                <a:gd name="T22" fmla="*/ 151777808 w 498"/>
                <a:gd name="T23" fmla="*/ 280100404 h 470"/>
                <a:gd name="T24" fmla="*/ 75180130 w 498"/>
                <a:gd name="T25" fmla="*/ 215462126 h 470"/>
                <a:gd name="T26" fmla="*/ 0 w 498"/>
                <a:gd name="T27" fmla="*/ 215462126 h 470"/>
                <a:gd name="T28" fmla="*/ 51065119 w 498"/>
                <a:gd name="T29" fmla="*/ 330375019 h 470"/>
                <a:gd name="T30" fmla="*/ 0 w 498"/>
                <a:gd name="T31" fmla="*/ 458216288 h 470"/>
                <a:gd name="T32" fmla="*/ 75180130 w 498"/>
                <a:gd name="T33" fmla="*/ 458216288 h 470"/>
                <a:gd name="T34" fmla="*/ 151777808 w 498"/>
                <a:gd name="T35" fmla="*/ 380649635 h 470"/>
                <a:gd name="T36" fmla="*/ 276604317 w 498"/>
                <a:gd name="T37" fmla="*/ 380649635 h 470"/>
                <a:gd name="T38" fmla="*/ 188657907 w 498"/>
                <a:gd name="T39" fmla="*/ 673678414 h 4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8" h="470">
                  <a:moveTo>
                    <a:pt x="133" y="469"/>
                  </a:moveTo>
                  <a:lnTo>
                    <a:pt x="133" y="469"/>
                  </a:lnTo>
                  <a:cubicBezTo>
                    <a:pt x="186" y="469"/>
                    <a:pt x="186" y="469"/>
                    <a:pt x="186" y="46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426" y="265"/>
                    <a:pt x="426" y="265"/>
                    <a:pt x="426" y="265"/>
                  </a:cubicBezTo>
                  <a:cubicBezTo>
                    <a:pt x="426" y="265"/>
                    <a:pt x="497" y="265"/>
                    <a:pt x="497" y="230"/>
                  </a:cubicBezTo>
                  <a:cubicBezTo>
                    <a:pt x="497" y="195"/>
                    <a:pt x="426" y="195"/>
                    <a:pt x="426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36" y="230"/>
                    <a:pt x="36" y="230"/>
                    <a:pt x="36" y="230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95" y="265"/>
                    <a:pt x="195" y="265"/>
                    <a:pt x="195" y="265"/>
                  </a:cubicBezTo>
                  <a:lnTo>
                    <a:pt x="133" y="469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663429" y="2166554"/>
            <a:ext cx="1070769" cy="1320800"/>
            <a:chOff x="2663429" y="2166554"/>
            <a:chExt cx="1070769" cy="1320800"/>
          </a:xfrm>
        </p:grpSpPr>
        <p:sp>
          <p:nvSpPr>
            <p:cNvPr id="31" name="Freeform 30"/>
            <p:cNvSpPr>
              <a:spLocks noChangeArrowheads="1"/>
            </p:cNvSpPr>
            <p:nvPr/>
          </p:nvSpPr>
          <p:spPr bwMode="auto">
            <a:xfrm>
              <a:off x="2663429" y="2166554"/>
              <a:ext cx="1070769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73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2" name="Freeform 32"/>
            <p:cNvSpPr>
              <a:spLocks noChangeArrowheads="1"/>
            </p:cNvSpPr>
            <p:nvPr/>
          </p:nvSpPr>
          <p:spPr bwMode="auto">
            <a:xfrm>
              <a:off x="2663429" y="2166554"/>
              <a:ext cx="905669" cy="1320800"/>
            </a:xfrm>
            <a:custGeom>
              <a:avLst/>
              <a:gdLst>
                <a:gd name="T0" fmla="*/ 1486659354 w 1305"/>
                <a:gd name="T1" fmla="*/ 449177276 h 1907"/>
                <a:gd name="T2" fmla="*/ 1486659354 w 1305"/>
                <a:gd name="T3" fmla="*/ 449177276 h 1907"/>
                <a:gd name="T4" fmla="*/ 1486659354 w 1305"/>
                <a:gd name="T5" fmla="*/ 449177276 h 1907"/>
                <a:gd name="T6" fmla="*/ 2147483647 w 1305"/>
                <a:gd name="T7" fmla="*/ 1470384929 h 1907"/>
                <a:gd name="T8" fmla="*/ 2147483647 w 1305"/>
                <a:gd name="T9" fmla="*/ 1470384929 h 1907"/>
                <a:gd name="T10" fmla="*/ 1486659354 w 1305"/>
                <a:gd name="T11" fmla="*/ 449177276 h 1907"/>
                <a:gd name="T12" fmla="*/ 1486659354 w 1305"/>
                <a:gd name="T13" fmla="*/ 0 h 1907"/>
                <a:gd name="T14" fmla="*/ 1486659354 w 1305"/>
                <a:gd name="T15" fmla="*/ 0 h 1907"/>
                <a:gd name="T16" fmla="*/ 0 w 1305"/>
                <a:gd name="T17" fmla="*/ 1470384929 h 1907"/>
                <a:gd name="T18" fmla="*/ 1486659354 w 1305"/>
                <a:gd name="T19" fmla="*/ 2147483647 h 1907"/>
                <a:gd name="T20" fmla="*/ 1486659354 w 1305"/>
                <a:gd name="T21" fmla="*/ 2147483647 h 1907"/>
                <a:gd name="T22" fmla="*/ 1486659354 w 1305"/>
                <a:gd name="T23" fmla="*/ 2147483647 h 1907"/>
                <a:gd name="T24" fmla="*/ 462174087 w 1305"/>
                <a:gd name="T25" fmla="*/ 1470384929 h 1907"/>
                <a:gd name="T26" fmla="*/ 462174087 w 1305"/>
                <a:gd name="T27" fmla="*/ 1470384929 h 1907"/>
                <a:gd name="T28" fmla="*/ 462174087 w 1305"/>
                <a:gd name="T29" fmla="*/ 1470384929 h 1907"/>
                <a:gd name="T30" fmla="*/ 1486659354 w 1305"/>
                <a:gd name="T31" fmla="*/ 449177276 h 1907"/>
                <a:gd name="T32" fmla="*/ 1486659354 w 1305"/>
                <a:gd name="T33" fmla="*/ 449177276 h 1907"/>
                <a:gd name="T34" fmla="*/ 1486659354 w 1305"/>
                <a:gd name="T35" fmla="*/ 0 h 1907"/>
                <a:gd name="T36" fmla="*/ 1486659354 w 1305"/>
                <a:gd name="T37" fmla="*/ 0 h 1907"/>
                <a:gd name="T38" fmla="*/ 1486659354 w 1305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3" name="Freeform 74"/>
            <p:cNvSpPr>
              <a:spLocks noChangeArrowheads="1"/>
            </p:cNvSpPr>
            <p:nvPr/>
          </p:nvSpPr>
          <p:spPr bwMode="auto">
            <a:xfrm>
              <a:off x="3060304" y="2538823"/>
              <a:ext cx="277019" cy="246063"/>
            </a:xfrm>
            <a:custGeom>
              <a:avLst/>
              <a:gdLst>
                <a:gd name="T0" fmla="*/ 651861186 w 461"/>
                <a:gd name="T1" fmla="*/ 307715294 h 409"/>
                <a:gd name="T2" fmla="*/ 651861186 w 461"/>
                <a:gd name="T3" fmla="*/ 307715294 h 409"/>
                <a:gd name="T4" fmla="*/ 357006540 w 461"/>
                <a:gd name="T5" fmla="*/ 24559324 h 409"/>
                <a:gd name="T6" fmla="*/ 306418515 w 461"/>
                <a:gd name="T7" fmla="*/ 24559324 h 409"/>
                <a:gd name="T8" fmla="*/ 13008452 w 461"/>
                <a:gd name="T9" fmla="*/ 307715294 h 409"/>
                <a:gd name="T10" fmla="*/ 26016905 w 461"/>
                <a:gd name="T11" fmla="*/ 332274618 h 409"/>
                <a:gd name="T12" fmla="*/ 89613382 w 461"/>
                <a:gd name="T13" fmla="*/ 332274618 h 409"/>
                <a:gd name="T14" fmla="*/ 89613382 w 461"/>
                <a:gd name="T15" fmla="*/ 563422963 h 409"/>
                <a:gd name="T16" fmla="*/ 114184502 w 461"/>
                <a:gd name="T17" fmla="*/ 589426174 h 409"/>
                <a:gd name="T18" fmla="*/ 255830491 w 461"/>
                <a:gd name="T19" fmla="*/ 589426174 h 409"/>
                <a:gd name="T20" fmla="*/ 255830491 w 461"/>
                <a:gd name="T21" fmla="*/ 358279032 h 409"/>
                <a:gd name="T22" fmla="*/ 409039147 w 461"/>
                <a:gd name="T23" fmla="*/ 358279032 h 409"/>
                <a:gd name="T24" fmla="*/ 409039147 w 461"/>
                <a:gd name="T25" fmla="*/ 589426174 h 409"/>
                <a:gd name="T26" fmla="*/ 550686338 w 461"/>
                <a:gd name="T27" fmla="*/ 589426174 h 409"/>
                <a:gd name="T28" fmla="*/ 575257458 w 461"/>
                <a:gd name="T29" fmla="*/ 563422963 h 409"/>
                <a:gd name="T30" fmla="*/ 575257458 w 461"/>
                <a:gd name="T31" fmla="*/ 332274618 h 409"/>
                <a:gd name="T32" fmla="*/ 640298518 w 461"/>
                <a:gd name="T33" fmla="*/ 332274618 h 409"/>
                <a:gd name="T34" fmla="*/ 651861186 w 461"/>
                <a:gd name="T35" fmla="*/ 307715294 h 40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13910" y="2166554"/>
            <a:ext cx="1069975" cy="1320800"/>
            <a:chOff x="6513910" y="2166554"/>
            <a:chExt cx="1069975" cy="1320800"/>
          </a:xfrm>
        </p:grpSpPr>
        <p:sp>
          <p:nvSpPr>
            <p:cNvPr id="35" name="Freeform 36"/>
            <p:cNvSpPr>
              <a:spLocks noChangeArrowheads="1"/>
            </p:cNvSpPr>
            <p:nvPr/>
          </p:nvSpPr>
          <p:spPr bwMode="auto">
            <a:xfrm>
              <a:off x="6513910" y="2166554"/>
              <a:ext cx="1069975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6" name="Freeform 38"/>
            <p:cNvSpPr>
              <a:spLocks noChangeArrowheads="1"/>
            </p:cNvSpPr>
            <p:nvPr/>
          </p:nvSpPr>
          <p:spPr bwMode="auto">
            <a:xfrm>
              <a:off x="6513910" y="2166554"/>
              <a:ext cx="904875" cy="1320800"/>
            </a:xfrm>
            <a:custGeom>
              <a:avLst/>
              <a:gdLst>
                <a:gd name="T0" fmla="*/ 772 w 1305"/>
                <a:gd name="T1" fmla="*/ 234 h 1907"/>
                <a:gd name="T2" fmla="*/ 772 w 1305"/>
                <a:gd name="T3" fmla="*/ 234 h 1907"/>
                <a:gd name="T4" fmla="*/ 772 w 1305"/>
                <a:gd name="T5" fmla="*/ 234 h 1907"/>
                <a:gd name="T6" fmla="*/ 1304 w 1305"/>
                <a:gd name="T7" fmla="*/ 766 h 1907"/>
                <a:gd name="T8" fmla="*/ 1304 w 1305"/>
                <a:gd name="T9" fmla="*/ 766 h 1907"/>
                <a:gd name="T10" fmla="*/ 772 w 1305"/>
                <a:gd name="T11" fmla="*/ 234 h 1907"/>
                <a:gd name="T12" fmla="*/ 772 w 1305"/>
                <a:gd name="T13" fmla="*/ 0 h 1907"/>
                <a:gd name="T14" fmla="*/ 772 w 1305"/>
                <a:gd name="T15" fmla="*/ 0 h 1907"/>
                <a:gd name="T16" fmla="*/ 0 w 1305"/>
                <a:gd name="T17" fmla="*/ 766 h 1907"/>
                <a:gd name="T18" fmla="*/ 772 w 1305"/>
                <a:gd name="T19" fmla="*/ 1906 h 1907"/>
                <a:gd name="T20" fmla="*/ 772 w 1305"/>
                <a:gd name="T21" fmla="*/ 1297 h 1907"/>
                <a:gd name="T22" fmla="*/ 772 w 1305"/>
                <a:gd name="T23" fmla="*/ 1297 h 1907"/>
                <a:gd name="T24" fmla="*/ 240 w 1305"/>
                <a:gd name="T25" fmla="*/ 766 h 1907"/>
                <a:gd name="T26" fmla="*/ 240 w 1305"/>
                <a:gd name="T27" fmla="*/ 766 h 1907"/>
                <a:gd name="T28" fmla="*/ 240 w 1305"/>
                <a:gd name="T29" fmla="*/ 766 h 1907"/>
                <a:gd name="T30" fmla="*/ 772 w 1305"/>
                <a:gd name="T31" fmla="*/ 234 h 1907"/>
                <a:gd name="T32" fmla="*/ 772 w 1305"/>
                <a:gd name="T33" fmla="*/ 234 h 1907"/>
                <a:gd name="T34" fmla="*/ 772 w 1305"/>
                <a:gd name="T35" fmla="*/ 0 h 1907"/>
                <a:gd name="T36" fmla="*/ 772 w 1305"/>
                <a:gd name="T37" fmla="*/ 0 h 1907"/>
                <a:gd name="T38" fmla="*/ 772 w 1305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lnTo>
                    <a:pt x="1304" y="766"/>
                  </a:ln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lnTo>
                    <a:pt x="772" y="1297"/>
                  </a:lnTo>
                  <a:cubicBezTo>
                    <a:pt x="480" y="1297"/>
                    <a:pt x="240" y="1057"/>
                    <a:pt x="240" y="766"/>
                  </a:cubicBezTo>
                  <a:lnTo>
                    <a:pt x="240" y="766"/>
                  </a:lnTo>
                  <a:lnTo>
                    <a:pt x="240" y="766"/>
                  </a:lnTo>
                  <a:cubicBezTo>
                    <a:pt x="240" y="474"/>
                    <a:pt x="480" y="234"/>
                    <a:pt x="772" y="234"/>
                  </a:cubicBezTo>
                  <a:lnTo>
                    <a:pt x="772" y="234"/>
                  </a:lnTo>
                  <a:cubicBezTo>
                    <a:pt x="772" y="0"/>
                    <a:pt x="772" y="0"/>
                    <a:pt x="772" y="0"/>
                  </a:cubicBezTo>
                  <a:lnTo>
                    <a:pt x="772" y="0"/>
                  </a:lnTo>
                  <a:lnTo>
                    <a:pt x="772" y="23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7" name="Freeform 101"/>
            <p:cNvSpPr>
              <a:spLocks noChangeArrowheads="1"/>
            </p:cNvSpPr>
            <p:nvPr/>
          </p:nvSpPr>
          <p:spPr bwMode="auto">
            <a:xfrm>
              <a:off x="6910785" y="2569779"/>
              <a:ext cx="298450" cy="228600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58585" y="2166554"/>
            <a:ext cx="1073150" cy="1320800"/>
            <a:chOff x="8358585" y="2166554"/>
            <a:chExt cx="1073150" cy="1320800"/>
          </a:xfrm>
        </p:grpSpPr>
        <p:sp>
          <p:nvSpPr>
            <p:cNvPr id="39" name="Freeform 39"/>
            <p:cNvSpPr>
              <a:spLocks noChangeArrowheads="1"/>
            </p:cNvSpPr>
            <p:nvPr/>
          </p:nvSpPr>
          <p:spPr bwMode="auto">
            <a:xfrm>
              <a:off x="8358585" y="2166554"/>
              <a:ext cx="1073150" cy="1320800"/>
            </a:xfrm>
            <a:custGeom>
              <a:avLst/>
              <a:gdLst>
                <a:gd name="T0" fmla="*/ 773 w 1546"/>
                <a:gd name="T1" fmla="*/ 1906 h 1907"/>
                <a:gd name="T2" fmla="*/ 773 w 1546"/>
                <a:gd name="T3" fmla="*/ 1906 h 1907"/>
                <a:gd name="T4" fmla="*/ 0 w 1546"/>
                <a:gd name="T5" fmla="*/ 766 h 1907"/>
                <a:gd name="T6" fmla="*/ 773 w 1546"/>
                <a:gd name="T7" fmla="*/ 0 h 1907"/>
                <a:gd name="T8" fmla="*/ 1545 w 1546"/>
                <a:gd name="T9" fmla="*/ 766 h 1907"/>
                <a:gd name="T10" fmla="*/ 773 w 1546"/>
                <a:gd name="T11" fmla="*/ 1906 h 1907"/>
                <a:gd name="T12" fmla="*/ 773 w 1546"/>
                <a:gd name="T13" fmla="*/ 234 h 1907"/>
                <a:gd name="T14" fmla="*/ 773 w 1546"/>
                <a:gd name="T15" fmla="*/ 234 h 1907"/>
                <a:gd name="T16" fmla="*/ 241 w 1546"/>
                <a:gd name="T17" fmla="*/ 766 h 1907"/>
                <a:gd name="T18" fmla="*/ 773 w 1546"/>
                <a:gd name="T19" fmla="*/ 1297 h 1907"/>
                <a:gd name="T20" fmla="*/ 1311 w 1546"/>
                <a:gd name="T21" fmla="*/ 766 h 1907"/>
                <a:gd name="T22" fmla="*/ 773 w 1546"/>
                <a:gd name="T23" fmla="*/ 234 h 1907"/>
                <a:gd name="T24" fmla="*/ 773 w 1546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6" h="1907">
                  <a:moveTo>
                    <a:pt x="773" y="1906"/>
                  </a:moveTo>
                  <a:lnTo>
                    <a:pt x="773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51" y="0"/>
                    <a:pt x="773" y="0"/>
                  </a:cubicBezTo>
                  <a:cubicBezTo>
                    <a:pt x="1201" y="0"/>
                    <a:pt x="1545" y="344"/>
                    <a:pt x="1545" y="766"/>
                  </a:cubicBezTo>
                  <a:cubicBezTo>
                    <a:pt x="1545" y="1186"/>
                    <a:pt x="980" y="1906"/>
                    <a:pt x="773" y="1906"/>
                  </a:cubicBezTo>
                  <a:lnTo>
                    <a:pt x="773" y="234"/>
                  </a:lnTo>
                  <a:lnTo>
                    <a:pt x="773" y="234"/>
                  </a:lnTo>
                  <a:cubicBezTo>
                    <a:pt x="481" y="234"/>
                    <a:pt x="241" y="474"/>
                    <a:pt x="241" y="766"/>
                  </a:cubicBezTo>
                  <a:cubicBezTo>
                    <a:pt x="241" y="1057"/>
                    <a:pt x="481" y="1297"/>
                    <a:pt x="773" y="1297"/>
                  </a:cubicBezTo>
                  <a:cubicBezTo>
                    <a:pt x="1071" y="1297"/>
                    <a:pt x="1311" y="1057"/>
                    <a:pt x="1311" y="766"/>
                  </a:cubicBezTo>
                  <a:cubicBezTo>
                    <a:pt x="1311" y="474"/>
                    <a:pt x="1071" y="234"/>
                    <a:pt x="773" y="234"/>
                  </a:cubicBezTo>
                  <a:lnTo>
                    <a:pt x="773" y="1906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40" name="Freeform 41"/>
            <p:cNvSpPr>
              <a:spLocks noChangeArrowheads="1"/>
            </p:cNvSpPr>
            <p:nvPr/>
          </p:nvSpPr>
          <p:spPr bwMode="auto">
            <a:xfrm>
              <a:off x="8358585" y="2166554"/>
              <a:ext cx="911225" cy="1320800"/>
            </a:xfrm>
            <a:custGeom>
              <a:avLst/>
              <a:gdLst>
                <a:gd name="T0" fmla="*/ 773 w 1312"/>
                <a:gd name="T1" fmla="*/ 234 h 1907"/>
                <a:gd name="T2" fmla="*/ 773 w 1312"/>
                <a:gd name="T3" fmla="*/ 234 h 1907"/>
                <a:gd name="T4" fmla="*/ 773 w 1312"/>
                <a:gd name="T5" fmla="*/ 234 h 1907"/>
                <a:gd name="T6" fmla="*/ 1311 w 1312"/>
                <a:gd name="T7" fmla="*/ 766 h 1907"/>
                <a:gd name="T8" fmla="*/ 1311 w 1312"/>
                <a:gd name="T9" fmla="*/ 766 h 1907"/>
                <a:gd name="T10" fmla="*/ 773 w 1312"/>
                <a:gd name="T11" fmla="*/ 234 h 1907"/>
                <a:gd name="T12" fmla="*/ 773 w 1312"/>
                <a:gd name="T13" fmla="*/ 0 h 1907"/>
                <a:gd name="T14" fmla="*/ 773 w 1312"/>
                <a:gd name="T15" fmla="*/ 0 h 1907"/>
                <a:gd name="T16" fmla="*/ 0 w 1312"/>
                <a:gd name="T17" fmla="*/ 766 h 1907"/>
                <a:gd name="T18" fmla="*/ 773 w 1312"/>
                <a:gd name="T19" fmla="*/ 1906 h 1907"/>
                <a:gd name="T20" fmla="*/ 773 w 1312"/>
                <a:gd name="T21" fmla="*/ 1297 h 1907"/>
                <a:gd name="T22" fmla="*/ 773 w 1312"/>
                <a:gd name="T23" fmla="*/ 1297 h 1907"/>
                <a:gd name="T24" fmla="*/ 241 w 1312"/>
                <a:gd name="T25" fmla="*/ 766 h 1907"/>
                <a:gd name="T26" fmla="*/ 241 w 1312"/>
                <a:gd name="T27" fmla="*/ 766 h 1907"/>
                <a:gd name="T28" fmla="*/ 241 w 1312"/>
                <a:gd name="T29" fmla="*/ 766 h 1907"/>
                <a:gd name="T30" fmla="*/ 773 w 1312"/>
                <a:gd name="T31" fmla="*/ 234 h 1907"/>
                <a:gd name="T32" fmla="*/ 773 w 1312"/>
                <a:gd name="T33" fmla="*/ 234 h 1907"/>
                <a:gd name="T34" fmla="*/ 773 w 1312"/>
                <a:gd name="T35" fmla="*/ 0 h 1907"/>
                <a:gd name="T36" fmla="*/ 773 w 1312"/>
                <a:gd name="T37" fmla="*/ 0 h 1907"/>
                <a:gd name="T38" fmla="*/ 773 w 1312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2" h="1907">
                  <a:moveTo>
                    <a:pt x="773" y="234"/>
                  </a:moveTo>
                  <a:lnTo>
                    <a:pt x="773" y="234"/>
                  </a:lnTo>
                  <a:lnTo>
                    <a:pt x="773" y="234"/>
                  </a:lnTo>
                  <a:cubicBezTo>
                    <a:pt x="1071" y="234"/>
                    <a:pt x="1311" y="474"/>
                    <a:pt x="1311" y="766"/>
                  </a:cubicBezTo>
                  <a:lnTo>
                    <a:pt x="1311" y="766"/>
                  </a:lnTo>
                  <a:cubicBezTo>
                    <a:pt x="1311" y="474"/>
                    <a:pt x="1071" y="234"/>
                    <a:pt x="773" y="234"/>
                  </a:cubicBezTo>
                  <a:lnTo>
                    <a:pt x="773" y="0"/>
                  </a:lnTo>
                  <a:lnTo>
                    <a:pt x="773" y="0"/>
                  </a:lnTo>
                  <a:cubicBezTo>
                    <a:pt x="351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3" y="1906"/>
                  </a:cubicBezTo>
                  <a:cubicBezTo>
                    <a:pt x="773" y="1297"/>
                    <a:pt x="773" y="1297"/>
                    <a:pt x="773" y="1297"/>
                  </a:cubicBezTo>
                  <a:lnTo>
                    <a:pt x="773" y="1297"/>
                  </a:lnTo>
                  <a:cubicBezTo>
                    <a:pt x="481" y="1297"/>
                    <a:pt x="241" y="1057"/>
                    <a:pt x="241" y="766"/>
                  </a:cubicBezTo>
                  <a:lnTo>
                    <a:pt x="241" y="766"/>
                  </a:lnTo>
                  <a:lnTo>
                    <a:pt x="241" y="766"/>
                  </a:lnTo>
                  <a:cubicBezTo>
                    <a:pt x="241" y="474"/>
                    <a:pt x="481" y="234"/>
                    <a:pt x="773" y="234"/>
                  </a:cubicBezTo>
                  <a:lnTo>
                    <a:pt x="773" y="234"/>
                  </a:lnTo>
                  <a:cubicBezTo>
                    <a:pt x="773" y="0"/>
                    <a:pt x="773" y="0"/>
                    <a:pt x="773" y="0"/>
                  </a:cubicBezTo>
                  <a:lnTo>
                    <a:pt x="773" y="0"/>
                  </a:lnTo>
                  <a:lnTo>
                    <a:pt x="773" y="23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41" name="Freeform 160"/>
            <p:cNvSpPr>
              <a:spLocks noChangeArrowheads="1"/>
            </p:cNvSpPr>
            <p:nvPr/>
          </p:nvSpPr>
          <p:spPr bwMode="auto">
            <a:xfrm>
              <a:off x="8762604" y="2558667"/>
              <a:ext cx="277019" cy="238919"/>
            </a:xfrm>
            <a:custGeom>
              <a:avLst/>
              <a:gdLst>
                <a:gd name="T0" fmla="*/ 44 w 461"/>
                <a:gd name="T1" fmla="*/ 124 h 400"/>
                <a:gd name="T2" fmla="*/ 44 w 461"/>
                <a:gd name="T3" fmla="*/ 124 h 400"/>
                <a:gd name="T4" fmla="*/ 221 w 461"/>
                <a:gd name="T5" fmla="*/ 106 h 400"/>
                <a:gd name="T6" fmla="*/ 328 w 461"/>
                <a:gd name="T7" fmla="*/ 142 h 400"/>
                <a:gd name="T8" fmla="*/ 443 w 461"/>
                <a:gd name="T9" fmla="*/ 89 h 400"/>
                <a:gd name="T10" fmla="*/ 451 w 461"/>
                <a:gd name="T11" fmla="*/ 53 h 400"/>
                <a:gd name="T12" fmla="*/ 416 w 461"/>
                <a:gd name="T13" fmla="*/ 53 h 400"/>
                <a:gd name="T14" fmla="*/ 239 w 461"/>
                <a:gd name="T15" fmla="*/ 62 h 400"/>
                <a:gd name="T16" fmla="*/ 18 w 461"/>
                <a:gd name="T17" fmla="*/ 89 h 400"/>
                <a:gd name="T18" fmla="*/ 9 w 461"/>
                <a:gd name="T19" fmla="*/ 124 h 400"/>
                <a:gd name="T20" fmla="*/ 44 w 461"/>
                <a:gd name="T21" fmla="*/ 124 h 400"/>
                <a:gd name="T22" fmla="*/ 416 w 461"/>
                <a:gd name="T23" fmla="*/ 178 h 400"/>
                <a:gd name="T24" fmla="*/ 416 w 461"/>
                <a:gd name="T25" fmla="*/ 178 h 400"/>
                <a:gd name="T26" fmla="*/ 239 w 461"/>
                <a:gd name="T27" fmla="*/ 195 h 400"/>
                <a:gd name="T28" fmla="*/ 18 w 461"/>
                <a:gd name="T29" fmla="*/ 213 h 400"/>
                <a:gd name="T30" fmla="*/ 9 w 461"/>
                <a:gd name="T31" fmla="*/ 248 h 400"/>
                <a:gd name="T32" fmla="*/ 44 w 461"/>
                <a:gd name="T33" fmla="*/ 248 h 400"/>
                <a:gd name="T34" fmla="*/ 221 w 461"/>
                <a:gd name="T35" fmla="*/ 240 h 400"/>
                <a:gd name="T36" fmla="*/ 328 w 461"/>
                <a:gd name="T37" fmla="*/ 275 h 400"/>
                <a:gd name="T38" fmla="*/ 443 w 461"/>
                <a:gd name="T39" fmla="*/ 222 h 400"/>
                <a:gd name="T40" fmla="*/ 451 w 461"/>
                <a:gd name="T41" fmla="*/ 187 h 400"/>
                <a:gd name="T42" fmla="*/ 416 w 461"/>
                <a:gd name="T43" fmla="*/ 178 h 400"/>
                <a:gd name="T44" fmla="*/ 416 w 461"/>
                <a:gd name="T45" fmla="*/ 302 h 400"/>
                <a:gd name="T46" fmla="*/ 416 w 461"/>
                <a:gd name="T47" fmla="*/ 302 h 400"/>
                <a:gd name="T48" fmla="*/ 239 w 461"/>
                <a:gd name="T49" fmla="*/ 319 h 400"/>
                <a:gd name="T50" fmla="*/ 18 w 461"/>
                <a:gd name="T51" fmla="*/ 337 h 400"/>
                <a:gd name="T52" fmla="*/ 9 w 461"/>
                <a:gd name="T53" fmla="*/ 372 h 400"/>
                <a:gd name="T54" fmla="*/ 44 w 461"/>
                <a:gd name="T55" fmla="*/ 381 h 400"/>
                <a:gd name="T56" fmla="*/ 221 w 461"/>
                <a:gd name="T57" fmla="*/ 363 h 400"/>
                <a:gd name="T58" fmla="*/ 328 w 461"/>
                <a:gd name="T59" fmla="*/ 399 h 400"/>
                <a:gd name="T60" fmla="*/ 443 w 461"/>
                <a:gd name="T61" fmla="*/ 346 h 400"/>
                <a:gd name="T62" fmla="*/ 451 w 461"/>
                <a:gd name="T63" fmla="*/ 310 h 400"/>
                <a:gd name="T64" fmla="*/ 416 w 461"/>
                <a:gd name="T65" fmla="*/ 3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400">
                  <a:moveTo>
                    <a:pt x="44" y="124"/>
                  </a:moveTo>
                  <a:lnTo>
                    <a:pt x="44" y="124"/>
                  </a:lnTo>
                  <a:cubicBezTo>
                    <a:pt x="88" y="89"/>
                    <a:pt x="124" y="62"/>
                    <a:pt x="221" y="106"/>
                  </a:cubicBezTo>
                  <a:cubicBezTo>
                    <a:pt x="266" y="133"/>
                    <a:pt x="301" y="142"/>
                    <a:pt x="328" y="142"/>
                  </a:cubicBezTo>
                  <a:cubicBezTo>
                    <a:pt x="381" y="142"/>
                    <a:pt x="416" y="115"/>
                    <a:pt x="443" y="89"/>
                  </a:cubicBezTo>
                  <a:cubicBezTo>
                    <a:pt x="451" y="80"/>
                    <a:pt x="460" y="62"/>
                    <a:pt x="451" y="53"/>
                  </a:cubicBezTo>
                  <a:cubicBezTo>
                    <a:pt x="443" y="44"/>
                    <a:pt x="425" y="44"/>
                    <a:pt x="416" y="53"/>
                  </a:cubicBezTo>
                  <a:cubicBezTo>
                    <a:pt x="372" y="89"/>
                    <a:pt x="337" y="115"/>
                    <a:pt x="239" y="62"/>
                  </a:cubicBezTo>
                  <a:cubicBezTo>
                    <a:pt x="124" y="0"/>
                    <a:pt x="62" y="44"/>
                    <a:pt x="18" y="89"/>
                  </a:cubicBezTo>
                  <a:cubicBezTo>
                    <a:pt x="9" y="97"/>
                    <a:pt x="0" y="115"/>
                    <a:pt x="9" y="124"/>
                  </a:cubicBezTo>
                  <a:cubicBezTo>
                    <a:pt x="18" y="133"/>
                    <a:pt x="35" y="133"/>
                    <a:pt x="44" y="124"/>
                  </a:cubicBezTo>
                  <a:close/>
                  <a:moveTo>
                    <a:pt x="416" y="178"/>
                  </a:moveTo>
                  <a:lnTo>
                    <a:pt x="416" y="178"/>
                  </a:lnTo>
                  <a:cubicBezTo>
                    <a:pt x="372" y="213"/>
                    <a:pt x="337" y="248"/>
                    <a:pt x="239" y="195"/>
                  </a:cubicBezTo>
                  <a:cubicBezTo>
                    <a:pt x="124" y="124"/>
                    <a:pt x="62" y="178"/>
                    <a:pt x="18" y="213"/>
                  </a:cubicBezTo>
                  <a:cubicBezTo>
                    <a:pt x="9" y="222"/>
                    <a:pt x="0" y="240"/>
                    <a:pt x="9" y="248"/>
                  </a:cubicBezTo>
                  <a:cubicBezTo>
                    <a:pt x="18" y="257"/>
                    <a:pt x="35" y="257"/>
                    <a:pt x="44" y="248"/>
                  </a:cubicBezTo>
                  <a:cubicBezTo>
                    <a:pt x="88" y="213"/>
                    <a:pt x="124" y="187"/>
                    <a:pt x="221" y="240"/>
                  </a:cubicBezTo>
                  <a:cubicBezTo>
                    <a:pt x="266" y="266"/>
                    <a:pt x="301" y="275"/>
                    <a:pt x="328" y="275"/>
                  </a:cubicBezTo>
                  <a:cubicBezTo>
                    <a:pt x="381" y="275"/>
                    <a:pt x="416" y="240"/>
                    <a:pt x="443" y="222"/>
                  </a:cubicBezTo>
                  <a:cubicBezTo>
                    <a:pt x="451" y="213"/>
                    <a:pt x="460" y="195"/>
                    <a:pt x="451" y="187"/>
                  </a:cubicBezTo>
                  <a:cubicBezTo>
                    <a:pt x="443" y="168"/>
                    <a:pt x="425" y="168"/>
                    <a:pt x="416" y="178"/>
                  </a:cubicBezTo>
                  <a:close/>
                  <a:moveTo>
                    <a:pt x="416" y="302"/>
                  </a:moveTo>
                  <a:lnTo>
                    <a:pt x="416" y="302"/>
                  </a:lnTo>
                  <a:cubicBezTo>
                    <a:pt x="372" y="346"/>
                    <a:pt x="337" y="372"/>
                    <a:pt x="239" y="319"/>
                  </a:cubicBezTo>
                  <a:cubicBezTo>
                    <a:pt x="124" y="248"/>
                    <a:pt x="62" y="302"/>
                    <a:pt x="18" y="337"/>
                  </a:cubicBezTo>
                  <a:cubicBezTo>
                    <a:pt x="9" y="346"/>
                    <a:pt x="0" y="363"/>
                    <a:pt x="9" y="372"/>
                  </a:cubicBezTo>
                  <a:cubicBezTo>
                    <a:pt x="18" y="390"/>
                    <a:pt x="35" y="390"/>
                    <a:pt x="44" y="381"/>
                  </a:cubicBezTo>
                  <a:cubicBezTo>
                    <a:pt x="88" y="337"/>
                    <a:pt x="124" y="310"/>
                    <a:pt x="221" y="363"/>
                  </a:cubicBezTo>
                  <a:cubicBezTo>
                    <a:pt x="266" y="390"/>
                    <a:pt x="301" y="399"/>
                    <a:pt x="328" y="399"/>
                  </a:cubicBezTo>
                  <a:cubicBezTo>
                    <a:pt x="381" y="399"/>
                    <a:pt x="416" y="372"/>
                    <a:pt x="443" y="346"/>
                  </a:cubicBezTo>
                  <a:cubicBezTo>
                    <a:pt x="451" y="337"/>
                    <a:pt x="460" y="319"/>
                    <a:pt x="451" y="310"/>
                  </a:cubicBezTo>
                  <a:cubicBezTo>
                    <a:pt x="443" y="302"/>
                    <a:pt x="425" y="293"/>
                    <a:pt x="416" y="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442631" y="4519791"/>
            <a:ext cx="1646507" cy="988431"/>
            <a:chOff x="2096724" y="1545128"/>
            <a:chExt cx="1405186" cy="988431"/>
          </a:xfrm>
        </p:grpSpPr>
        <p:sp>
          <p:nvSpPr>
            <p:cNvPr id="43" name="TextBox 17"/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TextBox 18"/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274871" y="4519791"/>
            <a:ext cx="1646507" cy="988431"/>
            <a:chOff x="2096724" y="1545128"/>
            <a:chExt cx="1405186" cy="988431"/>
          </a:xfrm>
        </p:grpSpPr>
        <p:sp>
          <p:nvSpPr>
            <p:cNvPr id="46" name="TextBox 17"/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7" name="TextBox 18"/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107111" y="4519791"/>
            <a:ext cx="1646507" cy="988431"/>
            <a:chOff x="2096724" y="1545128"/>
            <a:chExt cx="1405186" cy="988431"/>
          </a:xfrm>
        </p:grpSpPr>
        <p:sp>
          <p:nvSpPr>
            <p:cNvPr id="49" name="TextBox 17"/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0" name="TextBox 18"/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939350" y="4519791"/>
            <a:ext cx="1646507" cy="988431"/>
            <a:chOff x="2096724" y="1545128"/>
            <a:chExt cx="1405186" cy="988431"/>
          </a:xfrm>
        </p:grpSpPr>
        <p:sp>
          <p:nvSpPr>
            <p:cNvPr id="52" name="TextBox 17"/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3" name="TextBox 18"/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4929137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133919" cy="741537"/>
            <a:chOff x="1153871" y="221914"/>
            <a:chExt cx="2133916" cy="741538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878" y="753073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reeform 5"/>
          <p:cNvSpPr>
            <a:spLocks/>
          </p:cNvSpPr>
          <p:nvPr/>
        </p:nvSpPr>
        <p:spPr bwMode="auto">
          <a:xfrm>
            <a:off x="3190522" y="2029214"/>
            <a:ext cx="1905000" cy="2557463"/>
          </a:xfrm>
          <a:custGeom>
            <a:avLst/>
            <a:gdLst>
              <a:gd name="T0" fmla="*/ 506 w 506"/>
              <a:gd name="T1" fmla="*/ 472 h 680"/>
              <a:gd name="T2" fmla="*/ 488 w 506"/>
              <a:gd name="T3" fmla="*/ 600 h 680"/>
              <a:gd name="T4" fmla="*/ 488 w 506"/>
              <a:gd name="T5" fmla="*/ 600 h 680"/>
              <a:gd name="T6" fmla="*/ 314 w 506"/>
              <a:gd name="T7" fmla="*/ 680 h 680"/>
              <a:gd name="T8" fmla="*/ 259 w 506"/>
              <a:gd name="T9" fmla="*/ 562 h 680"/>
              <a:gd name="T10" fmla="*/ 276 w 506"/>
              <a:gd name="T11" fmla="*/ 472 h 680"/>
              <a:gd name="T12" fmla="*/ 54 w 506"/>
              <a:gd name="T13" fmla="*/ 230 h 680"/>
              <a:gd name="T14" fmla="*/ 142 w 506"/>
              <a:gd name="T15" fmla="*/ 141 h 680"/>
              <a:gd name="T16" fmla="*/ 0 w 506"/>
              <a:gd name="T17" fmla="*/ 1 h 680"/>
              <a:gd name="T18" fmla="*/ 34 w 506"/>
              <a:gd name="T19" fmla="*/ 0 h 680"/>
              <a:gd name="T20" fmla="*/ 506 w 506"/>
              <a:gd name="T21" fmla="*/ 472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6" h="680">
                <a:moveTo>
                  <a:pt x="506" y="472"/>
                </a:moveTo>
                <a:cubicBezTo>
                  <a:pt x="506" y="516"/>
                  <a:pt x="500" y="559"/>
                  <a:pt x="488" y="600"/>
                </a:cubicBezTo>
                <a:cubicBezTo>
                  <a:pt x="488" y="600"/>
                  <a:pt x="488" y="600"/>
                  <a:pt x="488" y="600"/>
                </a:cubicBezTo>
                <a:cubicBezTo>
                  <a:pt x="314" y="680"/>
                  <a:pt x="314" y="680"/>
                  <a:pt x="314" y="680"/>
                </a:cubicBezTo>
                <a:cubicBezTo>
                  <a:pt x="259" y="562"/>
                  <a:pt x="259" y="562"/>
                  <a:pt x="259" y="562"/>
                </a:cubicBezTo>
                <a:cubicBezTo>
                  <a:pt x="270" y="534"/>
                  <a:pt x="276" y="504"/>
                  <a:pt x="276" y="472"/>
                </a:cubicBezTo>
                <a:cubicBezTo>
                  <a:pt x="276" y="345"/>
                  <a:pt x="179" y="240"/>
                  <a:pt x="54" y="230"/>
                </a:cubicBezTo>
                <a:cubicBezTo>
                  <a:pt x="142" y="141"/>
                  <a:pt x="142" y="141"/>
                  <a:pt x="142" y="141"/>
                </a:cubicBezTo>
                <a:cubicBezTo>
                  <a:pt x="0" y="1"/>
                  <a:pt x="0" y="1"/>
                  <a:pt x="0" y="1"/>
                </a:cubicBezTo>
                <a:cubicBezTo>
                  <a:pt x="11" y="0"/>
                  <a:pt x="23" y="0"/>
                  <a:pt x="34" y="0"/>
                </a:cubicBezTo>
                <a:cubicBezTo>
                  <a:pt x="295" y="0"/>
                  <a:pt x="506" y="211"/>
                  <a:pt x="506" y="472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091972" y="4380302"/>
            <a:ext cx="2795588" cy="1195388"/>
          </a:xfrm>
          <a:custGeom>
            <a:avLst/>
            <a:gdLst>
              <a:gd name="T0" fmla="*/ 743 w 743"/>
              <a:gd name="T1" fmla="*/ 67 h 318"/>
              <a:gd name="T2" fmla="*/ 326 w 743"/>
              <a:gd name="T3" fmla="*/ 318 h 318"/>
              <a:gd name="T4" fmla="*/ 7 w 743"/>
              <a:gd name="T5" fmla="*/ 195 h 318"/>
              <a:gd name="T6" fmla="*/ 0 w 743"/>
              <a:gd name="T7" fmla="*/ 5 h 318"/>
              <a:gd name="T8" fmla="*/ 138 w 743"/>
              <a:gd name="T9" fmla="*/ 0 h 318"/>
              <a:gd name="T10" fmla="*/ 326 w 743"/>
              <a:gd name="T11" fmla="*/ 89 h 318"/>
              <a:gd name="T12" fmla="*/ 508 w 743"/>
              <a:gd name="T13" fmla="*/ 7 h 318"/>
              <a:gd name="T14" fmla="*/ 572 w 743"/>
              <a:gd name="T15" fmla="*/ 146 h 318"/>
              <a:gd name="T16" fmla="*/ 743 w 743"/>
              <a:gd name="T17" fmla="*/ 67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3" h="318">
                <a:moveTo>
                  <a:pt x="743" y="67"/>
                </a:moveTo>
                <a:cubicBezTo>
                  <a:pt x="664" y="216"/>
                  <a:pt x="507" y="318"/>
                  <a:pt x="326" y="318"/>
                </a:cubicBezTo>
                <a:cubicBezTo>
                  <a:pt x="203" y="318"/>
                  <a:pt x="91" y="272"/>
                  <a:pt x="7" y="195"/>
                </a:cubicBezTo>
                <a:cubicBezTo>
                  <a:pt x="0" y="5"/>
                  <a:pt x="0" y="5"/>
                  <a:pt x="0" y="5"/>
                </a:cubicBezTo>
                <a:cubicBezTo>
                  <a:pt x="138" y="0"/>
                  <a:pt x="138" y="0"/>
                  <a:pt x="138" y="0"/>
                </a:cubicBezTo>
                <a:cubicBezTo>
                  <a:pt x="183" y="54"/>
                  <a:pt x="250" y="89"/>
                  <a:pt x="326" y="89"/>
                </a:cubicBezTo>
                <a:cubicBezTo>
                  <a:pt x="398" y="89"/>
                  <a:pt x="463" y="57"/>
                  <a:pt x="508" y="7"/>
                </a:cubicBezTo>
                <a:cubicBezTo>
                  <a:pt x="572" y="146"/>
                  <a:pt x="572" y="146"/>
                  <a:pt x="572" y="146"/>
                </a:cubicBezTo>
                <a:lnTo>
                  <a:pt x="743" y="6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542697" y="2084777"/>
            <a:ext cx="1820863" cy="2716213"/>
          </a:xfrm>
          <a:custGeom>
            <a:avLst/>
            <a:gdLst>
              <a:gd name="T0" fmla="*/ 484 w 484"/>
              <a:gd name="T1" fmla="*/ 126 h 722"/>
              <a:gd name="T2" fmla="*/ 379 w 484"/>
              <a:gd name="T3" fmla="*/ 233 h 722"/>
              <a:gd name="T4" fmla="*/ 230 w 484"/>
              <a:gd name="T5" fmla="*/ 457 h 722"/>
              <a:gd name="T6" fmla="*/ 245 w 484"/>
              <a:gd name="T7" fmla="*/ 543 h 722"/>
              <a:gd name="T8" fmla="*/ 74 w 484"/>
              <a:gd name="T9" fmla="*/ 550 h 722"/>
              <a:gd name="T10" fmla="*/ 82 w 484"/>
              <a:gd name="T11" fmla="*/ 722 h 722"/>
              <a:gd name="T12" fmla="*/ 0 w 484"/>
              <a:gd name="T13" fmla="*/ 457 h 722"/>
              <a:gd name="T14" fmla="*/ 355 w 484"/>
              <a:gd name="T15" fmla="*/ 0 h 722"/>
              <a:gd name="T16" fmla="*/ 484 w 484"/>
              <a:gd name="T17" fmla="*/ 126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4" h="722">
                <a:moveTo>
                  <a:pt x="484" y="126"/>
                </a:moveTo>
                <a:cubicBezTo>
                  <a:pt x="379" y="233"/>
                  <a:pt x="379" y="233"/>
                  <a:pt x="379" y="233"/>
                </a:cubicBezTo>
                <a:cubicBezTo>
                  <a:pt x="291" y="269"/>
                  <a:pt x="230" y="356"/>
                  <a:pt x="230" y="457"/>
                </a:cubicBezTo>
                <a:cubicBezTo>
                  <a:pt x="230" y="487"/>
                  <a:pt x="235" y="516"/>
                  <a:pt x="245" y="543"/>
                </a:cubicBezTo>
                <a:cubicBezTo>
                  <a:pt x="74" y="550"/>
                  <a:pt x="74" y="550"/>
                  <a:pt x="74" y="550"/>
                </a:cubicBezTo>
                <a:cubicBezTo>
                  <a:pt x="82" y="722"/>
                  <a:pt x="82" y="722"/>
                  <a:pt x="82" y="722"/>
                </a:cubicBezTo>
                <a:cubicBezTo>
                  <a:pt x="30" y="646"/>
                  <a:pt x="0" y="555"/>
                  <a:pt x="0" y="457"/>
                </a:cubicBezTo>
                <a:cubicBezTo>
                  <a:pt x="0" y="237"/>
                  <a:pt x="151" y="52"/>
                  <a:pt x="355" y="0"/>
                </a:cubicBezTo>
                <a:lnTo>
                  <a:pt x="484" y="126"/>
                </a:lnTo>
                <a:close/>
              </a:path>
            </a:pathLst>
          </a:custGeom>
          <a:solidFill>
            <a:srgbClr val="70AD4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31"/>
          <p:cNvGrpSpPr/>
          <p:nvPr/>
        </p:nvGrpSpPr>
        <p:grpSpPr>
          <a:xfrm>
            <a:off x="6507249" y="2208286"/>
            <a:ext cx="777109" cy="777109"/>
            <a:chOff x="6507249" y="2208286"/>
            <a:chExt cx="777109" cy="777109"/>
          </a:xfrm>
        </p:grpSpPr>
        <p:sp>
          <p:nvSpPr>
            <p:cNvPr id="11" name="Oval 10"/>
            <p:cNvSpPr/>
            <p:nvPr/>
          </p:nvSpPr>
          <p:spPr>
            <a:xfrm>
              <a:off x="6553498" y="2252818"/>
              <a:ext cx="693715" cy="693714"/>
            </a:xfrm>
            <a:prstGeom prst="ellipse">
              <a:avLst/>
            </a:prstGeom>
            <a:noFill/>
            <a:ln w="28575">
              <a:solidFill>
                <a:srgbClr val="70AD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>
              <a:spLocks noChangeAspect="1" noChangeArrowheads="1"/>
            </p:cNvSpPr>
            <p:nvPr/>
          </p:nvSpPr>
          <p:spPr bwMode="auto">
            <a:xfrm>
              <a:off x="6750446" y="2447348"/>
              <a:ext cx="370469" cy="327624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rgbClr val="70AD4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  <p:sp>
          <p:nvSpPr>
            <p:cNvPr id="13" name="Block Arc 12"/>
            <p:cNvSpPr/>
            <p:nvPr/>
          </p:nvSpPr>
          <p:spPr>
            <a:xfrm rot="16200000">
              <a:off x="6507249" y="2208286"/>
              <a:ext cx="777109" cy="777109"/>
            </a:xfrm>
            <a:prstGeom prst="blockArc">
              <a:avLst>
                <a:gd name="adj1" fmla="val 8351697"/>
                <a:gd name="adj2" fmla="val 17946"/>
                <a:gd name="adj3" fmla="val 11140"/>
              </a:avLst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TextBox 17"/>
          <p:cNvSpPr txBox="1"/>
          <p:nvPr/>
        </p:nvSpPr>
        <p:spPr>
          <a:xfrm>
            <a:off x="7374581" y="2084777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7374581" y="2414925"/>
            <a:ext cx="3119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6" name="TextBox 19"/>
          <p:cNvSpPr txBox="1"/>
          <p:nvPr/>
        </p:nvSpPr>
        <p:spPr>
          <a:xfrm>
            <a:off x="7374581" y="3352643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7" name="TextBox 20"/>
          <p:cNvSpPr txBox="1"/>
          <p:nvPr/>
        </p:nvSpPr>
        <p:spPr>
          <a:xfrm>
            <a:off x="7374581" y="3682791"/>
            <a:ext cx="3119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7374581" y="4603155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9" name="TextBox 22"/>
          <p:cNvSpPr txBox="1"/>
          <p:nvPr/>
        </p:nvSpPr>
        <p:spPr>
          <a:xfrm>
            <a:off x="7374581" y="4933303"/>
            <a:ext cx="3119918" cy="63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20" name="Group 33"/>
          <p:cNvGrpSpPr/>
          <p:nvPr/>
        </p:nvGrpSpPr>
        <p:grpSpPr>
          <a:xfrm>
            <a:off x="6507249" y="4693140"/>
            <a:ext cx="777109" cy="777109"/>
            <a:chOff x="6507249" y="4693140"/>
            <a:chExt cx="777109" cy="777109"/>
          </a:xfrm>
        </p:grpSpPr>
        <p:sp>
          <p:nvSpPr>
            <p:cNvPr id="21" name="Oval 15"/>
            <p:cNvSpPr/>
            <p:nvPr/>
          </p:nvSpPr>
          <p:spPr>
            <a:xfrm>
              <a:off x="6553498" y="4737672"/>
              <a:ext cx="693715" cy="69371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Block Arc 16"/>
            <p:cNvSpPr/>
            <p:nvPr/>
          </p:nvSpPr>
          <p:spPr>
            <a:xfrm rot="16200000">
              <a:off x="6507249" y="4693140"/>
              <a:ext cx="777109" cy="777109"/>
            </a:xfrm>
            <a:prstGeom prst="blockArc">
              <a:avLst>
                <a:gd name="adj1" fmla="val 8351697"/>
                <a:gd name="adj2" fmla="val 17946"/>
                <a:gd name="adj3" fmla="val 1114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AutoShape 66"/>
            <p:cNvSpPr>
              <a:spLocks noChangeAspect="1"/>
            </p:cNvSpPr>
            <p:nvPr/>
          </p:nvSpPr>
          <p:spPr bwMode="auto">
            <a:xfrm>
              <a:off x="6759971" y="4933157"/>
              <a:ext cx="303591" cy="303669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3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24" name="Group 32"/>
          <p:cNvGrpSpPr/>
          <p:nvPr/>
        </p:nvGrpSpPr>
        <p:grpSpPr>
          <a:xfrm>
            <a:off x="6507249" y="3465873"/>
            <a:ext cx="777109" cy="777109"/>
            <a:chOff x="6507249" y="3465873"/>
            <a:chExt cx="777109" cy="777109"/>
          </a:xfrm>
        </p:grpSpPr>
        <p:sp>
          <p:nvSpPr>
            <p:cNvPr id="25" name="Oval 13"/>
            <p:cNvSpPr/>
            <p:nvPr/>
          </p:nvSpPr>
          <p:spPr>
            <a:xfrm>
              <a:off x="6553498" y="3510405"/>
              <a:ext cx="693715" cy="693714"/>
            </a:xfrm>
            <a:prstGeom prst="ellipse">
              <a:avLst/>
            </a:prstGeom>
            <a:noFill/>
            <a:ln w="28575">
              <a:solidFill>
                <a:srgbClr val="1D7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Block Arc 14"/>
            <p:cNvSpPr/>
            <p:nvPr/>
          </p:nvSpPr>
          <p:spPr>
            <a:xfrm rot="16200000">
              <a:off x="6507249" y="3465873"/>
              <a:ext cx="777109" cy="777109"/>
            </a:xfrm>
            <a:prstGeom prst="blockArc">
              <a:avLst>
                <a:gd name="adj1" fmla="val 8351697"/>
                <a:gd name="adj2" fmla="val 17946"/>
                <a:gd name="adj3" fmla="val 11140"/>
              </a:avLst>
            </a:prstGeom>
            <a:solidFill>
              <a:srgbClr val="1D76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Freeform 24"/>
            <p:cNvSpPr>
              <a:spLocks noChangeAspect="1" noChangeArrowheads="1"/>
            </p:cNvSpPr>
            <p:nvPr/>
          </p:nvSpPr>
          <p:spPr bwMode="auto">
            <a:xfrm>
              <a:off x="6786250" y="3671582"/>
              <a:ext cx="241015" cy="378607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rgbClr val="1D765C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</p:grpSp>
      <p:cxnSp>
        <p:nvCxnSpPr>
          <p:cNvPr id="28" name="Straight Connector 26"/>
          <p:cNvCxnSpPr/>
          <p:nvPr/>
        </p:nvCxnSpPr>
        <p:spPr>
          <a:xfrm>
            <a:off x="5894363" y="1922996"/>
            <a:ext cx="0" cy="3822946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27"/>
          <p:cNvSpPr>
            <a:spLocks noChangeAspect="1" noChangeArrowheads="1"/>
          </p:cNvSpPr>
          <p:nvPr/>
        </p:nvSpPr>
        <p:spPr bwMode="auto">
          <a:xfrm>
            <a:off x="1903188" y="3071929"/>
            <a:ext cx="412560" cy="364847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30" name="Freeform 28"/>
          <p:cNvSpPr>
            <a:spLocks noChangeAspect="1" noChangeArrowheads="1"/>
          </p:cNvSpPr>
          <p:nvPr/>
        </p:nvSpPr>
        <p:spPr bwMode="auto">
          <a:xfrm>
            <a:off x="4370363" y="3037204"/>
            <a:ext cx="344698" cy="541481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31" name="AutoShape 66"/>
          <p:cNvSpPr>
            <a:spLocks noChangeAspect="1"/>
          </p:cNvSpPr>
          <p:nvPr/>
        </p:nvSpPr>
        <p:spPr bwMode="auto">
          <a:xfrm>
            <a:off x="3094431" y="4955300"/>
            <a:ext cx="418025" cy="41813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2" name="AutoShape 87"/>
          <p:cNvSpPr>
            <a:spLocks noChangeAspect="1"/>
          </p:cNvSpPr>
          <p:nvPr/>
        </p:nvSpPr>
        <p:spPr bwMode="auto">
          <a:xfrm>
            <a:off x="2981823" y="3414461"/>
            <a:ext cx="681455" cy="681632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96771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/>
      <p:bldP spid="15" grpId="0"/>
      <p:bldP spid="16" grpId="0"/>
      <p:bldP spid="17" grpId="0"/>
      <p:bldP spid="18" grpId="0"/>
      <p:bldP spid="19" grpId="0"/>
      <p:bldP spid="2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09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6002513" y="2410833"/>
            <a:ext cx="4193045" cy="972268"/>
            <a:chOff x="5544500" y="2053878"/>
            <a:chExt cx="2758377" cy="639602"/>
          </a:xfrm>
        </p:grpSpPr>
        <p:sp>
          <p:nvSpPr>
            <p:cNvPr id="45" name="Freeform 98"/>
            <p:cNvSpPr/>
            <p:nvPr/>
          </p:nvSpPr>
          <p:spPr bwMode="auto">
            <a:xfrm>
              <a:off x="5585948" y="2053878"/>
              <a:ext cx="2548884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Content Placeholder 2"/>
            <p:cNvSpPr txBox="1">
              <a:spLocks/>
            </p:cNvSpPr>
            <p:nvPr/>
          </p:nvSpPr>
          <p:spPr bwMode="auto">
            <a:xfrm>
              <a:off x="5544500" y="2560621"/>
              <a:ext cx="2758377" cy="132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5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PREPARATION</a:t>
              </a: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17" t="81389"/>
          <a:stretch/>
        </p:blipFill>
        <p:spPr>
          <a:xfrm>
            <a:off x="5559125" y="5096359"/>
            <a:ext cx="1073750" cy="1276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3339465" y="1823403"/>
            <a:ext cx="1954005" cy="1954005"/>
            <a:chOff x="9064604" y="2220685"/>
            <a:chExt cx="1954005" cy="1954005"/>
          </a:xfrm>
        </p:grpSpPr>
        <p:grpSp>
          <p:nvGrpSpPr>
            <p:cNvPr id="13" name="Group 7"/>
            <p:cNvGrpSpPr>
              <a:grpSpLocks/>
            </p:cNvGrpSpPr>
            <p:nvPr/>
          </p:nvGrpSpPr>
          <p:grpSpPr bwMode="auto">
            <a:xfrm>
              <a:off x="9064604" y="2220685"/>
              <a:ext cx="1954005" cy="1954005"/>
              <a:chOff x="6503439" y="4743591"/>
              <a:chExt cx="966131" cy="966131"/>
            </a:xfrm>
          </p:grpSpPr>
          <p:sp>
            <p:nvSpPr>
              <p:cNvPr id="15" name="Oval 110"/>
              <p:cNvSpPr/>
              <p:nvPr/>
            </p:nvSpPr>
            <p:spPr bwMode="auto">
              <a:xfrm>
                <a:off x="6564566" y="4805512"/>
                <a:ext cx="852609" cy="852608"/>
              </a:xfrm>
              <a:prstGeom prst="ellipse">
                <a:avLst/>
              </a:prstGeom>
              <a:solidFill>
                <a:schemeClr val="bg1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  <p:sp>
            <p:nvSpPr>
              <p:cNvPr id="16" name="Oval 47"/>
              <p:cNvSpPr/>
              <p:nvPr/>
            </p:nvSpPr>
            <p:spPr bwMode="auto">
              <a:xfrm>
                <a:off x="6503439" y="4743591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sp>
          <p:nvSpPr>
            <p:cNvPr id="14" name="Freeform 290"/>
            <p:cNvSpPr>
              <a:spLocks noChangeArrowheads="1"/>
            </p:cNvSpPr>
            <p:nvPr/>
          </p:nvSpPr>
          <p:spPr bwMode="auto">
            <a:xfrm>
              <a:off x="9559125" y="2867738"/>
              <a:ext cx="1032395" cy="799586"/>
            </a:xfrm>
            <a:custGeom>
              <a:avLst/>
              <a:gdLst>
                <a:gd name="T0" fmla="*/ 1020107 w 996"/>
                <a:gd name="T1" fmla="*/ 420104 h 770"/>
                <a:gd name="T2" fmla="*/ 857095 w 996"/>
                <a:gd name="T3" fmla="*/ 420104 h 770"/>
                <a:gd name="T4" fmla="*/ 556701 w 996"/>
                <a:gd name="T5" fmla="*/ 197212 h 770"/>
                <a:gd name="T6" fmla="*/ 393689 w 996"/>
                <a:gd name="T7" fmla="*/ 282466 h 770"/>
                <a:gd name="T8" fmla="*/ 369084 w 996"/>
                <a:gd name="T9" fmla="*/ 162289 h 770"/>
                <a:gd name="T10" fmla="*/ 719714 w 996"/>
                <a:gd name="T11" fmla="*/ 33896 h 770"/>
                <a:gd name="T12" fmla="*/ 857095 w 996"/>
                <a:gd name="T13" fmla="*/ 136611 h 770"/>
                <a:gd name="T14" fmla="*/ 342428 w 996"/>
                <a:gd name="T15" fmla="*/ 642995 h 770"/>
                <a:gd name="T16" fmla="*/ 282964 w 996"/>
                <a:gd name="T17" fmla="*/ 565959 h 770"/>
                <a:gd name="T18" fmla="*/ 214274 w 996"/>
                <a:gd name="T19" fmla="*/ 497140 h 770"/>
                <a:gd name="T20" fmla="*/ 111750 w 996"/>
                <a:gd name="T21" fmla="*/ 445782 h 770"/>
                <a:gd name="T22" fmla="*/ 163012 w 996"/>
                <a:gd name="T23" fmla="*/ 549524 h 770"/>
                <a:gd name="T24" fmla="*/ 231703 w 996"/>
                <a:gd name="T25" fmla="*/ 618343 h 770"/>
                <a:gd name="T26" fmla="*/ 300393 w 996"/>
                <a:gd name="T27" fmla="*/ 686135 h 770"/>
                <a:gd name="T28" fmla="*/ 402917 w 996"/>
                <a:gd name="T29" fmla="*/ 746737 h 770"/>
                <a:gd name="T30" fmla="*/ 342428 w 996"/>
                <a:gd name="T31" fmla="*/ 642995 h 770"/>
                <a:gd name="T32" fmla="*/ 608988 w 996"/>
                <a:gd name="T33" fmla="*/ 274249 h 770"/>
                <a:gd name="T34" fmla="*/ 454178 w 996"/>
                <a:gd name="T35" fmla="*/ 309172 h 770"/>
                <a:gd name="T36" fmla="*/ 291166 w 996"/>
                <a:gd name="T37" fmla="*/ 222891 h 770"/>
                <a:gd name="T38" fmla="*/ 471607 w 996"/>
                <a:gd name="T39" fmla="*/ 51357 h 770"/>
                <a:gd name="T40" fmla="*/ 188643 w 996"/>
                <a:gd name="T41" fmla="*/ 102715 h 770"/>
                <a:gd name="T42" fmla="*/ 0 w 996"/>
                <a:gd name="T43" fmla="*/ 67792 h 770"/>
                <a:gd name="T44" fmla="*/ 51262 w 996"/>
                <a:gd name="T45" fmla="*/ 455027 h 770"/>
                <a:gd name="T46" fmla="*/ 239905 w 996"/>
                <a:gd name="T47" fmla="*/ 402642 h 770"/>
                <a:gd name="T48" fmla="*/ 300393 w 996"/>
                <a:gd name="T49" fmla="*/ 480705 h 770"/>
                <a:gd name="T50" fmla="*/ 369084 w 996"/>
                <a:gd name="T51" fmla="*/ 549524 h 770"/>
                <a:gd name="T52" fmla="*/ 436749 w 996"/>
                <a:gd name="T53" fmla="*/ 626560 h 770"/>
                <a:gd name="T54" fmla="*/ 489036 w 996"/>
                <a:gd name="T55" fmla="*/ 746737 h 770"/>
                <a:gd name="T56" fmla="*/ 556701 w 996"/>
                <a:gd name="T57" fmla="*/ 677918 h 770"/>
                <a:gd name="T58" fmla="*/ 497238 w 996"/>
                <a:gd name="T59" fmla="*/ 600882 h 770"/>
                <a:gd name="T60" fmla="*/ 583358 w 996"/>
                <a:gd name="T61" fmla="*/ 686135 h 770"/>
                <a:gd name="T62" fmla="*/ 642821 w 996"/>
                <a:gd name="T63" fmla="*/ 618343 h 770"/>
                <a:gd name="T64" fmla="*/ 668452 w 996"/>
                <a:gd name="T65" fmla="*/ 626560 h 770"/>
                <a:gd name="T66" fmla="*/ 737142 w 996"/>
                <a:gd name="T67" fmla="*/ 557741 h 770"/>
                <a:gd name="T68" fmla="*/ 745344 w 996"/>
                <a:gd name="T69" fmla="*/ 540280 h 770"/>
                <a:gd name="T70" fmla="*/ 805833 w 996"/>
                <a:gd name="T71" fmla="*/ 549524 h 770"/>
                <a:gd name="T72" fmla="*/ 805833 w 996"/>
                <a:gd name="T73" fmla="*/ 480705 h 7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rgbClr val="3DA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379476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856318" cy="754236"/>
            <a:chOff x="1153871" y="221914"/>
            <a:chExt cx="285631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560" y="765772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1294583" y="1725676"/>
            <a:ext cx="3338689" cy="4045216"/>
            <a:chOff x="2998" y="1138"/>
            <a:chExt cx="1687" cy="2044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145" y="2630"/>
              <a:ext cx="1395" cy="147"/>
            </a:xfrm>
            <a:prstGeom prst="rect">
              <a:avLst/>
            </a:pr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3705" y="1157"/>
              <a:ext cx="816" cy="9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4127" y="1690"/>
              <a:ext cx="316" cy="16"/>
            </a:xfrm>
            <a:prstGeom prst="rect">
              <a:avLst/>
            </a:pr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386" y="1367"/>
              <a:ext cx="57" cy="323"/>
            </a:xfrm>
            <a:prstGeom prst="rect">
              <a:avLst/>
            </a:pr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4322" y="1488"/>
              <a:ext cx="57" cy="202"/>
            </a:xfrm>
            <a:prstGeom prst="rect">
              <a:avLst/>
            </a:prstGeom>
            <a:solidFill>
              <a:srgbClr val="5D8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4258" y="1557"/>
              <a:ext cx="54" cy="133"/>
            </a:xfrm>
            <a:prstGeom prst="rect">
              <a:avLst/>
            </a:prstGeom>
            <a:solidFill>
              <a:srgbClr val="7BA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4194" y="1495"/>
              <a:ext cx="54" cy="195"/>
            </a:xfrm>
            <a:prstGeom prst="rect">
              <a:avLst/>
            </a:prstGeom>
            <a:solidFill>
              <a:srgbClr val="99B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4127" y="1550"/>
              <a:ext cx="57" cy="140"/>
            </a:xfrm>
            <a:prstGeom prst="rect">
              <a:avLst/>
            </a:prstGeom>
            <a:solidFill>
              <a:srgbClr val="B7D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3764" y="1524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3764" y="1548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3764" y="1571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3764" y="1595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3764" y="1619"/>
              <a:ext cx="316" cy="1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3764" y="1424"/>
              <a:ext cx="316" cy="6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auto">
            <a:xfrm>
              <a:off x="3778" y="1782"/>
              <a:ext cx="268" cy="268"/>
            </a:xfrm>
            <a:prstGeom prst="ellipse">
              <a:avLst/>
            </a:prstGeom>
            <a:solidFill>
              <a:srgbClr val="B7D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914" y="1917"/>
              <a:ext cx="118" cy="111"/>
            </a:xfrm>
            <a:custGeom>
              <a:avLst/>
              <a:gdLst>
                <a:gd name="T0" fmla="*/ 31 w 50"/>
                <a:gd name="T1" fmla="*/ 47 h 47"/>
                <a:gd name="T2" fmla="*/ 50 w 50"/>
                <a:gd name="T3" fmla="*/ 25 h 47"/>
                <a:gd name="T4" fmla="*/ 0 w 50"/>
                <a:gd name="T5" fmla="*/ 0 h 47"/>
                <a:gd name="T6" fmla="*/ 31 w 50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7">
                  <a:moveTo>
                    <a:pt x="31" y="47"/>
                  </a:moveTo>
                  <a:cubicBezTo>
                    <a:pt x="39" y="41"/>
                    <a:pt x="45" y="34"/>
                    <a:pt x="50" y="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47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914" y="1811"/>
              <a:ext cx="132" cy="165"/>
            </a:xfrm>
            <a:custGeom>
              <a:avLst/>
              <a:gdLst>
                <a:gd name="T0" fmla="*/ 50 w 56"/>
                <a:gd name="T1" fmla="*/ 70 h 70"/>
                <a:gd name="T2" fmla="*/ 56 w 56"/>
                <a:gd name="T3" fmla="*/ 45 h 70"/>
                <a:gd name="T4" fmla="*/ 34 w 56"/>
                <a:gd name="T5" fmla="*/ 0 h 70"/>
                <a:gd name="T6" fmla="*/ 0 w 56"/>
                <a:gd name="T7" fmla="*/ 45 h 70"/>
                <a:gd name="T8" fmla="*/ 50 w 56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0">
                  <a:moveTo>
                    <a:pt x="50" y="70"/>
                  </a:moveTo>
                  <a:cubicBezTo>
                    <a:pt x="54" y="63"/>
                    <a:pt x="56" y="54"/>
                    <a:pt x="56" y="45"/>
                  </a:cubicBezTo>
                  <a:cubicBezTo>
                    <a:pt x="56" y="27"/>
                    <a:pt x="48" y="11"/>
                    <a:pt x="34" y="0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50" y="70"/>
                  </a:lnTo>
                  <a:close/>
                </a:path>
              </a:pathLst>
            </a:custGeom>
            <a:solidFill>
              <a:srgbClr val="5D8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914" y="1782"/>
              <a:ext cx="80" cy="135"/>
            </a:xfrm>
            <a:custGeom>
              <a:avLst/>
              <a:gdLst>
                <a:gd name="T0" fmla="*/ 34 w 34"/>
                <a:gd name="T1" fmla="*/ 12 h 57"/>
                <a:gd name="T2" fmla="*/ 0 w 34"/>
                <a:gd name="T3" fmla="*/ 0 h 57"/>
                <a:gd name="T4" fmla="*/ 0 w 34"/>
                <a:gd name="T5" fmla="*/ 57 h 57"/>
                <a:gd name="T6" fmla="*/ 34 w 34"/>
                <a:gd name="T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57">
                  <a:moveTo>
                    <a:pt x="34" y="12"/>
                  </a:moveTo>
                  <a:cubicBezTo>
                    <a:pt x="25" y="5"/>
                    <a:pt x="13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34" y="12"/>
                  </a:lnTo>
                  <a:close/>
                </a:path>
              </a:pathLst>
            </a:custGeom>
            <a:solidFill>
              <a:srgbClr val="7BA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819" y="1782"/>
              <a:ext cx="95" cy="135"/>
            </a:xfrm>
            <a:custGeom>
              <a:avLst/>
              <a:gdLst>
                <a:gd name="T0" fmla="*/ 40 w 40"/>
                <a:gd name="T1" fmla="*/ 0 h 57"/>
                <a:gd name="T2" fmla="*/ 40 w 40"/>
                <a:gd name="T3" fmla="*/ 57 h 57"/>
                <a:gd name="T4" fmla="*/ 0 w 40"/>
                <a:gd name="T5" fmla="*/ 17 h 57"/>
                <a:gd name="T6" fmla="*/ 40 w 40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cubicBezTo>
                    <a:pt x="40" y="57"/>
                    <a:pt x="40" y="57"/>
                    <a:pt x="40" y="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7"/>
                    <a:pt x="24" y="0"/>
                    <a:pt x="40" y="0"/>
                  </a:cubicBezTo>
                  <a:close/>
                </a:path>
              </a:pathLst>
            </a:custGeom>
            <a:solidFill>
              <a:srgbClr val="99B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Rectangle 24"/>
            <p:cNvSpPr>
              <a:spLocks noChangeArrowheads="1"/>
            </p:cNvSpPr>
            <p:nvPr/>
          </p:nvSpPr>
          <p:spPr bwMode="auto">
            <a:xfrm>
              <a:off x="4127" y="1865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4127" y="1889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4127" y="1915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4127" y="1938"/>
              <a:ext cx="316" cy="1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Rectangle 28"/>
            <p:cNvSpPr>
              <a:spLocks noChangeArrowheads="1"/>
            </p:cNvSpPr>
            <p:nvPr/>
          </p:nvSpPr>
          <p:spPr bwMode="auto">
            <a:xfrm>
              <a:off x="4127" y="1962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Rectangle 29"/>
            <p:cNvSpPr>
              <a:spLocks noChangeArrowheads="1"/>
            </p:cNvSpPr>
            <p:nvPr/>
          </p:nvSpPr>
          <p:spPr bwMode="auto">
            <a:xfrm>
              <a:off x="4127" y="1768"/>
              <a:ext cx="316" cy="5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3686" y="1138"/>
              <a:ext cx="854" cy="992"/>
            </a:xfrm>
            <a:custGeom>
              <a:avLst/>
              <a:gdLst>
                <a:gd name="T0" fmla="*/ 427 w 854"/>
                <a:gd name="T1" fmla="*/ 0 h 992"/>
                <a:gd name="T2" fmla="*/ 835 w 854"/>
                <a:gd name="T3" fmla="*/ 0 h 992"/>
                <a:gd name="T4" fmla="*/ 854 w 854"/>
                <a:gd name="T5" fmla="*/ 0 h 992"/>
                <a:gd name="T6" fmla="*/ 854 w 854"/>
                <a:gd name="T7" fmla="*/ 19 h 992"/>
                <a:gd name="T8" fmla="*/ 854 w 854"/>
                <a:gd name="T9" fmla="*/ 976 h 992"/>
                <a:gd name="T10" fmla="*/ 854 w 854"/>
                <a:gd name="T11" fmla="*/ 992 h 992"/>
                <a:gd name="T12" fmla="*/ 835 w 854"/>
                <a:gd name="T13" fmla="*/ 992 h 992"/>
                <a:gd name="T14" fmla="*/ 427 w 854"/>
                <a:gd name="T15" fmla="*/ 992 h 992"/>
                <a:gd name="T16" fmla="*/ 427 w 854"/>
                <a:gd name="T17" fmla="*/ 957 h 992"/>
                <a:gd name="T18" fmla="*/ 816 w 854"/>
                <a:gd name="T19" fmla="*/ 957 h 992"/>
                <a:gd name="T20" fmla="*/ 816 w 854"/>
                <a:gd name="T21" fmla="*/ 38 h 992"/>
                <a:gd name="T22" fmla="*/ 427 w 854"/>
                <a:gd name="T23" fmla="*/ 38 h 992"/>
                <a:gd name="T24" fmla="*/ 427 w 854"/>
                <a:gd name="T25" fmla="*/ 0 h 992"/>
                <a:gd name="T26" fmla="*/ 19 w 854"/>
                <a:gd name="T27" fmla="*/ 0 h 992"/>
                <a:gd name="T28" fmla="*/ 427 w 854"/>
                <a:gd name="T29" fmla="*/ 0 h 992"/>
                <a:gd name="T30" fmla="*/ 427 w 854"/>
                <a:gd name="T31" fmla="*/ 38 h 992"/>
                <a:gd name="T32" fmla="*/ 38 w 854"/>
                <a:gd name="T33" fmla="*/ 38 h 992"/>
                <a:gd name="T34" fmla="*/ 38 w 854"/>
                <a:gd name="T35" fmla="*/ 957 h 992"/>
                <a:gd name="T36" fmla="*/ 427 w 854"/>
                <a:gd name="T37" fmla="*/ 957 h 992"/>
                <a:gd name="T38" fmla="*/ 427 w 854"/>
                <a:gd name="T39" fmla="*/ 992 h 992"/>
                <a:gd name="T40" fmla="*/ 19 w 854"/>
                <a:gd name="T41" fmla="*/ 992 h 992"/>
                <a:gd name="T42" fmla="*/ 0 w 854"/>
                <a:gd name="T43" fmla="*/ 992 h 992"/>
                <a:gd name="T44" fmla="*/ 0 w 854"/>
                <a:gd name="T45" fmla="*/ 976 h 992"/>
                <a:gd name="T46" fmla="*/ 0 w 854"/>
                <a:gd name="T47" fmla="*/ 19 h 992"/>
                <a:gd name="T48" fmla="*/ 0 w 854"/>
                <a:gd name="T49" fmla="*/ 0 h 992"/>
                <a:gd name="T50" fmla="*/ 19 w 854"/>
                <a:gd name="T51" fmla="*/ 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4" h="992">
                  <a:moveTo>
                    <a:pt x="427" y="0"/>
                  </a:moveTo>
                  <a:lnTo>
                    <a:pt x="835" y="0"/>
                  </a:lnTo>
                  <a:lnTo>
                    <a:pt x="854" y="0"/>
                  </a:lnTo>
                  <a:lnTo>
                    <a:pt x="854" y="19"/>
                  </a:lnTo>
                  <a:lnTo>
                    <a:pt x="854" y="976"/>
                  </a:lnTo>
                  <a:lnTo>
                    <a:pt x="854" y="992"/>
                  </a:lnTo>
                  <a:lnTo>
                    <a:pt x="835" y="992"/>
                  </a:lnTo>
                  <a:lnTo>
                    <a:pt x="427" y="992"/>
                  </a:lnTo>
                  <a:lnTo>
                    <a:pt x="427" y="957"/>
                  </a:lnTo>
                  <a:lnTo>
                    <a:pt x="816" y="957"/>
                  </a:lnTo>
                  <a:lnTo>
                    <a:pt x="816" y="38"/>
                  </a:lnTo>
                  <a:lnTo>
                    <a:pt x="427" y="38"/>
                  </a:lnTo>
                  <a:lnTo>
                    <a:pt x="427" y="0"/>
                  </a:lnTo>
                  <a:close/>
                  <a:moveTo>
                    <a:pt x="19" y="0"/>
                  </a:moveTo>
                  <a:lnTo>
                    <a:pt x="427" y="0"/>
                  </a:lnTo>
                  <a:lnTo>
                    <a:pt x="427" y="38"/>
                  </a:lnTo>
                  <a:lnTo>
                    <a:pt x="38" y="38"/>
                  </a:lnTo>
                  <a:lnTo>
                    <a:pt x="38" y="957"/>
                  </a:lnTo>
                  <a:lnTo>
                    <a:pt x="427" y="957"/>
                  </a:lnTo>
                  <a:lnTo>
                    <a:pt x="427" y="992"/>
                  </a:lnTo>
                  <a:lnTo>
                    <a:pt x="19" y="992"/>
                  </a:lnTo>
                  <a:lnTo>
                    <a:pt x="0" y="992"/>
                  </a:lnTo>
                  <a:lnTo>
                    <a:pt x="0" y="976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410" y="1986"/>
              <a:ext cx="92" cy="109"/>
            </a:xfrm>
            <a:custGeom>
              <a:avLst/>
              <a:gdLst>
                <a:gd name="T0" fmla="*/ 92 w 92"/>
                <a:gd name="T1" fmla="*/ 0 h 109"/>
                <a:gd name="T2" fmla="*/ 0 w 92"/>
                <a:gd name="T3" fmla="*/ 109 h 109"/>
                <a:gd name="T4" fmla="*/ 92 w 92"/>
                <a:gd name="T5" fmla="*/ 109 h 109"/>
                <a:gd name="T6" fmla="*/ 92 w 92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09">
                  <a:moveTo>
                    <a:pt x="92" y="0"/>
                  </a:moveTo>
                  <a:lnTo>
                    <a:pt x="0" y="109"/>
                  </a:lnTo>
                  <a:lnTo>
                    <a:pt x="92" y="10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A8B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393" y="1979"/>
              <a:ext cx="109" cy="116"/>
            </a:xfrm>
            <a:custGeom>
              <a:avLst/>
              <a:gdLst>
                <a:gd name="T0" fmla="*/ 46 w 46"/>
                <a:gd name="T1" fmla="*/ 3 h 49"/>
                <a:gd name="T2" fmla="*/ 7 w 46"/>
                <a:gd name="T3" fmla="*/ 49 h 49"/>
                <a:gd name="T4" fmla="*/ 0 w 46"/>
                <a:gd name="T5" fmla="*/ 0 h 49"/>
                <a:gd name="T6" fmla="*/ 46 w 46"/>
                <a:gd name="T7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9">
                  <a:moveTo>
                    <a:pt x="46" y="3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11" y="32"/>
                    <a:pt x="10" y="16"/>
                    <a:pt x="0" y="0"/>
                  </a:cubicBezTo>
                  <a:cubicBezTo>
                    <a:pt x="14" y="10"/>
                    <a:pt x="30" y="10"/>
                    <a:pt x="46" y="3"/>
                  </a:cubicBezTo>
                  <a:close/>
                </a:path>
              </a:pathLst>
            </a:custGeom>
            <a:solidFill>
              <a:srgbClr val="E8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3346" y="2630"/>
              <a:ext cx="140" cy="121"/>
            </a:xfrm>
            <a:custGeom>
              <a:avLst/>
              <a:gdLst>
                <a:gd name="T0" fmla="*/ 5 w 59"/>
                <a:gd name="T1" fmla="*/ 2 h 51"/>
                <a:gd name="T2" fmla="*/ 1 w 59"/>
                <a:gd name="T3" fmla="*/ 25 h 51"/>
                <a:gd name="T4" fmla="*/ 4 w 59"/>
                <a:gd name="T5" fmla="*/ 34 h 51"/>
                <a:gd name="T6" fmla="*/ 9 w 59"/>
                <a:gd name="T7" fmla="*/ 34 h 51"/>
                <a:gd name="T8" fmla="*/ 20 w 59"/>
                <a:gd name="T9" fmla="*/ 43 h 51"/>
                <a:gd name="T10" fmla="*/ 41 w 59"/>
                <a:gd name="T11" fmla="*/ 50 h 51"/>
                <a:gd name="T12" fmla="*/ 59 w 59"/>
                <a:gd name="T13" fmla="*/ 43 h 51"/>
                <a:gd name="T14" fmla="*/ 49 w 59"/>
                <a:gd name="T15" fmla="*/ 28 h 51"/>
                <a:gd name="T16" fmla="*/ 33 w 59"/>
                <a:gd name="T17" fmla="*/ 6 h 51"/>
                <a:gd name="T18" fmla="*/ 21 w 59"/>
                <a:gd name="T19" fmla="*/ 4 h 51"/>
                <a:gd name="T20" fmla="*/ 11 w 59"/>
                <a:gd name="T21" fmla="*/ 12 h 51"/>
                <a:gd name="T22" fmla="*/ 5 w 59"/>
                <a:gd name="T2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1">
                  <a:moveTo>
                    <a:pt x="5" y="2"/>
                  </a:moveTo>
                  <a:cubicBezTo>
                    <a:pt x="2" y="6"/>
                    <a:pt x="0" y="18"/>
                    <a:pt x="1" y="25"/>
                  </a:cubicBezTo>
                  <a:cubicBezTo>
                    <a:pt x="1" y="31"/>
                    <a:pt x="1" y="32"/>
                    <a:pt x="4" y="34"/>
                  </a:cubicBezTo>
                  <a:cubicBezTo>
                    <a:pt x="7" y="36"/>
                    <a:pt x="8" y="36"/>
                    <a:pt x="9" y="34"/>
                  </a:cubicBezTo>
                  <a:cubicBezTo>
                    <a:pt x="10" y="33"/>
                    <a:pt x="17" y="41"/>
                    <a:pt x="20" y="43"/>
                  </a:cubicBezTo>
                  <a:cubicBezTo>
                    <a:pt x="23" y="45"/>
                    <a:pt x="31" y="50"/>
                    <a:pt x="41" y="50"/>
                  </a:cubicBezTo>
                  <a:cubicBezTo>
                    <a:pt x="50" y="51"/>
                    <a:pt x="59" y="49"/>
                    <a:pt x="59" y="43"/>
                  </a:cubicBezTo>
                  <a:cubicBezTo>
                    <a:pt x="59" y="37"/>
                    <a:pt x="56" y="34"/>
                    <a:pt x="49" y="28"/>
                  </a:cubicBezTo>
                  <a:cubicBezTo>
                    <a:pt x="42" y="22"/>
                    <a:pt x="35" y="11"/>
                    <a:pt x="33" y="6"/>
                  </a:cubicBezTo>
                  <a:cubicBezTo>
                    <a:pt x="31" y="1"/>
                    <a:pt x="24" y="2"/>
                    <a:pt x="21" y="4"/>
                  </a:cubicBezTo>
                  <a:cubicBezTo>
                    <a:pt x="18" y="5"/>
                    <a:pt x="15" y="15"/>
                    <a:pt x="11" y="12"/>
                  </a:cubicBezTo>
                  <a:cubicBezTo>
                    <a:pt x="7" y="8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470" y="2630"/>
              <a:ext cx="161" cy="114"/>
            </a:xfrm>
            <a:custGeom>
              <a:avLst/>
              <a:gdLst>
                <a:gd name="T0" fmla="*/ 6 w 68"/>
                <a:gd name="T1" fmla="*/ 2 h 48"/>
                <a:gd name="T2" fmla="*/ 1 w 68"/>
                <a:gd name="T3" fmla="*/ 24 h 48"/>
                <a:gd name="T4" fmla="*/ 5 w 68"/>
                <a:gd name="T5" fmla="*/ 33 h 48"/>
                <a:gd name="T6" fmla="*/ 11 w 68"/>
                <a:gd name="T7" fmla="*/ 33 h 48"/>
                <a:gd name="T8" fmla="*/ 23 w 68"/>
                <a:gd name="T9" fmla="*/ 41 h 48"/>
                <a:gd name="T10" fmla="*/ 47 w 68"/>
                <a:gd name="T11" fmla="*/ 48 h 48"/>
                <a:gd name="T12" fmla="*/ 68 w 68"/>
                <a:gd name="T13" fmla="*/ 41 h 48"/>
                <a:gd name="T14" fmla="*/ 56 w 68"/>
                <a:gd name="T15" fmla="*/ 27 h 48"/>
                <a:gd name="T16" fmla="*/ 38 w 68"/>
                <a:gd name="T17" fmla="*/ 6 h 48"/>
                <a:gd name="T18" fmla="*/ 25 w 68"/>
                <a:gd name="T19" fmla="*/ 4 h 48"/>
                <a:gd name="T20" fmla="*/ 13 w 68"/>
                <a:gd name="T21" fmla="*/ 11 h 48"/>
                <a:gd name="T22" fmla="*/ 6 w 68"/>
                <a:gd name="T2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48">
                  <a:moveTo>
                    <a:pt x="6" y="2"/>
                  </a:moveTo>
                  <a:cubicBezTo>
                    <a:pt x="3" y="6"/>
                    <a:pt x="0" y="18"/>
                    <a:pt x="1" y="24"/>
                  </a:cubicBezTo>
                  <a:cubicBezTo>
                    <a:pt x="2" y="30"/>
                    <a:pt x="2" y="31"/>
                    <a:pt x="5" y="33"/>
                  </a:cubicBezTo>
                  <a:cubicBezTo>
                    <a:pt x="9" y="34"/>
                    <a:pt x="10" y="35"/>
                    <a:pt x="11" y="33"/>
                  </a:cubicBezTo>
                  <a:cubicBezTo>
                    <a:pt x="12" y="31"/>
                    <a:pt x="20" y="39"/>
                    <a:pt x="23" y="41"/>
                  </a:cubicBezTo>
                  <a:cubicBezTo>
                    <a:pt x="27" y="43"/>
                    <a:pt x="36" y="48"/>
                    <a:pt x="47" y="48"/>
                  </a:cubicBezTo>
                  <a:cubicBezTo>
                    <a:pt x="58" y="48"/>
                    <a:pt x="68" y="47"/>
                    <a:pt x="68" y="41"/>
                  </a:cubicBezTo>
                  <a:cubicBezTo>
                    <a:pt x="68" y="35"/>
                    <a:pt x="64" y="32"/>
                    <a:pt x="56" y="27"/>
                  </a:cubicBezTo>
                  <a:cubicBezTo>
                    <a:pt x="48" y="21"/>
                    <a:pt x="41" y="11"/>
                    <a:pt x="38" y="6"/>
                  </a:cubicBezTo>
                  <a:cubicBezTo>
                    <a:pt x="36" y="1"/>
                    <a:pt x="28" y="2"/>
                    <a:pt x="25" y="4"/>
                  </a:cubicBezTo>
                  <a:cubicBezTo>
                    <a:pt x="21" y="5"/>
                    <a:pt x="18" y="14"/>
                    <a:pt x="13" y="11"/>
                  </a:cubicBezTo>
                  <a:cubicBezTo>
                    <a:pt x="8" y="8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344" y="2090"/>
              <a:ext cx="109" cy="576"/>
            </a:xfrm>
            <a:custGeom>
              <a:avLst/>
              <a:gdLst>
                <a:gd name="T0" fmla="*/ 8 w 46"/>
                <a:gd name="T1" fmla="*/ 0 h 243"/>
                <a:gd name="T2" fmla="*/ 38 w 46"/>
                <a:gd name="T3" fmla="*/ 0 h 243"/>
                <a:gd name="T4" fmla="*/ 46 w 46"/>
                <a:gd name="T5" fmla="*/ 8 h 243"/>
                <a:gd name="T6" fmla="*/ 46 w 46"/>
                <a:gd name="T7" fmla="*/ 235 h 243"/>
                <a:gd name="T8" fmla="*/ 38 w 46"/>
                <a:gd name="T9" fmla="*/ 243 h 243"/>
                <a:gd name="T10" fmla="*/ 8 w 46"/>
                <a:gd name="T11" fmla="*/ 243 h 243"/>
                <a:gd name="T12" fmla="*/ 0 w 46"/>
                <a:gd name="T13" fmla="*/ 235 h 243"/>
                <a:gd name="T14" fmla="*/ 0 w 46"/>
                <a:gd name="T15" fmla="*/ 8 h 243"/>
                <a:gd name="T16" fmla="*/ 8 w 46"/>
                <a:gd name="T1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3">
                  <a:moveTo>
                    <a:pt x="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6" y="4"/>
                    <a:pt x="46" y="8"/>
                  </a:cubicBezTo>
                  <a:cubicBezTo>
                    <a:pt x="46" y="235"/>
                    <a:pt x="46" y="235"/>
                    <a:pt x="46" y="235"/>
                  </a:cubicBezTo>
                  <a:cubicBezTo>
                    <a:pt x="46" y="239"/>
                    <a:pt x="43" y="243"/>
                    <a:pt x="3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3" y="243"/>
                    <a:pt x="0" y="239"/>
                    <a:pt x="0" y="2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470" y="1972"/>
              <a:ext cx="109" cy="694"/>
            </a:xfrm>
            <a:custGeom>
              <a:avLst/>
              <a:gdLst>
                <a:gd name="T0" fmla="*/ 8 w 46"/>
                <a:gd name="T1" fmla="*/ 0 h 293"/>
                <a:gd name="T2" fmla="*/ 38 w 46"/>
                <a:gd name="T3" fmla="*/ 0 h 293"/>
                <a:gd name="T4" fmla="*/ 46 w 46"/>
                <a:gd name="T5" fmla="*/ 8 h 293"/>
                <a:gd name="T6" fmla="*/ 46 w 46"/>
                <a:gd name="T7" fmla="*/ 285 h 293"/>
                <a:gd name="T8" fmla="*/ 38 w 46"/>
                <a:gd name="T9" fmla="*/ 293 h 293"/>
                <a:gd name="T10" fmla="*/ 8 w 46"/>
                <a:gd name="T11" fmla="*/ 293 h 293"/>
                <a:gd name="T12" fmla="*/ 0 w 46"/>
                <a:gd name="T13" fmla="*/ 285 h 293"/>
                <a:gd name="T14" fmla="*/ 0 w 46"/>
                <a:gd name="T15" fmla="*/ 8 h 293"/>
                <a:gd name="T16" fmla="*/ 8 w 46"/>
                <a:gd name="T1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93">
                  <a:moveTo>
                    <a:pt x="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cubicBezTo>
                    <a:pt x="46" y="285"/>
                    <a:pt x="46" y="285"/>
                    <a:pt x="46" y="285"/>
                  </a:cubicBezTo>
                  <a:cubicBezTo>
                    <a:pt x="46" y="289"/>
                    <a:pt x="42" y="293"/>
                    <a:pt x="3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3" y="293"/>
                    <a:pt x="0" y="289"/>
                    <a:pt x="0" y="28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199" y="2043"/>
              <a:ext cx="74" cy="83"/>
            </a:xfrm>
            <a:custGeom>
              <a:avLst/>
              <a:gdLst>
                <a:gd name="T0" fmla="*/ 0 w 74"/>
                <a:gd name="T1" fmla="*/ 61 h 83"/>
                <a:gd name="T2" fmla="*/ 45 w 74"/>
                <a:gd name="T3" fmla="*/ 83 h 83"/>
                <a:gd name="T4" fmla="*/ 74 w 74"/>
                <a:gd name="T5" fmla="*/ 21 h 83"/>
                <a:gd name="T6" fmla="*/ 31 w 74"/>
                <a:gd name="T7" fmla="*/ 0 h 83"/>
                <a:gd name="T8" fmla="*/ 0 w 74"/>
                <a:gd name="T9" fmla="*/ 6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3">
                  <a:moveTo>
                    <a:pt x="0" y="61"/>
                  </a:moveTo>
                  <a:lnTo>
                    <a:pt x="45" y="83"/>
                  </a:lnTo>
                  <a:lnTo>
                    <a:pt x="74" y="21"/>
                  </a:lnTo>
                  <a:lnTo>
                    <a:pt x="31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3187" y="2064"/>
              <a:ext cx="76" cy="97"/>
            </a:xfrm>
            <a:custGeom>
              <a:avLst/>
              <a:gdLst>
                <a:gd name="T0" fmla="*/ 32 w 32"/>
                <a:gd name="T1" fmla="*/ 5 h 41"/>
                <a:gd name="T2" fmla="*/ 13 w 32"/>
                <a:gd name="T3" fmla="*/ 0 h 41"/>
                <a:gd name="T4" fmla="*/ 10 w 32"/>
                <a:gd name="T5" fmla="*/ 15 h 41"/>
                <a:gd name="T6" fmla="*/ 0 w 32"/>
                <a:gd name="T7" fmla="*/ 30 h 41"/>
                <a:gd name="T8" fmla="*/ 21 w 32"/>
                <a:gd name="T9" fmla="*/ 41 h 41"/>
                <a:gd name="T10" fmla="*/ 32 w 32"/>
                <a:gd name="T11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32" y="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33"/>
                    <a:pt x="22" y="29"/>
                    <a:pt x="21" y="41"/>
                  </a:cubicBezTo>
                  <a:lnTo>
                    <a:pt x="32" y="5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3176" y="2066"/>
              <a:ext cx="87" cy="135"/>
            </a:xfrm>
            <a:custGeom>
              <a:avLst/>
              <a:gdLst>
                <a:gd name="T0" fmla="*/ 2 w 37"/>
                <a:gd name="T1" fmla="*/ 34 h 57"/>
                <a:gd name="T2" fmla="*/ 15 w 37"/>
                <a:gd name="T3" fmla="*/ 7 h 57"/>
                <a:gd name="T4" fmla="*/ 21 w 37"/>
                <a:gd name="T5" fmla="*/ 5 h 57"/>
                <a:gd name="T6" fmla="*/ 21 w 37"/>
                <a:gd name="T7" fmla="*/ 5 h 57"/>
                <a:gd name="T8" fmla="*/ 21 w 37"/>
                <a:gd name="T9" fmla="*/ 5 h 57"/>
                <a:gd name="T10" fmla="*/ 22 w 37"/>
                <a:gd name="T11" fmla="*/ 3 h 57"/>
                <a:gd name="T12" fmla="*/ 28 w 37"/>
                <a:gd name="T13" fmla="*/ 1 h 57"/>
                <a:gd name="T14" fmla="*/ 28 w 37"/>
                <a:gd name="T15" fmla="*/ 1 h 57"/>
                <a:gd name="T16" fmla="*/ 31 w 37"/>
                <a:gd name="T17" fmla="*/ 5 h 57"/>
                <a:gd name="T18" fmla="*/ 34 w 37"/>
                <a:gd name="T19" fmla="*/ 5 h 57"/>
                <a:gd name="T20" fmla="*/ 34 w 37"/>
                <a:gd name="T21" fmla="*/ 5 h 57"/>
                <a:gd name="T22" fmla="*/ 36 w 37"/>
                <a:gd name="T23" fmla="*/ 12 h 57"/>
                <a:gd name="T24" fmla="*/ 20 w 37"/>
                <a:gd name="T25" fmla="*/ 41 h 57"/>
                <a:gd name="T26" fmla="*/ 15 w 37"/>
                <a:gd name="T27" fmla="*/ 54 h 57"/>
                <a:gd name="T28" fmla="*/ 9 w 37"/>
                <a:gd name="T29" fmla="*/ 56 h 57"/>
                <a:gd name="T30" fmla="*/ 9 w 37"/>
                <a:gd name="T31" fmla="*/ 56 h 57"/>
                <a:gd name="T32" fmla="*/ 8 w 37"/>
                <a:gd name="T33" fmla="*/ 49 h 57"/>
                <a:gd name="T34" fmla="*/ 2 w 37"/>
                <a:gd name="T35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57">
                  <a:moveTo>
                    <a:pt x="2" y="34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5"/>
                    <a:pt x="18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1"/>
                    <a:pt x="26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2" y="5"/>
                    <a:pt x="33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6" y="6"/>
                    <a:pt x="37" y="9"/>
                    <a:pt x="36" y="1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6"/>
                    <a:pt x="11" y="57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7" y="55"/>
                    <a:pt x="7" y="51"/>
                    <a:pt x="8" y="49"/>
                  </a:cubicBezTo>
                  <a:cubicBezTo>
                    <a:pt x="7" y="47"/>
                    <a:pt x="0" y="40"/>
                    <a:pt x="2" y="34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3192" y="2159"/>
              <a:ext cx="29" cy="78"/>
            </a:xfrm>
            <a:custGeom>
              <a:avLst/>
              <a:gdLst>
                <a:gd name="T0" fmla="*/ 3 w 12"/>
                <a:gd name="T1" fmla="*/ 33 h 33"/>
                <a:gd name="T2" fmla="*/ 3 w 12"/>
                <a:gd name="T3" fmla="*/ 33 h 33"/>
                <a:gd name="T4" fmla="*/ 0 w 12"/>
                <a:gd name="T5" fmla="*/ 29 h 33"/>
                <a:gd name="T6" fmla="*/ 5 w 12"/>
                <a:gd name="T7" fmla="*/ 1 h 33"/>
                <a:gd name="T8" fmla="*/ 5 w 12"/>
                <a:gd name="T9" fmla="*/ 0 h 33"/>
                <a:gd name="T10" fmla="*/ 12 w 12"/>
                <a:gd name="T11" fmla="*/ 5 h 33"/>
                <a:gd name="T12" fmla="*/ 6 w 12"/>
                <a:gd name="T13" fmla="*/ 30 h 33"/>
                <a:gd name="T14" fmla="*/ 3 w 12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33"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2"/>
                    <a:pt x="4" y="33"/>
                    <a:pt x="3" y="33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3211" y="2085"/>
              <a:ext cx="48" cy="107"/>
            </a:xfrm>
            <a:custGeom>
              <a:avLst/>
              <a:gdLst>
                <a:gd name="T0" fmla="*/ 14 w 20"/>
                <a:gd name="T1" fmla="*/ 45 h 45"/>
                <a:gd name="T2" fmla="*/ 14 w 20"/>
                <a:gd name="T3" fmla="*/ 45 h 45"/>
                <a:gd name="T4" fmla="*/ 10 w 20"/>
                <a:gd name="T5" fmla="*/ 41 h 45"/>
                <a:gd name="T6" fmla="*/ 11 w 20"/>
                <a:gd name="T7" fmla="*/ 30 h 45"/>
                <a:gd name="T8" fmla="*/ 6 w 20"/>
                <a:gd name="T9" fmla="*/ 31 h 45"/>
                <a:gd name="T10" fmla="*/ 0 w 20"/>
                <a:gd name="T11" fmla="*/ 8 h 45"/>
                <a:gd name="T12" fmla="*/ 11 w 20"/>
                <a:gd name="T13" fmla="*/ 0 h 45"/>
                <a:gd name="T14" fmla="*/ 16 w 20"/>
                <a:gd name="T15" fmla="*/ 10 h 45"/>
                <a:gd name="T16" fmla="*/ 20 w 20"/>
                <a:gd name="T17" fmla="*/ 19 h 45"/>
                <a:gd name="T18" fmla="*/ 18 w 20"/>
                <a:gd name="T19" fmla="*/ 42 h 45"/>
                <a:gd name="T20" fmla="*/ 14 w 20"/>
                <a:gd name="T2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5">
                  <a:moveTo>
                    <a:pt x="14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2" y="45"/>
                    <a:pt x="10" y="43"/>
                    <a:pt x="10" y="4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6"/>
                    <a:pt x="8" y="27"/>
                    <a:pt x="6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9" y="11"/>
                    <a:pt x="20" y="16"/>
                    <a:pt x="20" y="1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4"/>
                    <a:pt x="16" y="45"/>
                    <a:pt x="14" y="45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3183" y="2147"/>
              <a:ext cx="23" cy="76"/>
            </a:xfrm>
            <a:custGeom>
              <a:avLst/>
              <a:gdLst>
                <a:gd name="T0" fmla="*/ 7 w 10"/>
                <a:gd name="T1" fmla="*/ 32 h 32"/>
                <a:gd name="T2" fmla="*/ 7 w 10"/>
                <a:gd name="T3" fmla="*/ 32 h 32"/>
                <a:gd name="T4" fmla="*/ 3 w 10"/>
                <a:gd name="T5" fmla="*/ 29 h 32"/>
                <a:gd name="T6" fmla="*/ 1 w 10"/>
                <a:gd name="T7" fmla="*/ 1 h 32"/>
                <a:gd name="T8" fmla="*/ 0 w 10"/>
                <a:gd name="T9" fmla="*/ 0 h 32"/>
                <a:gd name="T10" fmla="*/ 8 w 10"/>
                <a:gd name="T11" fmla="*/ 3 h 32"/>
                <a:gd name="T12" fmla="*/ 10 w 10"/>
                <a:gd name="T13" fmla="*/ 28 h 32"/>
                <a:gd name="T14" fmla="*/ 7 w 10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2">
                  <a:moveTo>
                    <a:pt x="7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5" y="32"/>
                    <a:pt x="4" y="31"/>
                    <a:pt x="3" y="29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0"/>
                    <a:pt x="9" y="32"/>
                    <a:pt x="7" y="32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3180" y="2159"/>
              <a:ext cx="38" cy="66"/>
            </a:xfrm>
            <a:custGeom>
              <a:avLst/>
              <a:gdLst>
                <a:gd name="T0" fmla="*/ 13 w 16"/>
                <a:gd name="T1" fmla="*/ 27 h 28"/>
                <a:gd name="T2" fmla="*/ 13 w 16"/>
                <a:gd name="T3" fmla="*/ 27 h 28"/>
                <a:gd name="T4" fmla="*/ 9 w 16"/>
                <a:gd name="T5" fmla="*/ 26 h 28"/>
                <a:gd name="T6" fmla="*/ 0 w 16"/>
                <a:gd name="T7" fmla="*/ 0 h 28"/>
                <a:gd name="T8" fmla="*/ 7 w 16"/>
                <a:gd name="T9" fmla="*/ 4 h 28"/>
                <a:gd name="T10" fmla="*/ 15 w 16"/>
                <a:gd name="T11" fmla="*/ 23 h 28"/>
                <a:gd name="T12" fmla="*/ 13 w 16"/>
                <a:gd name="T13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8">
                  <a:moveTo>
                    <a:pt x="13" y="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1" y="28"/>
                    <a:pt x="9" y="27"/>
                    <a:pt x="9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5"/>
                    <a:pt x="15" y="27"/>
                    <a:pt x="13" y="27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3185" y="2095"/>
              <a:ext cx="83" cy="38"/>
            </a:xfrm>
            <a:custGeom>
              <a:avLst/>
              <a:gdLst>
                <a:gd name="T0" fmla="*/ 0 w 83"/>
                <a:gd name="T1" fmla="*/ 19 h 38"/>
                <a:gd name="T2" fmla="*/ 78 w 83"/>
                <a:gd name="T3" fmla="*/ 38 h 38"/>
                <a:gd name="T4" fmla="*/ 83 w 83"/>
                <a:gd name="T5" fmla="*/ 19 h 38"/>
                <a:gd name="T6" fmla="*/ 5 w 83"/>
                <a:gd name="T7" fmla="*/ 0 h 38"/>
                <a:gd name="T8" fmla="*/ 0 w 83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8">
                  <a:moveTo>
                    <a:pt x="0" y="19"/>
                  </a:moveTo>
                  <a:lnTo>
                    <a:pt x="78" y="38"/>
                  </a:lnTo>
                  <a:lnTo>
                    <a:pt x="83" y="19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3185" y="1687"/>
              <a:ext cx="176" cy="432"/>
            </a:xfrm>
            <a:custGeom>
              <a:avLst/>
              <a:gdLst>
                <a:gd name="T0" fmla="*/ 74 w 74"/>
                <a:gd name="T1" fmla="*/ 25 h 182"/>
                <a:gd name="T2" fmla="*/ 52 w 74"/>
                <a:gd name="T3" fmla="*/ 0 h 182"/>
                <a:gd name="T4" fmla="*/ 34 w 74"/>
                <a:gd name="T5" fmla="*/ 30 h 182"/>
                <a:gd name="T6" fmla="*/ 0 w 74"/>
                <a:gd name="T7" fmla="*/ 174 h 182"/>
                <a:gd name="T8" fmla="*/ 0 w 74"/>
                <a:gd name="T9" fmla="*/ 174 h 182"/>
                <a:gd name="T10" fmla="*/ 36 w 74"/>
                <a:gd name="T11" fmla="*/ 182 h 182"/>
                <a:gd name="T12" fmla="*/ 36 w 74"/>
                <a:gd name="T13" fmla="*/ 182 h 182"/>
                <a:gd name="T14" fmla="*/ 74 w 74"/>
                <a:gd name="T15" fmla="*/ 25 h 182"/>
                <a:gd name="T16" fmla="*/ 74 w 74"/>
                <a:gd name="T17" fmla="*/ 2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82">
                  <a:moveTo>
                    <a:pt x="74" y="25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7"/>
                    <a:pt x="36" y="24"/>
                    <a:pt x="34" y="30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3883" y="1571"/>
              <a:ext cx="33" cy="81"/>
            </a:xfrm>
            <a:custGeom>
              <a:avLst/>
              <a:gdLst>
                <a:gd name="T0" fmla="*/ 33 w 33"/>
                <a:gd name="T1" fmla="*/ 78 h 81"/>
                <a:gd name="T2" fmla="*/ 19 w 33"/>
                <a:gd name="T3" fmla="*/ 0 h 81"/>
                <a:gd name="T4" fmla="*/ 0 w 33"/>
                <a:gd name="T5" fmla="*/ 3 h 81"/>
                <a:gd name="T6" fmla="*/ 14 w 33"/>
                <a:gd name="T7" fmla="*/ 81 h 81"/>
                <a:gd name="T8" fmla="*/ 33 w 33"/>
                <a:gd name="T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1">
                  <a:moveTo>
                    <a:pt x="33" y="78"/>
                  </a:moveTo>
                  <a:lnTo>
                    <a:pt x="19" y="0"/>
                  </a:lnTo>
                  <a:lnTo>
                    <a:pt x="0" y="3"/>
                  </a:lnTo>
                  <a:lnTo>
                    <a:pt x="14" y="81"/>
                  </a:lnTo>
                  <a:lnTo>
                    <a:pt x="33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876" y="1569"/>
              <a:ext cx="47" cy="85"/>
            </a:xfrm>
            <a:custGeom>
              <a:avLst/>
              <a:gdLst>
                <a:gd name="T0" fmla="*/ 0 w 47"/>
                <a:gd name="T1" fmla="*/ 7 h 85"/>
                <a:gd name="T2" fmla="*/ 14 w 47"/>
                <a:gd name="T3" fmla="*/ 85 h 85"/>
                <a:gd name="T4" fmla="*/ 47 w 47"/>
                <a:gd name="T5" fmla="*/ 78 h 85"/>
                <a:gd name="T6" fmla="*/ 33 w 47"/>
                <a:gd name="T7" fmla="*/ 0 h 85"/>
                <a:gd name="T8" fmla="*/ 0 w 47"/>
                <a:gd name="T9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85">
                  <a:moveTo>
                    <a:pt x="0" y="7"/>
                  </a:moveTo>
                  <a:lnTo>
                    <a:pt x="14" y="85"/>
                  </a:lnTo>
                  <a:lnTo>
                    <a:pt x="47" y="78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3871" y="1611"/>
              <a:ext cx="57" cy="48"/>
            </a:xfrm>
            <a:custGeom>
              <a:avLst/>
              <a:gdLst>
                <a:gd name="T0" fmla="*/ 24 w 24"/>
                <a:gd name="T1" fmla="*/ 7 h 20"/>
                <a:gd name="T2" fmla="*/ 5 w 24"/>
                <a:gd name="T3" fmla="*/ 20 h 20"/>
                <a:gd name="T4" fmla="*/ 0 w 24"/>
                <a:gd name="T5" fmla="*/ 12 h 20"/>
                <a:gd name="T6" fmla="*/ 20 w 24"/>
                <a:gd name="T7" fmla="*/ 0 h 20"/>
                <a:gd name="T8" fmla="*/ 23 w 24"/>
                <a:gd name="T9" fmla="*/ 0 h 20"/>
                <a:gd name="T10" fmla="*/ 2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24" y="7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22" y="0"/>
                    <a:pt x="23" y="0"/>
                  </a:cubicBezTo>
                  <a:lnTo>
                    <a:pt x="24" y="7"/>
                  </a:ln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3513" y="1569"/>
              <a:ext cx="393" cy="156"/>
            </a:xfrm>
            <a:custGeom>
              <a:avLst/>
              <a:gdLst>
                <a:gd name="T0" fmla="*/ 7 w 166"/>
                <a:gd name="T1" fmla="*/ 66 h 66"/>
                <a:gd name="T2" fmla="*/ 0 w 166"/>
                <a:gd name="T3" fmla="*/ 30 h 66"/>
                <a:gd name="T4" fmla="*/ 0 w 166"/>
                <a:gd name="T5" fmla="*/ 30 h 66"/>
                <a:gd name="T6" fmla="*/ 159 w 166"/>
                <a:gd name="T7" fmla="*/ 0 h 66"/>
                <a:gd name="T8" fmla="*/ 159 w 166"/>
                <a:gd name="T9" fmla="*/ 0 h 66"/>
                <a:gd name="T10" fmla="*/ 166 w 166"/>
                <a:gd name="T11" fmla="*/ 36 h 66"/>
                <a:gd name="T12" fmla="*/ 166 w 166"/>
                <a:gd name="T13" fmla="*/ 36 h 66"/>
                <a:gd name="T14" fmla="*/ 7 w 166"/>
                <a:gd name="T15" fmla="*/ 66 h 66"/>
                <a:gd name="T16" fmla="*/ 7 w 166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66">
                  <a:moveTo>
                    <a:pt x="7" y="66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6" y="36"/>
                    <a:pt x="166" y="36"/>
                    <a:pt x="166" y="36"/>
                  </a:cubicBezTo>
                  <a:cubicBezTo>
                    <a:pt x="166" y="36"/>
                    <a:pt x="166" y="36"/>
                    <a:pt x="166" y="3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271" y="1619"/>
              <a:ext cx="327" cy="547"/>
            </a:xfrm>
            <a:custGeom>
              <a:avLst/>
              <a:gdLst>
                <a:gd name="T0" fmla="*/ 135 w 138"/>
                <a:gd name="T1" fmla="*/ 196 h 231"/>
                <a:gd name="T2" fmla="*/ 26 w 138"/>
                <a:gd name="T3" fmla="*/ 220 h 231"/>
                <a:gd name="T4" fmla="*/ 21 w 138"/>
                <a:gd name="T5" fmla="*/ 94 h 231"/>
                <a:gd name="T6" fmla="*/ 5 w 138"/>
                <a:gd name="T7" fmla="*/ 41 h 231"/>
                <a:gd name="T8" fmla="*/ 64 w 138"/>
                <a:gd name="T9" fmla="*/ 0 h 231"/>
                <a:gd name="T10" fmla="*/ 81 w 138"/>
                <a:gd name="T11" fmla="*/ 7 h 231"/>
                <a:gd name="T12" fmla="*/ 97 w 138"/>
                <a:gd name="T13" fmla="*/ 0 h 231"/>
                <a:gd name="T14" fmla="*/ 126 w 138"/>
                <a:gd name="T15" fmla="*/ 5 h 231"/>
                <a:gd name="T16" fmla="*/ 138 w 138"/>
                <a:gd name="T17" fmla="*/ 41 h 231"/>
                <a:gd name="T18" fmla="*/ 135 w 138"/>
                <a:gd name="T19" fmla="*/ 19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231">
                  <a:moveTo>
                    <a:pt x="135" y="196"/>
                  </a:moveTo>
                  <a:cubicBezTo>
                    <a:pt x="105" y="217"/>
                    <a:pt x="63" y="231"/>
                    <a:pt x="26" y="22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0" y="74"/>
                    <a:pt x="0" y="51"/>
                    <a:pt x="5" y="41"/>
                  </a:cubicBezTo>
                  <a:cubicBezTo>
                    <a:pt x="14" y="23"/>
                    <a:pt x="52" y="11"/>
                    <a:pt x="64" y="0"/>
                  </a:cubicBezTo>
                  <a:cubicBezTo>
                    <a:pt x="69" y="4"/>
                    <a:pt x="75" y="7"/>
                    <a:pt x="81" y="7"/>
                  </a:cubicBezTo>
                  <a:cubicBezTo>
                    <a:pt x="86" y="7"/>
                    <a:pt x="92" y="4"/>
                    <a:pt x="97" y="0"/>
                  </a:cubicBezTo>
                  <a:cubicBezTo>
                    <a:pt x="106" y="8"/>
                    <a:pt x="119" y="7"/>
                    <a:pt x="126" y="5"/>
                  </a:cubicBezTo>
                  <a:cubicBezTo>
                    <a:pt x="121" y="29"/>
                    <a:pt x="138" y="32"/>
                    <a:pt x="138" y="41"/>
                  </a:cubicBezTo>
                  <a:lnTo>
                    <a:pt x="135" y="196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387" y="1623"/>
              <a:ext cx="149" cy="266"/>
            </a:xfrm>
            <a:custGeom>
              <a:avLst/>
              <a:gdLst>
                <a:gd name="T0" fmla="*/ 0 w 149"/>
                <a:gd name="T1" fmla="*/ 19 h 266"/>
                <a:gd name="T2" fmla="*/ 9 w 149"/>
                <a:gd name="T3" fmla="*/ 95 h 266"/>
                <a:gd name="T4" fmla="*/ 76 w 149"/>
                <a:gd name="T5" fmla="*/ 266 h 266"/>
                <a:gd name="T6" fmla="*/ 140 w 149"/>
                <a:gd name="T7" fmla="*/ 95 h 266"/>
                <a:gd name="T8" fmla="*/ 149 w 149"/>
                <a:gd name="T9" fmla="*/ 19 h 266"/>
                <a:gd name="T10" fmla="*/ 118 w 149"/>
                <a:gd name="T11" fmla="*/ 0 h 266"/>
                <a:gd name="T12" fmla="*/ 33 w 149"/>
                <a:gd name="T13" fmla="*/ 0 h 266"/>
                <a:gd name="T14" fmla="*/ 0 w 149"/>
                <a:gd name="T15" fmla="*/ 1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266">
                  <a:moveTo>
                    <a:pt x="0" y="19"/>
                  </a:moveTo>
                  <a:lnTo>
                    <a:pt x="9" y="95"/>
                  </a:lnTo>
                  <a:lnTo>
                    <a:pt x="76" y="266"/>
                  </a:lnTo>
                  <a:lnTo>
                    <a:pt x="140" y="95"/>
                  </a:lnTo>
                  <a:lnTo>
                    <a:pt x="149" y="19"/>
                  </a:lnTo>
                  <a:lnTo>
                    <a:pt x="118" y="0"/>
                  </a:lnTo>
                  <a:lnTo>
                    <a:pt x="33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3361" y="1635"/>
              <a:ext cx="102" cy="254"/>
            </a:xfrm>
            <a:custGeom>
              <a:avLst/>
              <a:gdLst>
                <a:gd name="T0" fmla="*/ 38 w 102"/>
                <a:gd name="T1" fmla="*/ 0 h 254"/>
                <a:gd name="T2" fmla="*/ 102 w 102"/>
                <a:gd name="T3" fmla="*/ 254 h 254"/>
                <a:gd name="T4" fmla="*/ 14 w 102"/>
                <a:gd name="T5" fmla="*/ 114 h 254"/>
                <a:gd name="T6" fmla="*/ 23 w 102"/>
                <a:gd name="T7" fmla="*/ 90 h 254"/>
                <a:gd name="T8" fmla="*/ 0 w 102"/>
                <a:gd name="T9" fmla="*/ 69 h 254"/>
                <a:gd name="T10" fmla="*/ 26 w 102"/>
                <a:gd name="T11" fmla="*/ 7 h 254"/>
                <a:gd name="T12" fmla="*/ 38 w 102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54">
                  <a:moveTo>
                    <a:pt x="38" y="0"/>
                  </a:moveTo>
                  <a:lnTo>
                    <a:pt x="102" y="254"/>
                  </a:lnTo>
                  <a:lnTo>
                    <a:pt x="14" y="114"/>
                  </a:lnTo>
                  <a:lnTo>
                    <a:pt x="23" y="90"/>
                  </a:lnTo>
                  <a:lnTo>
                    <a:pt x="0" y="69"/>
                  </a:lnTo>
                  <a:lnTo>
                    <a:pt x="26" y="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3441" y="1730"/>
              <a:ext cx="43" cy="159"/>
            </a:xfrm>
            <a:custGeom>
              <a:avLst/>
              <a:gdLst>
                <a:gd name="T0" fmla="*/ 10 w 43"/>
                <a:gd name="T1" fmla="*/ 0 h 159"/>
                <a:gd name="T2" fmla="*/ 31 w 43"/>
                <a:gd name="T3" fmla="*/ 0 h 159"/>
                <a:gd name="T4" fmla="*/ 43 w 43"/>
                <a:gd name="T5" fmla="*/ 107 h 159"/>
                <a:gd name="T6" fmla="*/ 22 w 43"/>
                <a:gd name="T7" fmla="*/ 159 h 159"/>
                <a:gd name="T8" fmla="*/ 0 w 43"/>
                <a:gd name="T9" fmla="*/ 107 h 159"/>
                <a:gd name="T10" fmla="*/ 10 w 43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59">
                  <a:moveTo>
                    <a:pt x="10" y="0"/>
                  </a:moveTo>
                  <a:lnTo>
                    <a:pt x="31" y="0"/>
                  </a:lnTo>
                  <a:lnTo>
                    <a:pt x="43" y="107"/>
                  </a:lnTo>
                  <a:lnTo>
                    <a:pt x="22" y="159"/>
                  </a:lnTo>
                  <a:lnTo>
                    <a:pt x="0" y="10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3370" y="1635"/>
              <a:ext cx="93" cy="254"/>
            </a:xfrm>
            <a:custGeom>
              <a:avLst/>
              <a:gdLst>
                <a:gd name="T0" fmla="*/ 29 w 93"/>
                <a:gd name="T1" fmla="*/ 0 h 254"/>
                <a:gd name="T2" fmla="*/ 93 w 93"/>
                <a:gd name="T3" fmla="*/ 254 h 254"/>
                <a:gd name="T4" fmla="*/ 12 w 93"/>
                <a:gd name="T5" fmla="*/ 102 h 254"/>
                <a:gd name="T6" fmla="*/ 26 w 93"/>
                <a:gd name="T7" fmla="*/ 83 h 254"/>
                <a:gd name="T8" fmla="*/ 0 w 93"/>
                <a:gd name="T9" fmla="*/ 64 h 254"/>
                <a:gd name="T10" fmla="*/ 17 w 93"/>
                <a:gd name="T11" fmla="*/ 7 h 254"/>
                <a:gd name="T12" fmla="*/ 29 w 93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54">
                  <a:moveTo>
                    <a:pt x="29" y="0"/>
                  </a:moveTo>
                  <a:lnTo>
                    <a:pt x="93" y="254"/>
                  </a:lnTo>
                  <a:lnTo>
                    <a:pt x="12" y="102"/>
                  </a:lnTo>
                  <a:lnTo>
                    <a:pt x="26" y="83"/>
                  </a:lnTo>
                  <a:lnTo>
                    <a:pt x="0" y="64"/>
                  </a:lnTo>
                  <a:lnTo>
                    <a:pt x="17" y="7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3463" y="1635"/>
              <a:ext cx="99" cy="254"/>
            </a:xfrm>
            <a:custGeom>
              <a:avLst/>
              <a:gdLst>
                <a:gd name="T0" fmla="*/ 61 w 99"/>
                <a:gd name="T1" fmla="*/ 0 h 254"/>
                <a:gd name="T2" fmla="*/ 0 w 99"/>
                <a:gd name="T3" fmla="*/ 254 h 254"/>
                <a:gd name="T4" fmla="*/ 88 w 99"/>
                <a:gd name="T5" fmla="*/ 114 h 254"/>
                <a:gd name="T6" fmla="*/ 76 w 99"/>
                <a:gd name="T7" fmla="*/ 90 h 254"/>
                <a:gd name="T8" fmla="*/ 99 w 99"/>
                <a:gd name="T9" fmla="*/ 69 h 254"/>
                <a:gd name="T10" fmla="*/ 73 w 99"/>
                <a:gd name="T11" fmla="*/ 7 h 254"/>
                <a:gd name="T12" fmla="*/ 61 w 99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54">
                  <a:moveTo>
                    <a:pt x="61" y="0"/>
                  </a:moveTo>
                  <a:lnTo>
                    <a:pt x="0" y="254"/>
                  </a:lnTo>
                  <a:lnTo>
                    <a:pt x="88" y="114"/>
                  </a:lnTo>
                  <a:lnTo>
                    <a:pt x="76" y="90"/>
                  </a:lnTo>
                  <a:lnTo>
                    <a:pt x="99" y="69"/>
                  </a:lnTo>
                  <a:lnTo>
                    <a:pt x="73" y="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3463" y="1635"/>
              <a:ext cx="90" cy="254"/>
            </a:xfrm>
            <a:custGeom>
              <a:avLst/>
              <a:gdLst>
                <a:gd name="T0" fmla="*/ 61 w 90"/>
                <a:gd name="T1" fmla="*/ 0 h 254"/>
                <a:gd name="T2" fmla="*/ 0 w 90"/>
                <a:gd name="T3" fmla="*/ 254 h 254"/>
                <a:gd name="T4" fmla="*/ 78 w 90"/>
                <a:gd name="T5" fmla="*/ 102 h 254"/>
                <a:gd name="T6" fmla="*/ 64 w 90"/>
                <a:gd name="T7" fmla="*/ 83 h 254"/>
                <a:gd name="T8" fmla="*/ 90 w 90"/>
                <a:gd name="T9" fmla="*/ 64 h 254"/>
                <a:gd name="T10" fmla="*/ 73 w 90"/>
                <a:gd name="T11" fmla="*/ 7 h 254"/>
                <a:gd name="T12" fmla="*/ 61 w 90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254">
                  <a:moveTo>
                    <a:pt x="61" y="0"/>
                  </a:moveTo>
                  <a:lnTo>
                    <a:pt x="0" y="254"/>
                  </a:lnTo>
                  <a:lnTo>
                    <a:pt x="78" y="102"/>
                  </a:lnTo>
                  <a:lnTo>
                    <a:pt x="64" y="83"/>
                  </a:lnTo>
                  <a:lnTo>
                    <a:pt x="90" y="64"/>
                  </a:lnTo>
                  <a:lnTo>
                    <a:pt x="73" y="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3453" y="1867"/>
              <a:ext cx="19" cy="278"/>
            </a:xfrm>
            <a:custGeom>
              <a:avLst/>
              <a:gdLst>
                <a:gd name="T0" fmla="*/ 4 w 8"/>
                <a:gd name="T1" fmla="*/ 117 h 117"/>
                <a:gd name="T2" fmla="*/ 4 w 8"/>
                <a:gd name="T3" fmla="*/ 0 h 117"/>
                <a:gd name="T4" fmla="*/ 4 w 8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7">
                  <a:moveTo>
                    <a:pt x="4" y="117"/>
                  </a:moveTo>
                  <a:cubicBezTo>
                    <a:pt x="1" y="84"/>
                    <a:pt x="0" y="39"/>
                    <a:pt x="4" y="0"/>
                  </a:cubicBezTo>
                  <a:cubicBezTo>
                    <a:pt x="7" y="39"/>
                    <a:pt x="8" y="84"/>
                    <a:pt x="4" y="1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Rectangle 58"/>
            <p:cNvSpPr>
              <a:spLocks noChangeArrowheads="1"/>
            </p:cNvSpPr>
            <p:nvPr/>
          </p:nvSpPr>
          <p:spPr bwMode="auto">
            <a:xfrm>
              <a:off x="3705" y="1157"/>
              <a:ext cx="816" cy="151"/>
            </a:xfrm>
            <a:prstGeom prst="rect">
              <a:avLst/>
            </a:pr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3985" y="1536"/>
              <a:ext cx="104" cy="45"/>
            </a:xfrm>
            <a:custGeom>
              <a:avLst/>
              <a:gdLst>
                <a:gd name="T0" fmla="*/ 43 w 44"/>
                <a:gd name="T1" fmla="*/ 4 h 19"/>
                <a:gd name="T2" fmla="*/ 43 w 44"/>
                <a:gd name="T3" fmla="*/ 4 h 19"/>
                <a:gd name="T4" fmla="*/ 40 w 44"/>
                <a:gd name="T5" fmla="*/ 9 h 19"/>
                <a:gd name="T6" fmla="*/ 7 w 44"/>
                <a:gd name="T7" fmla="*/ 18 h 19"/>
                <a:gd name="T8" fmla="*/ 1 w 44"/>
                <a:gd name="T9" fmla="*/ 15 h 19"/>
                <a:gd name="T10" fmla="*/ 1 w 44"/>
                <a:gd name="T11" fmla="*/ 15 h 19"/>
                <a:gd name="T12" fmla="*/ 3 w 44"/>
                <a:gd name="T13" fmla="*/ 10 h 19"/>
                <a:gd name="T14" fmla="*/ 37 w 44"/>
                <a:gd name="T15" fmla="*/ 1 h 19"/>
                <a:gd name="T16" fmla="*/ 43 w 44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9">
                  <a:moveTo>
                    <a:pt x="43" y="4"/>
                  </a:moveTo>
                  <a:cubicBezTo>
                    <a:pt x="43" y="4"/>
                    <a:pt x="43" y="4"/>
                    <a:pt x="43" y="4"/>
                  </a:cubicBezTo>
                  <a:cubicBezTo>
                    <a:pt x="44" y="6"/>
                    <a:pt x="43" y="9"/>
                    <a:pt x="40" y="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4" y="19"/>
                    <a:pt x="2" y="17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2"/>
                    <a:pt x="1" y="10"/>
                    <a:pt x="3" y="1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9" y="0"/>
                    <a:pt x="42" y="2"/>
                    <a:pt x="43" y="4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3899" y="1550"/>
              <a:ext cx="145" cy="80"/>
            </a:xfrm>
            <a:custGeom>
              <a:avLst/>
              <a:gdLst>
                <a:gd name="T0" fmla="*/ 0 w 61"/>
                <a:gd name="T1" fmla="*/ 15 h 34"/>
                <a:gd name="T2" fmla="*/ 6 w 61"/>
                <a:gd name="T3" fmla="*/ 34 h 34"/>
                <a:gd name="T4" fmla="*/ 24 w 61"/>
                <a:gd name="T5" fmla="*/ 34 h 34"/>
                <a:gd name="T6" fmla="*/ 61 w 61"/>
                <a:gd name="T7" fmla="*/ 14 h 34"/>
                <a:gd name="T8" fmla="*/ 53 w 61"/>
                <a:gd name="T9" fmla="*/ 2 h 34"/>
                <a:gd name="T10" fmla="*/ 20 w 61"/>
                <a:gd name="T11" fmla="*/ 0 h 34"/>
                <a:gd name="T12" fmla="*/ 0 w 61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34">
                  <a:moveTo>
                    <a:pt x="0" y="15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4" y="34"/>
                    <a:pt x="53" y="20"/>
                    <a:pt x="61" y="14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3871" y="1379"/>
              <a:ext cx="425" cy="280"/>
            </a:xfrm>
            <a:custGeom>
              <a:avLst/>
              <a:gdLst>
                <a:gd name="T0" fmla="*/ 420 w 425"/>
                <a:gd name="T1" fmla="*/ 0 h 280"/>
                <a:gd name="T2" fmla="*/ 425 w 425"/>
                <a:gd name="T3" fmla="*/ 5 h 280"/>
                <a:gd name="T4" fmla="*/ 12 w 425"/>
                <a:gd name="T5" fmla="*/ 280 h 280"/>
                <a:gd name="T6" fmla="*/ 0 w 425"/>
                <a:gd name="T7" fmla="*/ 261 h 280"/>
                <a:gd name="T8" fmla="*/ 420 w 425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80">
                  <a:moveTo>
                    <a:pt x="420" y="0"/>
                  </a:moveTo>
                  <a:lnTo>
                    <a:pt x="425" y="5"/>
                  </a:lnTo>
                  <a:lnTo>
                    <a:pt x="12" y="280"/>
                  </a:lnTo>
                  <a:lnTo>
                    <a:pt x="0" y="261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3937" y="1531"/>
              <a:ext cx="93" cy="40"/>
            </a:xfrm>
            <a:custGeom>
              <a:avLst/>
              <a:gdLst>
                <a:gd name="T0" fmla="*/ 1 w 39"/>
                <a:gd name="T1" fmla="*/ 13 h 17"/>
                <a:gd name="T2" fmla="*/ 1 w 39"/>
                <a:gd name="T3" fmla="*/ 17 h 17"/>
                <a:gd name="T4" fmla="*/ 5 w 39"/>
                <a:gd name="T5" fmla="*/ 16 h 17"/>
                <a:gd name="T6" fmla="*/ 33 w 39"/>
                <a:gd name="T7" fmla="*/ 10 h 17"/>
                <a:gd name="T8" fmla="*/ 38 w 39"/>
                <a:gd name="T9" fmla="*/ 6 h 17"/>
                <a:gd name="T10" fmla="*/ 37 w 39"/>
                <a:gd name="T11" fmla="*/ 0 h 17"/>
                <a:gd name="T12" fmla="*/ 5 w 39"/>
                <a:gd name="T13" fmla="*/ 7 h 17"/>
                <a:gd name="T14" fmla="*/ 1 w 39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7">
                  <a:moveTo>
                    <a:pt x="1" y="13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6" y="9"/>
                    <a:pt x="38" y="8"/>
                    <a:pt x="38" y="6"/>
                  </a:cubicBezTo>
                  <a:cubicBezTo>
                    <a:pt x="39" y="4"/>
                    <a:pt x="39" y="0"/>
                    <a:pt x="37" y="0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0" y="10"/>
                    <a:pt x="1" y="1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4011" y="1531"/>
              <a:ext cx="16" cy="9"/>
            </a:xfrm>
            <a:custGeom>
              <a:avLst/>
              <a:gdLst>
                <a:gd name="T0" fmla="*/ 7 w 7"/>
                <a:gd name="T1" fmla="*/ 0 h 4"/>
                <a:gd name="T2" fmla="*/ 7 w 7"/>
                <a:gd name="T3" fmla="*/ 0 h 4"/>
                <a:gd name="T4" fmla="*/ 0 w 7"/>
                <a:gd name="T5" fmla="*/ 1 h 4"/>
                <a:gd name="T6" fmla="*/ 7 w 7"/>
                <a:gd name="T7" fmla="*/ 2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4" y="4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3961" y="1600"/>
              <a:ext cx="33" cy="21"/>
            </a:xfrm>
            <a:custGeom>
              <a:avLst/>
              <a:gdLst>
                <a:gd name="T0" fmla="*/ 14 w 14"/>
                <a:gd name="T1" fmla="*/ 5 h 9"/>
                <a:gd name="T2" fmla="*/ 14 w 14"/>
                <a:gd name="T3" fmla="*/ 5 h 9"/>
                <a:gd name="T4" fmla="*/ 10 w 14"/>
                <a:gd name="T5" fmla="*/ 9 h 9"/>
                <a:gd name="T6" fmla="*/ 4 w 14"/>
                <a:gd name="T7" fmla="*/ 8 h 9"/>
                <a:gd name="T8" fmla="*/ 0 w 14"/>
                <a:gd name="T9" fmla="*/ 3 h 9"/>
                <a:gd name="T10" fmla="*/ 0 w 14"/>
                <a:gd name="T11" fmla="*/ 3 h 9"/>
                <a:gd name="T12" fmla="*/ 3 w 14"/>
                <a:gd name="T13" fmla="*/ 0 h 9"/>
                <a:gd name="T14" fmla="*/ 10 w 14"/>
                <a:gd name="T15" fmla="*/ 1 h 9"/>
                <a:gd name="T16" fmla="*/ 14 w 14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9"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2" y="9"/>
                    <a:pt x="10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4" y="3"/>
                    <a:pt x="14" y="5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3985" y="1581"/>
              <a:ext cx="35" cy="23"/>
            </a:xfrm>
            <a:custGeom>
              <a:avLst/>
              <a:gdLst>
                <a:gd name="T0" fmla="*/ 15 w 15"/>
                <a:gd name="T1" fmla="*/ 6 h 10"/>
                <a:gd name="T2" fmla="*/ 15 w 15"/>
                <a:gd name="T3" fmla="*/ 6 h 10"/>
                <a:gd name="T4" fmla="*/ 11 w 15"/>
                <a:gd name="T5" fmla="*/ 10 h 10"/>
                <a:gd name="T6" fmla="*/ 4 w 15"/>
                <a:gd name="T7" fmla="*/ 9 h 10"/>
                <a:gd name="T8" fmla="*/ 0 w 15"/>
                <a:gd name="T9" fmla="*/ 4 h 10"/>
                <a:gd name="T10" fmla="*/ 0 w 15"/>
                <a:gd name="T11" fmla="*/ 4 h 10"/>
                <a:gd name="T12" fmla="*/ 4 w 15"/>
                <a:gd name="T13" fmla="*/ 0 h 10"/>
                <a:gd name="T14" fmla="*/ 11 w 15"/>
                <a:gd name="T15" fmla="*/ 1 h 10"/>
                <a:gd name="T16" fmla="*/ 15 w 15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1"/>
                    <a:pt x="15" y="4"/>
                    <a:pt x="15" y="6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3987" y="1583"/>
              <a:ext cx="17" cy="17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4 h 7"/>
                <a:gd name="T4" fmla="*/ 4 w 7"/>
                <a:gd name="T5" fmla="*/ 7 h 7"/>
                <a:gd name="T6" fmla="*/ 3 w 7"/>
                <a:gd name="T7" fmla="*/ 7 h 7"/>
                <a:gd name="T8" fmla="*/ 0 w 7"/>
                <a:gd name="T9" fmla="*/ 3 h 7"/>
                <a:gd name="T10" fmla="*/ 0 w 7"/>
                <a:gd name="T11" fmla="*/ 3 h 7"/>
                <a:gd name="T12" fmla="*/ 3 w 7"/>
                <a:gd name="T13" fmla="*/ 0 h 7"/>
                <a:gd name="T14" fmla="*/ 4 w 7"/>
                <a:gd name="T15" fmla="*/ 0 h 7"/>
                <a:gd name="T16" fmla="*/ 7 w 7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3963" y="1600"/>
              <a:ext cx="17" cy="16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4 h 7"/>
                <a:gd name="T4" fmla="*/ 4 w 7"/>
                <a:gd name="T5" fmla="*/ 7 h 7"/>
                <a:gd name="T6" fmla="*/ 3 w 7"/>
                <a:gd name="T7" fmla="*/ 7 h 7"/>
                <a:gd name="T8" fmla="*/ 0 w 7"/>
                <a:gd name="T9" fmla="*/ 3 h 7"/>
                <a:gd name="T10" fmla="*/ 0 w 7"/>
                <a:gd name="T11" fmla="*/ 3 h 7"/>
                <a:gd name="T12" fmla="*/ 3 w 7"/>
                <a:gd name="T13" fmla="*/ 0 h 7"/>
                <a:gd name="T14" fmla="*/ 3 w 7"/>
                <a:gd name="T15" fmla="*/ 0 h 7"/>
                <a:gd name="T16" fmla="*/ 7 w 7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5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4011" y="1562"/>
              <a:ext cx="38" cy="23"/>
            </a:xfrm>
            <a:custGeom>
              <a:avLst/>
              <a:gdLst>
                <a:gd name="T0" fmla="*/ 16 w 16"/>
                <a:gd name="T1" fmla="*/ 6 h 10"/>
                <a:gd name="T2" fmla="*/ 16 w 16"/>
                <a:gd name="T3" fmla="*/ 6 h 10"/>
                <a:gd name="T4" fmla="*/ 12 w 16"/>
                <a:gd name="T5" fmla="*/ 10 h 10"/>
                <a:gd name="T6" fmla="*/ 5 w 16"/>
                <a:gd name="T7" fmla="*/ 9 h 10"/>
                <a:gd name="T8" fmla="*/ 0 w 16"/>
                <a:gd name="T9" fmla="*/ 4 h 10"/>
                <a:gd name="T10" fmla="*/ 0 w 16"/>
                <a:gd name="T11" fmla="*/ 4 h 10"/>
                <a:gd name="T12" fmla="*/ 5 w 16"/>
                <a:gd name="T13" fmla="*/ 0 h 10"/>
                <a:gd name="T14" fmla="*/ 11 w 16"/>
                <a:gd name="T15" fmla="*/ 1 h 10"/>
                <a:gd name="T16" fmla="*/ 16 w 16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4" y="10"/>
                    <a:pt x="12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4" y="1"/>
                    <a:pt x="16" y="4"/>
                    <a:pt x="16" y="6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4013" y="1564"/>
              <a:ext cx="19" cy="19"/>
            </a:xfrm>
            <a:custGeom>
              <a:avLst/>
              <a:gdLst>
                <a:gd name="T0" fmla="*/ 8 w 8"/>
                <a:gd name="T1" fmla="*/ 4 h 8"/>
                <a:gd name="T2" fmla="*/ 8 w 8"/>
                <a:gd name="T3" fmla="*/ 4 h 8"/>
                <a:gd name="T4" fmla="*/ 4 w 8"/>
                <a:gd name="T5" fmla="*/ 7 h 8"/>
                <a:gd name="T6" fmla="*/ 4 w 8"/>
                <a:gd name="T7" fmla="*/ 7 h 8"/>
                <a:gd name="T8" fmla="*/ 0 w 8"/>
                <a:gd name="T9" fmla="*/ 3 h 8"/>
                <a:gd name="T10" fmla="*/ 0 w 8"/>
                <a:gd name="T11" fmla="*/ 3 h 8"/>
                <a:gd name="T12" fmla="*/ 3 w 8"/>
                <a:gd name="T13" fmla="*/ 0 h 8"/>
                <a:gd name="T14" fmla="*/ 4 w 8"/>
                <a:gd name="T15" fmla="*/ 0 h 8"/>
                <a:gd name="T16" fmla="*/ 8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3899" y="1550"/>
              <a:ext cx="76" cy="66"/>
            </a:xfrm>
            <a:custGeom>
              <a:avLst/>
              <a:gdLst>
                <a:gd name="T0" fmla="*/ 0 w 32"/>
                <a:gd name="T1" fmla="*/ 15 h 28"/>
                <a:gd name="T2" fmla="*/ 4 w 32"/>
                <a:gd name="T3" fmla="*/ 28 h 28"/>
                <a:gd name="T4" fmla="*/ 29 w 32"/>
                <a:gd name="T5" fmla="*/ 6 h 28"/>
                <a:gd name="T6" fmla="*/ 28 w 32"/>
                <a:gd name="T7" fmla="*/ 1 h 28"/>
                <a:gd name="T8" fmla="*/ 20 w 32"/>
                <a:gd name="T9" fmla="*/ 0 h 28"/>
                <a:gd name="T10" fmla="*/ 0 w 32"/>
                <a:gd name="T1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8">
                  <a:moveTo>
                    <a:pt x="0" y="15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14" y="26"/>
                    <a:pt x="32" y="18"/>
                    <a:pt x="29" y="6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Rectangle 71"/>
            <p:cNvSpPr>
              <a:spLocks noChangeArrowheads="1"/>
            </p:cNvSpPr>
            <p:nvPr/>
          </p:nvSpPr>
          <p:spPr bwMode="auto">
            <a:xfrm>
              <a:off x="3420" y="1595"/>
              <a:ext cx="83" cy="69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3446" y="1659"/>
              <a:ext cx="31" cy="47"/>
            </a:xfrm>
            <a:custGeom>
              <a:avLst/>
              <a:gdLst>
                <a:gd name="T0" fmla="*/ 11 w 13"/>
                <a:gd name="T1" fmla="*/ 20 h 20"/>
                <a:gd name="T2" fmla="*/ 13 w 13"/>
                <a:gd name="T3" fmla="*/ 16 h 20"/>
                <a:gd name="T4" fmla="*/ 7 w 13"/>
                <a:gd name="T5" fmla="*/ 0 h 20"/>
                <a:gd name="T6" fmla="*/ 0 w 13"/>
                <a:gd name="T7" fmla="*/ 16 h 20"/>
                <a:gd name="T8" fmla="*/ 2 w 13"/>
                <a:gd name="T9" fmla="*/ 20 h 20"/>
                <a:gd name="T10" fmla="*/ 11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1" y="20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8" y="20"/>
                    <a:pt x="11" y="20"/>
                  </a:cubicBez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3399" y="1623"/>
              <a:ext cx="64" cy="100"/>
            </a:xfrm>
            <a:custGeom>
              <a:avLst/>
              <a:gdLst>
                <a:gd name="T0" fmla="*/ 21 w 64"/>
                <a:gd name="T1" fmla="*/ 0 h 100"/>
                <a:gd name="T2" fmla="*/ 64 w 64"/>
                <a:gd name="T3" fmla="*/ 36 h 100"/>
                <a:gd name="T4" fmla="*/ 40 w 64"/>
                <a:gd name="T5" fmla="*/ 100 h 100"/>
                <a:gd name="T6" fmla="*/ 0 w 64"/>
                <a:gd name="T7" fmla="*/ 12 h 100"/>
                <a:gd name="T8" fmla="*/ 21 w 6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0">
                  <a:moveTo>
                    <a:pt x="21" y="0"/>
                  </a:moveTo>
                  <a:lnTo>
                    <a:pt x="64" y="36"/>
                  </a:lnTo>
                  <a:lnTo>
                    <a:pt x="40" y="100"/>
                  </a:lnTo>
                  <a:lnTo>
                    <a:pt x="0" y="1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3463" y="1623"/>
              <a:ext cx="61" cy="100"/>
            </a:xfrm>
            <a:custGeom>
              <a:avLst/>
              <a:gdLst>
                <a:gd name="T0" fmla="*/ 42 w 61"/>
                <a:gd name="T1" fmla="*/ 0 h 100"/>
                <a:gd name="T2" fmla="*/ 0 w 61"/>
                <a:gd name="T3" fmla="*/ 36 h 100"/>
                <a:gd name="T4" fmla="*/ 23 w 61"/>
                <a:gd name="T5" fmla="*/ 100 h 100"/>
                <a:gd name="T6" fmla="*/ 61 w 61"/>
                <a:gd name="T7" fmla="*/ 12 h 100"/>
                <a:gd name="T8" fmla="*/ 42 w 61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00">
                  <a:moveTo>
                    <a:pt x="42" y="0"/>
                  </a:moveTo>
                  <a:lnTo>
                    <a:pt x="0" y="36"/>
                  </a:lnTo>
                  <a:lnTo>
                    <a:pt x="23" y="100"/>
                  </a:lnTo>
                  <a:lnTo>
                    <a:pt x="61" y="1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3399" y="1623"/>
              <a:ext cx="64" cy="83"/>
            </a:xfrm>
            <a:custGeom>
              <a:avLst/>
              <a:gdLst>
                <a:gd name="T0" fmla="*/ 21 w 64"/>
                <a:gd name="T1" fmla="*/ 0 h 83"/>
                <a:gd name="T2" fmla="*/ 64 w 64"/>
                <a:gd name="T3" fmla="*/ 36 h 83"/>
                <a:gd name="T4" fmla="*/ 38 w 64"/>
                <a:gd name="T5" fmla="*/ 83 h 83"/>
                <a:gd name="T6" fmla="*/ 0 w 64"/>
                <a:gd name="T7" fmla="*/ 12 h 83"/>
                <a:gd name="T8" fmla="*/ 21 w 64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3">
                  <a:moveTo>
                    <a:pt x="21" y="0"/>
                  </a:moveTo>
                  <a:lnTo>
                    <a:pt x="64" y="36"/>
                  </a:lnTo>
                  <a:lnTo>
                    <a:pt x="38" y="83"/>
                  </a:lnTo>
                  <a:lnTo>
                    <a:pt x="0" y="1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3463" y="1623"/>
              <a:ext cx="61" cy="83"/>
            </a:xfrm>
            <a:custGeom>
              <a:avLst/>
              <a:gdLst>
                <a:gd name="T0" fmla="*/ 42 w 61"/>
                <a:gd name="T1" fmla="*/ 0 h 83"/>
                <a:gd name="T2" fmla="*/ 0 w 61"/>
                <a:gd name="T3" fmla="*/ 36 h 83"/>
                <a:gd name="T4" fmla="*/ 23 w 61"/>
                <a:gd name="T5" fmla="*/ 83 h 83"/>
                <a:gd name="T6" fmla="*/ 61 w 61"/>
                <a:gd name="T7" fmla="*/ 12 h 83"/>
                <a:gd name="T8" fmla="*/ 42 w 6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3">
                  <a:moveTo>
                    <a:pt x="42" y="0"/>
                  </a:moveTo>
                  <a:lnTo>
                    <a:pt x="0" y="36"/>
                  </a:lnTo>
                  <a:lnTo>
                    <a:pt x="23" y="83"/>
                  </a:lnTo>
                  <a:lnTo>
                    <a:pt x="61" y="1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3446" y="1704"/>
              <a:ext cx="31" cy="28"/>
            </a:xfrm>
            <a:custGeom>
              <a:avLst/>
              <a:gdLst>
                <a:gd name="T0" fmla="*/ 2 w 13"/>
                <a:gd name="T1" fmla="*/ 0 h 12"/>
                <a:gd name="T2" fmla="*/ 11 w 13"/>
                <a:gd name="T3" fmla="*/ 0 h 12"/>
                <a:gd name="T4" fmla="*/ 11 w 13"/>
                <a:gd name="T5" fmla="*/ 12 h 12"/>
                <a:gd name="T6" fmla="*/ 2 w 13"/>
                <a:gd name="T7" fmla="*/ 12 h 12"/>
                <a:gd name="T8" fmla="*/ 2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3" y="4"/>
                    <a:pt x="13" y="8"/>
                    <a:pt x="1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3299" y="1349"/>
              <a:ext cx="287" cy="303"/>
            </a:xfrm>
            <a:custGeom>
              <a:avLst/>
              <a:gdLst>
                <a:gd name="T0" fmla="*/ 84 w 121"/>
                <a:gd name="T1" fmla="*/ 118 h 128"/>
                <a:gd name="T2" fmla="*/ 56 w 121"/>
                <a:gd name="T3" fmla="*/ 18 h 128"/>
                <a:gd name="T4" fmla="*/ 84 w 121"/>
                <a:gd name="T5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128">
                  <a:moveTo>
                    <a:pt x="84" y="118"/>
                  </a:moveTo>
                  <a:cubicBezTo>
                    <a:pt x="121" y="108"/>
                    <a:pt x="116" y="0"/>
                    <a:pt x="56" y="18"/>
                  </a:cubicBezTo>
                  <a:cubicBezTo>
                    <a:pt x="0" y="35"/>
                    <a:pt x="47" y="128"/>
                    <a:pt x="84" y="118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3401" y="1389"/>
              <a:ext cx="142" cy="118"/>
            </a:xfrm>
            <a:custGeom>
              <a:avLst/>
              <a:gdLst>
                <a:gd name="T0" fmla="*/ 60 w 60"/>
                <a:gd name="T1" fmla="*/ 27 h 50"/>
                <a:gd name="T2" fmla="*/ 13 w 60"/>
                <a:gd name="T3" fmla="*/ 49 h 50"/>
                <a:gd name="T4" fmla="*/ 60 w 60"/>
                <a:gd name="T5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50">
                  <a:moveTo>
                    <a:pt x="60" y="27"/>
                  </a:moveTo>
                  <a:cubicBezTo>
                    <a:pt x="56" y="34"/>
                    <a:pt x="26" y="48"/>
                    <a:pt x="13" y="49"/>
                  </a:cubicBezTo>
                  <a:cubicBezTo>
                    <a:pt x="0" y="50"/>
                    <a:pt x="12" y="0"/>
                    <a:pt x="60" y="27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3349" y="1370"/>
              <a:ext cx="194" cy="225"/>
            </a:xfrm>
            <a:custGeom>
              <a:avLst/>
              <a:gdLst>
                <a:gd name="T0" fmla="*/ 27 w 82"/>
                <a:gd name="T1" fmla="*/ 11 h 95"/>
                <a:gd name="T2" fmla="*/ 30 w 82"/>
                <a:gd name="T3" fmla="*/ 95 h 95"/>
                <a:gd name="T4" fmla="*/ 28 w 82"/>
                <a:gd name="T5" fmla="*/ 67 h 95"/>
                <a:gd name="T6" fmla="*/ 35 w 82"/>
                <a:gd name="T7" fmla="*/ 62 h 95"/>
                <a:gd name="T8" fmla="*/ 82 w 82"/>
                <a:gd name="T9" fmla="*/ 36 h 95"/>
                <a:gd name="T10" fmla="*/ 27 w 82"/>
                <a:gd name="T11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95">
                  <a:moveTo>
                    <a:pt x="27" y="11"/>
                  </a:moveTo>
                  <a:cubicBezTo>
                    <a:pt x="2" y="25"/>
                    <a:pt x="0" y="74"/>
                    <a:pt x="30" y="95"/>
                  </a:cubicBezTo>
                  <a:cubicBezTo>
                    <a:pt x="25" y="89"/>
                    <a:pt x="24" y="81"/>
                    <a:pt x="28" y="67"/>
                  </a:cubicBezTo>
                  <a:cubicBezTo>
                    <a:pt x="30" y="68"/>
                    <a:pt x="37" y="78"/>
                    <a:pt x="35" y="62"/>
                  </a:cubicBezTo>
                  <a:cubicBezTo>
                    <a:pt x="34" y="31"/>
                    <a:pt x="56" y="29"/>
                    <a:pt x="82" y="36"/>
                  </a:cubicBezTo>
                  <a:cubicBezTo>
                    <a:pt x="81" y="10"/>
                    <a:pt x="46" y="0"/>
                    <a:pt x="27" y="11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3384" y="1486"/>
              <a:ext cx="38" cy="62"/>
            </a:xfrm>
            <a:custGeom>
              <a:avLst/>
              <a:gdLst>
                <a:gd name="T0" fmla="*/ 7 w 16"/>
                <a:gd name="T1" fmla="*/ 0 h 26"/>
                <a:gd name="T2" fmla="*/ 15 w 16"/>
                <a:gd name="T3" fmla="*/ 12 h 26"/>
                <a:gd name="T4" fmla="*/ 9 w 16"/>
                <a:gd name="T5" fmla="*/ 26 h 26"/>
                <a:gd name="T6" fmla="*/ 1 w 16"/>
                <a:gd name="T7" fmla="*/ 14 h 26"/>
                <a:gd name="T8" fmla="*/ 7 w 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7" y="0"/>
                  </a:moveTo>
                  <a:cubicBezTo>
                    <a:pt x="11" y="0"/>
                    <a:pt x="14" y="5"/>
                    <a:pt x="15" y="12"/>
                  </a:cubicBezTo>
                  <a:cubicBezTo>
                    <a:pt x="16" y="19"/>
                    <a:pt x="13" y="25"/>
                    <a:pt x="9" y="26"/>
                  </a:cubicBezTo>
                  <a:cubicBezTo>
                    <a:pt x="5" y="26"/>
                    <a:pt x="2" y="21"/>
                    <a:pt x="1" y="14"/>
                  </a:cubicBezTo>
                  <a:cubicBezTo>
                    <a:pt x="0" y="7"/>
                    <a:pt x="3" y="1"/>
                    <a:pt x="7" y="0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3266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59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59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4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2998" y="2855"/>
              <a:ext cx="140" cy="320"/>
            </a:xfrm>
            <a:custGeom>
              <a:avLst/>
              <a:gdLst>
                <a:gd name="T0" fmla="*/ 59 w 59"/>
                <a:gd name="T1" fmla="*/ 17 h 135"/>
                <a:gd name="T2" fmla="*/ 15 w 59"/>
                <a:gd name="T3" fmla="*/ 17 h 135"/>
                <a:gd name="T4" fmla="*/ 2 w 59"/>
                <a:gd name="T5" fmla="*/ 114 h 135"/>
                <a:gd name="T6" fmla="*/ 14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9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9" y="17"/>
                  </a:moveTo>
                  <a:cubicBezTo>
                    <a:pt x="37" y="12"/>
                    <a:pt x="19" y="0"/>
                    <a:pt x="15" y="17"/>
                  </a:cubicBezTo>
                  <a:cubicBezTo>
                    <a:pt x="11" y="36"/>
                    <a:pt x="6" y="76"/>
                    <a:pt x="2" y="114"/>
                  </a:cubicBezTo>
                  <a:cubicBezTo>
                    <a:pt x="0" y="124"/>
                    <a:pt x="10" y="128"/>
                    <a:pt x="14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9" y="17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3095" y="3170"/>
              <a:ext cx="213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Rectangle 85"/>
            <p:cNvSpPr>
              <a:spLocks noChangeArrowheads="1"/>
            </p:cNvSpPr>
            <p:nvPr/>
          </p:nvSpPr>
          <p:spPr bwMode="auto">
            <a:xfrm>
              <a:off x="3166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3033" y="2839"/>
              <a:ext cx="340" cy="343"/>
            </a:xfrm>
            <a:custGeom>
              <a:avLst/>
              <a:gdLst>
                <a:gd name="T0" fmla="*/ 16 w 143"/>
                <a:gd name="T1" fmla="*/ 139 h 145"/>
                <a:gd name="T2" fmla="*/ 0 w 143"/>
                <a:gd name="T3" fmla="*/ 24 h 145"/>
                <a:gd name="T4" fmla="*/ 55 w 143"/>
                <a:gd name="T5" fmla="*/ 1 h 145"/>
                <a:gd name="T6" fmla="*/ 85 w 143"/>
                <a:gd name="T7" fmla="*/ 0 h 145"/>
                <a:gd name="T8" fmla="*/ 143 w 143"/>
                <a:gd name="T9" fmla="*/ 23 h 145"/>
                <a:gd name="T10" fmla="*/ 127 w 143"/>
                <a:gd name="T11" fmla="*/ 139 h 145"/>
                <a:gd name="T12" fmla="*/ 16 w 143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4" y="8"/>
                    <a:pt x="44" y="9"/>
                    <a:pt x="55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3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5A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3159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4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3057" y="2571"/>
              <a:ext cx="280" cy="270"/>
            </a:xfrm>
            <a:custGeom>
              <a:avLst/>
              <a:gdLst>
                <a:gd name="T0" fmla="*/ 61 w 118"/>
                <a:gd name="T1" fmla="*/ 114 h 114"/>
                <a:gd name="T2" fmla="*/ 93 w 118"/>
                <a:gd name="T3" fmla="*/ 19 h 114"/>
                <a:gd name="T4" fmla="*/ 42 w 118"/>
                <a:gd name="T5" fmla="*/ 11 h 114"/>
                <a:gd name="T6" fmla="*/ 61 w 118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114">
                  <a:moveTo>
                    <a:pt x="61" y="114"/>
                  </a:moveTo>
                  <a:cubicBezTo>
                    <a:pt x="97" y="114"/>
                    <a:pt x="118" y="49"/>
                    <a:pt x="93" y="19"/>
                  </a:cubicBezTo>
                  <a:cubicBezTo>
                    <a:pt x="81" y="4"/>
                    <a:pt x="52" y="0"/>
                    <a:pt x="42" y="11"/>
                  </a:cubicBezTo>
                  <a:cubicBezTo>
                    <a:pt x="0" y="25"/>
                    <a:pt x="21" y="114"/>
                    <a:pt x="61" y="114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3128" y="2839"/>
              <a:ext cx="147" cy="50"/>
            </a:xfrm>
            <a:custGeom>
              <a:avLst/>
              <a:gdLst>
                <a:gd name="T0" fmla="*/ 53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3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3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7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6"/>
                    <a:pt x="36" y="12"/>
                    <a:pt x="53" y="0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3150" y="2832"/>
              <a:ext cx="104" cy="35"/>
            </a:xfrm>
            <a:custGeom>
              <a:avLst/>
              <a:gdLst>
                <a:gd name="T0" fmla="*/ 3 w 44"/>
                <a:gd name="T1" fmla="*/ 0 h 15"/>
                <a:gd name="T2" fmla="*/ 41 w 44"/>
                <a:gd name="T3" fmla="*/ 1 h 15"/>
                <a:gd name="T4" fmla="*/ 44 w 44"/>
                <a:gd name="T5" fmla="*/ 3 h 15"/>
                <a:gd name="T6" fmla="*/ 0 w 44"/>
                <a:gd name="T7" fmla="*/ 3 h 15"/>
                <a:gd name="T8" fmla="*/ 3 w 4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5">
                  <a:moveTo>
                    <a:pt x="3" y="0"/>
                  </a:moveTo>
                  <a:cubicBezTo>
                    <a:pt x="9" y="7"/>
                    <a:pt x="36" y="7"/>
                    <a:pt x="41" y="1"/>
                  </a:cubicBezTo>
                  <a:cubicBezTo>
                    <a:pt x="41" y="1"/>
                    <a:pt x="43" y="2"/>
                    <a:pt x="44" y="3"/>
                  </a:cubicBezTo>
                  <a:cubicBezTo>
                    <a:pt x="27" y="15"/>
                    <a:pt x="8" y="9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3691" y="2862"/>
              <a:ext cx="144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3422" y="2855"/>
              <a:ext cx="140" cy="320"/>
            </a:xfrm>
            <a:custGeom>
              <a:avLst/>
              <a:gdLst>
                <a:gd name="T0" fmla="*/ 59 w 59"/>
                <a:gd name="T1" fmla="*/ 17 h 135"/>
                <a:gd name="T2" fmla="*/ 15 w 59"/>
                <a:gd name="T3" fmla="*/ 17 h 135"/>
                <a:gd name="T4" fmla="*/ 2 w 59"/>
                <a:gd name="T5" fmla="*/ 114 h 135"/>
                <a:gd name="T6" fmla="*/ 14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9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9" y="17"/>
                  </a:moveTo>
                  <a:cubicBezTo>
                    <a:pt x="37" y="12"/>
                    <a:pt x="19" y="0"/>
                    <a:pt x="15" y="17"/>
                  </a:cubicBezTo>
                  <a:cubicBezTo>
                    <a:pt x="11" y="36"/>
                    <a:pt x="6" y="76"/>
                    <a:pt x="2" y="114"/>
                  </a:cubicBezTo>
                  <a:cubicBezTo>
                    <a:pt x="0" y="124"/>
                    <a:pt x="11" y="128"/>
                    <a:pt x="14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9" y="17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3520" y="3170"/>
              <a:ext cx="213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Rectangle 94"/>
            <p:cNvSpPr>
              <a:spLocks noChangeArrowheads="1"/>
            </p:cNvSpPr>
            <p:nvPr/>
          </p:nvSpPr>
          <p:spPr bwMode="auto">
            <a:xfrm>
              <a:off x="3591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3458" y="2839"/>
              <a:ext cx="342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5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4" y="8"/>
                    <a:pt x="45" y="9"/>
                    <a:pt x="55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4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969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3584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3484" y="2571"/>
              <a:ext cx="278" cy="270"/>
            </a:xfrm>
            <a:custGeom>
              <a:avLst/>
              <a:gdLst>
                <a:gd name="T0" fmla="*/ 60 w 117"/>
                <a:gd name="T1" fmla="*/ 114 h 114"/>
                <a:gd name="T2" fmla="*/ 92 w 117"/>
                <a:gd name="T3" fmla="*/ 19 h 114"/>
                <a:gd name="T4" fmla="*/ 42 w 117"/>
                <a:gd name="T5" fmla="*/ 11 h 114"/>
                <a:gd name="T6" fmla="*/ 60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0" y="114"/>
                  </a:moveTo>
                  <a:cubicBezTo>
                    <a:pt x="96" y="114"/>
                    <a:pt x="117" y="49"/>
                    <a:pt x="92" y="19"/>
                  </a:cubicBezTo>
                  <a:cubicBezTo>
                    <a:pt x="80" y="4"/>
                    <a:pt x="51" y="0"/>
                    <a:pt x="42" y="11"/>
                  </a:cubicBezTo>
                  <a:cubicBezTo>
                    <a:pt x="0" y="25"/>
                    <a:pt x="20" y="114"/>
                    <a:pt x="60" y="114"/>
                  </a:cubicBezTo>
                  <a:close/>
                </a:path>
              </a:pathLst>
            </a:custGeom>
            <a:solidFill>
              <a:srgbClr val="B55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3553" y="2839"/>
              <a:ext cx="147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7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3574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1" y="1"/>
                    <a:pt x="43" y="2"/>
                    <a:pt x="45" y="3"/>
                  </a:cubicBezTo>
                  <a:cubicBezTo>
                    <a:pt x="28" y="15"/>
                    <a:pt x="8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4115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3850" y="2855"/>
              <a:ext cx="137" cy="320"/>
            </a:xfrm>
            <a:custGeom>
              <a:avLst/>
              <a:gdLst>
                <a:gd name="T0" fmla="*/ 58 w 58"/>
                <a:gd name="T1" fmla="*/ 17 h 135"/>
                <a:gd name="T2" fmla="*/ 14 w 58"/>
                <a:gd name="T3" fmla="*/ 17 h 135"/>
                <a:gd name="T4" fmla="*/ 1 w 58"/>
                <a:gd name="T5" fmla="*/ 114 h 135"/>
                <a:gd name="T6" fmla="*/ 13 w 58"/>
                <a:gd name="T7" fmla="*/ 129 h 135"/>
                <a:gd name="T8" fmla="*/ 47 w 58"/>
                <a:gd name="T9" fmla="*/ 135 h 135"/>
                <a:gd name="T10" fmla="*/ 58 w 58"/>
                <a:gd name="T11" fmla="*/ 18 h 135"/>
                <a:gd name="T12" fmla="*/ 58 w 58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35">
                  <a:moveTo>
                    <a:pt x="58" y="17"/>
                  </a:moveTo>
                  <a:cubicBezTo>
                    <a:pt x="36" y="12"/>
                    <a:pt x="18" y="0"/>
                    <a:pt x="14" y="17"/>
                  </a:cubicBezTo>
                  <a:cubicBezTo>
                    <a:pt x="10" y="36"/>
                    <a:pt x="6" y="76"/>
                    <a:pt x="1" y="114"/>
                  </a:cubicBezTo>
                  <a:cubicBezTo>
                    <a:pt x="0" y="124"/>
                    <a:pt x="10" y="128"/>
                    <a:pt x="13" y="129"/>
                  </a:cubicBezTo>
                  <a:cubicBezTo>
                    <a:pt x="25" y="132"/>
                    <a:pt x="35" y="133"/>
                    <a:pt x="47" y="135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7"/>
                    <a:pt x="58" y="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3944" y="3170"/>
              <a:ext cx="214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Rectangle 103"/>
            <p:cNvSpPr>
              <a:spLocks noChangeArrowheads="1"/>
            </p:cNvSpPr>
            <p:nvPr/>
          </p:nvSpPr>
          <p:spPr bwMode="auto">
            <a:xfrm>
              <a:off x="4016" y="2799"/>
              <a:ext cx="71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3883" y="2839"/>
              <a:ext cx="341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6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5" y="8"/>
                    <a:pt x="45" y="9"/>
                    <a:pt x="56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4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4008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3909" y="2571"/>
              <a:ext cx="277" cy="270"/>
            </a:xfrm>
            <a:custGeom>
              <a:avLst/>
              <a:gdLst>
                <a:gd name="T0" fmla="*/ 61 w 117"/>
                <a:gd name="T1" fmla="*/ 114 h 114"/>
                <a:gd name="T2" fmla="*/ 92 w 117"/>
                <a:gd name="T3" fmla="*/ 19 h 114"/>
                <a:gd name="T4" fmla="*/ 42 w 117"/>
                <a:gd name="T5" fmla="*/ 11 h 114"/>
                <a:gd name="T6" fmla="*/ 61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1" y="114"/>
                  </a:moveTo>
                  <a:cubicBezTo>
                    <a:pt x="96" y="114"/>
                    <a:pt x="117" y="49"/>
                    <a:pt x="92" y="19"/>
                  </a:cubicBezTo>
                  <a:cubicBezTo>
                    <a:pt x="81" y="4"/>
                    <a:pt x="51" y="0"/>
                    <a:pt x="42" y="11"/>
                  </a:cubicBezTo>
                  <a:cubicBezTo>
                    <a:pt x="0" y="25"/>
                    <a:pt x="20" y="114"/>
                    <a:pt x="61" y="114"/>
                  </a:cubicBezTo>
                  <a:close/>
                </a:path>
              </a:pathLst>
            </a:custGeom>
            <a:solidFill>
              <a:srgbClr val="3B1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3978" y="2839"/>
              <a:ext cx="147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8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8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3999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2" y="1"/>
                    <a:pt x="43" y="2"/>
                    <a:pt x="45" y="3"/>
                  </a:cubicBezTo>
                  <a:cubicBezTo>
                    <a:pt x="28" y="15"/>
                    <a:pt x="9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4540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4274" y="2855"/>
              <a:ext cx="140" cy="320"/>
            </a:xfrm>
            <a:custGeom>
              <a:avLst/>
              <a:gdLst>
                <a:gd name="T0" fmla="*/ 58 w 59"/>
                <a:gd name="T1" fmla="*/ 17 h 135"/>
                <a:gd name="T2" fmla="*/ 14 w 59"/>
                <a:gd name="T3" fmla="*/ 17 h 135"/>
                <a:gd name="T4" fmla="*/ 1 w 59"/>
                <a:gd name="T5" fmla="*/ 114 h 135"/>
                <a:gd name="T6" fmla="*/ 13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8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8" y="17"/>
                  </a:moveTo>
                  <a:cubicBezTo>
                    <a:pt x="36" y="12"/>
                    <a:pt x="18" y="0"/>
                    <a:pt x="14" y="17"/>
                  </a:cubicBezTo>
                  <a:cubicBezTo>
                    <a:pt x="10" y="36"/>
                    <a:pt x="6" y="76"/>
                    <a:pt x="1" y="114"/>
                  </a:cubicBezTo>
                  <a:cubicBezTo>
                    <a:pt x="0" y="124"/>
                    <a:pt x="10" y="128"/>
                    <a:pt x="13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8" y="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4369" y="3170"/>
              <a:ext cx="214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90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Rectangle 112"/>
            <p:cNvSpPr>
              <a:spLocks noChangeArrowheads="1"/>
            </p:cNvSpPr>
            <p:nvPr/>
          </p:nvSpPr>
          <p:spPr bwMode="auto">
            <a:xfrm>
              <a:off x="4443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4307" y="2839"/>
              <a:ext cx="342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6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5" y="8"/>
                    <a:pt x="45" y="9"/>
                    <a:pt x="56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7" y="7"/>
                    <a:pt x="144" y="23"/>
                  </a:cubicBezTo>
                  <a:cubicBezTo>
                    <a:pt x="136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4433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4334" y="2571"/>
              <a:ext cx="277" cy="270"/>
            </a:xfrm>
            <a:custGeom>
              <a:avLst/>
              <a:gdLst>
                <a:gd name="T0" fmla="*/ 61 w 117"/>
                <a:gd name="T1" fmla="*/ 114 h 114"/>
                <a:gd name="T2" fmla="*/ 93 w 117"/>
                <a:gd name="T3" fmla="*/ 19 h 114"/>
                <a:gd name="T4" fmla="*/ 42 w 117"/>
                <a:gd name="T5" fmla="*/ 11 h 114"/>
                <a:gd name="T6" fmla="*/ 61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1" y="114"/>
                  </a:moveTo>
                  <a:cubicBezTo>
                    <a:pt x="96" y="114"/>
                    <a:pt x="117" y="49"/>
                    <a:pt x="93" y="19"/>
                  </a:cubicBezTo>
                  <a:cubicBezTo>
                    <a:pt x="81" y="4"/>
                    <a:pt x="51" y="0"/>
                    <a:pt x="42" y="11"/>
                  </a:cubicBezTo>
                  <a:cubicBezTo>
                    <a:pt x="0" y="25"/>
                    <a:pt x="20" y="114"/>
                    <a:pt x="61" y="114"/>
                  </a:cubicBezTo>
                  <a:close/>
                </a:path>
              </a:pathLst>
            </a:custGeom>
            <a:solidFill>
              <a:srgbClr val="997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4402" y="2839"/>
              <a:ext cx="148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8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8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4424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2" y="1"/>
                    <a:pt x="43" y="2"/>
                    <a:pt x="45" y="3"/>
                  </a:cubicBezTo>
                  <a:cubicBezTo>
                    <a:pt x="28" y="15"/>
                    <a:pt x="9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21" name="Straight Connector 321"/>
          <p:cNvCxnSpPr/>
          <p:nvPr/>
        </p:nvCxnSpPr>
        <p:spPr>
          <a:xfrm>
            <a:off x="5819151" y="1818896"/>
            <a:ext cx="0" cy="38989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Group 322"/>
          <p:cNvGrpSpPr/>
          <p:nvPr/>
        </p:nvGrpSpPr>
        <p:grpSpPr>
          <a:xfrm>
            <a:off x="6295902" y="1730354"/>
            <a:ext cx="4707428" cy="974734"/>
            <a:chOff x="1133311" y="2110077"/>
            <a:chExt cx="4707428" cy="974734"/>
          </a:xfrm>
        </p:grpSpPr>
        <p:grpSp>
          <p:nvGrpSpPr>
            <p:cNvPr id="123" name="Group 332"/>
            <p:cNvGrpSpPr>
              <a:grpSpLocks noChangeAspect="1"/>
            </p:cNvGrpSpPr>
            <p:nvPr/>
          </p:nvGrpSpPr>
          <p:grpSpPr>
            <a:xfrm>
              <a:off x="1133311" y="2544811"/>
              <a:ext cx="540000" cy="540000"/>
              <a:chOff x="4643438" y="2786064"/>
              <a:chExt cx="288476" cy="288476"/>
            </a:xfrm>
          </p:grpSpPr>
          <p:sp>
            <p:nvSpPr>
              <p:cNvPr id="126" name="Oval 326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70AD47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Freeform 26"/>
              <p:cNvSpPr>
                <a:spLocks/>
              </p:cNvSpPr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4" name="TextBox 324"/>
            <p:cNvSpPr txBox="1"/>
            <p:nvPr/>
          </p:nvSpPr>
          <p:spPr>
            <a:xfrm>
              <a:off x="1956335" y="247561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TextBox 325"/>
            <p:cNvSpPr txBox="1"/>
            <p:nvPr/>
          </p:nvSpPr>
          <p:spPr>
            <a:xfrm>
              <a:off x="1874457" y="211007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28" name="Group 328"/>
          <p:cNvGrpSpPr/>
          <p:nvPr/>
        </p:nvGrpSpPr>
        <p:grpSpPr>
          <a:xfrm>
            <a:off x="6292736" y="3107324"/>
            <a:ext cx="4707428" cy="974734"/>
            <a:chOff x="1130145" y="3487047"/>
            <a:chExt cx="4707428" cy="974734"/>
          </a:xfrm>
        </p:grpSpPr>
        <p:grpSp>
          <p:nvGrpSpPr>
            <p:cNvPr id="129" name="Group 332"/>
            <p:cNvGrpSpPr>
              <a:grpSpLocks noChangeAspect="1"/>
            </p:cNvGrpSpPr>
            <p:nvPr/>
          </p:nvGrpSpPr>
          <p:grpSpPr>
            <a:xfrm>
              <a:off x="1130145" y="3921781"/>
              <a:ext cx="540000" cy="540000"/>
              <a:chOff x="4643438" y="2786064"/>
              <a:chExt cx="288476" cy="288476"/>
            </a:xfrm>
          </p:grpSpPr>
          <p:sp>
            <p:nvSpPr>
              <p:cNvPr id="132" name="Oval 332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44D995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26"/>
              <p:cNvSpPr>
                <a:spLocks/>
              </p:cNvSpPr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0" name="TextBox 330"/>
            <p:cNvSpPr txBox="1"/>
            <p:nvPr/>
          </p:nvSpPr>
          <p:spPr>
            <a:xfrm>
              <a:off x="1953169" y="385258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TextBox 331"/>
            <p:cNvSpPr txBox="1"/>
            <p:nvPr/>
          </p:nvSpPr>
          <p:spPr>
            <a:xfrm>
              <a:off x="1871291" y="348704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34" name="Group 334"/>
          <p:cNvGrpSpPr/>
          <p:nvPr/>
        </p:nvGrpSpPr>
        <p:grpSpPr>
          <a:xfrm>
            <a:off x="6292736" y="4430404"/>
            <a:ext cx="4707428" cy="974734"/>
            <a:chOff x="1130145" y="4810127"/>
            <a:chExt cx="4707428" cy="974734"/>
          </a:xfrm>
        </p:grpSpPr>
        <p:grpSp>
          <p:nvGrpSpPr>
            <p:cNvPr id="135" name="Group 332"/>
            <p:cNvGrpSpPr>
              <a:grpSpLocks noChangeAspect="1"/>
            </p:cNvGrpSpPr>
            <p:nvPr/>
          </p:nvGrpSpPr>
          <p:grpSpPr>
            <a:xfrm>
              <a:off x="1130145" y="5244861"/>
              <a:ext cx="540000" cy="540000"/>
              <a:chOff x="4643438" y="2786064"/>
              <a:chExt cx="288476" cy="288476"/>
            </a:xfrm>
          </p:grpSpPr>
          <p:sp>
            <p:nvSpPr>
              <p:cNvPr id="138" name="Oval 338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ED7D31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Freeform 26"/>
              <p:cNvSpPr>
                <a:spLocks/>
              </p:cNvSpPr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6" name="TextBox 336"/>
            <p:cNvSpPr txBox="1"/>
            <p:nvPr/>
          </p:nvSpPr>
          <p:spPr>
            <a:xfrm>
              <a:off x="1953169" y="517566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TextBox 337"/>
            <p:cNvSpPr txBox="1"/>
            <p:nvPr/>
          </p:nvSpPr>
          <p:spPr>
            <a:xfrm>
              <a:off x="1871291" y="481012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1234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856318" cy="754236"/>
            <a:chOff x="1153871" y="221914"/>
            <a:chExt cx="285631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560" y="765772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76"/>
          <p:cNvGrpSpPr>
            <a:grpSpLocks/>
          </p:cNvGrpSpPr>
          <p:nvPr/>
        </p:nvGrpSpPr>
        <p:grpSpPr bwMode="auto">
          <a:xfrm>
            <a:off x="4891844" y="3198411"/>
            <a:ext cx="1970881" cy="2604294"/>
            <a:chOff x="9829438" y="5671231"/>
            <a:chExt cx="4196867" cy="5545360"/>
          </a:xfrm>
        </p:grpSpPr>
        <p:sp>
          <p:nvSpPr>
            <p:cNvPr id="8" name="Freeform 37"/>
            <p:cNvSpPr>
              <a:spLocks noChangeArrowheads="1"/>
            </p:cNvSpPr>
            <p:nvPr/>
          </p:nvSpPr>
          <p:spPr bwMode="auto">
            <a:xfrm>
              <a:off x="10221574" y="5671231"/>
              <a:ext cx="3461613" cy="345296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9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113805370 w 395"/>
                <a:gd name="T5" fmla="*/ 210362290 h 638"/>
                <a:gd name="T6" fmla="*/ 128848806 w 395"/>
                <a:gd name="T7" fmla="*/ 165780386 h 638"/>
                <a:gd name="T8" fmla="*/ 69656952 w 395"/>
                <a:gd name="T9" fmla="*/ 99071598 h 638"/>
                <a:gd name="T10" fmla="*/ 69656952 w 395"/>
                <a:gd name="T11" fmla="*/ 95769576 h 638"/>
                <a:gd name="T12" fmla="*/ 23873005 w 395"/>
                <a:gd name="T13" fmla="*/ 30712374 h 638"/>
                <a:gd name="T14" fmla="*/ 0 w 395"/>
                <a:gd name="T15" fmla="*/ 0 h 63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2147483647 w 7173"/>
                <a:gd name="T1" fmla="*/ 1135245047 h 4145"/>
                <a:gd name="T2" fmla="*/ 2147483647 w 7173"/>
                <a:gd name="T3" fmla="*/ 1135245047 h 4145"/>
                <a:gd name="T4" fmla="*/ 2069348665 w 7173"/>
                <a:gd name="T5" fmla="*/ 1351078507 h 4145"/>
                <a:gd name="T6" fmla="*/ 271973576 w 7173"/>
                <a:gd name="T7" fmla="*/ 1351078507 h 4145"/>
                <a:gd name="T8" fmla="*/ 11753712 w 7173"/>
                <a:gd name="T9" fmla="*/ 1135245047 h 4145"/>
                <a:gd name="T10" fmla="*/ 89787044 w 7173"/>
                <a:gd name="T11" fmla="*/ 434927287 h 4145"/>
                <a:gd name="T12" fmla="*/ 358169367 w 7173"/>
                <a:gd name="T13" fmla="*/ 210942909 h 4145"/>
                <a:gd name="T14" fmla="*/ 772169722 w 7173"/>
                <a:gd name="T15" fmla="*/ 107917015 h 4145"/>
                <a:gd name="T16" fmla="*/ 880240445 w 7173"/>
                <a:gd name="T17" fmla="*/ 0 h 4145"/>
                <a:gd name="T18" fmla="*/ 1170824541 w 7173"/>
                <a:gd name="T19" fmla="*/ 168558705 h 4145"/>
                <a:gd name="T20" fmla="*/ 1461408066 w 7173"/>
                <a:gd name="T21" fmla="*/ 0 h 4145"/>
                <a:gd name="T22" fmla="*/ 1567846869 w 7173"/>
                <a:gd name="T23" fmla="*/ 107917015 h 4145"/>
                <a:gd name="T24" fmla="*/ 1983479715 w 7173"/>
                <a:gd name="T25" fmla="*/ 210942909 h 4145"/>
                <a:gd name="T26" fmla="*/ 2147483647 w 7173"/>
                <a:gd name="T27" fmla="*/ 434927287 h 4145"/>
                <a:gd name="T28" fmla="*/ 2147483647 w 7173"/>
                <a:gd name="T29" fmla="*/ 1135245047 h 41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1158421639 w 3587"/>
                <a:gd name="T1" fmla="*/ 1135245047 h 4145"/>
                <a:gd name="T2" fmla="*/ 1158421639 w 3587"/>
                <a:gd name="T3" fmla="*/ 1135245047 h 4145"/>
                <a:gd name="T4" fmla="*/ 1081063040 w 3587"/>
                <a:gd name="T5" fmla="*/ 434927287 h 4145"/>
                <a:gd name="T6" fmla="*/ 812428973 w 3587"/>
                <a:gd name="T7" fmla="*/ 210942909 h 4145"/>
                <a:gd name="T8" fmla="*/ 396912235 w 3587"/>
                <a:gd name="T9" fmla="*/ 107917015 h 4145"/>
                <a:gd name="T10" fmla="*/ 290503098 w 3587"/>
                <a:gd name="T11" fmla="*/ 0 h 4145"/>
                <a:gd name="T12" fmla="*/ 0 w 3587"/>
                <a:gd name="T13" fmla="*/ 168558705 h 4145"/>
                <a:gd name="T14" fmla="*/ 1632265 w 3587"/>
                <a:gd name="T15" fmla="*/ 1351078507 h 4145"/>
                <a:gd name="T16" fmla="*/ 898274548 w 3587"/>
                <a:gd name="T17" fmla="*/ 1351078507 h 4145"/>
                <a:gd name="T18" fmla="*/ 1158421639 w 3587"/>
                <a:gd name="T19" fmla="*/ 1135245047 h 4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271228925 w 1222"/>
                <a:gd name="T3" fmla="*/ 319270195 h 969"/>
                <a:gd name="T4" fmla="*/ 272856897 w 1222"/>
                <a:gd name="T5" fmla="*/ 319270195 h 969"/>
                <a:gd name="T6" fmla="*/ 397563144 w 1222"/>
                <a:gd name="T7" fmla="*/ 192946992 h 969"/>
                <a:gd name="T8" fmla="*/ 397563144 w 1222"/>
                <a:gd name="T9" fmla="*/ 190968517 h 969"/>
                <a:gd name="T10" fmla="*/ 397563144 w 1222"/>
                <a:gd name="T11" fmla="*/ 192946992 h 969"/>
                <a:gd name="T12" fmla="*/ 397563144 w 1222"/>
                <a:gd name="T13" fmla="*/ 192946992 h 969"/>
                <a:gd name="T14" fmla="*/ 397563144 w 1222"/>
                <a:gd name="T15" fmla="*/ 61347090 h 969"/>
                <a:gd name="T16" fmla="*/ 397563144 w 1222"/>
                <a:gd name="T17" fmla="*/ 61347090 h 969"/>
                <a:gd name="T18" fmla="*/ 0 w 1222"/>
                <a:gd name="T19" fmla="*/ 0 h 9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271228925 w 1222"/>
                <a:gd name="T3" fmla="*/ 319270195 h 969"/>
                <a:gd name="T4" fmla="*/ 272856897 w 1222"/>
                <a:gd name="T5" fmla="*/ 319270195 h 969"/>
                <a:gd name="T6" fmla="*/ 397563144 w 1222"/>
                <a:gd name="T7" fmla="*/ 192946992 h 969"/>
                <a:gd name="T8" fmla="*/ 397563144 w 1222"/>
                <a:gd name="T9" fmla="*/ 190968517 h 969"/>
                <a:gd name="T10" fmla="*/ 397563144 w 1222"/>
                <a:gd name="T11" fmla="*/ 192946992 h 969"/>
                <a:gd name="T12" fmla="*/ 397563144 w 1222"/>
                <a:gd name="T13" fmla="*/ 192946992 h 969"/>
                <a:gd name="T14" fmla="*/ 397563144 w 1222"/>
                <a:gd name="T15" fmla="*/ 61347090 h 969"/>
                <a:gd name="T16" fmla="*/ 397563144 w 1222"/>
                <a:gd name="T17" fmla="*/ 61347090 h 969"/>
                <a:gd name="T18" fmla="*/ 0 w 1222"/>
                <a:gd name="T19" fmla="*/ 0 h 9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5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6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397239782 w 1223"/>
                <a:gd name="T1" fmla="*/ 0 h 969"/>
                <a:gd name="T2" fmla="*/ 397239782 w 1223"/>
                <a:gd name="T3" fmla="*/ 0 h 969"/>
                <a:gd name="T4" fmla="*/ 0 w 1223"/>
                <a:gd name="T5" fmla="*/ 61347090 h 969"/>
                <a:gd name="T6" fmla="*/ 0 w 1223"/>
                <a:gd name="T7" fmla="*/ 192946992 h 969"/>
                <a:gd name="T8" fmla="*/ 124502971 w 1223"/>
                <a:gd name="T9" fmla="*/ 319270195 h 969"/>
                <a:gd name="T10" fmla="*/ 126128474 w 1223"/>
                <a:gd name="T11" fmla="*/ 319270195 h 969"/>
                <a:gd name="T12" fmla="*/ 397239782 w 1223"/>
                <a:gd name="T13" fmla="*/ 0 h 9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7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281322584 w 1222"/>
                <a:gd name="T1" fmla="*/ 357667623 h 1092"/>
                <a:gd name="T2" fmla="*/ 0 w 1222"/>
                <a:gd name="T3" fmla="*/ 108513216 h 1092"/>
                <a:gd name="T4" fmla="*/ 107775444 w 1222"/>
                <a:gd name="T5" fmla="*/ 0 h 1092"/>
                <a:gd name="T6" fmla="*/ 397563144 w 1222"/>
                <a:gd name="T7" fmla="*/ 169490636 h 1092"/>
                <a:gd name="T8" fmla="*/ 281322584 w 1222"/>
                <a:gd name="T9" fmla="*/ 357667623 h 10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8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114474446 w 1217"/>
                <a:gd name="T1" fmla="*/ 357667623 h 1092"/>
                <a:gd name="T2" fmla="*/ 395457955 w 1217"/>
                <a:gd name="T3" fmla="*/ 108513216 h 1092"/>
                <a:gd name="T4" fmla="*/ 289438956 w 1217"/>
                <a:gd name="T5" fmla="*/ 0 h 1092"/>
                <a:gd name="T6" fmla="*/ 0 w 1217"/>
                <a:gd name="T7" fmla="*/ 169490636 h 1092"/>
                <a:gd name="T8" fmla="*/ 114474446 w 1217"/>
                <a:gd name="T9" fmla="*/ 357667623 h 10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9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54690877 w 673"/>
                <a:gd name="T1" fmla="*/ 179233908 h 550"/>
                <a:gd name="T2" fmla="*/ 0 w 673"/>
                <a:gd name="T3" fmla="*/ 89780082 h 550"/>
                <a:gd name="T4" fmla="*/ 54690877 w 673"/>
                <a:gd name="T5" fmla="*/ 0 h 550"/>
                <a:gd name="T6" fmla="*/ 165061615 w 673"/>
                <a:gd name="T7" fmla="*/ 0 h 550"/>
                <a:gd name="T8" fmla="*/ 221399842 w 673"/>
                <a:gd name="T9" fmla="*/ 89780082 h 550"/>
                <a:gd name="T10" fmla="*/ 165061615 w 673"/>
                <a:gd name="T11" fmla="*/ 179233908 h 550"/>
                <a:gd name="T12" fmla="*/ 54690877 w 673"/>
                <a:gd name="T13" fmla="*/ 179233908 h 5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0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52101345 w 327"/>
                <a:gd name="T1" fmla="*/ 0 h 550"/>
                <a:gd name="T2" fmla="*/ 0 w 327"/>
                <a:gd name="T3" fmla="*/ 0 h 550"/>
                <a:gd name="T4" fmla="*/ 0 w 327"/>
                <a:gd name="T5" fmla="*/ 179233908 h 550"/>
                <a:gd name="T6" fmla="*/ 52101345 w 327"/>
                <a:gd name="T7" fmla="*/ 179233908 h 550"/>
                <a:gd name="T8" fmla="*/ 106155998 w 327"/>
                <a:gd name="T9" fmla="*/ 89780082 h 550"/>
                <a:gd name="T10" fmla="*/ 52101345 w 327"/>
                <a:gd name="T11" fmla="*/ 0 h 5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1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206966873 w 637"/>
                <a:gd name="T1" fmla="*/ 914976715 h 2811"/>
                <a:gd name="T2" fmla="*/ 157828427 w 637"/>
                <a:gd name="T3" fmla="*/ 0 h 2811"/>
                <a:gd name="T4" fmla="*/ 48812716 w 637"/>
                <a:gd name="T5" fmla="*/ 0 h 2811"/>
                <a:gd name="T6" fmla="*/ 0 w 637"/>
                <a:gd name="T7" fmla="*/ 914976715 h 2811"/>
                <a:gd name="T8" fmla="*/ 206966873 w 637"/>
                <a:gd name="T9" fmla="*/ 914976715 h 28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2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914976715 h 2811"/>
                <a:gd name="T2" fmla="*/ 99842738 w 312"/>
                <a:gd name="T3" fmla="*/ 914976715 h 2811"/>
                <a:gd name="T4" fmla="*/ 51365922 w 312"/>
                <a:gd name="T5" fmla="*/ 0 h 2811"/>
                <a:gd name="T6" fmla="*/ 0 w 312"/>
                <a:gd name="T7" fmla="*/ 0 h 2811"/>
                <a:gd name="T8" fmla="*/ 0 w 312"/>
                <a:gd name="T9" fmla="*/ 914976715 h 28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3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1198208670 w 3674"/>
                <a:gd name="T1" fmla="*/ 1258384326 h 3856"/>
                <a:gd name="T2" fmla="*/ 1198208670 w 3674"/>
                <a:gd name="T3" fmla="*/ 1258384326 h 3856"/>
                <a:gd name="T4" fmla="*/ 1198208670 w 3674"/>
                <a:gd name="T5" fmla="*/ 1258384326 h 3856"/>
                <a:gd name="T6" fmla="*/ 1198208670 w 3674"/>
                <a:gd name="T7" fmla="*/ 1226393872 h 3856"/>
                <a:gd name="T8" fmla="*/ 1198208670 w 3674"/>
                <a:gd name="T9" fmla="*/ 1229658507 h 3856"/>
                <a:gd name="T10" fmla="*/ 806743725 w 3674"/>
                <a:gd name="T11" fmla="*/ 3590870 h 3856"/>
                <a:gd name="T12" fmla="*/ 799893264 w 3674"/>
                <a:gd name="T13" fmla="*/ 0 h 3856"/>
                <a:gd name="T14" fmla="*/ 798262038 w 3674"/>
                <a:gd name="T15" fmla="*/ 0 h 3856"/>
                <a:gd name="T16" fmla="*/ 597310044 w 3674"/>
                <a:gd name="T17" fmla="*/ 50922939 h 3856"/>
                <a:gd name="T18" fmla="*/ 384940615 w 3674"/>
                <a:gd name="T19" fmla="*/ 103151389 h 3856"/>
                <a:gd name="T20" fmla="*/ 111241456 w 3674"/>
                <a:gd name="T21" fmla="*/ 332957941 h 3856"/>
                <a:gd name="T22" fmla="*/ 0 w 3674"/>
                <a:gd name="T23" fmla="*/ 1258384326 h 3856"/>
                <a:gd name="T24" fmla="*/ 1198208670 w 3674"/>
                <a:gd name="T25" fmla="*/ 1258384326 h 38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4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1197732752 w 3664"/>
                <a:gd name="T1" fmla="*/ 1258384326 h 3856"/>
                <a:gd name="T2" fmla="*/ 1197732752 w 3664"/>
                <a:gd name="T3" fmla="*/ 1258384326 h 3856"/>
                <a:gd name="T4" fmla="*/ 1085905356 w 3664"/>
                <a:gd name="T5" fmla="*/ 334263452 h 3856"/>
                <a:gd name="T6" fmla="*/ 811894698 w 3664"/>
                <a:gd name="T7" fmla="*/ 103151389 h 3856"/>
                <a:gd name="T8" fmla="*/ 395974186 w 3664"/>
                <a:gd name="T9" fmla="*/ 0 h 3856"/>
                <a:gd name="T10" fmla="*/ 394012834 w 3664"/>
                <a:gd name="T11" fmla="*/ 0 h 3856"/>
                <a:gd name="T12" fmla="*/ 389107737 w 3664"/>
                <a:gd name="T13" fmla="*/ 3590870 h 3856"/>
                <a:gd name="T14" fmla="*/ 0 w 3664"/>
                <a:gd name="T15" fmla="*/ 1219538938 h 3856"/>
                <a:gd name="T16" fmla="*/ 0 w 3664"/>
                <a:gd name="T17" fmla="*/ 1258384326 h 3856"/>
                <a:gd name="T18" fmla="*/ 0 w 3664"/>
                <a:gd name="T19" fmla="*/ 1258384326 h 3856"/>
                <a:gd name="T20" fmla="*/ 1197732752 w 3664"/>
                <a:gd name="T21" fmla="*/ 1258384326 h 385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25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50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latin typeface="Lato Light"/>
                </a:endParaRPr>
              </a:p>
            </p:txBody>
          </p:sp>
          <p:sp>
            <p:nvSpPr>
              <p:cNvPr id="51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latin typeface="Lato Light"/>
                </a:endParaRPr>
              </a:p>
            </p:txBody>
          </p:sp>
        </p:grpSp>
        <p:sp>
          <p:nvSpPr>
            <p:cNvPr id="26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32528859 w 514"/>
                <a:gd name="T1" fmla="*/ 414217849 h 1274"/>
                <a:gd name="T2" fmla="*/ 0 w 514"/>
                <a:gd name="T3" fmla="*/ 0 h 1274"/>
                <a:gd name="T4" fmla="*/ 168559883 w 514"/>
                <a:gd name="T5" fmla="*/ 414217849 h 1274"/>
                <a:gd name="T6" fmla="*/ 32528859 w 514"/>
                <a:gd name="T7" fmla="*/ 414217849 h 12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7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138378881 w 519"/>
                <a:gd name="T1" fmla="*/ 414217849 h 1274"/>
                <a:gd name="T2" fmla="*/ 170667421 w 519"/>
                <a:gd name="T3" fmla="*/ 0 h 1274"/>
                <a:gd name="T4" fmla="*/ 0 w 519"/>
                <a:gd name="T5" fmla="*/ 414217849 h 1274"/>
                <a:gd name="T6" fmla="*/ 138378881 w 519"/>
                <a:gd name="T7" fmla="*/ 414217849 h 12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8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397563144 w 1222"/>
                <a:gd name="T1" fmla="*/ 70192528 h 208"/>
                <a:gd name="T2" fmla="*/ 0 w 1222"/>
                <a:gd name="T3" fmla="*/ 70192528 h 208"/>
                <a:gd name="T4" fmla="*/ 0 w 1222"/>
                <a:gd name="T5" fmla="*/ 0 h 208"/>
                <a:gd name="T6" fmla="*/ 397563144 w 1222"/>
                <a:gd name="T7" fmla="*/ 0 h 208"/>
                <a:gd name="T8" fmla="*/ 397563144 w 1222"/>
                <a:gd name="T9" fmla="*/ 70192528 h 2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9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290842756 w 1781"/>
                <a:gd name="T1" fmla="*/ 167243491 h 518"/>
                <a:gd name="T2" fmla="*/ 0 w 1781"/>
                <a:gd name="T3" fmla="*/ 0 h 518"/>
                <a:gd name="T4" fmla="*/ 581685513 w 1781"/>
                <a:gd name="T5" fmla="*/ 0 h 518"/>
                <a:gd name="T6" fmla="*/ 290842756 w 1781"/>
                <a:gd name="T7" fmla="*/ 167243491 h 5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0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961712561 w 3142"/>
                <a:gd name="T1" fmla="*/ 570106908 h 3829"/>
                <a:gd name="T2" fmla="*/ 961712561 w 3142"/>
                <a:gd name="T3" fmla="*/ 570106908 h 3829"/>
                <a:gd name="T4" fmla="*/ 511174959 w 3142"/>
                <a:gd name="T5" fmla="*/ 0 h 3829"/>
                <a:gd name="T6" fmla="*/ 62592922 w 3142"/>
                <a:gd name="T7" fmla="*/ 570106908 h 3829"/>
                <a:gd name="T8" fmla="*/ 182562404 w 3142"/>
                <a:gd name="T9" fmla="*/ 794822593 h 3829"/>
                <a:gd name="T10" fmla="*/ 388271274 w 3142"/>
                <a:gd name="T11" fmla="*/ 1246863862 h 3829"/>
                <a:gd name="T12" fmla="*/ 636034210 w 3142"/>
                <a:gd name="T13" fmla="*/ 1248494906 h 3829"/>
                <a:gd name="T14" fmla="*/ 825117066 w 3142"/>
                <a:gd name="T15" fmla="*/ 811456270 h 3829"/>
                <a:gd name="T16" fmla="*/ 961712561 w 3142"/>
                <a:gd name="T17" fmla="*/ 570106908 h 38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1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512478000 w 1569"/>
                <a:gd name="T1" fmla="*/ 0 h 3824"/>
                <a:gd name="T2" fmla="*/ 512478000 w 1569"/>
                <a:gd name="T3" fmla="*/ 0 h 3824"/>
                <a:gd name="T4" fmla="*/ 62752711 w 1569"/>
                <a:gd name="T5" fmla="*/ 571598593 h 3824"/>
                <a:gd name="T6" fmla="*/ 183027694 w 1569"/>
                <a:gd name="T7" fmla="*/ 796902599 h 3824"/>
                <a:gd name="T8" fmla="*/ 389261073 w 1569"/>
                <a:gd name="T9" fmla="*/ 1250126781 h 3824"/>
                <a:gd name="T10" fmla="*/ 512478000 w 1569"/>
                <a:gd name="T11" fmla="*/ 1250126781 h 3824"/>
                <a:gd name="T12" fmla="*/ 512478000 w 1569"/>
                <a:gd name="T13" fmla="*/ 0 h 38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65528596 w 2345"/>
                <a:gd name="T1" fmla="*/ 313217162 h 1145"/>
                <a:gd name="T2" fmla="*/ 65528596 w 2345"/>
                <a:gd name="T3" fmla="*/ 313217162 h 1145"/>
                <a:gd name="T4" fmla="*/ 381109717 w 2345"/>
                <a:gd name="T5" fmla="*/ 198131459 h 1145"/>
                <a:gd name="T6" fmla="*/ 698320402 w 2345"/>
                <a:gd name="T7" fmla="*/ 313217162 h 1145"/>
                <a:gd name="T8" fmla="*/ 747222186 w 2345"/>
                <a:gd name="T9" fmla="*/ 374029822 h 1145"/>
                <a:gd name="T10" fmla="*/ 669631157 w 2345"/>
                <a:gd name="T11" fmla="*/ 115086275 h 1145"/>
                <a:gd name="T12" fmla="*/ 381109717 w 2345"/>
                <a:gd name="T13" fmla="*/ 0 h 1145"/>
                <a:gd name="T14" fmla="*/ 94543868 w 2345"/>
                <a:gd name="T15" fmla="*/ 115086275 h 1145"/>
                <a:gd name="T16" fmla="*/ 16626812 w 2345"/>
                <a:gd name="T17" fmla="*/ 374029822 h 1145"/>
                <a:gd name="T18" fmla="*/ 65528596 w 2345"/>
                <a:gd name="T19" fmla="*/ 313217162 h 1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3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380869156 w 1170"/>
                <a:gd name="T1" fmla="*/ 0 h 1145"/>
                <a:gd name="T2" fmla="*/ 380869156 w 1170"/>
                <a:gd name="T3" fmla="*/ 0 h 1145"/>
                <a:gd name="T4" fmla="*/ 94484387 w 1170"/>
                <a:gd name="T5" fmla="*/ 117048103 h 1145"/>
                <a:gd name="T6" fmla="*/ 16616434 w 1170"/>
                <a:gd name="T7" fmla="*/ 374029822 h 1145"/>
                <a:gd name="T8" fmla="*/ 65487394 w 1170"/>
                <a:gd name="T9" fmla="*/ 313217162 h 1145"/>
                <a:gd name="T10" fmla="*/ 380869156 w 1170"/>
                <a:gd name="T11" fmla="*/ 198131459 h 1145"/>
                <a:gd name="T12" fmla="*/ 380869156 w 1170"/>
                <a:gd name="T13" fmla="*/ 0 h 1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4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231076479 w 1921"/>
                <a:gd name="T1" fmla="*/ 784532310 h 2397"/>
                <a:gd name="T2" fmla="*/ 231076479 w 1921"/>
                <a:gd name="T3" fmla="*/ 784532310 h 2397"/>
                <a:gd name="T4" fmla="*/ 389799084 w 1921"/>
                <a:gd name="T5" fmla="*/ 784532310 h 2397"/>
                <a:gd name="T6" fmla="*/ 414894982 w 1921"/>
                <a:gd name="T7" fmla="*/ 647337176 h 2397"/>
                <a:gd name="T8" fmla="*/ 559929279 w 1921"/>
                <a:gd name="T9" fmla="*/ 218725985 h 2397"/>
                <a:gd name="T10" fmla="*/ 620550154 w 1921"/>
                <a:gd name="T11" fmla="*/ 91681437 h 2397"/>
                <a:gd name="T12" fmla="*/ 391103004 w 1921"/>
                <a:gd name="T13" fmla="*/ 0 h 2397"/>
                <a:gd name="T14" fmla="*/ 311904692 w 1921"/>
                <a:gd name="T15" fmla="*/ 1964426 h 2397"/>
                <a:gd name="T16" fmla="*/ 234335708 w 1921"/>
                <a:gd name="T17" fmla="*/ 0 h 2397"/>
                <a:gd name="T18" fmla="*/ 5214539 w 1921"/>
                <a:gd name="T19" fmla="*/ 91681437 h 2397"/>
                <a:gd name="T20" fmla="*/ 50517205 w 1921"/>
                <a:gd name="T21" fmla="*/ 205301164 h 2397"/>
                <a:gd name="T22" fmla="*/ 205981152 w 1921"/>
                <a:gd name="T23" fmla="*/ 640461398 h 2397"/>
                <a:gd name="T24" fmla="*/ 231076479 w 1921"/>
                <a:gd name="T25" fmla="*/ 784532310 h 2397"/>
                <a:gd name="T26" fmla="*/ 30310437 w 1921"/>
                <a:gd name="T27" fmla="*/ 98230479 h 2397"/>
                <a:gd name="T28" fmla="*/ 30310437 w 1921"/>
                <a:gd name="T29" fmla="*/ 98230479 h 2397"/>
                <a:gd name="T30" fmla="*/ 234335708 w 1921"/>
                <a:gd name="T31" fmla="*/ 28814068 h 2397"/>
                <a:gd name="T32" fmla="*/ 311904692 w 1921"/>
                <a:gd name="T33" fmla="*/ 28814068 h 2397"/>
                <a:gd name="T34" fmla="*/ 389799084 w 1921"/>
                <a:gd name="T35" fmla="*/ 28814068 h 2397"/>
                <a:gd name="T36" fmla="*/ 593498946 w 1921"/>
                <a:gd name="T37" fmla="*/ 98230479 h 2397"/>
                <a:gd name="T38" fmla="*/ 542981170 w 1921"/>
                <a:gd name="T39" fmla="*/ 203336737 h 2397"/>
                <a:gd name="T40" fmla="*/ 401206674 w 1921"/>
                <a:gd name="T41" fmla="*/ 601824053 h 2397"/>
                <a:gd name="T42" fmla="*/ 393058314 w 1921"/>
                <a:gd name="T43" fmla="*/ 457425260 h 2397"/>
                <a:gd name="T44" fmla="*/ 308645462 w 1921"/>
                <a:gd name="T45" fmla="*/ 193186152 h 2397"/>
                <a:gd name="T46" fmla="*/ 226187919 w 1921"/>
                <a:gd name="T47" fmla="*/ 452513907 h 2397"/>
                <a:gd name="T48" fmla="*/ 219343480 w 1921"/>
                <a:gd name="T49" fmla="*/ 603133861 h 2397"/>
                <a:gd name="T50" fmla="*/ 67465314 w 1921"/>
                <a:gd name="T51" fmla="*/ 189911917 h 2397"/>
                <a:gd name="T52" fmla="*/ 30310437 w 1921"/>
                <a:gd name="T53" fmla="*/ 98230479 h 239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5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511174959 w 3142"/>
                <a:gd name="T1" fmla="*/ 0 h 3829"/>
                <a:gd name="T2" fmla="*/ 511174959 w 3142"/>
                <a:gd name="T3" fmla="*/ 0 h 3829"/>
                <a:gd name="T4" fmla="*/ 62592922 w 3142"/>
                <a:gd name="T5" fmla="*/ 570106908 h 3829"/>
                <a:gd name="T6" fmla="*/ 182562404 w 3142"/>
                <a:gd name="T7" fmla="*/ 794822593 h 3829"/>
                <a:gd name="T8" fmla="*/ 388271274 w 3142"/>
                <a:gd name="T9" fmla="*/ 1245233390 h 3829"/>
                <a:gd name="T10" fmla="*/ 636034210 w 3142"/>
                <a:gd name="T11" fmla="*/ 1248494906 h 3829"/>
                <a:gd name="T12" fmla="*/ 825117066 w 3142"/>
                <a:gd name="T13" fmla="*/ 811456270 h 3829"/>
                <a:gd name="T14" fmla="*/ 961712561 w 3142"/>
                <a:gd name="T15" fmla="*/ 570106908 h 3829"/>
                <a:gd name="T16" fmla="*/ 511174959 w 3142"/>
                <a:gd name="T17" fmla="*/ 0 h 3829"/>
                <a:gd name="T18" fmla="*/ 937914621 w 3142"/>
                <a:gd name="T19" fmla="*/ 565214348 h 3829"/>
                <a:gd name="T20" fmla="*/ 937914621 w 3142"/>
                <a:gd name="T21" fmla="*/ 565214348 h 3829"/>
                <a:gd name="T22" fmla="*/ 808164460 w 3142"/>
                <a:gd name="T23" fmla="*/ 794822593 h 3829"/>
                <a:gd name="T24" fmla="*/ 617452061 w 3142"/>
                <a:gd name="T25" fmla="*/ 1229904662 h 3829"/>
                <a:gd name="T26" fmla="*/ 405223309 w 3142"/>
                <a:gd name="T27" fmla="*/ 1228273618 h 3829"/>
                <a:gd name="T28" fmla="*/ 199188417 w 3142"/>
                <a:gd name="T29" fmla="*/ 779167771 h 3829"/>
                <a:gd name="T30" fmla="*/ 84435297 w 3142"/>
                <a:gd name="T31" fmla="*/ 565214348 h 3829"/>
                <a:gd name="T32" fmla="*/ 172456273 w 3142"/>
                <a:gd name="T33" fmla="*/ 181990448 h 3829"/>
                <a:gd name="T34" fmla="*/ 511174959 w 3142"/>
                <a:gd name="T35" fmla="*/ 23482804 h 3829"/>
                <a:gd name="T36" fmla="*/ 850219097 w 3142"/>
                <a:gd name="T37" fmla="*/ 181990448 h 3829"/>
                <a:gd name="T38" fmla="*/ 937914621 w 3142"/>
                <a:gd name="T39" fmla="*/ 565214348 h 3829"/>
                <a:gd name="T40" fmla="*/ 511174959 w 3142"/>
                <a:gd name="T41" fmla="*/ 0 h 38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6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269367335 w 824"/>
                <a:gd name="T1" fmla="*/ 80763076 h 684"/>
                <a:gd name="T2" fmla="*/ 269367335 w 824"/>
                <a:gd name="T3" fmla="*/ 80763076 h 684"/>
                <a:gd name="T4" fmla="*/ 259221128 w 824"/>
                <a:gd name="T5" fmla="*/ 55463463 h 684"/>
                <a:gd name="T6" fmla="*/ 269367335 w 824"/>
                <a:gd name="T7" fmla="*/ 33732438 h 684"/>
                <a:gd name="T8" fmla="*/ 237291935 w 824"/>
                <a:gd name="T9" fmla="*/ 0 h 684"/>
                <a:gd name="T10" fmla="*/ 34038849 w 824"/>
                <a:gd name="T11" fmla="*/ 0 h 684"/>
                <a:gd name="T12" fmla="*/ 0 w 824"/>
                <a:gd name="T13" fmla="*/ 33732438 h 684"/>
                <a:gd name="T14" fmla="*/ 10146206 w 824"/>
                <a:gd name="T15" fmla="*/ 55463463 h 684"/>
                <a:gd name="T16" fmla="*/ 0 w 824"/>
                <a:gd name="T17" fmla="*/ 80763076 h 684"/>
                <a:gd name="T18" fmla="*/ 10146206 w 824"/>
                <a:gd name="T19" fmla="*/ 104116083 h 684"/>
                <a:gd name="T20" fmla="*/ 0 w 824"/>
                <a:gd name="T21" fmla="*/ 127793144 h 684"/>
                <a:gd name="T22" fmla="*/ 34038849 w 824"/>
                <a:gd name="T23" fmla="*/ 159579545 h 684"/>
                <a:gd name="T24" fmla="*/ 39275859 w 824"/>
                <a:gd name="T25" fmla="*/ 159579545 h 684"/>
                <a:gd name="T26" fmla="*/ 135502057 w 824"/>
                <a:gd name="T27" fmla="*/ 221529796 h 684"/>
                <a:gd name="T28" fmla="*/ 230418717 w 824"/>
                <a:gd name="T29" fmla="*/ 159579545 h 684"/>
                <a:gd name="T30" fmla="*/ 237291935 w 824"/>
                <a:gd name="T31" fmla="*/ 159579545 h 684"/>
                <a:gd name="T32" fmla="*/ 269367335 w 824"/>
                <a:gd name="T33" fmla="*/ 127793144 h 684"/>
                <a:gd name="T34" fmla="*/ 259221128 w 824"/>
                <a:gd name="T35" fmla="*/ 104116083 h 684"/>
                <a:gd name="T36" fmla="*/ 269367335 w 824"/>
                <a:gd name="T37" fmla="*/ 80763076 h 68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7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228535713 w 715"/>
                <a:gd name="T1" fmla="*/ 12610856 h 157"/>
                <a:gd name="T2" fmla="*/ 228535713 w 715"/>
                <a:gd name="T3" fmla="*/ 12610856 h 157"/>
                <a:gd name="T4" fmla="*/ 218542826 w 715"/>
                <a:gd name="T5" fmla="*/ 24880768 h 157"/>
                <a:gd name="T6" fmla="*/ 13215979 w 715"/>
                <a:gd name="T7" fmla="*/ 53169813 h 157"/>
                <a:gd name="T8" fmla="*/ 1611829 w 715"/>
                <a:gd name="T9" fmla="*/ 42604040 h 157"/>
                <a:gd name="T10" fmla="*/ 11926629 w 715"/>
                <a:gd name="T11" fmla="*/ 28289045 h 157"/>
                <a:gd name="T12" fmla="*/ 216931564 w 715"/>
                <a:gd name="T13" fmla="*/ 2045083 h 157"/>
                <a:gd name="T14" fmla="*/ 228535713 w 715"/>
                <a:gd name="T15" fmla="*/ 12610856 h 1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8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228535713 w 715"/>
                <a:gd name="T1" fmla="*/ 10272040 h 156"/>
                <a:gd name="T2" fmla="*/ 228535713 w 715"/>
                <a:gd name="T3" fmla="*/ 10272040 h 156"/>
                <a:gd name="T4" fmla="*/ 218542826 w 715"/>
                <a:gd name="T5" fmla="*/ 23433622 h 156"/>
                <a:gd name="T6" fmla="*/ 13215979 w 715"/>
                <a:gd name="T7" fmla="*/ 49756219 h 156"/>
                <a:gd name="T8" fmla="*/ 1611829 w 715"/>
                <a:gd name="T9" fmla="*/ 39805428 h 156"/>
                <a:gd name="T10" fmla="*/ 11926629 w 715"/>
                <a:gd name="T11" fmla="*/ 28248959 h 156"/>
                <a:gd name="T12" fmla="*/ 216931564 w 715"/>
                <a:gd name="T13" fmla="*/ 0 h 156"/>
                <a:gd name="T14" fmla="*/ 228535713 w 715"/>
                <a:gd name="T15" fmla="*/ 10272040 h 1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9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228535713 w 715"/>
                <a:gd name="T1" fmla="*/ 11556470 h 156"/>
                <a:gd name="T2" fmla="*/ 228535713 w 715"/>
                <a:gd name="T3" fmla="*/ 11556470 h 156"/>
                <a:gd name="T4" fmla="*/ 218542826 w 715"/>
                <a:gd name="T5" fmla="*/ 23112939 h 156"/>
                <a:gd name="T6" fmla="*/ 13215979 w 715"/>
                <a:gd name="T7" fmla="*/ 49756219 h 156"/>
                <a:gd name="T8" fmla="*/ 1611829 w 715"/>
                <a:gd name="T9" fmla="*/ 39805428 h 156"/>
                <a:gd name="T10" fmla="*/ 11926629 w 715"/>
                <a:gd name="T11" fmla="*/ 26643846 h 156"/>
                <a:gd name="T12" fmla="*/ 216931564 w 715"/>
                <a:gd name="T13" fmla="*/ 1605112 h 156"/>
                <a:gd name="T14" fmla="*/ 228535713 w 715"/>
                <a:gd name="T15" fmla="*/ 11556470 h 1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0" name="Freeform 70"/>
            <p:cNvSpPr>
              <a:spLocks noChangeArrowheads="1"/>
            </p:cNvSpPr>
            <p:nvPr/>
          </p:nvSpPr>
          <p:spPr bwMode="auto">
            <a:xfrm>
              <a:off x="10307776" y="5727006"/>
              <a:ext cx="3273997" cy="299831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41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1870338697 w 5729"/>
                <a:gd name="T1" fmla="*/ 934504698 h 5259"/>
                <a:gd name="T2" fmla="*/ 1755401299 w 5729"/>
                <a:gd name="T3" fmla="*/ 476395079 h 5259"/>
                <a:gd name="T4" fmla="*/ 1691076081 w 5729"/>
                <a:gd name="T5" fmla="*/ 483252126 h 5259"/>
                <a:gd name="T6" fmla="*/ 1420713027 w 5729"/>
                <a:gd name="T7" fmla="*/ 133873564 h 5259"/>
                <a:gd name="T8" fmla="*/ 1228062515 w 5729"/>
                <a:gd name="T9" fmla="*/ 207994246 h 5259"/>
                <a:gd name="T10" fmla="*/ 956393184 w 5729"/>
                <a:gd name="T11" fmla="*/ 0 h 5259"/>
                <a:gd name="T12" fmla="*/ 687336405 w 5729"/>
                <a:gd name="T13" fmla="*/ 196239552 h 5259"/>
                <a:gd name="T14" fmla="*/ 484890540 w 5729"/>
                <a:gd name="T15" fmla="*/ 113302993 h 5259"/>
                <a:gd name="T16" fmla="*/ 212894927 w 5729"/>
                <a:gd name="T17" fmla="*/ 449620023 h 5259"/>
                <a:gd name="T18" fmla="*/ 134854958 w 5729"/>
                <a:gd name="T19" fmla="*/ 439497878 h 5259"/>
                <a:gd name="T20" fmla="*/ 0 w 5729"/>
                <a:gd name="T21" fmla="*/ 893689266 h 5259"/>
                <a:gd name="T22" fmla="*/ 192649941 w 5729"/>
                <a:gd name="T23" fmla="*/ 1089928819 h 5259"/>
                <a:gd name="T24" fmla="*/ 112977985 w 5729"/>
                <a:gd name="T25" fmla="*/ 1353431434 h 5259"/>
                <a:gd name="T26" fmla="*/ 381708480 w 5729"/>
                <a:gd name="T27" fmla="*/ 1429510946 h 5259"/>
                <a:gd name="T28" fmla="*/ 449299387 w 5729"/>
                <a:gd name="T29" fmla="*/ 1694646681 h 5259"/>
                <a:gd name="T30" fmla="*/ 719662441 w 5729"/>
                <a:gd name="T31" fmla="*/ 1630321863 h 5259"/>
                <a:gd name="T32" fmla="*/ 719662441 w 5729"/>
                <a:gd name="T33" fmla="*/ 1632281264 h 5259"/>
                <a:gd name="T34" fmla="*/ 721295000 w 5729"/>
                <a:gd name="T35" fmla="*/ 1632281264 h 5259"/>
                <a:gd name="T36" fmla="*/ 432320089 w 5729"/>
                <a:gd name="T37" fmla="*/ 917525506 h 5259"/>
                <a:gd name="T38" fmla="*/ 1311000160 w 5729"/>
                <a:gd name="T39" fmla="*/ 606676693 h 5259"/>
                <a:gd name="T40" fmla="*/ 1265613082 w 5729"/>
                <a:gd name="T41" fmla="*/ 1277678775 h 5259"/>
                <a:gd name="T42" fmla="*/ 1128472427 w 5729"/>
                <a:gd name="T43" fmla="*/ 1637178911 h 5259"/>
                <a:gd name="T44" fmla="*/ 1383815597 w 5729"/>
                <a:gd name="T45" fmla="*/ 1716850372 h 5259"/>
                <a:gd name="T46" fmla="*/ 1462834415 w 5729"/>
                <a:gd name="T47" fmla="*/ 1454979734 h 5259"/>
                <a:gd name="T48" fmla="*/ 1735156884 w 5729"/>
                <a:gd name="T49" fmla="*/ 1389022367 h 5259"/>
                <a:gd name="T50" fmla="*/ 1669198536 w 5729"/>
                <a:gd name="T51" fmla="*/ 1125519752 h 5259"/>
                <a:gd name="T52" fmla="*/ 1870338697 w 5729"/>
                <a:gd name="T53" fmla="*/ 934504698 h 5259"/>
                <a:gd name="T54" fmla="*/ 1669198536 w 5729"/>
                <a:gd name="T55" fmla="*/ 1125519752 h 5259"/>
                <a:gd name="T56" fmla="*/ 1733197470 w 5729"/>
                <a:gd name="T57" fmla="*/ 1389022367 h 5259"/>
                <a:gd name="T58" fmla="*/ 1462834415 w 5729"/>
                <a:gd name="T59" fmla="*/ 1454979734 h 5259"/>
                <a:gd name="T60" fmla="*/ 1383815597 w 5729"/>
                <a:gd name="T61" fmla="*/ 1714890971 h 5259"/>
                <a:gd name="T62" fmla="*/ 1128472427 w 5729"/>
                <a:gd name="T63" fmla="*/ 1637178911 h 5259"/>
                <a:gd name="T64" fmla="*/ 1265613082 w 5729"/>
                <a:gd name="T65" fmla="*/ 1277678775 h 5259"/>
                <a:gd name="T66" fmla="*/ 1311000160 w 5729"/>
                <a:gd name="T67" fmla="*/ 606676693 h 5259"/>
                <a:gd name="T68" fmla="*/ 432320089 w 5729"/>
                <a:gd name="T69" fmla="*/ 917525506 h 5259"/>
                <a:gd name="T70" fmla="*/ 719662441 w 5729"/>
                <a:gd name="T71" fmla="*/ 1632281264 h 5259"/>
                <a:gd name="T72" fmla="*/ 719662441 w 5729"/>
                <a:gd name="T73" fmla="*/ 1630321863 h 5259"/>
                <a:gd name="T74" fmla="*/ 719662441 w 5729"/>
                <a:gd name="T75" fmla="*/ 1630321863 h 5259"/>
                <a:gd name="T76" fmla="*/ 449299387 w 5729"/>
                <a:gd name="T77" fmla="*/ 1694646681 h 5259"/>
                <a:gd name="T78" fmla="*/ 381708480 w 5729"/>
                <a:gd name="T79" fmla="*/ 1429510946 h 5259"/>
                <a:gd name="T80" fmla="*/ 114936827 w 5729"/>
                <a:gd name="T81" fmla="*/ 1353431434 h 5259"/>
                <a:gd name="T82" fmla="*/ 192649941 w 5729"/>
                <a:gd name="T83" fmla="*/ 1089928819 h 5259"/>
                <a:gd name="T84" fmla="*/ 0 w 5729"/>
                <a:gd name="T85" fmla="*/ 893689266 h 5259"/>
                <a:gd name="T86" fmla="*/ 136814372 w 5729"/>
                <a:gd name="T87" fmla="*/ 439497878 h 5259"/>
                <a:gd name="T88" fmla="*/ 212894927 w 5729"/>
                <a:gd name="T89" fmla="*/ 451252572 h 5259"/>
                <a:gd name="T90" fmla="*/ 486523099 w 5729"/>
                <a:gd name="T91" fmla="*/ 113302993 h 5259"/>
                <a:gd name="T92" fmla="*/ 687336405 w 5729"/>
                <a:gd name="T93" fmla="*/ 197872101 h 5259"/>
                <a:gd name="T94" fmla="*/ 956393184 w 5729"/>
                <a:gd name="T95" fmla="*/ 1959401 h 5259"/>
                <a:gd name="T96" fmla="*/ 1228062515 w 5729"/>
                <a:gd name="T97" fmla="*/ 209953076 h 5259"/>
                <a:gd name="T98" fmla="*/ 1420713027 w 5729"/>
                <a:gd name="T99" fmla="*/ 133873564 h 5259"/>
                <a:gd name="T100" fmla="*/ 1691076081 w 5729"/>
                <a:gd name="T101" fmla="*/ 483252126 h 5259"/>
                <a:gd name="T102" fmla="*/ 1755401299 w 5729"/>
                <a:gd name="T103" fmla="*/ 475088811 h 5259"/>
                <a:gd name="T104" fmla="*/ 1870338697 w 5729"/>
                <a:gd name="T105" fmla="*/ 936137247 h 525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cubicBezTo>
                    <a:pt x="2204" y="4999"/>
                    <a:pt x="2204" y="4999"/>
                    <a:pt x="2204" y="4999"/>
                  </a:cubicBezTo>
                  <a:cubicBezTo>
                    <a:pt x="2209" y="4999"/>
                    <a:pt x="2209" y="4999"/>
                    <a:pt x="2209" y="4999"/>
                  </a:cubicBez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cubicBezTo>
                    <a:pt x="2204" y="4993"/>
                    <a:pt x="2204" y="4993"/>
                    <a:pt x="2204" y="4993"/>
                  </a:cubicBez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2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308313895 w 1042"/>
                <a:gd name="T1" fmla="*/ 0 h 731"/>
                <a:gd name="T2" fmla="*/ 308313895 w 1042"/>
                <a:gd name="T3" fmla="*/ 0 h 731"/>
                <a:gd name="T4" fmla="*/ 32695272 w 1042"/>
                <a:gd name="T5" fmla="*/ 0 h 731"/>
                <a:gd name="T6" fmla="*/ 0 w 1042"/>
                <a:gd name="T7" fmla="*/ 32199152 h 731"/>
                <a:gd name="T8" fmla="*/ 0 w 1042"/>
                <a:gd name="T9" fmla="*/ 207323240 h 731"/>
                <a:gd name="T10" fmla="*/ 32695272 w 1042"/>
                <a:gd name="T11" fmla="*/ 239850838 h 731"/>
                <a:gd name="T12" fmla="*/ 308313895 w 1042"/>
                <a:gd name="T13" fmla="*/ 239850838 h 731"/>
                <a:gd name="T14" fmla="*/ 340355032 w 1042"/>
                <a:gd name="T15" fmla="*/ 207323240 h 731"/>
                <a:gd name="T16" fmla="*/ 340355032 w 1042"/>
                <a:gd name="T17" fmla="*/ 32199152 h 731"/>
                <a:gd name="T18" fmla="*/ 308313895 w 1042"/>
                <a:gd name="T19" fmla="*/ 0 h 731"/>
                <a:gd name="T20" fmla="*/ 203363103 w 1042"/>
                <a:gd name="T21" fmla="*/ 33841954 h 731"/>
                <a:gd name="T22" fmla="*/ 203363103 w 1042"/>
                <a:gd name="T23" fmla="*/ 33841954 h 731"/>
                <a:gd name="T24" fmla="*/ 140915591 w 1042"/>
                <a:gd name="T25" fmla="*/ 33841954 h 731"/>
                <a:gd name="T26" fmla="*/ 128818112 w 1042"/>
                <a:gd name="T27" fmla="*/ 22342339 h 731"/>
                <a:gd name="T28" fmla="*/ 140915591 w 1042"/>
                <a:gd name="T29" fmla="*/ 8542457 h 731"/>
                <a:gd name="T30" fmla="*/ 203363103 w 1042"/>
                <a:gd name="T31" fmla="*/ 8542457 h 731"/>
                <a:gd name="T32" fmla="*/ 215132943 w 1042"/>
                <a:gd name="T33" fmla="*/ 22342339 h 731"/>
                <a:gd name="T34" fmla="*/ 203363103 w 1042"/>
                <a:gd name="T35" fmla="*/ 33841954 h 731"/>
                <a:gd name="T36" fmla="*/ 308313895 w 1042"/>
                <a:gd name="T37" fmla="*/ 0 h 73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3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162704192 h 575"/>
                <a:gd name="T6" fmla="*/ 23662814 w 989"/>
                <a:gd name="T7" fmla="*/ 186040119 h 575"/>
                <a:gd name="T8" fmla="*/ 296917020 w 989"/>
                <a:gd name="T9" fmla="*/ 186040119 h 575"/>
                <a:gd name="T10" fmla="*/ 320255881 w 989"/>
                <a:gd name="T11" fmla="*/ 162704192 h 575"/>
                <a:gd name="T12" fmla="*/ 320255881 w 989"/>
                <a:gd name="T13" fmla="*/ 0 h 575"/>
                <a:gd name="T14" fmla="*/ 0 w 989"/>
                <a:gd name="T15" fmla="*/ 0 h 5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4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104562322 w 332"/>
                <a:gd name="T1" fmla="*/ 124944425 h 384"/>
                <a:gd name="T2" fmla="*/ 0 w 332"/>
                <a:gd name="T3" fmla="*/ 124944425 h 384"/>
                <a:gd name="T4" fmla="*/ 0 w 332"/>
                <a:gd name="T5" fmla="*/ 0 h 384"/>
                <a:gd name="T6" fmla="*/ 104562322 w 332"/>
                <a:gd name="T7" fmla="*/ 0 h 384"/>
                <a:gd name="T8" fmla="*/ 104562322 w 332"/>
                <a:gd name="T9" fmla="*/ 124944425 h 3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5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169366680 w 523"/>
                <a:gd name="T1" fmla="*/ 32752204 h 105"/>
                <a:gd name="T2" fmla="*/ 0 w 523"/>
                <a:gd name="T3" fmla="*/ 32752204 h 105"/>
                <a:gd name="T4" fmla="*/ 0 w 523"/>
                <a:gd name="T5" fmla="*/ 0 h 105"/>
                <a:gd name="T6" fmla="*/ 169366680 w 523"/>
                <a:gd name="T7" fmla="*/ 0 h 105"/>
                <a:gd name="T8" fmla="*/ 169366680 w 523"/>
                <a:gd name="T9" fmla="*/ 32752204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131283985 w 399"/>
                <a:gd name="T1" fmla="*/ 22358390 h 68"/>
                <a:gd name="T2" fmla="*/ 0 w 399"/>
                <a:gd name="T3" fmla="*/ 22358390 h 68"/>
                <a:gd name="T4" fmla="*/ 0 w 399"/>
                <a:gd name="T5" fmla="*/ 0 h 68"/>
                <a:gd name="T6" fmla="*/ 131283985 w 399"/>
                <a:gd name="T7" fmla="*/ 0 h 68"/>
                <a:gd name="T8" fmla="*/ 131283985 w 399"/>
                <a:gd name="T9" fmla="*/ 2235839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7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169366680 w 523"/>
                <a:gd name="T1" fmla="*/ 17005824 h 62"/>
                <a:gd name="T2" fmla="*/ 0 w 523"/>
                <a:gd name="T3" fmla="*/ 17005824 h 62"/>
                <a:gd name="T4" fmla="*/ 0 w 523"/>
                <a:gd name="T5" fmla="*/ 0 h 62"/>
                <a:gd name="T6" fmla="*/ 169366680 w 523"/>
                <a:gd name="T7" fmla="*/ 0 h 62"/>
                <a:gd name="T8" fmla="*/ 169366680 w 523"/>
                <a:gd name="T9" fmla="*/ 17005824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8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36637218 w 116"/>
                <a:gd name="T1" fmla="*/ 64183000 h 192"/>
                <a:gd name="T2" fmla="*/ 0 w 116"/>
                <a:gd name="T3" fmla="*/ 64183000 h 192"/>
                <a:gd name="T4" fmla="*/ 0 w 116"/>
                <a:gd name="T5" fmla="*/ 0 h 192"/>
                <a:gd name="T6" fmla="*/ 36637218 w 116"/>
                <a:gd name="T7" fmla="*/ 0 h 192"/>
                <a:gd name="T8" fmla="*/ 36637218 w 116"/>
                <a:gd name="T9" fmla="*/ 64183000 h 1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9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36637218 w 116"/>
                <a:gd name="T1" fmla="*/ 32941216 h 93"/>
                <a:gd name="T2" fmla="*/ 0 w 116"/>
                <a:gd name="T3" fmla="*/ 32941216 h 93"/>
                <a:gd name="T4" fmla="*/ 0 w 116"/>
                <a:gd name="T5" fmla="*/ 0 h 93"/>
                <a:gd name="T6" fmla="*/ 36637218 w 116"/>
                <a:gd name="T7" fmla="*/ 0 h 93"/>
                <a:gd name="T8" fmla="*/ 36637218 w 116"/>
                <a:gd name="T9" fmla="*/ 32941216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52" name="Group 126"/>
          <p:cNvGrpSpPr/>
          <p:nvPr/>
        </p:nvGrpSpPr>
        <p:grpSpPr>
          <a:xfrm>
            <a:off x="4518263" y="2993704"/>
            <a:ext cx="2736803" cy="1615487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3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54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55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56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57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>
                <a:latin typeface="Lato Ligh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466144" y="1816492"/>
            <a:ext cx="6984206" cy="4529931"/>
            <a:chOff x="2678907" y="1423194"/>
            <a:chExt cx="6984206" cy="4529931"/>
          </a:xfrm>
        </p:grpSpPr>
        <p:sp>
          <p:nvSpPr>
            <p:cNvPr id="59" name="Freeform 70"/>
            <p:cNvSpPr>
              <a:spLocks noEditPoints="1"/>
            </p:cNvSpPr>
            <p:nvPr/>
          </p:nvSpPr>
          <p:spPr bwMode="auto">
            <a:xfrm rot="-252337">
              <a:off x="4230688" y="4873625"/>
              <a:ext cx="3757613" cy="1079500"/>
            </a:xfrm>
            <a:custGeom>
              <a:avLst/>
              <a:gdLst>
                <a:gd name="T0" fmla="*/ 2147483647 w 1771"/>
                <a:gd name="T1" fmla="*/ 2147483647 h 517"/>
                <a:gd name="T2" fmla="*/ 2147483647 w 1771"/>
                <a:gd name="T3" fmla="*/ 2147483647 h 517"/>
                <a:gd name="T4" fmla="*/ 2147483647 w 1771"/>
                <a:gd name="T5" fmla="*/ 2147483647 h 517"/>
                <a:gd name="T6" fmla="*/ 2147483647 w 1771"/>
                <a:gd name="T7" fmla="*/ 2147483647 h 517"/>
                <a:gd name="T8" fmla="*/ 2147483647 w 1771"/>
                <a:gd name="T9" fmla="*/ 2147483647 h 517"/>
                <a:gd name="T10" fmla="*/ 2147483647 w 1771"/>
                <a:gd name="T11" fmla="*/ 2147483647 h 517"/>
                <a:gd name="T12" fmla="*/ 2147483647 w 1771"/>
                <a:gd name="T13" fmla="*/ 2147483647 h 517"/>
                <a:gd name="T14" fmla="*/ 2147483647 w 1771"/>
                <a:gd name="T15" fmla="*/ 2147483647 h 517"/>
                <a:gd name="T16" fmla="*/ 2147483647 w 1771"/>
                <a:gd name="T17" fmla="*/ 2147483647 h 517"/>
                <a:gd name="T18" fmla="*/ 2147483647 w 1771"/>
                <a:gd name="T19" fmla="*/ 2147483647 h 517"/>
                <a:gd name="T20" fmla="*/ 2147483647 w 1771"/>
                <a:gd name="T21" fmla="*/ 2147483647 h 517"/>
                <a:gd name="T22" fmla="*/ 2147483647 w 1771"/>
                <a:gd name="T23" fmla="*/ 2147483647 h 517"/>
                <a:gd name="T24" fmla="*/ 2147483647 w 1771"/>
                <a:gd name="T25" fmla="*/ 2147483647 h 517"/>
                <a:gd name="T26" fmla="*/ 2147483647 w 1771"/>
                <a:gd name="T27" fmla="*/ 2147483647 h 517"/>
                <a:gd name="T28" fmla="*/ 2147483647 w 1771"/>
                <a:gd name="T29" fmla="*/ 2147483647 h 517"/>
                <a:gd name="T30" fmla="*/ 2147483647 w 1771"/>
                <a:gd name="T31" fmla="*/ 2147483647 h 517"/>
                <a:gd name="T32" fmla="*/ 2147483647 w 1771"/>
                <a:gd name="T33" fmla="*/ 2147483647 h 517"/>
                <a:gd name="T34" fmla="*/ 2147483647 w 1771"/>
                <a:gd name="T35" fmla="*/ 2147483647 h 517"/>
                <a:gd name="T36" fmla="*/ 2147483647 w 1771"/>
                <a:gd name="T37" fmla="*/ 2147483647 h 517"/>
                <a:gd name="T38" fmla="*/ 2147483647 w 1771"/>
                <a:gd name="T39" fmla="*/ 2147483647 h 517"/>
                <a:gd name="T40" fmla="*/ 2147483647 w 1771"/>
                <a:gd name="T41" fmla="*/ 2147483647 h 517"/>
                <a:gd name="T42" fmla="*/ 2147483647 w 1771"/>
                <a:gd name="T43" fmla="*/ 2147483647 h 517"/>
                <a:gd name="T44" fmla="*/ 2147483647 w 1771"/>
                <a:gd name="T45" fmla="*/ 2147483647 h 517"/>
                <a:gd name="T46" fmla="*/ 2147483647 w 1771"/>
                <a:gd name="T47" fmla="*/ 2147483647 h 517"/>
                <a:gd name="T48" fmla="*/ 2147483647 w 1771"/>
                <a:gd name="T49" fmla="*/ 2147483647 h 517"/>
                <a:gd name="T50" fmla="*/ 2147483647 w 1771"/>
                <a:gd name="T51" fmla="*/ 2147483647 h 517"/>
                <a:gd name="T52" fmla="*/ 2147483647 w 1771"/>
                <a:gd name="T53" fmla="*/ 2147483647 h 517"/>
                <a:gd name="T54" fmla="*/ 2147483647 w 1771"/>
                <a:gd name="T55" fmla="*/ 2147483647 h 517"/>
                <a:gd name="T56" fmla="*/ 2147483647 w 1771"/>
                <a:gd name="T57" fmla="*/ 2147483647 h 517"/>
                <a:gd name="T58" fmla="*/ 2147483647 w 1771"/>
                <a:gd name="T59" fmla="*/ 2147483647 h 517"/>
                <a:gd name="T60" fmla="*/ 2147483647 w 1771"/>
                <a:gd name="T61" fmla="*/ 2147483647 h 517"/>
                <a:gd name="T62" fmla="*/ 2147483647 w 1771"/>
                <a:gd name="T63" fmla="*/ 2147483647 h 517"/>
                <a:gd name="T64" fmla="*/ 2147483647 w 1771"/>
                <a:gd name="T65" fmla="*/ 2147483647 h 517"/>
                <a:gd name="T66" fmla="*/ 2147483647 w 1771"/>
                <a:gd name="T67" fmla="*/ 2147483647 h 517"/>
                <a:gd name="T68" fmla="*/ 2147483647 w 1771"/>
                <a:gd name="T69" fmla="*/ 2147483647 h 517"/>
                <a:gd name="T70" fmla="*/ 2147483647 w 1771"/>
                <a:gd name="T71" fmla="*/ 2147483647 h 517"/>
                <a:gd name="T72" fmla="*/ 2147483647 w 1771"/>
                <a:gd name="T73" fmla="*/ 2147483647 h 517"/>
                <a:gd name="T74" fmla="*/ 2147483647 w 1771"/>
                <a:gd name="T75" fmla="*/ 2147483647 h 517"/>
                <a:gd name="T76" fmla="*/ 2147483647 w 1771"/>
                <a:gd name="T77" fmla="*/ 2147483647 h 517"/>
                <a:gd name="T78" fmla="*/ 2147483647 w 1771"/>
                <a:gd name="T79" fmla="*/ 2147483647 h 517"/>
                <a:gd name="T80" fmla="*/ 2147483647 w 1771"/>
                <a:gd name="T81" fmla="*/ 2147483647 h 517"/>
                <a:gd name="T82" fmla="*/ 2147483647 w 1771"/>
                <a:gd name="T83" fmla="*/ 2147483647 h 517"/>
                <a:gd name="T84" fmla="*/ 2147483647 w 1771"/>
                <a:gd name="T85" fmla="*/ 2147483647 h 517"/>
                <a:gd name="T86" fmla="*/ 2147483647 w 1771"/>
                <a:gd name="T87" fmla="*/ 2147483647 h 517"/>
                <a:gd name="T88" fmla="*/ 2147483647 w 1771"/>
                <a:gd name="T89" fmla="*/ 2147483647 h 517"/>
                <a:gd name="T90" fmla="*/ 2147483647 w 1771"/>
                <a:gd name="T91" fmla="*/ 2147483647 h 517"/>
                <a:gd name="T92" fmla="*/ 2147483647 w 1771"/>
                <a:gd name="T93" fmla="*/ 2147483647 h 517"/>
                <a:gd name="T94" fmla="*/ 2147483647 w 1771"/>
                <a:gd name="T95" fmla="*/ 2147483647 h 517"/>
                <a:gd name="T96" fmla="*/ 2124754825 w 1771"/>
                <a:gd name="T97" fmla="*/ 2147483647 h 517"/>
                <a:gd name="T98" fmla="*/ 2147483647 w 1771"/>
                <a:gd name="T99" fmla="*/ 2147483647 h 517"/>
                <a:gd name="T100" fmla="*/ 2124754825 w 1771"/>
                <a:gd name="T101" fmla="*/ 2147483647 h 517"/>
                <a:gd name="T102" fmla="*/ 1548547969 w 1771"/>
                <a:gd name="T103" fmla="*/ 2147483647 h 517"/>
                <a:gd name="T104" fmla="*/ 1278453922 w 1771"/>
                <a:gd name="T105" fmla="*/ 1325392143 h 517"/>
                <a:gd name="T106" fmla="*/ 0 w 1771"/>
                <a:gd name="T107" fmla="*/ 191833623 h 517"/>
                <a:gd name="T108" fmla="*/ 774276106 w 1771"/>
                <a:gd name="T109" fmla="*/ 662696072 h 517"/>
                <a:gd name="T110" fmla="*/ 0 w 1771"/>
                <a:gd name="T111" fmla="*/ 191833623 h 51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771" h="517">
                  <a:moveTo>
                    <a:pt x="1739" y="176"/>
                  </a:moveTo>
                  <a:cubicBezTo>
                    <a:pt x="1750" y="165"/>
                    <a:pt x="1761" y="153"/>
                    <a:pt x="1771" y="141"/>
                  </a:cubicBezTo>
                  <a:cubicBezTo>
                    <a:pt x="1756" y="128"/>
                    <a:pt x="1756" y="128"/>
                    <a:pt x="1756" y="128"/>
                  </a:cubicBezTo>
                  <a:cubicBezTo>
                    <a:pt x="1746" y="140"/>
                    <a:pt x="1735" y="151"/>
                    <a:pt x="1725" y="162"/>
                  </a:cubicBezTo>
                  <a:lnTo>
                    <a:pt x="1739" y="176"/>
                  </a:lnTo>
                  <a:close/>
                  <a:moveTo>
                    <a:pt x="1670" y="242"/>
                  </a:moveTo>
                  <a:cubicBezTo>
                    <a:pt x="1682" y="231"/>
                    <a:pt x="1693" y="221"/>
                    <a:pt x="1705" y="210"/>
                  </a:cubicBezTo>
                  <a:cubicBezTo>
                    <a:pt x="1691" y="195"/>
                    <a:pt x="1691" y="195"/>
                    <a:pt x="1691" y="195"/>
                  </a:cubicBezTo>
                  <a:cubicBezTo>
                    <a:pt x="1680" y="206"/>
                    <a:pt x="1668" y="216"/>
                    <a:pt x="1657" y="227"/>
                  </a:cubicBezTo>
                  <a:lnTo>
                    <a:pt x="1670" y="242"/>
                  </a:lnTo>
                  <a:close/>
                  <a:moveTo>
                    <a:pt x="1595" y="301"/>
                  </a:moveTo>
                  <a:cubicBezTo>
                    <a:pt x="1608" y="292"/>
                    <a:pt x="1621" y="282"/>
                    <a:pt x="1633" y="272"/>
                  </a:cubicBezTo>
                  <a:cubicBezTo>
                    <a:pt x="1621" y="257"/>
                    <a:pt x="1621" y="257"/>
                    <a:pt x="1621" y="257"/>
                  </a:cubicBezTo>
                  <a:cubicBezTo>
                    <a:pt x="1608" y="266"/>
                    <a:pt x="1596" y="276"/>
                    <a:pt x="1583" y="285"/>
                  </a:cubicBezTo>
                  <a:lnTo>
                    <a:pt x="1595" y="301"/>
                  </a:lnTo>
                  <a:close/>
                  <a:moveTo>
                    <a:pt x="1516" y="354"/>
                  </a:moveTo>
                  <a:cubicBezTo>
                    <a:pt x="1529" y="346"/>
                    <a:pt x="1543" y="337"/>
                    <a:pt x="1556" y="329"/>
                  </a:cubicBezTo>
                  <a:cubicBezTo>
                    <a:pt x="1545" y="312"/>
                    <a:pt x="1545" y="312"/>
                    <a:pt x="1545" y="312"/>
                  </a:cubicBezTo>
                  <a:cubicBezTo>
                    <a:pt x="1532" y="321"/>
                    <a:pt x="1519" y="329"/>
                    <a:pt x="1505" y="337"/>
                  </a:cubicBezTo>
                  <a:lnTo>
                    <a:pt x="1516" y="354"/>
                  </a:lnTo>
                  <a:close/>
                  <a:moveTo>
                    <a:pt x="1432" y="400"/>
                  </a:moveTo>
                  <a:cubicBezTo>
                    <a:pt x="1446" y="393"/>
                    <a:pt x="1461" y="386"/>
                    <a:pt x="1474" y="378"/>
                  </a:cubicBezTo>
                  <a:cubicBezTo>
                    <a:pt x="1465" y="361"/>
                    <a:pt x="1465" y="361"/>
                    <a:pt x="1465" y="361"/>
                  </a:cubicBezTo>
                  <a:cubicBezTo>
                    <a:pt x="1451" y="368"/>
                    <a:pt x="1437" y="375"/>
                    <a:pt x="1423" y="382"/>
                  </a:cubicBezTo>
                  <a:lnTo>
                    <a:pt x="1432" y="400"/>
                  </a:lnTo>
                  <a:close/>
                  <a:moveTo>
                    <a:pt x="1345" y="439"/>
                  </a:moveTo>
                  <a:cubicBezTo>
                    <a:pt x="1360" y="433"/>
                    <a:pt x="1374" y="427"/>
                    <a:pt x="1389" y="420"/>
                  </a:cubicBezTo>
                  <a:cubicBezTo>
                    <a:pt x="1381" y="402"/>
                    <a:pt x="1381" y="402"/>
                    <a:pt x="1381" y="402"/>
                  </a:cubicBezTo>
                  <a:cubicBezTo>
                    <a:pt x="1367" y="409"/>
                    <a:pt x="1352" y="415"/>
                    <a:pt x="1338" y="420"/>
                  </a:cubicBezTo>
                  <a:lnTo>
                    <a:pt x="1345" y="439"/>
                  </a:lnTo>
                  <a:close/>
                  <a:moveTo>
                    <a:pt x="1255" y="470"/>
                  </a:moveTo>
                  <a:cubicBezTo>
                    <a:pt x="1270" y="465"/>
                    <a:pt x="1285" y="461"/>
                    <a:pt x="1300" y="455"/>
                  </a:cubicBezTo>
                  <a:cubicBezTo>
                    <a:pt x="1294" y="436"/>
                    <a:pt x="1294" y="436"/>
                    <a:pt x="1294" y="436"/>
                  </a:cubicBezTo>
                  <a:cubicBezTo>
                    <a:pt x="1279" y="442"/>
                    <a:pt x="1264" y="446"/>
                    <a:pt x="1249" y="451"/>
                  </a:cubicBezTo>
                  <a:lnTo>
                    <a:pt x="1255" y="470"/>
                  </a:lnTo>
                  <a:close/>
                  <a:moveTo>
                    <a:pt x="1162" y="493"/>
                  </a:moveTo>
                  <a:cubicBezTo>
                    <a:pt x="1178" y="490"/>
                    <a:pt x="1193" y="487"/>
                    <a:pt x="1209" y="483"/>
                  </a:cubicBezTo>
                  <a:cubicBezTo>
                    <a:pt x="1204" y="463"/>
                    <a:pt x="1204" y="463"/>
                    <a:pt x="1204" y="463"/>
                  </a:cubicBezTo>
                  <a:cubicBezTo>
                    <a:pt x="1189" y="467"/>
                    <a:pt x="1173" y="471"/>
                    <a:pt x="1158" y="474"/>
                  </a:cubicBezTo>
                  <a:lnTo>
                    <a:pt x="1162" y="493"/>
                  </a:lnTo>
                  <a:close/>
                  <a:moveTo>
                    <a:pt x="1068" y="509"/>
                  </a:moveTo>
                  <a:cubicBezTo>
                    <a:pt x="1084" y="507"/>
                    <a:pt x="1100" y="505"/>
                    <a:pt x="1115" y="502"/>
                  </a:cubicBezTo>
                  <a:cubicBezTo>
                    <a:pt x="1112" y="482"/>
                    <a:pt x="1112" y="482"/>
                    <a:pt x="1112" y="482"/>
                  </a:cubicBezTo>
                  <a:cubicBezTo>
                    <a:pt x="1097" y="485"/>
                    <a:pt x="1081" y="487"/>
                    <a:pt x="1066" y="489"/>
                  </a:cubicBezTo>
                  <a:lnTo>
                    <a:pt x="1068" y="509"/>
                  </a:lnTo>
                  <a:close/>
                  <a:moveTo>
                    <a:pt x="973" y="516"/>
                  </a:moveTo>
                  <a:cubicBezTo>
                    <a:pt x="989" y="516"/>
                    <a:pt x="1005" y="515"/>
                    <a:pt x="1020" y="513"/>
                  </a:cubicBezTo>
                  <a:cubicBezTo>
                    <a:pt x="1019" y="494"/>
                    <a:pt x="1019" y="494"/>
                    <a:pt x="1019" y="494"/>
                  </a:cubicBezTo>
                  <a:cubicBezTo>
                    <a:pt x="1003" y="495"/>
                    <a:pt x="988" y="496"/>
                    <a:pt x="972" y="496"/>
                  </a:cubicBezTo>
                  <a:lnTo>
                    <a:pt x="973" y="516"/>
                  </a:lnTo>
                  <a:close/>
                  <a:moveTo>
                    <a:pt x="877" y="515"/>
                  </a:moveTo>
                  <a:cubicBezTo>
                    <a:pt x="893" y="516"/>
                    <a:pt x="909" y="517"/>
                    <a:pt x="925" y="517"/>
                  </a:cubicBezTo>
                  <a:cubicBezTo>
                    <a:pt x="925" y="497"/>
                    <a:pt x="925" y="497"/>
                    <a:pt x="925" y="497"/>
                  </a:cubicBezTo>
                  <a:cubicBezTo>
                    <a:pt x="910" y="497"/>
                    <a:pt x="894" y="496"/>
                    <a:pt x="878" y="495"/>
                  </a:cubicBezTo>
                  <a:lnTo>
                    <a:pt x="877" y="515"/>
                  </a:lnTo>
                  <a:close/>
                  <a:moveTo>
                    <a:pt x="782" y="506"/>
                  </a:moveTo>
                  <a:cubicBezTo>
                    <a:pt x="798" y="508"/>
                    <a:pt x="814" y="510"/>
                    <a:pt x="830" y="512"/>
                  </a:cubicBezTo>
                  <a:cubicBezTo>
                    <a:pt x="832" y="492"/>
                    <a:pt x="832" y="492"/>
                    <a:pt x="832" y="492"/>
                  </a:cubicBezTo>
                  <a:cubicBezTo>
                    <a:pt x="816" y="490"/>
                    <a:pt x="801" y="489"/>
                    <a:pt x="785" y="486"/>
                  </a:cubicBezTo>
                  <a:lnTo>
                    <a:pt x="782" y="506"/>
                  </a:lnTo>
                  <a:close/>
                  <a:moveTo>
                    <a:pt x="688" y="489"/>
                  </a:moveTo>
                  <a:cubicBezTo>
                    <a:pt x="704" y="493"/>
                    <a:pt x="720" y="496"/>
                    <a:pt x="735" y="499"/>
                  </a:cubicBezTo>
                  <a:cubicBezTo>
                    <a:pt x="739" y="479"/>
                    <a:pt x="739" y="479"/>
                    <a:pt x="739" y="479"/>
                  </a:cubicBezTo>
                  <a:cubicBezTo>
                    <a:pt x="723" y="476"/>
                    <a:pt x="708" y="473"/>
                    <a:pt x="693" y="470"/>
                  </a:cubicBezTo>
                  <a:lnTo>
                    <a:pt x="688" y="489"/>
                  </a:lnTo>
                  <a:close/>
                  <a:moveTo>
                    <a:pt x="596" y="464"/>
                  </a:moveTo>
                  <a:cubicBezTo>
                    <a:pt x="611" y="469"/>
                    <a:pt x="627" y="473"/>
                    <a:pt x="642" y="478"/>
                  </a:cubicBezTo>
                  <a:cubicBezTo>
                    <a:pt x="647" y="458"/>
                    <a:pt x="647" y="458"/>
                    <a:pt x="647" y="458"/>
                  </a:cubicBezTo>
                  <a:cubicBezTo>
                    <a:pt x="632" y="454"/>
                    <a:pt x="617" y="450"/>
                    <a:pt x="602" y="445"/>
                  </a:cubicBezTo>
                  <a:lnTo>
                    <a:pt x="596" y="464"/>
                  </a:lnTo>
                  <a:close/>
                  <a:moveTo>
                    <a:pt x="507" y="431"/>
                  </a:moveTo>
                  <a:cubicBezTo>
                    <a:pt x="521" y="437"/>
                    <a:pt x="536" y="443"/>
                    <a:pt x="551" y="448"/>
                  </a:cubicBezTo>
                  <a:cubicBezTo>
                    <a:pt x="558" y="430"/>
                    <a:pt x="558" y="430"/>
                    <a:pt x="558" y="430"/>
                  </a:cubicBezTo>
                  <a:cubicBezTo>
                    <a:pt x="543" y="424"/>
                    <a:pt x="529" y="419"/>
                    <a:pt x="514" y="413"/>
                  </a:cubicBezTo>
                  <a:lnTo>
                    <a:pt x="507" y="431"/>
                  </a:lnTo>
                  <a:close/>
                  <a:moveTo>
                    <a:pt x="420" y="391"/>
                  </a:moveTo>
                  <a:cubicBezTo>
                    <a:pt x="421" y="391"/>
                    <a:pt x="423" y="392"/>
                    <a:pt x="424" y="393"/>
                  </a:cubicBezTo>
                  <a:cubicBezTo>
                    <a:pt x="437" y="399"/>
                    <a:pt x="450" y="406"/>
                    <a:pt x="463" y="412"/>
                  </a:cubicBezTo>
                  <a:cubicBezTo>
                    <a:pt x="471" y="394"/>
                    <a:pt x="471" y="394"/>
                    <a:pt x="471" y="394"/>
                  </a:cubicBezTo>
                  <a:cubicBezTo>
                    <a:pt x="459" y="388"/>
                    <a:pt x="446" y="381"/>
                    <a:pt x="433" y="375"/>
                  </a:cubicBezTo>
                  <a:cubicBezTo>
                    <a:pt x="432" y="374"/>
                    <a:pt x="431" y="373"/>
                    <a:pt x="429" y="373"/>
                  </a:cubicBezTo>
                  <a:lnTo>
                    <a:pt x="420" y="391"/>
                  </a:lnTo>
                  <a:close/>
                  <a:moveTo>
                    <a:pt x="337" y="343"/>
                  </a:moveTo>
                  <a:cubicBezTo>
                    <a:pt x="351" y="351"/>
                    <a:pt x="364" y="360"/>
                    <a:pt x="378" y="368"/>
                  </a:cubicBezTo>
                  <a:cubicBezTo>
                    <a:pt x="388" y="350"/>
                    <a:pt x="388" y="350"/>
                    <a:pt x="388" y="350"/>
                  </a:cubicBezTo>
                  <a:cubicBezTo>
                    <a:pt x="375" y="343"/>
                    <a:pt x="361" y="334"/>
                    <a:pt x="348" y="326"/>
                  </a:cubicBezTo>
                  <a:lnTo>
                    <a:pt x="337" y="343"/>
                  </a:lnTo>
                  <a:close/>
                  <a:moveTo>
                    <a:pt x="259" y="289"/>
                  </a:moveTo>
                  <a:cubicBezTo>
                    <a:pt x="272" y="298"/>
                    <a:pt x="285" y="308"/>
                    <a:pt x="298" y="317"/>
                  </a:cubicBezTo>
                  <a:cubicBezTo>
                    <a:pt x="309" y="300"/>
                    <a:pt x="309" y="300"/>
                    <a:pt x="309" y="300"/>
                  </a:cubicBezTo>
                  <a:cubicBezTo>
                    <a:pt x="296" y="291"/>
                    <a:pt x="284" y="282"/>
                    <a:pt x="271" y="273"/>
                  </a:cubicBezTo>
                  <a:lnTo>
                    <a:pt x="259" y="289"/>
                  </a:lnTo>
                  <a:close/>
                  <a:moveTo>
                    <a:pt x="186" y="228"/>
                  </a:moveTo>
                  <a:cubicBezTo>
                    <a:pt x="197" y="238"/>
                    <a:pt x="209" y="249"/>
                    <a:pt x="222" y="259"/>
                  </a:cubicBezTo>
                  <a:cubicBezTo>
                    <a:pt x="234" y="244"/>
                    <a:pt x="234" y="244"/>
                    <a:pt x="234" y="244"/>
                  </a:cubicBezTo>
                  <a:cubicBezTo>
                    <a:pt x="222" y="234"/>
                    <a:pt x="211" y="223"/>
                    <a:pt x="199" y="213"/>
                  </a:cubicBezTo>
                  <a:lnTo>
                    <a:pt x="186" y="228"/>
                  </a:lnTo>
                  <a:close/>
                  <a:moveTo>
                    <a:pt x="118" y="161"/>
                  </a:moveTo>
                  <a:cubicBezTo>
                    <a:pt x="128" y="172"/>
                    <a:pt x="140" y="184"/>
                    <a:pt x="151" y="195"/>
                  </a:cubicBezTo>
                  <a:cubicBezTo>
                    <a:pt x="165" y="181"/>
                    <a:pt x="165" y="181"/>
                    <a:pt x="165" y="181"/>
                  </a:cubicBezTo>
                  <a:cubicBezTo>
                    <a:pt x="154" y="170"/>
                    <a:pt x="143" y="159"/>
                    <a:pt x="132" y="147"/>
                  </a:cubicBezTo>
                  <a:lnTo>
                    <a:pt x="118" y="161"/>
                  </a:lnTo>
                  <a:close/>
                  <a:moveTo>
                    <a:pt x="56" y="88"/>
                  </a:moveTo>
                  <a:cubicBezTo>
                    <a:pt x="65" y="101"/>
                    <a:pt x="76" y="113"/>
                    <a:pt x="86" y="125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91" y="100"/>
                    <a:pt x="81" y="88"/>
                    <a:pt x="71" y="76"/>
                  </a:cubicBezTo>
                  <a:lnTo>
                    <a:pt x="56" y="88"/>
                  </a:lnTo>
                  <a:close/>
                  <a:moveTo>
                    <a:pt x="0" y="11"/>
                  </a:moveTo>
                  <a:cubicBezTo>
                    <a:pt x="9" y="24"/>
                    <a:pt x="18" y="37"/>
                    <a:pt x="27" y="5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34" y="26"/>
                    <a:pt x="25" y="13"/>
                    <a:pt x="17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0960" tIns="30480" rIns="60960" bIns="30480"/>
            <a:lstStyle/>
            <a:p>
              <a:endParaRPr lang="zh-CN" altLang="en-US" sz="900"/>
            </a:p>
          </p:txBody>
        </p:sp>
        <p:sp>
          <p:nvSpPr>
            <p:cNvPr id="60" name="Freeform 74"/>
            <p:cNvSpPr>
              <a:spLocks noEditPoints="1"/>
            </p:cNvSpPr>
            <p:nvPr/>
          </p:nvSpPr>
          <p:spPr bwMode="auto">
            <a:xfrm>
              <a:off x="7523163" y="2192338"/>
              <a:ext cx="874713" cy="1589882"/>
            </a:xfrm>
            <a:custGeom>
              <a:avLst/>
              <a:gdLst>
                <a:gd name="T0" fmla="*/ 701054910 w 467"/>
                <a:gd name="T1" fmla="*/ 406725021 h 849"/>
                <a:gd name="T2" fmla="*/ 168251980 w 467"/>
                <a:gd name="T3" fmla="*/ 0 h 849"/>
                <a:gd name="T4" fmla="*/ 0 w 467"/>
                <a:gd name="T5" fmla="*/ 224399882 h 849"/>
                <a:gd name="T6" fmla="*/ 518781307 w 467"/>
                <a:gd name="T7" fmla="*/ 631124903 h 849"/>
                <a:gd name="T8" fmla="*/ 701054910 w 467"/>
                <a:gd name="T9" fmla="*/ 406725021 h 849"/>
                <a:gd name="T10" fmla="*/ 701054910 w 467"/>
                <a:gd name="T11" fmla="*/ 406725021 h 849"/>
                <a:gd name="T12" fmla="*/ 1696548910 w 467"/>
                <a:gd name="T13" fmla="*/ 1276272224 h 849"/>
                <a:gd name="T14" fmla="*/ 1205810848 w 467"/>
                <a:gd name="T15" fmla="*/ 827472460 h 849"/>
                <a:gd name="T16" fmla="*/ 1023537246 w 467"/>
                <a:gd name="T17" fmla="*/ 1037846179 h 849"/>
                <a:gd name="T18" fmla="*/ 1500253685 w 467"/>
                <a:gd name="T19" fmla="*/ 1486645944 h 849"/>
                <a:gd name="T20" fmla="*/ 1696548910 w 467"/>
                <a:gd name="T21" fmla="*/ 1276272224 h 849"/>
                <a:gd name="T22" fmla="*/ 2147483647 w 467"/>
                <a:gd name="T23" fmla="*/ 2147483647 h 849"/>
                <a:gd name="T24" fmla="*/ 2147483647 w 467"/>
                <a:gd name="T25" fmla="*/ 1739094407 h 849"/>
                <a:gd name="T26" fmla="*/ 1962952248 w 467"/>
                <a:gd name="T27" fmla="*/ 1935445708 h 849"/>
                <a:gd name="T28" fmla="*/ 2147483647 w 467"/>
                <a:gd name="T29" fmla="*/ 2147483647 h 849"/>
                <a:gd name="T30" fmla="*/ 2147483647 w 467"/>
                <a:gd name="T31" fmla="*/ 2147483647 h 849"/>
                <a:gd name="T32" fmla="*/ 2147483647 w 467"/>
                <a:gd name="T33" fmla="*/ 2147483647 h 849"/>
                <a:gd name="T34" fmla="*/ 2147483647 w 467"/>
                <a:gd name="T35" fmla="*/ 2147483647 h 849"/>
                <a:gd name="T36" fmla="*/ 2147483647 w 467"/>
                <a:gd name="T37" fmla="*/ 2147483647 h 849"/>
                <a:gd name="T38" fmla="*/ 2147483647 w 467"/>
                <a:gd name="T39" fmla="*/ 2147483647 h 849"/>
                <a:gd name="T40" fmla="*/ 2147483647 w 467"/>
                <a:gd name="T41" fmla="*/ 2147483647 h 849"/>
                <a:gd name="T42" fmla="*/ 2147483647 w 467"/>
                <a:gd name="T43" fmla="*/ 2147483647 h 849"/>
                <a:gd name="T44" fmla="*/ 2147483647 w 467"/>
                <a:gd name="T45" fmla="*/ 2147483647 h 849"/>
                <a:gd name="T46" fmla="*/ 2147483647 w 467"/>
                <a:gd name="T47" fmla="*/ 2147483647 h 849"/>
                <a:gd name="T48" fmla="*/ 2147483647 w 467"/>
                <a:gd name="T49" fmla="*/ 2147483647 h 849"/>
                <a:gd name="T50" fmla="*/ 2147483647 w 467"/>
                <a:gd name="T51" fmla="*/ 2147483647 h 849"/>
                <a:gd name="T52" fmla="*/ 2147483647 w 467"/>
                <a:gd name="T53" fmla="*/ 2147483647 h 849"/>
                <a:gd name="T54" fmla="*/ 2147483647 w 467"/>
                <a:gd name="T55" fmla="*/ 2147483647 h 849"/>
                <a:gd name="T56" fmla="*/ 2147483647 w 467"/>
                <a:gd name="T57" fmla="*/ 2147483647 h 849"/>
                <a:gd name="T58" fmla="*/ 2147483647 w 467"/>
                <a:gd name="T59" fmla="*/ 2147483647 h 849"/>
                <a:gd name="T60" fmla="*/ 2147483647 w 467"/>
                <a:gd name="T61" fmla="*/ 2147483647 h 849"/>
                <a:gd name="T62" fmla="*/ 2147483647 w 467"/>
                <a:gd name="T63" fmla="*/ 2147483647 h 849"/>
                <a:gd name="T64" fmla="*/ 2147483647 w 467"/>
                <a:gd name="T65" fmla="*/ 2147483647 h 849"/>
                <a:gd name="T66" fmla="*/ 2147483647 w 467"/>
                <a:gd name="T67" fmla="*/ 2147483647 h 849"/>
                <a:gd name="T68" fmla="*/ 2147483647 w 467"/>
                <a:gd name="T69" fmla="*/ 2147483647 h 849"/>
                <a:gd name="T70" fmla="*/ 2147483647 w 467"/>
                <a:gd name="T71" fmla="*/ 2147483647 h 849"/>
                <a:gd name="T72" fmla="*/ 2147483647 w 467"/>
                <a:gd name="T73" fmla="*/ 2147483647 h 849"/>
                <a:gd name="T74" fmla="*/ 2147483647 w 467"/>
                <a:gd name="T75" fmla="*/ 2147483647 h 849"/>
                <a:gd name="T76" fmla="*/ 2147483647 w 467"/>
                <a:gd name="T77" fmla="*/ 2147483647 h 849"/>
                <a:gd name="T78" fmla="*/ 2147483647 w 467"/>
                <a:gd name="T79" fmla="*/ 2147483647 h 849"/>
                <a:gd name="T80" fmla="*/ 2147483647 w 467"/>
                <a:gd name="T81" fmla="*/ 2147483647 h 849"/>
                <a:gd name="T82" fmla="*/ 2147483647 w 467"/>
                <a:gd name="T83" fmla="*/ 2147483647 h 849"/>
                <a:gd name="T84" fmla="*/ 2147483647 w 467"/>
                <a:gd name="T85" fmla="*/ 2147483647 h 849"/>
                <a:gd name="T86" fmla="*/ 2147483647 w 467"/>
                <a:gd name="T87" fmla="*/ 2147483647 h 849"/>
                <a:gd name="T88" fmla="*/ 2147483647 w 467"/>
                <a:gd name="T89" fmla="*/ 2147483647 h 849"/>
                <a:gd name="T90" fmla="*/ 2147483647 w 467"/>
                <a:gd name="T91" fmla="*/ 2147483647 h 849"/>
                <a:gd name="T92" fmla="*/ 2147483647 w 467"/>
                <a:gd name="T93" fmla="*/ 2147483647 h 849"/>
                <a:gd name="T94" fmla="*/ 2147483647 w 467"/>
                <a:gd name="T95" fmla="*/ 2147483647 h 849"/>
                <a:gd name="T96" fmla="*/ 2147483647 w 467"/>
                <a:gd name="T97" fmla="*/ 2147483647 h 849"/>
                <a:gd name="T98" fmla="*/ 2147483647 w 467"/>
                <a:gd name="T99" fmla="*/ 2147483647 h 849"/>
                <a:gd name="T100" fmla="*/ 2147483647 w 467"/>
                <a:gd name="T101" fmla="*/ 2147483647 h 849"/>
                <a:gd name="T102" fmla="*/ 2147483647 w 467"/>
                <a:gd name="T103" fmla="*/ 2147483647 h 849"/>
                <a:gd name="T104" fmla="*/ 2147483647 w 467"/>
                <a:gd name="T105" fmla="*/ 2147483647 h 849"/>
                <a:gd name="T106" fmla="*/ 2147483647 w 467"/>
                <a:gd name="T107" fmla="*/ 2147483647 h 849"/>
                <a:gd name="T108" fmla="*/ 2147483647 w 467"/>
                <a:gd name="T109" fmla="*/ 2147483647 h 849"/>
                <a:gd name="T110" fmla="*/ 2147483647 w 467"/>
                <a:gd name="T111" fmla="*/ 2147483647 h 849"/>
                <a:gd name="T112" fmla="*/ 2147483647 w 467"/>
                <a:gd name="T113" fmla="*/ 2147483647 h 84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7" h="849">
                  <a:moveTo>
                    <a:pt x="50" y="29"/>
                  </a:moveTo>
                  <a:cubicBezTo>
                    <a:pt x="37" y="19"/>
                    <a:pt x="25" y="10"/>
                    <a:pt x="12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3" y="25"/>
                    <a:pt x="25" y="35"/>
                    <a:pt x="37" y="45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moveTo>
                    <a:pt x="121" y="91"/>
                  </a:moveTo>
                  <a:cubicBezTo>
                    <a:pt x="110" y="80"/>
                    <a:pt x="98" y="70"/>
                    <a:pt x="86" y="59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84" y="85"/>
                    <a:pt x="96" y="95"/>
                    <a:pt x="107" y="106"/>
                  </a:cubicBezTo>
                  <a:cubicBezTo>
                    <a:pt x="121" y="91"/>
                    <a:pt x="121" y="91"/>
                    <a:pt x="121" y="91"/>
                  </a:cubicBezTo>
                  <a:moveTo>
                    <a:pt x="187" y="159"/>
                  </a:moveTo>
                  <a:cubicBezTo>
                    <a:pt x="176" y="147"/>
                    <a:pt x="166" y="136"/>
                    <a:pt x="155" y="124"/>
                  </a:cubicBezTo>
                  <a:cubicBezTo>
                    <a:pt x="140" y="138"/>
                    <a:pt x="140" y="138"/>
                    <a:pt x="140" y="138"/>
                  </a:cubicBezTo>
                  <a:cubicBezTo>
                    <a:pt x="151" y="150"/>
                    <a:pt x="161" y="161"/>
                    <a:pt x="172" y="172"/>
                  </a:cubicBezTo>
                  <a:cubicBezTo>
                    <a:pt x="187" y="159"/>
                    <a:pt x="187" y="159"/>
                    <a:pt x="187" y="159"/>
                  </a:cubicBezTo>
                  <a:cubicBezTo>
                    <a:pt x="187" y="159"/>
                    <a:pt x="187" y="159"/>
                    <a:pt x="187" y="159"/>
                  </a:cubicBezTo>
                  <a:moveTo>
                    <a:pt x="246" y="233"/>
                  </a:moveTo>
                  <a:cubicBezTo>
                    <a:pt x="237" y="220"/>
                    <a:pt x="227" y="208"/>
                    <a:pt x="217" y="195"/>
                  </a:cubicBezTo>
                  <a:cubicBezTo>
                    <a:pt x="202" y="208"/>
                    <a:pt x="202" y="208"/>
                    <a:pt x="202" y="208"/>
                  </a:cubicBezTo>
                  <a:cubicBezTo>
                    <a:pt x="212" y="220"/>
                    <a:pt x="221" y="232"/>
                    <a:pt x="230" y="245"/>
                  </a:cubicBezTo>
                  <a:cubicBezTo>
                    <a:pt x="246" y="233"/>
                    <a:pt x="246" y="233"/>
                    <a:pt x="246" y="233"/>
                  </a:cubicBezTo>
                  <a:moveTo>
                    <a:pt x="300" y="311"/>
                  </a:moveTo>
                  <a:cubicBezTo>
                    <a:pt x="291" y="297"/>
                    <a:pt x="283" y="284"/>
                    <a:pt x="274" y="271"/>
                  </a:cubicBezTo>
                  <a:cubicBezTo>
                    <a:pt x="257" y="282"/>
                    <a:pt x="257" y="282"/>
                    <a:pt x="257" y="282"/>
                  </a:cubicBezTo>
                  <a:cubicBezTo>
                    <a:pt x="266" y="295"/>
                    <a:pt x="275" y="308"/>
                    <a:pt x="283" y="321"/>
                  </a:cubicBezTo>
                  <a:cubicBezTo>
                    <a:pt x="300" y="311"/>
                    <a:pt x="300" y="311"/>
                    <a:pt x="300" y="311"/>
                  </a:cubicBezTo>
                  <a:moveTo>
                    <a:pt x="346" y="393"/>
                  </a:moveTo>
                  <a:cubicBezTo>
                    <a:pt x="339" y="379"/>
                    <a:pt x="332" y="365"/>
                    <a:pt x="324" y="352"/>
                  </a:cubicBezTo>
                  <a:cubicBezTo>
                    <a:pt x="306" y="361"/>
                    <a:pt x="306" y="361"/>
                    <a:pt x="306" y="361"/>
                  </a:cubicBezTo>
                  <a:cubicBezTo>
                    <a:pt x="314" y="375"/>
                    <a:pt x="321" y="389"/>
                    <a:pt x="328" y="402"/>
                  </a:cubicBezTo>
                  <a:cubicBezTo>
                    <a:pt x="346" y="393"/>
                    <a:pt x="346" y="393"/>
                    <a:pt x="346" y="393"/>
                  </a:cubicBezTo>
                  <a:moveTo>
                    <a:pt x="385" y="480"/>
                  </a:moveTo>
                  <a:cubicBezTo>
                    <a:pt x="380" y="465"/>
                    <a:pt x="373" y="450"/>
                    <a:pt x="367" y="436"/>
                  </a:cubicBezTo>
                  <a:cubicBezTo>
                    <a:pt x="348" y="444"/>
                    <a:pt x="348" y="444"/>
                    <a:pt x="348" y="444"/>
                  </a:cubicBezTo>
                  <a:cubicBezTo>
                    <a:pt x="355" y="458"/>
                    <a:pt x="361" y="473"/>
                    <a:pt x="367" y="487"/>
                  </a:cubicBezTo>
                  <a:cubicBezTo>
                    <a:pt x="385" y="480"/>
                    <a:pt x="385" y="480"/>
                    <a:pt x="385" y="480"/>
                  </a:cubicBezTo>
                  <a:moveTo>
                    <a:pt x="417" y="569"/>
                  </a:moveTo>
                  <a:cubicBezTo>
                    <a:pt x="413" y="554"/>
                    <a:pt x="408" y="539"/>
                    <a:pt x="402" y="524"/>
                  </a:cubicBezTo>
                  <a:cubicBezTo>
                    <a:pt x="384" y="531"/>
                    <a:pt x="384" y="531"/>
                    <a:pt x="384" y="531"/>
                  </a:cubicBezTo>
                  <a:cubicBezTo>
                    <a:pt x="389" y="545"/>
                    <a:pt x="394" y="560"/>
                    <a:pt x="398" y="575"/>
                  </a:cubicBezTo>
                  <a:cubicBezTo>
                    <a:pt x="417" y="569"/>
                    <a:pt x="417" y="569"/>
                    <a:pt x="417" y="569"/>
                  </a:cubicBezTo>
                  <a:moveTo>
                    <a:pt x="442" y="660"/>
                  </a:moveTo>
                  <a:cubicBezTo>
                    <a:pt x="438" y="645"/>
                    <a:pt x="435" y="629"/>
                    <a:pt x="431" y="614"/>
                  </a:cubicBezTo>
                  <a:cubicBezTo>
                    <a:pt x="411" y="619"/>
                    <a:pt x="411" y="619"/>
                    <a:pt x="411" y="619"/>
                  </a:cubicBezTo>
                  <a:cubicBezTo>
                    <a:pt x="415" y="634"/>
                    <a:pt x="419" y="649"/>
                    <a:pt x="422" y="665"/>
                  </a:cubicBezTo>
                  <a:cubicBezTo>
                    <a:pt x="442" y="660"/>
                    <a:pt x="442" y="660"/>
                    <a:pt x="442" y="660"/>
                  </a:cubicBezTo>
                  <a:moveTo>
                    <a:pt x="458" y="753"/>
                  </a:moveTo>
                  <a:cubicBezTo>
                    <a:pt x="456" y="738"/>
                    <a:pt x="454" y="722"/>
                    <a:pt x="451" y="707"/>
                  </a:cubicBezTo>
                  <a:cubicBezTo>
                    <a:pt x="431" y="710"/>
                    <a:pt x="431" y="710"/>
                    <a:pt x="431" y="710"/>
                  </a:cubicBezTo>
                  <a:cubicBezTo>
                    <a:pt x="434" y="725"/>
                    <a:pt x="436" y="741"/>
                    <a:pt x="438" y="756"/>
                  </a:cubicBezTo>
                  <a:cubicBezTo>
                    <a:pt x="458" y="753"/>
                    <a:pt x="458" y="753"/>
                    <a:pt x="458" y="753"/>
                  </a:cubicBezTo>
                  <a:moveTo>
                    <a:pt x="467" y="848"/>
                  </a:moveTo>
                  <a:cubicBezTo>
                    <a:pt x="466" y="832"/>
                    <a:pt x="465" y="816"/>
                    <a:pt x="464" y="801"/>
                  </a:cubicBezTo>
                  <a:cubicBezTo>
                    <a:pt x="444" y="802"/>
                    <a:pt x="444" y="802"/>
                    <a:pt x="444" y="802"/>
                  </a:cubicBezTo>
                  <a:cubicBezTo>
                    <a:pt x="445" y="818"/>
                    <a:pt x="446" y="833"/>
                    <a:pt x="447" y="849"/>
                  </a:cubicBezTo>
                  <a:cubicBezTo>
                    <a:pt x="467" y="848"/>
                    <a:pt x="467" y="848"/>
                    <a:pt x="467" y="848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0960" tIns="30480" rIns="60960" bIns="30480"/>
            <a:lstStyle/>
            <a:p>
              <a:endParaRPr lang="zh-CN" altLang="en-US" sz="900"/>
            </a:p>
          </p:txBody>
        </p:sp>
        <p:sp>
          <p:nvSpPr>
            <p:cNvPr id="61" name="Freeform 77"/>
            <p:cNvSpPr>
              <a:spLocks/>
            </p:cNvSpPr>
            <p:nvPr/>
          </p:nvSpPr>
          <p:spPr bwMode="auto">
            <a:xfrm>
              <a:off x="3335338" y="3896519"/>
              <a:ext cx="1508919" cy="850900"/>
            </a:xfrm>
            <a:custGeom>
              <a:avLst/>
              <a:gdLst>
                <a:gd name="T0" fmla="*/ 451 w 806"/>
                <a:gd name="T1" fmla="*/ 0 h 454"/>
                <a:gd name="T2" fmla="*/ 294 w 806"/>
                <a:gd name="T3" fmla="*/ 119 h 454"/>
                <a:gd name="T4" fmla="*/ 235 w 806"/>
                <a:gd name="T5" fmla="*/ 103 h 454"/>
                <a:gd name="T6" fmla="*/ 118 w 806"/>
                <a:gd name="T7" fmla="*/ 220 h 454"/>
                <a:gd name="T8" fmla="*/ 0 w 806"/>
                <a:gd name="T9" fmla="*/ 337 h 454"/>
                <a:gd name="T10" fmla="*/ 118 w 806"/>
                <a:gd name="T11" fmla="*/ 454 h 454"/>
                <a:gd name="T12" fmla="*/ 665 w 806"/>
                <a:gd name="T13" fmla="*/ 454 h 454"/>
                <a:gd name="T14" fmla="*/ 806 w 806"/>
                <a:gd name="T15" fmla="*/ 313 h 454"/>
                <a:gd name="T16" fmla="*/ 744 w 806"/>
                <a:gd name="T17" fmla="*/ 196 h 454"/>
                <a:gd name="T18" fmla="*/ 744 w 806"/>
                <a:gd name="T19" fmla="*/ 194 h 454"/>
                <a:gd name="T20" fmla="*/ 636 w 806"/>
                <a:gd name="T21" fmla="*/ 86 h 454"/>
                <a:gd name="T22" fmla="*/ 598 w 806"/>
                <a:gd name="T23" fmla="*/ 93 h 454"/>
                <a:gd name="T24" fmla="*/ 451 w 806"/>
                <a:gd name="T25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6" h="454">
                  <a:moveTo>
                    <a:pt x="451" y="0"/>
                  </a:moveTo>
                  <a:cubicBezTo>
                    <a:pt x="376" y="0"/>
                    <a:pt x="313" y="50"/>
                    <a:pt x="294" y="119"/>
                  </a:cubicBezTo>
                  <a:cubicBezTo>
                    <a:pt x="277" y="109"/>
                    <a:pt x="257" y="103"/>
                    <a:pt x="235" y="103"/>
                  </a:cubicBezTo>
                  <a:cubicBezTo>
                    <a:pt x="170" y="103"/>
                    <a:pt x="118" y="155"/>
                    <a:pt x="118" y="220"/>
                  </a:cubicBezTo>
                  <a:cubicBezTo>
                    <a:pt x="53" y="220"/>
                    <a:pt x="0" y="272"/>
                    <a:pt x="0" y="337"/>
                  </a:cubicBezTo>
                  <a:cubicBezTo>
                    <a:pt x="0" y="402"/>
                    <a:pt x="53" y="454"/>
                    <a:pt x="118" y="454"/>
                  </a:cubicBezTo>
                  <a:cubicBezTo>
                    <a:pt x="665" y="454"/>
                    <a:pt x="665" y="454"/>
                    <a:pt x="665" y="454"/>
                  </a:cubicBezTo>
                  <a:cubicBezTo>
                    <a:pt x="743" y="454"/>
                    <a:pt x="806" y="391"/>
                    <a:pt x="806" y="313"/>
                  </a:cubicBezTo>
                  <a:cubicBezTo>
                    <a:pt x="806" y="265"/>
                    <a:pt x="782" y="222"/>
                    <a:pt x="744" y="196"/>
                  </a:cubicBezTo>
                  <a:cubicBezTo>
                    <a:pt x="744" y="196"/>
                    <a:pt x="744" y="195"/>
                    <a:pt x="744" y="194"/>
                  </a:cubicBezTo>
                  <a:cubicBezTo>
                    <a:pt x="744" y="135"/>
                    <a:pt x="696" y="86"/>
                    <a:pt x="636" y="86"/>
                  </a:cubicBezTo>
                  <a:cubicBezTo>
                    <a:pt x="623" y="86"/>
                    <a:pt x="610" y="89"/>
                    <a:pt x="598" y="93"/>
                  </a:cubicBezTo>
                  <a:cubicBezTo>
                    <a:pt x="572" y="38"/>
                    <a:pt x="516" y="0"/>
                    <a:pt x="45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60960" tIns="30480" rIns="60960" bIns="30480"/>
            <a:lstStyle/>
            <a:p>
              <a:pPr defTabSz="914217">
                <a:defRPr/>
              </a:pPr>
              <a:endParaRPr lang="en-US" sz="3200" dirty="0">
                <a:solidFill>
                  <a:schemeClr val="tx2"/>
                </a:solidFill>
                <a:latin typeface="Lato Light"/>
              </a:endParaRPr>
            </a:p>
          </p:txBody>
        </p:sp>
        <p:sp>
          <p:nvSpPr>
            <p:cNvPr id="62" name="Freeform 78"/>
            <p:cNvSpPr>
              <a:spLocks/>
            </p:cNvSpPr>
            <p:nvPr/>
          </p:nvSpPr>
          <p:spPr bwMode="auto">
            <a:xfrm>
              <a:off x="5130007" y="1423194"/>
              <a:ext cx="1938338" cy="1092200"/>
            </a:xfrm>
            <a:custGeom>
              <a:avLst/>
              <a:gdLst>
                <a:gd name="T0" fmla="*/ 2147483647 w 1034"/>
                <a:gd name="T1" fmla="*/ 2147483647 h 583"/>
                <a:gd name="T2" fmla="*/ 2147483647 w 1034"/>
                <a:gd name="T3" fmla="*/ 2147483647 h 583"/>
                <a:gd name="T4" fmla="*/ 2147483647 w 1034"/>
                <a:gd name="T5" fmla="*/ 1544258395 h 583"/>
                <a:gd name="T6" fmla="*/ 2147483647 w 1034"/>
                <a:gd name="T7" fmla="*/ 1670605140 h 583"/>
                <a:gd name="T8" fmla="*/ 2147483647 w 1034"/>
                <a:gd name="T9" fmla="*/ 0 h 583"/>
                <a:gd name="T10" fmla="*/ 2147483647 w 1034"/>
                <a:gd name="T11" fmla="*/ 2133885282 h 583"/>
                <a:gd name="T12" fmla="*/ 2147483647 w 1034"/>
                <a:gd name="T13" fmla="*/ 1839069965 h 583"/>
                <a:gd name="T14" fmla="*/ 2108502537 w 1034"/>
                <a:gd name="T15" fmla="*/ 2147483647 h 583"/>
                <a:gd name="T16" fmla="*/ 0 w 1034"/>
                <a:gd name="T17" fmla="*/ 2147483647 h 583"/>
                <a:gd name="T18" fmla="*/ 2108502537 w 1034"/>
                <a:gd name="T19" fmla="*/ 2147483647 h 583"/>
                <a:gd name="T20" fmla="*/ 2147483647 w 1034"/>
                <a:gd name="T21" fmla="*/ 2147483647 h 583"/>
                <a:gd name="T22" fmla="*/ 2147483647 w 1034"/>
                <a:gd name="T23" fmla="*/ 2147483647 h 583"/>
                <a:gd name="T24" fmla="*/ 2147483647 w 1034"/>
                <a:gd name="T25" fmla="*/ 2147483647 h 58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34" h="583">
                  <a:moveTo>
                    <a:pt x="954" y="252"/>
                  </a:moveTo>
                  <a:cubicBezTo>
                    <a:pt x="954" y="251"/>
                    <a:pt x="954" y="250"/>
                    <a:pt x="954" y="249"/>
                  </a:cubicBezTo>
                  <a:cubicBezTo>
                    <a:pt x="954" y="172"/>
                    <a:pt x="892" y="110"/>
                    <a:pt x="815" y="110"/>
                  </a:cubicBezTo>
                  <a:cubicBezTo>
                    <a:pt x="798" y="110"/>
                    <a:pt x="782" y="113"/>
                    <a:pt x="767" y="119"/>
                  </a:cubicBezTo>
                  <a:cubicBezTo>
                    <a:pt x="733" y="49"/>
                    <a:pt x="661" y="0"/>
                    <a:pt x="578" y="0"/>
                  </a:cubicBezTo>
                  <a:cubicBezTo>
                    <a:pt x="482" y="0"/>
                    <a:pt x="402" y="64"/>
                    <a:pt x="377" y="152"/>
                  </a:cubicBezTo>
                  <a:cubicBezTo>
                    <a:pt x="355" y="139"/>
                    <a:pt x="329" y="131"/>
                    <a:pt x="301" y="131"/>
                  </a:cubicBezTo>
                  <a:cubicBezTo>
                    <a:pt x="218" y="131"/>
                    <a:pt x="150" y="199"/>
                    <a:pt x="150" y="282"/>
                  </a:cubicBezTo>
                  <a:cubicBezTo>
                    <a:pt x="67" y="282"/>
                    <a:pt x="0" y="349"/>
                    <a:pt x="0" y="432"/>
                  </a:cubicBezTo>
                  <a:cubicBezTo>
                    <a:pt x="0" y="515"/>
                    <a:pt x="67" y="583"/>
                    <a:pt x="150" y="583"/>
                  </a:cubicBezTo>
                  <a:cubicBezTo>
                    <a:pt x="853" y="583"/>
                    <a:pt x="853" y="583"/>
                    <a:pt x="853" y="583"/>
                  </a:cubicBezTo>
                  <a:cubicBezTo>
                    <a:pt x="953" y="583"/>
                    <a:pt x="1034" y="502"/>
                    <a:pt x="1034" y="402"/>
                  </a:cubicBezTo>
                  <a:cubicBezTo>
                    <a:pt x="1034" y="339"/>
                    <a:pt x="1002" y="284"/>
                    <a:pt x="954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0960" tIns="30480" rIns="60960" bIns="30480"/>
            <a:lstStyle/>
            <a:p>
              <a:endParaRPr lang="zh-CN" altLang="en-US" sz="900"/>
            </a:p>
          </p:txBody>
        </p:sp>
        <p:sp>
          <p:nvSpPr>
            <p:cNvPr id="63" name="Freeform 77"/>
            <p:cNvSpPr>
              <a:spLocks/>
            </p:cNvSpPr>
            <p:nvPr/>
          </p:nvSpPr>
          <p:spPr bwMode="auto">
            <a:xfrm>
              <a:off x="7472363" y="3915569"/>
              <a:ext cx="1508125" cy="850900"/>
            </a:xfrm>
            <a:custGeom>
              <a:avLst/>
              <a:gdLst>
                <a:gd name="T0" fmla="*/ 451 w 806"/>
                <a:gd name="T1" fmla="*/ 0 h 454"/>
                <a:gd name="T2" fmla="*/ 294 w 806"/>
                <a:gd name="T3" fmla="*/ 119 h 454"/>
                <a:gd name="T4" fmla="*/ 235 w 806"/>
                <a:gd name="T5" fmla="*/ 103 h 454"/>
                <a:gd name="T6" fmla="*/ 118 w 806"/>
                <a:gd name="T7" fmla="*/ 220 h 454"/>
                <a:gd name="T8" fmla="*/ 0 w 806"/>
                <a:gd name="T9" fmla="*/ 337 h 454"/>
                <a:gd name="T10" fmla="*/ 118 w 806"/>
                <a:gd name="T11" fmla="*/ 454 h 454"/>
                <a:gd name="T12" fmla="*/ 665 w 806"/>
                <a:gd name="T13" fmla="*/ 454 h 454"/>
                <a:gd name="T14" fmla="*/ 806 w 806"/>
                <a:gd name="T15" fmla="*/ 313 h 454"/>
                <a:gd name="T16" fmla="*/ 744 w 806"/>
                <a:gd name="T17" fmla="*/ 196 h 454"/>
                <a:gd name="T18" fmla="*/ 744 w 806"/>
                <a:gd name="T19" fmla="*/ 194 h 454"/>
                <a:gd name="T20" fmla="*/ 636 w 806"/>
                <a:gd name="T21" fmla="*/ 86 h 454"/>
                <a:gd name="T22" fmla="*/ 598 w 806"/>
                <a:gd name="T23" fmla="*/ 93 h 454"/>
                <a:gd name="T24" fmla="*/ 451 w 806"/>
                <a:gd name="T25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6" h="454">
                  <a:moveTo>
                    <a:pt x="451" y="0"/>
                  </a:moveTo>
                  <a:cubicBezTo>
                    <a:pt x="376" y="0"/>
                    <a:pt x="313" y="50"/>
                    <a:pt x="294" y="119"/>
                  </a:cubicBezTo>
                  <a:cubicBezTo>
                    <a:pt x="277" y="109"/>
                    <a:pt x="257" y="103"/>
                    <a:pt x="235" y="103"/>
                  </a:cubicBezTo>
                  <a:cubicBezTo>
                    <a:pt x="170" y="103"/>
                    <a:pt x="118" y="155"/>
                    <a:pt x="118" y="220"/>
                  </a:cubicBezTo>
                  <a:cubicBezTo>
                    <a:pt x="53" y="220"/>
                    <a:pt x="0" y="272"/>
                    <a:pt x="0" y="337"/>
                  </a:cubicBezTo>
                  <a:cubicBezTo>
                    <a:pt x="0" y="402"/>
                    <a:pt x="53" y="454"/>
                    <a:pt x="118" y="454"/>
                  </a:cubicBezTo>
                  <a:cubicBezTo>
                    <a:pt x="665" y="454"/>
                    <a:pt x="665" y="454"/>
                    <a:pt x="665" y="454"/>
                  </a:cubicBezTo>
                  <a:cubicBezTo>
                    <a:pt x="743" y="454"/>
                    <a:pt x="806" y="391"/>
                    <a:pt x="806" y="313"/>
                  </a:cubicBezTo>
                  <a:cubicBezTo>
                    <a:pt x="806" y="265"/>
                    <a:pt x="782" y="222"/>
                    <a:pt x="744" y="196"/>
                  </a:cubicBezTo>
                  <a:cubicBezTo>
                    <a:pt x="744" y="196"/>
                    <a:pt x="744" y="195"/>
                    <a:pt x="744" y="194"/>
                  </a:cubicBezTo>
                  <a:cubicBezTo>
                    <a:pt x="744" y="135"/>
                    <a:pt x="696" y="86"/>
                    <a:pt x="636" y="86"/>
                  </a:cubicBezTo>
                  <a:cubicBezTo>
                    <a:pt x="623" y="86"/>
                    <a:pt x="610" y="89"/>
                    <a:pt x="598" y="93"/>
                  </a:cubicBezTo>
                  <a:cubicBezTo>
                    <a:pt x="572" y="38"/>
                    <a:pt x="516" y="0"/>
                    <a:pt x="45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60960" tIns="30480" rIns="60960" bIns="30480"/>
            <a:lstStyle/>
            <a:p>
              <a:pPr defTabSz="914217">
                <a:defRPr/>
              </a:pPr>
              <a:endParaRPr lang="en-US" sz="3200" dirty="0">
                <a:solidFill>
                  <a:schemeClr val="tx2"/>
                </a:solidFill>
                <a:latin typeface="Lato Light"/>
              </a:endParaRPr>
            </a:p>
          </p:txBody>
        </p:sp>
        <p:sp>
          <p:nvSpPr>
            <p:cNvPr id="64" name="TextBox 132"/>
            <p:cNvSpPr txBox="1">
              <a:spLocks noChangeArrowheads="1"/>
            </p:cNvSpPr>
            <p:nvPr/>
          </p:nvSpPr>
          <p:spPr bwMode="auto">
            <a:xfrm>
              <a:off x="4710113" y="1810544"/>
              <a:ext cx="2806700" cy="449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63" rIns="0" bIns="0">
              <a:spAutoFit/>
            </a:bodyPr>
            <a:lstStyle>
              <a:lvl1pPr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2100" b="1" dirty="0">
                  <a:solidFill>
                    <a:schemeClr val="bg1"/>
                  </a:solidFill>
                  <a:latin typeface="Lato Regular" charset="0"/>
                </a:rPr>
                <a:t>CREATIVE</a:t>
              </a:r>
            </a:p>
          </p:txBody>
        </p:sp>
        <p:sp>
          <p:nvSpPr>
            <p:cNvPr id="65" name="TextBox 133"/>
            <p:cNvSpPr txBox="1">
              <a:spLocks noChangeArrowheads="1"/>
            </p:cNvSpPr>
            <p:nvPr/>
          </p:nvSpPr>
          <p:spPr bwMode="auto">
            <a:xfrm>
              <a:off x="6855619" y="4206082"/>
              <a:ext cx="2807494" cy="449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63" rIns="0" bIns="0">
              <a:spAutoFit/>
            </a:bodyPr>
            <a:lstStyle>
              <a:lvl1pPr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2100" b="1">
                  <a:solidFill>
                    <a:schemeClr val="bg1"/>
                  </a:solidFill>
                  <a:latin typeface="Lato Regular" charset="0"/>
                </a:rPr>
                <a:t>SUCCESS</a:t>
              </a:r>
            </a:p>
          </p:txBody>
        </p:sp>
        <p:sp>
          <p:nvSpPr>
            <p:cNvPr id="66" name="TextBox 134"/>
            <p:cNvSpPr txBox="1">
              <a:spLocks noChangeArrowheads="1"/>
            </p:cNvSpPr>
            <p:nvPr/>
          </p:nvSpPr>
          <p:spPr bwMode="auto">
            <a:xfrm>
              <a:off x="2678907" y="4196557"/>
              <a:ext cx="2807494" cy="449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63" rIns="0" bIns="0">
              <a:spAutoFit/>
            </a:bodyPr>
            <a:lstStyle>
              <a:lvl1pPr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2100" b="1">
                  <a:solidFill>
                    <a:schemeClr val="bg1"/>
                  </a:solidFill>
                  <a:latin typeface="Lato Regular" charset="0"/>
                </a:rPr>
                <a:t>ANALYSIS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782177" y="4293215"/>
            <a:ext cx="2833267" cy="692965"/>
            <a:chOff x="2444122" y="1795463"/>
            <a:chExt cx="2418008" cy="692965"/>
          </a:xfrm>
        </p:grpSpPr>
        <p:sp>
          <p:nvSpPr>
            <p:cNvPr id="68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9" name="TextBox 18"/>
            <p:cNvSpPr txBox="1"/>
            <p:nvPr/>
          </p:nvSpPr>
          <p:spPr>
            <a:xfrm>
              <a:off x="2444123" y="2100630"/>
              <a:ext cx="241800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855582" y="1639082"/>
            <a:ext cx="2833267" cy="692965"/>
            <a:chOff x="2444122" y="1795463"/>
            <a:chExt cx="2418008" cy="692965"/>
          </a:xfrm>
        </p:grpSpPr>
        <p:sp>
          <p:nvSpPr>
            <p:cNvPr id="71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2" name="TextBox 18"/>
            <p:cNvSpPr txBox="1"/>
            <p:nvPr/>
          </p:nvSpPr>
          <p:spPr>
            <a:xfrm>
              <a:off x="2444123" y="2100630"/>
              <a:ext cx="241800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80593" y="3855307"/>
            <a:ext cx="2833267" cy="692965"/>
            <a:chOff x="2444122" y="1795463"/>
            <a:chExt cx="2418008" cy="692965"/>
          </a:xfrm>
        </p:grpSpPr>
        <p:sp>
          <p:nvSpPr>
            <p:cNvPr id="74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5" name="TextBox 18"/>
            <p:cNvSpPr txBox="1"/>
            <p:nvPr/>
          </p:nvSpPr>
          <p:spPr>
            <a:xfrm>
              <a:off x="2444123" y="2100630"/>
              <a:ext cx="241800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743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856318" cy="754236"/>
            <a:chOff x="1153871" y="221914"/>
            <a:chExt cx="285631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560" y="765772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1469198" y="1487488"/>
            <a:ext cx="1656439" cy="4667250"/>
            <a:chOff x="1434306" y="1411288"/>
            <a:chExt cx="1656439" cy="4667250"/>
          </a:xfrm>
        </p:grpSpPr>
        <p:sp>
          <p:nvSpPr>
            <p:cNvPr id="8" name="Subtitle 21"/>
            <p:cNvSpPr txBox="1">
              <a:spLocks/>
            </p:cNvSpPr>
            <p:nvPr/>
          </p:nvSpPr>
          <p:spPr bwMode="auto">
            <a:xfrm>
              <a:off x="1434306" y="5699919"/>
              <a:ext cx="1656439" cy="378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893" tIns="60946" rIns="121893" bIns="60946"/>
            <a:lstStyle>
              <a:lvl1pPr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ts val="100"/>
                </a:spcBef>
              </a:pP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详细内容</a:t>
              </a:r>
              <a:r>
                <a:rPr lang="en-US" altLang="zh-CN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点击输入本栏的具体文</a:t>
              </a:r>
              <a:r>
                <a:rPr lang="zh-CN" altLang="en-US" sz="900" spc="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字</a:t>
              </a:r>
              <a:endPara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604963" y="1411288"/>
              <a:ext cx="1254919" cy="4218782"/>
              <a:chOff x="1604963" y="1411288"/>
              <a:chExt cx="1254919" cy="4218782"/>
            </a:xfrm>
          </p:grpSpPr>
          <p:sp>
            <p:nvSpPr>
              <p:cNvPr id="10" name="Freeform 1"/>
              <p:cNvSpPr>
                <a:spLocks noChangeArrowheads="1"/>
              </p:cNvSpPr>
              <p:nvPr/>
            </p:nvSpPr>
            <p:spPr bwMode="auto">
              <a:xfrm>
                <a:off x="1604963" y="1411288"/>
                <a:ext cx="1254919" cy="1835944"/>
              </a:xfrm>
              <a:custGeom>
                <a:avLst/>
                <a:gdLst>
                  <a:gd name="T0" fmla="*/ 2560 w 5121"/>
                  <a:gd name="T1" fmla="*/ 940 h 7486"/>
                  <a:gd name="T2" fmla="*/ 2560 w 5121"/>
                  <a:gd name="T3" fmla="*/ 940 h 7486"/>
                  <a:gd name="T4" fmla="*/ 3572 w 5121"/>
                  <a:gd name="T5" fmla="*/ 1353 h 7486"/>
                  <a:gd name="T6" fmla="*/ 3974 w 5121"/>
                  <a:gd name="T7" fmla="*/ 2365 h 7486"/>
                  <a:gd name="T8" fmla="*/ 3572 w 5121"/>
                  <a:gd name="T9" fmla="*/ 3304 h 7486"/>
                  <a:gd name="T10" fmla="*/ 2560 w 5121"/>
                  <a:gd name="T11" fmla="*/ 4584 h 7486"/>
                  <a:gd name="T12" fmla="*/ 1549 w 5121"/>
                  <a:gd name="T13" fmla="*/ 3304 h 7486"/>
                  <a:gd name="T14" fmla="*/ 1146 w 5121"/>
                  <a:gd name="T15" fmla="*/ 2365 h 7486"/>
                  <a:gd name="T16" fmla="*/ 1549 w 5121"/>
                  <a:gd name="T17" fmla="*/ 1353 h 7486"/>
                  <a:gd name="T18" fmla="*/ 2560 w 5121"/>
                  <a:gd name="T19" fmla="*/ 940 h 7486"/>
                  <a:gd name="T20" fmla="*/ 2560 w 5121"/>
                  <a:gd name="T21" fmla="*/ 0 h 7486"/>
                  <a:gd name="T22" fmla="*/ 2560 w 5121"/>
                  <a:gd name="T23" fmla="*/ 0 h 7486"/>
                  <a:gd name="T24" fmla="*/ 878 w 5121"/>
                  <a:gd name="T25" fmla="*/ 672 h 7486"/>
                  <a:gd name="T26" fmla="*/ 878 w 5121"/>
                  <a:gd name="T27" fmla="*/ 3975 h 7486"/>
                  <a:gd name="T28" fmla="*/ 2560 w 5121"/>
                  <a:gd name="T29" fmla="*/ 7485 h 7486"/>
                  <a:gd name="T30" fmla="*/ 4181 w 5121"/>
                  <a:gd name="T31" fmla="*/ 3975 h 7486"/>
                  <a:gd name="T32" fmla="*/ 4181 w 5121"/>
                  <a:gd name="T33" fmla="*/ 672 h 7486"/>
                  <a:gd name="T34" fmla="*/ 2560 w 5121"/>
                  <a:gd name="T35" fmla="*/ 0 h 7486"/>
                  <a:gd name="T36" fmla="*/ 2560 w 5121"/>
                  <a:gd name="T37" fmla="*/ 940 h 7486"/>
                  <a:gd name="T38" fmla="*/ 2560 w 5121"/>
                  <a:gd name="T39" fmla="*/ 0 h 7486"/>
                  <a:gd name="T40" fmla="*/ 2560 w 5121"/>
                  <a:gd name="T41" fmla="*/ 0 h 7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21" h="7486">
                    <a:moveTo>
                      <a:pt x="2560" y="940"/>
                    </a:moveTo>
                    <a:lnTo>
                      <a:pt x="2560" y="940"/>
                    </a:lnTo>
                    <a:cubicBezTo>
                      <a:pt x="2901" y="940"/>
                      <a:pt x="3304" y="1074"/>
                      <a:pt x="3572" y="1353"/>
                    </a:cubicBezTo>
                    <a:cubicBezTo>
                      <a:pt x="3778" y="1621"/>
                      <a:pt x="3974" y="1952"/>
                      <a:pt x="3974" y="2365"/>
                    </a:cubicBezTo>
                    <a:cubicBezTo>
                      <a:pt x="3974" y="2695"/>
                      <a:pt x="3778" y="3036"/>
                      <a:pt x="3572" y="3304"/>
                    </a:cubicBezTo>
                    <a:cubicBezTo>
                      <a:pt x="3499" y="3376"/>
                      <a:pt x="3035" y="3841"/>
                      <a:pt x="2560" y="4584"/>
                    </a:cubicBezTo>
                    <a:cubicBezTo>
                      <a:pt x="2086" y="3841"/>
                      <a:pt x="1611" y="3376"/>
                      <a:pt x="1549" y="3304"/>
                    </a:cubicBezTo>
                    <a:cubicBezTo>
                      <a:pt x="1280" y="3036"/>
                      <a:pt x="1146" y="2695"/>
                      <a:pt x="1146" y="2365"/>
                    </a:cubicBezTo>
                    <a:cubicBezTo>
                      <a:pt x="1146" y="1952"/>
                      <a:pt x="1280" y="1621"/>
                      <a:pt x="1549" y="1353"/>
                    </a:cubicBezTo>
                    <a:cubicBezTo>
                      <a:pt x="1817" y="1074"/>
                      <a:pt x="2158" y="940"/>
                      <a:pt x="2560" y="940"/>
                    </a:cubicBezTo>
                    <a:lnTo>
                      <a:pt x="2560" y="0"/>
                    </a:lnTo>
                    <a:lnTo>
                      <a:pt x="2560" y="0"/>
                    </a:lnTo>
                    <a:cubicBezTo>
                      <a:pt x="1951" y="0"/>
                      <a:pt x="1343" y="196"/>
                      <a:pt x="878" y="672"/>
                    </a:cubicBezTo>
                    <a:cubicBezTo>
                      <a:pt x="0" y="1621"/>
                      <a:pt x="0" y="3098"/>
                      <a:pt x="878" y="3975"/>
                    </a:cubicBezTo>
                    <a:cubicBezTo>
                      <a:pt x="878" y="3975"/>
                      <a:pt x="2560" y="5596"/>
                      <a:pt x="2560" y="7485"/>
                    </a:cubicBezTo>
                    <a:cubicBezTo>
                      <a:pt x="2560" y="5596"/>
                      <a:pt x="4181" y="3975"/>
                      <a:pt x="4181" y="3975"/>
                    </a:cubicBezTo>
                    <a:cubicBezTo>
                      <a:pt x="5120" y="3098"/>
                      <a:pt x="5120" y="1621"/>
                      <a:pt x="4181" y="672"/>
                    </a:cubicBezTo>
                    <a:cubicBezTo>
                      <a:pt x="3778" y="196"/>
                      <a:pt x="3169" y="0"/>
                      <a:pt x="2560" y="0"/>
                    </a:cubicBezTo>
                    <a:lnTo>
                      <a:pt x="2560" y="940"/>
                    </a:lnTo>
                    <a:close/>
                    <a:moveTo>
                      <a:pt x="2560" y="0"/>
                    </a:moveTo>
                    <a:lnTo>
                      <a:pt x="25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wrap="none" lIns="91422" tIns="45711" rIns="91422" bIns="45711" anchor="ctr"/>
              <a:lstStyle/>
              <a:p>
                <a:pPr defTabSz="914217">
                  <a:defRPr/>
                </a:pPr>
                <a:endPara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1" name="Freeform 2"/>
              <p:cNvSpPr>
                <a:spLocks noChangeArrowheads="1"/>
              </p:cNvSpPr>
              <p:nvPr/>
            </p:nvSpPr>
            <p:spPr bwMode="auto">
              <a:xfrm>
                <a:off x="2116138" y="1875632"/>
                <a:ext cx="232569" cy="230188"/>
              </a:xfrm>
              <a:custGeom>
                <a:avLst/>
                <a:gdLst>
                  <a:gd name="T0" fmla="*/ 227306576 w 950"/>
                  <a:gd name="T1" fmla="*/ 113974368 h 941"/>
                  <a:gd name="T2" fmla="*/ 227306576 w 950"/>
                  <a:gd name="T3" fmla="*/ 113974368 h 941"/>
                  <a:gd name="T4" fmla="*/ 113533331 w 950"/>
                  <a:gd name="T5" fmla="*/ 225075429 h 941"/>
                  <a:gd name="T6" fmla="*/ 0 w 950"/>
                  <a:gd name="T7" fmla="*/ 113974368 h 941"/>
                  <a:gd name="T8" fmla="*/ 113533331 w 950"/>
                  <a:gd name="T9" fmla="*/ 0 h 941"/>
                  <a:gd name="T10" fmla="*/ 227306576 w 950"/>
                  <a:gd name="T11" fmla="*/ 113974368 h 941"/>
                  <a:gd name="T12" fmla="*/ 227306576 w 950"/>
                  <a:gd name="T13" fmla="*/ 113974368 h 941"/>
                  <a:gd name="T14" fmla="*/ 227306576 w 950"/>
                  <a:gd name="T15" fmla="*/ 113974368 h 9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50" h="941">
                    <a:moveTo>
                      <a:pt x="949" y="476"/>
                    </a:moveTo>
                    <a:lnTo>
                      <a:pt x="949" y="476"/>
                    </a:lnTo>
                    <a:cubicBezTo>
                      <a:pt x="949" y="672"/>
                      <a:pt x="743" y="940"/>
                      <a:pt x="474" y="940"/>
                    </a:cubicBezTo>
                    <a:cubicBezTo>
                      <a:pt x="206" y="940"/>
                      <a:pt x="0" y="672"/>
                      <a:pt x="0" y="476"/>
                    </a:cubicBezTo>
                    <a:cubicBezTo>
                      <a:pt x="0" y="197"/>
                      <a:pt x="206" y="0"/>
                      <a:pt x="474" y="0"/>
                    </a:cubicBezTo>
                    <a:cubicBezTo>
                      <a:pt x="743" y="0"/>
                      <a:pt x="949" y="197"/>
                      <a:pt x="949" y="476"/>
                    </a:cubicBezTo>
                    <a:close/>
                    <a:moveTo>
                      <a:pt x="949" y="476"/>
                    </a:moveTo>
                    <a:lnTo>
                      <a:pt x="949" y="4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1422" tIns="45711" rIns="91422" bIns="45711" anchor="ctr"/>
              <a:lstStyle/>
              <a:p>
                <a:endParaRPr lang="zh-CN" altLang="en-US" sz="900">
                  <a:latin typeface="+mn-ea"/>
                </a:endParaRPr>
              </a:p>
            </p:txBody>
          </p:sp>
          <p:sp>
            <p:nvSpPr>
              <p:cNvPr id="12" name="Freeform 3"/>
              <p:cNvSpPr>
                <a:spLocks noChangeArrowheads="1"/>
              </p:cNvSpPr>
              <p:nvPr/>
            </p:nvSpPr>
            <p:spPr bwMode="auto">
              <a:xfrm>
                <a:off x="1997075" y="4968082"/>
                <a:ext cx="480219" cy="661988"/>
              </a:xfrm>
              <a:custGeom>
                <a:avLst/>
                <a:gdLst>
                  <a:gd name="T0" fmla="*/ 318679794 w 2644"/>
                  <a:gd name="T1" fmla="*/ 0 h 3645"/>
                  <a:gd name="T2" fmla="*/ 318679794 w 2644"/>
                  <a:gd name="T3" fmla="*/ 0 h 3645"/>
                  <a:gd name="T4" fmla="*/ 31392955 w 2644"/>
                  <a:gd name="T5" fmla="*/ 0 h 3645"/>
                  <a:gd name="T6" fmla="*/ 0 w 2644"/>
                  <a:gd name="T7" fmla="*/ 31393645 h 3645"/>
                  <a:gd name="T8" fmla="*/ 0 w 2644"/>
                  <a:gd name="T9" fmla="*/ 449401429 h 3645"/>
                  <a:gd name="T10" fmla="*/ 31392955 w 2644"/>
                  <a:gd name="T11" fmla="*/ 480663221 h 3645"/>
                  <a:gd name="T12" fmla="*/ 318679794 w 2644"/>
                  <a:gd name="T13" fmla="*/ 480663221 h 3645"/>
                  <a:gd name="T14" fmla="*/ 348621921 w 2644"/>
                  <a:gd name="T15" fmla="*/ 449401429 h 3645"/>
                  <a:gd name="T16" fmla="*/ 348621921 w 2644"/>
                  <a:gd name="T17" fmla="*/ 31393645 h 3645"/>
                  <a:gd name="T18" fmla="*/ 318679794 w 2644"/>
                  <a:gd name="T19" fmla="*/ 0 h 3645"/>
                  <a:gd name="T20" fmla="*/ 174245030 w 2644"/>
                  <a:gd name="T21" fmla="*/ 468395839 h 3645"/>
                  <a:gd name="T22" fmla="*/ 174245030 w 2644"/>
                  <a:gd name="T23" fmla="*/ 468395839 h 3645"/>
                  <a:gd name="T24" fmla="*/ 155250952 w 2644"/>
                  <a:gd name="T25" fmla="*/ 449401429 h 3645"/>
                  <a:gd name="T26" fmla="*/ 174245030 w 2644"/>
                  <a:gd name="T27" fmla="*/ 431594419 h 3645"/>
                  <a:gd name="T28" fmla="*/ 193370969 w 2644"/>
                  <a:gd name="T29" fmla="*/ 449401429 h 3645"/>
                  <a:gd name="T30" fmla="*/ 174245030 w 2644"/>
                  <a:gd name="T31" fmla="*/ 468395839 h 3645"/>
                  <a:gd name="T32" fmla="*/ 311820872 w 2644"/>
                  <a:gd name="T33" fmla="*/ 412600009 h 3645"/>
                  <a:gd name="T34" fmla="*/ 311820872 w 2644"/>
                  <a:gd name="T35" fmla="*/ 412600009 h 3645"/>
                  <a:gd name="T36" fmla="*/ 31392955 w 2644"/>
                  <a:gd name="T37" fmla="*/ 412600009 h 3645"/>
                  <a:gd name="T38" fmla="*/ 31392955 w 2644"/>
                  <a:gd name="T39" fmla="*/ 38120673 h 3645"/>
                  <a:gd name="T40" fmla="*/ 311820872 w 2644"/>
                  <a:gd name="T41" fmla="*/ 38120673 h 3645"/>
                  <a:gd name="T42" fmla="*/ 311820872 w 2644"/>
                  <a:gd name="T43" fmla="*/ 412600009 h 3645"/>
                  <a:gd name="T44" fmla="*/ 311820872 w 2644"/>
                  <a:gd name="T45" fmla="*/ 412600009 h 3645"/>
                  <a:gd name="T46" fmla="*/ 311820872 w 2644"/>
                  <a:gd name="T47" fmla="*/ 412600009 h 364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644" h="3645">
                    <a:moveTo>
                      <a:pt x="2416" y="0"/>
                    </a:moveTo>
                    <a:lnTo>
                      <a:pt x="2416" y="0"/>
                    </a:lnTo>
                    <a:cubicBezTo>
                      <a:pt x="238" y="0"/>
                      <a:pt x="238" y="0"/>
                      <a:pt x="238" y="0"/>
                    </a:cubicBezTo>
                    <a:cubicBezTo>
                      <a:pt x="93" y="0"/>
                      <a:pt x="0" y="144"/>
                      <a:pt x="0" y="238"/>
                    </a:cubicBezTo>
                    <a:cubicBezTo>
                      <a:pt x="0" y="3407"/>
                      <a:pt x="0" y="3407"/>
                      <a:pt x="0" y="3407"/>
                    </a:cubicBezTo>
                    <a:cubicBezTo>
                      <a:pt x="0" y="3551"/>
                      <a:pt x="93" y="3644"/>
                      <a:pt x="238" y="3644"/>
                    </a:cubicBezTo>
                    <a:cubicBezTo>
                      <a:pt x="2416" y="3644"/>
                      <a:pt x="2416" y="3644"/>
                      <a:pt x="2416" y="3644"/>
                    </a:cubicBezTo>
                    <a:cubicBezTo>
                      <a:pt x="2508" y="3644"/>
                      <a:pt x="2643" y="3551"/>
                      <a:pt x="2643" y="3407"/>
                    </a:cubicBezTo>
                    <a:cubicBezTo>
                      <a:pt x="2643" y="238"/>
                      <a:pt x="2643" y="238"/>
                      <a:pt x="2643" y="238"/>
                    </a:cubicBezTo>
                    <a:cubicBezTo>
                      <a:pt x="2643" y="144"/>
                      <a:pt x="2508" y="0"/>
                      <a:pt x="2416" y="0"/>
                    </a:cubicBezTo>
                    <a:close/>
                    <a:moveTo>
                      <a:pt x="1321" y="3551"/>
                    </a:moveTo>
                    <a:lnTo>
                      <a:pt x="1321" y="3551"/>
                    </a:lnTo>
                    <a:cubicBezTo>
                      <a:pt x="1229" y="3551"/>
                      <a:pt x="1177" y="3500"/>
                      <a:pt x="1177" y="3407"/>
                    </a:cubicBezTo>
                    <a:cubicBezTo>
                      <a:pt x="1177" y="3314"/>
                      <a:pt x="1229" y="3272"/>
                      <a:pt x="1321" y="3272"/>
                    </a:cubicBezTo>
                    <a:cubicBezTo>
                      <a:pt x="1373" y="3272"/>
                      <a:pt x="1466" y="3314"/>
                      <a:pt x="1466" y="3407"/>
                    </a:cubicBezTo>
                    <a:cubicBezTo>
                      <a:pt x="1466" y="3500"/>
                      <a:pt x="1373" y="3551"/>
                      <a:pt x="1321" y="3551"/>
                    </a:cubicBezTo>
                    <a:close/>
                    <a:moveTo>
                      <a:pt x="2364" y="3128"/>
                    </a:moveTo>
                    <a:lnTo>
                      <a:pt x="2364" y="3128"/>
                    </a:lnTo>
                    <a:cubicBezTo>
                      <a:pt x="238" y="3128"/>
                      <a:pt x="238" y="3128"/>
                      <a:pt x="238" y="3128"/>
                    </a:cubicBezTo>
                    <a:cubicBezTo>
                      <a:pt x="238" y="289"/>
                      <a:pt x="238" y="289"/>
                      <a:pt x="238" y="289"/>
                    </a:cubicBezTo>
                    <a:cubicBezTo>
                      <a:pt x="2364" y="289"/>
                      <a:pt x="2364" y="289"/>
                      <a:pt x="2364" y="289"/>
                    </a:cubicBezTo>
                    <a:lnTo>
                      <a:pt x="2364" y="3128"/>
                    </a:lnTo>
                    <a:close/>
                    <a:moveTo>
                      <a:pt x="2364" y="3128"/>
                    </a:moveTo>
                    <a:lnTo>
                      <a:pt x="2364" y="31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121893" tIns="60946" rIns="121893" bIns="60946" anchor="ctr"/>
              <a:lstStyle/>
              <a:p>
                <a:endParaRPr lang="zh-CN" altLang="en-US" sz="900">
                  <a:latin typeface="+mn-ea"/>
                </a:endParaRPr>
              </a:p>
            </p:txBody>
          </p:sp>
          <p:sp>
            <p:nvSpPr>
              <p:cNvPr id="13" name="Oval 67"/>
              <p:cNvSpPr/>
              <p:nvPr/>
            </p:nvSpPr>
            <p:spPr>
              <a:xfrm>
                <a:off x="2173288" y="3243263"/>
                <a:ext cx="129382" cy="129382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C5C5C5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cxnSp>
            <p:nvCxnSpPr>
              <p:cNvPr id="14" name="Straight Connector 68"/>
              <p:cNvCxnSpPr/>
              <p:nvPr/>
            </p:nvCxnSpPr>
            <p:spPr>
              <a:xfrm flipV="1">
                <a:off x="2232025" y="3364707"/>
                <a:ext cx="0" cy="1603375"/>
              </a:xfrm>
              <a:prstGeom prst="lin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rgbClr val="C5C5C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/>
          <p:cNvGrpSpPr/>
          <p:nvPr/>
        </p:nvGrpSpPr>
        <p:grpSpPr>
          <a:xfrm>
            <a:off x="2986848" y="2355057"/>
            <a:ext cx="1656439" cy="3798094"/>
            <a:chOff x="2951956" y="2278857"/>
            <a:chExt cx="1656439" cy="3798094"/>
          </a:xfrm>
        </p:grpSpPr>
        <p:sp>
          <p:nvSpPr>
            <p:cNvPr id="16" name="Freeform 1"/>
            <p:cNvSpPr>
              <a:spLocks noChangeArrowheads="1"/>
            </p:cNvSpPr>
            <p:nvPr/>
          </p:nvSpPr>
          <p:spPr bwMode="auto">
            <a:xfrm>
              <a:off x="3121819" y="2278857"/>
              <a:ext cx="1254919" cy="1835944"/>
            </a:xfrm>
            <a:custGeom>
              <a:avLst/>
              <a:gdLst>
                <a:gd name="T0" fmla="*/ 614867916 w 5121"/>
                <a:gd name="T1" fmla="*/ 226121237 h 7486"/>
                <a:gd name="T2" fmla="*/ 614867916 w 5121"/>
                <a:gd name="T3" fmla="*/ 226121237 h 7486"/>
                <a:gd name="T4" fmla="*/ 857932960 w 5121"/>
                <a:gd name="T5" fmla="*/ 325470649 h 7486"/>
                <a:gd name="T6" fmla="*/ 954486453 w 5121"/>
                <a:gd name="T7" fmla="*/ 568911950 h 7486"/>
                <a:gd name="T8" fmla="*/ 857932960 w 5121"/>
                <a:gd name="T9" fmla="*/ 794792841 h 7486"/>
                <a:gd name="T10" fmla="*/ 614867916 w 5121"/>
                <a:gd name="T11" fmla="*/ 1102702590 h 7486"/>
                <a:gd name="T12" fmla="*/ 372043024 w 5121"/>
                <a:gd name="T13" fmla="*/ 794792841 h 7486"/>
                <a:gd name="T14" fmla="*/ 275249379 w 5121"/>
                <a:gd name="T15" fmla="*/ 568911950 h 7486"/>
                <a:gd name="T16" fmla="*/ 372043024 w 5121"/>
                <a:gd name="T17" fmla="*/ 325470649 h 7486"/>
                <a:gd name="T18" fmla="*/ 614867916 w 5121"/>
                <a:gd name="T19" fmla="*/ 226121237 h 7486"/>
                <a:gd name="T20" fmla="*/ 614867916 w 5121"/>
                <a:gd name="T21" fmla="*/ 0 h 7486"/>
                <a:gd name="T22" fmla="*/ 614867916 w 5121"/>
                <a:gd name="T23" fmla="*/ 0 h 7486"/>
                <a:gd name="T24" fmla="*/ 210880710 w 5121"/>
                <a:gd name="T25" fmla="*/ 161652790 h 7486"/>
                <a:gd name="T26" fmla="*/ 210880710 w 5121"/>
                <a:gd name="T27" fmla="*/ 956204795 h 7486"/>
                <a:gd name="T28" fmla="*/ 614867916 w 5121"/>
                <a:gd name="T29" fmla="*/ 1800551924 h 7486"/>
                <a:gd name="T30" fmla="*/ 1004204359 w 5121"/>
                <a:gd name="T31" fmla="*/ 956204795 h 7486"/>
                <a:gd name="T32" fmla="*/ 1004204359 w 5121"/>
                <a:gd name="T33" fmla="*/ 161652790 h 7486"/>
                <a:gd name="T34" fmla="*/ 614867916 w 5121"/>
                <a:gd name="T35" fmla="*/ 0 h 7486"/>
                <a:gd name="T36" fmla="*/ 614867916 w 5121"/>
                <a:gd name="T37" fmla="*/ 226121237 h 7486"/>
                <a:gd name="T38" fmla="*/ 614867916 w 5121"/>
                <a:gd name="T39" fmla="*/ 0 h 7486"/>
                <a:gd name="T40" fmla="*/ 614867916 w 5121"/>
                <a:gd name="T41" fmla="*/ 0 h 748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121" h="7486">
                  <a:moveTo>
                    <a:pt x="2560" y="940"/>
                  </a:moveTo>
                  <a:lnTo>
                    <a:pt x="2560" y="940"/>
                  </a:lnTo>
                  <a:cubicBezTo>
                    <a:pt x="2901" y="940"/>
                    <a:pt x="3304" y="1074"/>
                    <a:pt x="3572" y="1353"/>
                  </a:cubicBezTo>
                  <a:cubicBezTo>
                    <a:pt x="3778" y="1621"/>
                    <a:pt x="3974" y="1952"/>
                    <a:pt x="3974" y="2365"/>
                  </a:cubicBezTo>
                  <a:cubicBezTo>
                    <a:pt x="3974" y="2695"/>
                    <a:pt x="3778" y="3036"/>
                    <a:pt x="3572" y="3304"/>
                  </a:cubicBezTo>
                  <a:cubicBezTo>
                    <a:pt x="3499" y="3376"/>
                    <a:pt x="3035" y="3841"/>
                    <a:pt x="2560" y="4584"/>
                  </a:cubicBezTo>
                  <a:cubicBezTo>
                    <a:pt x="2086" y="3841"/>
                    <a:pt x="1611" y="3376"/>
                    <a:pt x="1549" y="3304"/>
                  </a:cubicBezTo>
                  <a:cubicBezTo>
                    <a:pt x="1280" y="3036"/>
                    <a:pt x="1146" y="2695"/>
                    <a:pt x="1146" y="2365"/>
                  </a:cubicBezTo>
                  <a:cubicBezTo>
                    <a:pt x="1146" y="1952"/>
                    <a:pt x="1280" y="1621"/>
                    <a:pt x="1549" y="1353"/>
                  </a:cubicBezTo>
                  <a:cubicBezTo>
                    <a:pt x="1817" y="1074"/>
                    <a:pt x="2158" y="940"/>
                    <a:pt x="2560" y="940"/>
                  </a:cubicBezTo>
                  <a:lnTo>
                    <a:pt x="2560" y="0"/>
                  </a:lnTo>
                  <a:cubicBezTo>
                    <a:pt x="1951" y="0"/>
                    <a:pt x="1343" y="196"/>
                    <a:pt x="878" y="672"/>
                  </a:cubicBezTo>
                  <a:cubicBezTo>
                    <a:pt x="0" y="1621"/>
                    <a:pt x="0" y="3098"/>
                    <a:pt x="878" y="3975"/>
                  </a:cubicBezTo>
                  <a:cubicBezTo>
                    <a:pt x="878" y="3975"/>
                    <a:pt x="2560" y="5596"/>
                    <a:pt x="2560" y="7485"/>
                  </a:cubicBezTo>
                  <a:cubicBezTo>
                    <a:pt x="2560" y="5596"/>
                    <a:pt x="4181" y="3975"/>
                    <a:pt x="4181" y="3975"/>
                  </a:cubicBezTo>
                  <a:cubicBezTo>
                    <a:pt x="5120" y="3098"/>
                    <a:pt x="5120" y="1621"/>
                    <a:pt x="4181" y="672"/>
                  </a:cubicBezTo>
                  <a:cubicBezTo>
                    <a:pt x="3778" y="196"/>
                    <a:pt x="3169" y="0"/>
                    <a:pt x="2560" y="0"/>
                  </a:cubicBezTo>
                  <a:lnTo>
                    <a:pt x="2560" y="940"/>
                  </a:lnTo>
                  <a:close/>
                  <a:moveTo>
                    <a:pt x="2560" y="0"/>
                  </a:moveTo>
                  <a:lnTo>
                    <a:pt x="2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>
                <a:latin typeface="+mn-ea"/>
              </a:endParaRPr>
            </a:p>
          </p:txBody>
        </p:sp>
        <p:sp>
          <p:nvSpPr>
            <p:cNvPr id="17" name="Freeform 2"/>
            <p:cNvSpPr>
              <a:spLocks noChangeArrowheads="1"/>
            </p:cNvSpPr>
            <p:nvPr/>
          </p:nvSpPr>
          <p:spPr bwMode="auto">
            <a:xfrm>
              <a:off x="3632994" y="2742407"/>
              <a:ext cx="232569" cy="230188"/>
            </a:xfrm>
            <a:custGeom>
              <a:avLst/>
              <a:gdLst>
                <a:gd name="T0" fmla="*/ 227306087 w 950"/>
                <a:gd name="T1" fmla="*/ 113974368 h 941"/>
                <a:gd name="T2" fmla="*/ 227306087 w 950"/>
                <a:gd name="T3" fmla="*/ 113974368 h 941"/>
                <a:gd name="T4" fmla="*/ 113533087 w 950"/>
                <a:gd name="T5" fmla="*/ 225075429 h 941"/>
                <a:gd name="T6" fmla="*/ 0 w 950"/>
                <a:gd name="T7" fmla="*/ 113974368 h 941"/>
                <a:gd name="T8" fmla="*/ 113533087 w 950"/>
                <a:gd name="T9" fmla="*/ 0 h 941"/>
                <a:gd name="T10" fmla="*/ 227306087 w 950"/>
                <a:gd name="T11" fmla="*/ 113974368 h 941"/>
                <a:gd name="T12" fmla="*/ 227306087 w 950"/>
                <a:gd name="T13" fmla="*/ 113974368 h 941"/>
                <a:gd name="T14" fmla="*/ 227306087 w 950"/>
                <a:gd name="T15" fmla="*/ 113974368 h 9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50" h="941">
                  <a:moveTo>
                    <a:pt x="949" y="476"/>
                  </a:moveTo>
                  <a:lnTo>
                    <a:pt x="949" y="476"/>
                  </a:lnTo>
                  <a:cubicBezTo>
                    <a:pt x="949" y="672"/>
                    <a:pt x="743" y="940"/>
                    <a:pt x="474" y="940"/>
                  </a:cubicBezTo>
                  <a:cubicBezTo>
                    <a:pt x="206" y="940"/>
                    <a:pt x="0" y="672"/>
                    <a:pt x="0" y="476"/>
                  </a:cubicBezTo>
                  <a:cubicBezTo>
                    <a:pt x="0" y="197"/>
                    <a:pt x="206" y="0"/>
                    <a:pt x="474" y="0"/>
                  </a:cubicBezTo>
                  <a:cubicBezTo>
                    <a:pt x="743" y="0"/>
                    <a:pt x="949" y="197"/>
                    <a:pt x="949" y="476"/>
                  </a:cubicBezTo>
                  <a:close/>
                  <a:moveTo>
                    <a:pt x="949" y="476"/>
                  </a:moveTo>
                  <a:lnTo>
                    <a:pt x="949" y="4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>
                <a:latin typeface="+mn-ea"/>
              </a:endParaRPr>
            </a:p>
          </p:txBody>
        </p:sp>
        <p:sp>
          <p:nvSpPr>
            <p:cNvPr id="18" name="Freeform 3"/>
            <p:cNvSpPr>
              <a:spLocks noChangeArrowheads="1"/>
            </p:cNvSpPr>
            <p:nvPr/>
          </p:nvSpPr>
          <p:spPr bwMode="auto">
            <a:xfrm>
              <a:off x="3514725" y="4968082"/>
              <a:ext cx="479425" cy="661988"/>
            </a:xfrm>
            <a:custGeom>
              <a:avLst/>
              <a:gdLst>
                <a:gd name="T0" fmla="*/ 318152885 w 2644"/>
                <a:gd name="T1" fmla="*/ 0 h 3645"/>
                <a:gd name="T2" fmla="*/ 318152885 w 2644"/>
                <a:gd name="T3" fmla="*/ 0 h 3645"/>
                <a:gd name="T4" fmla="*/ 31341049 w 2644"/>
                <a:gd name="T5" fmla="*/ 0 h 3645"/>
                <a:gd name="T6" fmla="*/ 0 w 2644"/>
                <a:gd name="T7" fmla="*/ 31393645 h 3645"/>
                <a:gd name="T8" fmla="*/ 0 w 2644"/>
                <a:gd name="T9" fmla="*/ 449401429 h 3645"/>
                <a:gd name="T10" fmla="*/ 31341049 w 2644"/>
                <a:gd name="T11" fmla="*/ 480663221 h 3645"/>
                <a:gd name="T12" fmla="*/ 318152885 w 2644"/>
                <a:gd name="T13" fmla="*/ 480663221 h 3645"/>
                <a:gd name="T14" fmla="*/ 348045505 w 2644"/>
                <a:gd name="T15" fmla="*/ 449401429 h 3645"/>
                <a:gd name="T16" fmla="*/ 348045505 w 2644"/>
                <a:gd name="T17" fmla="*/ 31393645 h 3645"/>
                <a:gd name="T18" fmla="*/ 318152885 w 2644"/>
                <a:gd name="T19" fmla="*/ 0 h 3645"/>
                <a:gd name="T20" fmla="*/ 173956931 w 2644"/>
                <a:gd name="T21" fmla="*/ 468395839 h 3645"/>
                <a:gd name="T22" fmla="*/ 173956931 w 2644"/>
                <a:gd name="T23" fmla="*/ 468395839 h 3645"/>
                <a:gd name="T24" fmla="*/ 154994258 w 2644"/>
                <a:gd name="T25" fmla="*/ 449401429 h 3645"/>
                <a:gd name="T26" fmla="*/ 173956931 w 2644"/>
                <a:gd name="T27" fmla="*/ 431594419 h 3645"/>
                <a:gd name="T28" fmla="*/ 193051247 w 2644"/>
                <a:gd name="T29" fmla="*/ 449401429 h 3645"/>
                <a:gd name="T30" fmla="*/ 173956931 w 2644"/>
                <a:gd name="T31" fmla="*/ 468395839 h 3645"/>
                <a:gd name="T32" fmla="*/ 311305304 w 2644"/>
                <a:gd name="T33" fmla="*/ 412600009 h 3645"/>
                <a:gd name="T34" fmla="*/ 311305304 w 2644"/>
                <a:gd name="T35" fmla="*/ 412600009 h 3645"/>
                <a:gd name="T36" fmla="*/ 31341049 w 2644"/>
                <a:gd name="T37" fmla="*/ 412600009 h 3645"/>
                <a:gd name="T38" fmla="*/ 31341049 w 2644"/>
                <a:gd name="T39" fmla="*/ 38120673 h 3645"/>
                <a:gd name="T40" fmla="*/ 311305304 w 2644"/>
                <a:gd name="T41" fmla="*/ 38120673 h 3645"/>
                <a:gd name="T42" fmla="*/ 311305304 w 2644"/>
                <a:gd name="T43" fmla="*/ 412600009 h 3645"/>
                <a:gd name="T44" fmla="*/ 311305304 w 2644"/>
                <a:gd name="T45" fmla="*/ 412600009 h 3645"/>
                <a:gd name="T46" fmla="*/ 311305304 w 2644"/>
                <a:gd name="T47" fmla="*/ 412600009 h 364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644" h="3645">
                  <a:moveTo>
                    <a:pt x="2416" y="0"/>
                  </a:moveTo>
                  <a:lnTo>
                    <a:pt x="2416" y="0"/>
                  </a:lnTo>
                  <a:cubicBezTo>
                    <a:pt x="238" y="0"/>
                    <a:pt x="238" y="0"/>
                    <a:pt x="238" y="0"/>
                  </a:cubicBezTo>
                  <a:cubicBezTo>
                    <a:pt x="93" y="0"/>
                    <a:pt x="0" y="144"/>
                    <a:pt x="0" y="238"/>
                  </a:cubicBezTo>
                  <a:cubicBezTo>
                    <a:pt x="0" y="3407"/>
                    <a:pt x="0" y="3407"/>
                    <a:pt x="0" y="3407"/>
                  </a:cubicBezTo>
                  <a:cubicBezTo>
                    <a:pt x="0" y="3551"/>
                    <a:pt x="93" y="3644"/>
                    <a:pt x="238" y="3644"/>
                  </a:cubicBezTo>
                  <a:cubicBezTo>
                    <a:pt x="2416" y="3644"/>
                    <a:pt x="2416" y="3644"/>
                    <a:pt x="2416" y="3644"/>
                  </a:cubicBezTo>
                  <a:cubicBezTo>
                    <a:pt x="2508" y="3644"/>
                    <a:pt x="2643" y="3551"/>
                    <a:pt x="2643" y="3407"/>
                  </a:cubicBezTo>
                  <a:cubicBezTo>
                    <a:pt x="2643" y="238"/>
                    <a:pt x="2643" y="238"/>
                    <a:pt x="2643" y="238"/>
                  </a:cubicBezTo>
                  <a:cubicBezTo>
                    <a:pt x="2643" y="144"/>
                    <a:pt x="2508" y="0"/>
                    <a:pt x="2416" y="0"/>
                  </a:cubicBezTo>
                  <a:close/>
                  <a:moveTo>
                    <a:pt x="1321" y="3551"/>
                  </a:moveTo>
                  <a:lnTo>
                    <a:pt x="1321" y="3551"/>
                  </a:lnTo>
                  <a:cubicBezTo>
                    <a:pt x="1229" y="3551"/>
                    <a:pt x="1177" y="3500"/>
                    <a:pt x="1177" y="3407"/>
                  </a:cubicBezTo>
                  <a:cubicBezTo>
                    <a:pt x="1177" y="3314"/>
                    <a:pt x="1229" y="3272"/>
                    <a:pt x="1321" y="3272"/>
                  </a:cubicBezTo>
                  <a:cubicBezTo>
                    <a:pt x="1373" y="3272"/>
                    <a:pt x="1466" y="3314"/>
                    <a:pt x="1466" y="3407"/>
                  </a:cubicBezTo>
                  <a:cubicBezTo>
                    <a:pt x="1466" y="3500"/>
                    <a:pt x="1373" y="3551"/>
                    <a:pt x="1321" y="3551"/>
                  </a:cubicBezTo>
                  <a:close/>
                  <a:moveTo>
                    <a:pt x="2364" y="3128"/>
                  </a:moveTo>
                  <a:lnTo>
                    <a:pt x="2364" y="3128"/>
                  </a:lnTo>
                  <a:cubicBezTo>
                    <a:pt x="238" y="3128"/>
                    <a:pt x="238" y="3128"/>
                    <a:pt x="238" y="3128"/>
                  </a:cubicBezTo>
                  <a:cubicBezTo>
                    <a:pt x="238" y="289"/>
                    <a:pt x="238" y="289"/>
                    <a:pt x="238" y="289"/>
                  </a:cubicBezTo>
                  <a:cubicBezTo>
                    <a:pt x="2364" y="289"/>
                    <a:pt x="2364" y="289"/>
                    <a:pt x="2364" y="289"/>
                  </a:cubicBezTo>
                  <a:lnTo>
                    <a:pt x="2364" y="3128"/>
                  </a:lnTo>
                  <a:close/>
                  <a:moveTo>
                    <a:pt x="2364" y="3128"/>
                  </a:moveTo>
                  <a:lnTo>
                    <a:pt x="2364" y="31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21893" tIns="60946" rIns="121893" bIns="60946" anchor="ctr"/>
            <a:lstStyle/>
            <a:p>
              <a:endParaRPr lang="zh-CN" altLang="en-US" sz="900">
                <a:latin typeface="+mn-ea"/>
              </a:endParaRPr>
            </a:p>
          </p:txBody>
        </p:sp>
        <p:sp>
          <p:nvSpPr>
            <p:cNvPr id="19" name="Oval 73"/>
            <p:cNvSpPr/>
            <p:nvPr/>
          </p:nvSpPr>
          <p:spPr>
            <a:xfrm>
              <a:off x="3690938" y="4062413"/>
              <a:ext cx="129382" cy="129382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C5C5C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cxnSp>
          <p:nvCxnSpPr>
            <p:cNvPr id="20" name="Straight Connector 74"/>
            <p:cNvCxnSpPr/>
            <p:nvPr/>
          </p:nvCxnSpPr>
          <p:spPr>
            <a:xfrm flipV="1">
              <a:off x="3749675" y="4183857"/>
              <a:ext cx="0" cy="795338"/>
            </a:xfrm>
            <a:prstGeom prst="lin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C5C5C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Subtitle 21"/>
            <p:cNvSpPr txBox="1">
              <a:spLocks/>
            </p:cNvSpPr>
            <p:nvPr/>
          </p:nvSpPr>
          <p:spPr bwMode="auto">
            <a:xfrm>
              <a:off x="2951956" y="5698332"/>
              <a:ext cx="1656439" cy="378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893" tIns="60946" rIns="121893" bIns="60946"/>
            <a:lstStyle>
              <a:lvl1pPr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ts val="100"/>
                </a:spcBef>
              </a:pP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详细内容</a:t>
              </a:r>
              <a:r>
                <a:rPr lang="en-US" altLang="zh-CN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点击输入本栏的具体文字</a:t>
              </a:r>
              <a:endPara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512436" y="1487488"/>
            <a:ext cx="1657349" cy="4672806"/>
            <a:chOff x="4477544" y="1411288"/>
            <a:chExt cx="1657349" cy="4672806"/>
          </a:xfrm>
        </p:grpSpPr>
        <p:sp>
          <p:nvSpPr>
            <p:cNvPr id="23" name="Freeform 1"/>
            <p:cNvSpPr>
              <a:spLocks noChangeArrowheads="1"/>
            </p:cNvSpPr>
            <p:nvPr/>
          </p:nvSpPr>
          <p:spPr bwMode="auto">
            <a:xfrm>
              <a:off x="4662488" y="1411288"/>
              <a:ext cx="1254125" cy="1835944"/>
            </a:xfrm>
            <a:custGeom>
              <a:avLst/>
              <a:gdLst>
                <a:gd name="T0" fmla="*/ 2560 w 5121"/>
                <a:gd name="T1" fmla="*/ 940 h 7486"/>
                <a:gd name="T2" fmla="*/ 2560 w 5121"/>
                <a:gd name="T3" fmla="*/ 940 h 7486"/>
                <a:gd name="T4" fmla="*/ 3572 w 5121"/>
                <a:gd name="T5" fmla="*/ 1353 h 7486"/>
                <a:gd name="T6" fmla="*/ 3974 w 5121"/>
                <a:gd name="T7" fmla="*/ 2365 h 7486"/>
                <a:gd name="T8" fmla="*/ 3572 w 5121"/>
                <a:gd name="T9" fmla="*/ 3304 h 7486"/>
                <a:gd name="T10" fmla="*/ 2560 w 5121"/>
                <a:gd name="T11" fmla="*/ 4584 h 7486"/>
                <a:gd name="T12" fmla="*/ 1549 w 5121"/>
                <a:gd name="T13" fmla="*/ 3304 h 7486"/>
                <a:gd name="T14" fmla="*/ 1146 w 5121"/>
                <a:gd name="T15" fmla="*/ 2365 h 7486"/>
                <a:gd name="T16" fmla="*/ 1549 w 5121"/>
                <a:gd name="T17" fmla="*/ 1353 h 7486"/>
                <a:gd name="T18" fmla="*/ 2560 w 5121"/>
                <a:gd name="T19" fmla="*/ 940 h 7486"/>
                <a:gd name="T20" fmla="*/ 2560 w 5121"/>
                <a:gd name="T21" fmla="*/ 0 h 7486"/>
                <a:gd name="T22" fmla="*/ 2560 w 5121"/>
                <a:gd name="T23" fmla="*/ 0 h 7486"/>
                <a:gd name="T24" fmla="*/ 878 w 5121"/>
                <a:gd name="T25" fmla="*/ 672 h 7486"/>
                <a:gd name="T26" fmla="*/ 878 w 5121"/>
                <a:gd name="T27" fmla="*/ 3975 h 7486"/>
                <a:gd name="T28" fmla="*/ 2560 w 5121"/>
                <a:gd name="T29" fmla="*/ 7485 h 7486"/>
                <a:gd name="T30" fmla="*/ 4181 w 5121"/>
                <a:gd name="T31" fmla="*/ 3975 h 7486"/>
                <a:gd name="T32" fmla="*/ 4181 w 5121"/>
                <a:gd name="T33" fmla="*/ 672 h 7486"/>
                <a:gd name="T34" fmla="*/ 2560 w 5121"/>
                <a:gd name="T35" fmla="*/ 0 h 7486"/>
                <a:gd name="T36" fmla="*/ 2560 w 5121"/>
                <a:gd name="T37" fmla="*/ 940 h 7486"/>
                <a:gd name="T38" fmla="*/ 2560 w 5121"/>
                <a:gd name="T39" fmla="*/ 0 h 7486"/>
                <a:gd name="T40" fmla="*/ 2560 w 5121"/>
                <a:gd name="T41" fmla="*/ 0 h 7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21" h="7486">
                  <a:moveTo>
                    <a:pt x="2560" y="940"/>
                  </a:moveTo>
                  <a:lnTo>
                    <a:pt x="2560" y="940"/>
                  </a:lnTo>
                  <a:cubicBezTo>
                    <a:pt x="2901" y="940"/>
                    <a:pt x="3304" y="1074"/>
                    <a:pt x="3572" y="1353"/>
                  </a:cubicBezTo>
                  <a:cubicBezTo>
                    <a:pt x="3778" y="1621"/>
                    <a:pt x="3974" y="1952"/>
                    <a:pt x="3974" y="2365"/>
                  </a:cubicBezTo>
                  <a:cubicBezTo>
                    <a:pt x="3974" y="2695"/>
                    <a:pt x="3778" y="3036"/>
                    <a:pt x="3572" y="3304"/>
                  </a:cubicBezTo>
                  <a:cubicBezTo>
                    <a:pt x="3499" y="3376"/>
                    <a:pt x="3035" y="3841"/>
                    <a:pt x="2560" y="4584"/>
                  </a:cubicBezTo>
                  <a:cubicBezTo>
                    <a:pt x="2086" y="3841"/>
                    <a:pt x="1611" y="3376"/>
                    <a:pt x="1549" y="3304"/>
                  </a:cubicBezTo>
                  <a:cubicBezTo>
                    <a:pt x="1280" y="3036"/>
                    <a:pt x="1146" y="2695"/>
                    <a:pt x="1146" y="2365"/>
                  </a:cubicBezTo>
                  <a:cubicBezTo>
                    <a:pt x="1146" y="1952"/>
                    <a:pt x="1280" y="1621"/>
                    <a:pt x="1549" y="1353"/>
                  </a:cubicBezTo>
                  <a:cubicBezTo>
                    <a:pt x="1817" y="1074"/>
                    <a:pt x="2158" y="940"/>
                    <a:pt x="2560" y="940"/>
                  </a:cubicBezTo>
                  <a:lnTo>
                    <a:pt x="2560" y="0"/>
                  </a:lnTo>
                  <a:lnTo>
                    <a:pt x="2560" y="0"/>
                  </a:lnTo>
                  <a:cubicBezTo>
                    <a:pt x="1951" y="0"/>
                    <a:pt x="1343" y="196"/>
                    <a:pt x="878" y="672"/>
                  </a:cubicBezTo>
                  <a:cubicBezTo>
                    <a:pt x="0" y="1621"/>
                    <a:pt x="0" y="3098"/>
                    <a:pt x="878" y="3975"/>
                  </a:cubicBezTo>
                  <a:cubicBezTo>
                    <a:pt x="878" y="3975"/>
                    <a:pt x="2560" y="5596"/>
                    <a:pt x="2560" y="7485"/>
                  </a:cubicBezTo>
                  <a:cubicBezTo>
                    <a:pt x="2560" y="5596"/>
                    <a:pt x="4181" y="3975"/>
                    <a:pt x="4181" y="3975"/>
                  </a:cubicBezTo>
                  <a:cubicBezTo>
                    <a:pt x="5120" y="3098"/>
                    <a:pt x="5120" y="1621"/>
                    <a:pt x="4181" y="672"/>
                  </a:cubicBezTo>
                  <a:cubicBezTo>
                    <a:pt x="3778" y="196"/>
                    <a:pt x="3169" y="0"/>
                    <a:pt x="2560" y="0"/>
                  </a:cubicBezTo>
                  <a:lnTo>
                    <a:pt x="2560" y="940"/>
                  </a:lnTo>
                  <a:close/>
                  <a:moveTo>
                    <a:pt x="2560" y="0"/>
                  </a:moveTo>
                  <a:lnTo>
                    <a:pt x="25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91422" tIns="45711" rIns="91422" bIns="45711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24" name="Freeform 2"/>
            <p:cNvSpPr>
              <a:spLocks noChangeArrowheads="1"/>
            </p:cNvSpPr>
            <p:nvPr/>
          </p:nvSpPr>
          <p:spPr bwMode="auto">
            <a:xfrm>
              <a:off x="5173663" y="1875632"/>
              <a:ext cx="231775" cy="230188"/>
            </a:xfrm>
            <a:custGeom>
              <a:avLst/>
              <a:gdLst>
                <a:gd name="T0" fmla="*/ 949 w 950"/>
                <a:gd name="T1" fmla="*/ 476 h 941"/>
                <a:gd name="T2" fmla="*/ 949 w 950"/>
                <a:gd name="T3" fmla="*/ 476 h 941"/>
                <a:gd name="T4" fmla="*/ 474 w 950"/>
                <a:gd name="T5" fmla="*/ 940 h 941"/>
                <a:gd name="T6" fmla="*/ 0 w 950"/>
                <a:gd name="T7" fmla="*/ 476 h 941"/>
                <a:gd name="T8" fmla="*/ 474 w 950"/>
                <a:gd name="T9" fmla="*/ 0 h 941"/>
                <a:gd name="T10" fmla="*/ 949 w 950"/>
                <a:gd name="T11" fmla="*/ 476 h 941"/>
                <a:gd name="T12" fmla="*/ 949 w 950"/>
                <a:gd name="T13" fmla="*/ 476 h 941"/>
                <a:gd name="T14" fmla="*/ 949 w 950"/>
                <a:gd name="T15" fmla="*/ 476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0" h="941">
                  <a:moveTo>
                    <a:pt x="949" y="476"/>
                  </a:moveTo>
                  <a:lnTo>
                    <a:pt x="949" y="476"/>
                  </a:lnTo>
                  <a:cubicBezTo>
                    <a:pt x="949" y="672"/>
                    <a:pt x="743" y="940"/>
                    <a:pt x="474" y="940"/>
                  </a:cubicBezTo>
                  <a:cubicBezTo>
                    <a:pt x="206" y="940"/>
                    <a:pt x="0" y="672"/>
                    <a:pt x="0" y="476"/>
                  </a:cubicBezTo>
                  <a:cubicBezTo>
                    <a:pt x="0" y="197"/>
                    <a:pt x="206" y="0"/>
                    <a:pt x="474" y="0"/>
                  </a:cubicBezTo>
                  <a:cubicBezTo>
                    <a:pt x="743" y="0"/>
                    <a:pt x="949" y="197"/>
                    <a:pt x="949" y="476"/>
                  </a:cubicBezTo>
                  <a:close/>
                  <a:moveTo>
                    <a:pt x="949" y="476"/>
                  </a:moveTo>
                  <a:lnTo>
                    <a:pt x="949" y="4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91422" tIns="45711" rIns="91422" bIns="45711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25" name="Freeform 3"/>
            <p:cNvSpPr>
              <a:spLocks noChangeArrowheads="1"/>
            </p:cNvSpPr>
            <p:nvPr/>
          </p:nvSpPr>
          <p:spPr bwMode="auto">
            <a:xfrm>
              <a:off x="5034757" y="4968082"/>
              <a:ext cx="480219" cy="661988"/>
            </a:xfrm>
            <a:custGeom>
              <a:avLst/>
              <a:gdLst>
                <a:gd name="T0" fmla="*/ 2416 w 2644"/>
                <a:gd name="T1" fmla="*/ 0 h 3645"/>
                <a:gd name="T2" fmla="*/ 2416 w 2644"/>
                <a:gd name="T3" fmla="*/ 0 h 3645"/>
                <a:gd name="T4" fmla="*/ 238 w 2644"/>
                <a:gd name="T5" fmla="*/ 0 h 3645"/>
                <a:gd name="T6" fmla="*/ 0 w 2644"/>
                <a:gd name="T7" fmla="*/ 238 h 3645"/>
                <a:gd name="T8" fmla="*/ 0 w 2644"/>
                <a:gd name="T9" fmla="*/ 3407 h 3645"/>
                <a:gd name="T10" fmla="*/ 238 w 2644"/>
                <a:gd name="T11" fmla="*/ 3644 h 3645"/>
                <a:gd name="T12" fmla="*/ 2416 w 2644"/>
                <a:gd name="T13" fmla="*/ 3644 h 3645"/>
                <a:gd name="T14" fmla="*/ 2643 w 2644"/>
                <a:gd name="T15" fmla="*/ 3407 h 3645"/>
                <a:gd name="T16" fmla="*/ 2643 w 2644"/>
                <a:gd name="T17" fmla="*/ 238 h 3645"/>
                <a:gd name="T18" fmla="*/ 2416 w 2644"/>
                <a:gd name="T19" fmla="*/ 0 h 3645"/>
                <a:gd name="T20" fmla="*/ 1321 w 2644"/>
                <a:gd name="T21" fmla="*/ 3551 h 3645"/>
                <a:gd name="T22" fmla="*/ 1321 w 2644"/>
                <a:gd name="T23" fmla="*/ 3551 h 3645"/>
                <a:gd name="T24" fmla="*/ 1177 w 2644"/>
                <a:gd name="T25" fmla="*/ 3407 h 3645"/>
                <a:gd name="T26" fmla="*/ 1321 w 2644"/>
                <a:gd name="T27" fmla="*/ 3272 h 3645"/>
                <a:gd name="T28" fmla="*/ 1466 w 2644"/>
                <a:gd name="T29" fmla="*/ 3407 h 3645"/>
                <a:gd name="T30" fmla="*/ 1321 w 2644"/>
                <a:gd name="T31" fmla="*/ 3551 h 3645"/>
                <a:gd name="T32" fmla="*/ 2364 w 2644"/>
                <a:gd name="T33" fmla="*/ 3128 h 3645"/>
                <a:gd name="T34" fmla="*/ 2364 w 2644"/>
                <a:gd name="T35" fmla="*/ 3128 h 3645"/>
                <a:gd name="T36" fmla="*/ 238 w 2644"/>
                <a:gd name="T37" fmla="*/ 3128 h 3645"/>
                <a:gd name="T38" fmla="*/ 238 w 2644"/>
                <a:gd name="T39" fmla="*/ 289 h 3645"/>
                <a:gd name="T40" fmla="*/ 2364 w 2644"/>
                <a:gd name="T41" fmla="*/ 289 h 3645"/>
                <a:gd name="T42" fmla="*/ 2364 w 2644"/>
                <a:gd name="T43" fmla="*/ 3128 h 3645"/>
                <a:gd name="T44" fmla="*/ 2364 w 2644"/>
                <a:gd name="T45" fmla="*/ 3128 h 3645"/>
                <a:gd name="T46" fmla="*/ 2364 w 2644"/>
                <a:gd name="T47" fmla="*/ 3128 h 3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44" h="3645">
                  <a:moveTo>
                    <a:pt x="2416" y="0"/>
                  </a:moveTo>
                  <a:lnTo>
                    <a:pt x="2416" y="0"/>
                  </a:lnTo>
                  <a:cubicBezTo>
                    <a:pt x="238" y="0"/>
                    <a:pt x="238" y="0"/>
                    <a:pt x="238" y="0"/>
                  </a:cubicBezTo>
                  <a:cubicBezTo>
                    <a:pt x="93" y="0"/>
                    <a:pt x="0" y="144"/>
                    <a:pt x="0" y="238"/>
                  </a:cubicBezTo>
                  <a:cubicBezTo>
                    <a:pt x="0" y="3407"/>
                    <a:pt x="0" y="3407"/>
                    <a:pt x="0" y="3407"/>
                  </a:cubicBezTo>
                  <a:cubicBezTo>
                    <a:pt x="0" y="3551"/>
                    <a:pt x="93" y="3644"/>
                    <a:pt x="238" y="3644"/>
                  </a:cubicBezTo>
                  <a:cubicBezTo>
                    <a:pt x="2416" y="3644"/>
                    <a:pt x="2416" y="3644"/>
                    <a:pt x="2416" y="3644"/>
                  </a:cubicBezTo>
                  <a:cubicBezTo>
                    <a:pt x="2508" y="3644"/>
                    <a:pt x="2643" y="3551"/>
                    <a:pt x="2643" y="3407"/>
                  </a:cubicBezTo>
                  <a:cubicBezTo>
                    <a:pt x="2643" y="238"/>
                    <a:pt x="2643" y="238"/>
                    <a:pt x="2643" y="238"/>
                  </a:cubicBezTo>
                  <a:cubicBezTo>
                    <a:pt x="2643" y="144"/>
                    <a:pt x="2508" y="0"/>
                    <a:pt x="2416" y="0"/>
                  </a:cubicBezTo>
                  <a:close/>
                  <a:moveTo>
                    <a:pt x="1321" y="3551"/>
                  </a:moveTo>
                  <a:lnTo>
                    <a:pt x="1321" y="3551"/>
                  </a:lnTo>
                  <a:cubicBezTo>
                    <a:pt x="1229" y="3551"/>
                    <a:pt x="1177" y="3500"/>
                    <a:pt x="1177" y="3407"/>
                  </a:cubicBezTo>
                  <a:cubicBezTo>
                    <a:pt x="1177" y="3314"/>
                    <a:pt x="1229" y="3272"/>
                    <a:pt x="1321" y="3272"/>
                  </a:cubicBezTo>
                  <a:cubicBezTo>
                    <a:pt x="1373" y="3272"/>
                    <a:pt x="1466" y="3314"/>
                    <a:pt x="1466" y="3407"/>
                  </a:cubicBezTo>
                  <a:cubicBezTo>
                    <a:pt x="1466" y="3500"/>
                    <a:pt x="1373" y="3551"/>
                    <a:pt x="1321" y="3551"/>
                  </a:cubicBezTo>
                  <a:close/>
                  <a:moveTo>
                    <a:pt x="2364" y="3128"/>
                  </a:moveTo>
                  <a:lnTo>
                    <a:pt x="2364" y="3128"/>
                  </a:lnTo>
                  <a:cubicBezTo>
                    <a:pt x="238" y="3128"/>
                    <a:pt x="238" y="3128"/>
                    <a:pt x="238" y="3128"/>
                  </a:cubicBezTo>
                  <a:cubicBezTo>
                    <a:pt x="238" y="289"/>
                    <a:pt x="238" y="289"/>
                    <a:pt x="238" y="289"/>
                  </a:cubicBezTo>
                  <a:cubicBezTo>
                    <a:pt x="2364" y="289"/>
                    <a:pt x="2364" y="289"/>
                    <a:pt x="2364" y="289"/>
                  </a:cubicBezTo>
                  <a:lnTo>
                    <a:pt x="2364" y="3128"/>
                  </a:lnTo>
                  <a:close/>
                  <a:moveTo>
                    <a:pt x="2364" y="3128"/>
                  </a:moveTo>
                  <a:lnTo>
                    <a:pt x="2364" y="312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121893" tIns="60946" rIns="121893" bIns="60946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26" name="Oval 69"/>
            <p:cNvSpPr/>
            <p:nvPr/>
          </p:nvSpPr>
          <p:spPr>
            <a:xfrm>
              <a:off x="5235575" y="3235325"/>
              <a:ext cx="129382" cy="129382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C5C5C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cxnSp>
          <p:nvCxnSpPr>
            <p:cNvPr id="27" name="Straight Connector 70"/>
            <p:cNvCxnSpPr/>
            <p:nvPr/>
          </p:nvCxnSpPr>
          <p:spPr>
            <a:xfrm flipV="1">
              <a:off x="5284788" y="3356769"/>
              <a:ext cx="0" cy="1611313"/>
            </a:xfrm>
            <a:prstGeom prst="lin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C5C5C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Subtitle 21"/>
            <p:cNvSpPr txBox="1">
              <a:spLocks/>
            </p:cNvSpPr>
            <p:nvPr/>
          </p:nvSpPr>
          <p:spPr bwMode="auto">
            <a:xfrm>
              <a:off x="4477544" y="5705475"/>
              <a:ext cx="1657349" cy="378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893" tIns="60946" rIns="121893" bIns="60946"/>
            <a:lstStyle>
              <a:lvl1pPr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ts val="100"/>
                </a:spcBef>
              </a:pP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详细内容</a:t>
              </a:r>
              <a:r>
                <a:rPr lang="en-US" altLang="zh-CN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点击输入本栏的具体文字</a:t>
              </a:r>
              <a:endPara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061042" y="2355057"/>
            <a:ext cx="1657350" cy="3804444"/>
            <a:chOff x="6026150" y="2278857"/>
            <a:chExt cx="1657350" cy="3804444"/>
          </a:xfrm>
        </p:grpSpPr>
        <p:sp>
          <p:nvSpPr>
            <p:cNvPr id="30" name="Freeform 1"/>
            <p:cNvSpPr>
              <a:spLocks noChangeArrowheads="1"/>
            </p:cNvSpPr>
            <p:nvPr/>
          </p:nvSpPr>
          <p:spPr bwMode="auto">
            <a:xfrm>
              <a:off x="6202363" y="2278857"/>
              <a:ext cx="1254919" cy="1835944"/>
            </a:xfrm>
            <a:custGeom>
              <a:avLst/>
              <a:gdLst>
                <a:gd name="T0" fmla="*/ 2560 w 5121"/>
                <a:gd name="T1" fmla="*/ 940 h 7486"/>
                <a:gd name="T2" fmla="*/ 2560 w 5121"/>
                <a:gd name="T3" fmla="*/ 940 h 7486"/>
                <a:gd name="T4" fmla="*/ 3572 w 5121"/>
                <a:gd name="T5" fmla="*/ 1353 h 7486"/>
                <a:gd name="T6" fmla="*/ 3974 w 5121"/>
                <a:gd name="T7" fmla="*/ 2365 h 7486"/>
                <a:gd name="T8" fmla="*/ 3572 w 5121"/>
                <a:gd name="T9" fmla="*/ 3304 h 7486"/>
                <a:gd name="T10" fmla="*/ 2560 w 5121"/>
                <a:gd name="T11" fmla="*/ 4584 h 7486"/>
                <a:gd name="T12" fmla="*/ 1549 w 5121"/>
                <a:gd name="T13" fmla="*/ 3304 h 7486"/>
                <a:gd name="T14" fmla="*/ 1146 w 5121"/>
                <a:gd name="T15" fmla="*/ 2365 h 7486"/>
                <a:gd name="T16" fmla="*/ 1549 w 5121"/>
                <a:gd name="T17" fmla="*/ 1353 h 7486"/>
                <a:gd name="T18" fmla="*/ 2560 w 5121"/>
                <a:gd name="T19" fmla="*/ 940 h 7486"/>
                <a:gd name="T20" fmla="*/ 2560 w 5121"/>
                <a:gd name="T21" fmla="*/ 0 h 7486"/>
                <a:gd name="T22" fmla="*/ 2560 w 5121"/>
                <a:gd name="T23" fmla="*/ 0 h 7486"/>
                <a:gd name="T24" fmla="*/ 878 w 5121"/>
                <a:gd name="T25" fmla="*/ 672 h 7486"/>
                <a:gd name="T26" fmla="*/ 878 w 5121"/>
                <a:gd name="T27" fmla="*/ 3975 h 7486"/>
                <a:gd name="T28" fmla="*/ 2560 w 5121"/>
                <a:gd name="T29" fmla="*/ 7485 h 7486"/>
                <a:gd name="T30" fmla="*/ 4181 w 5121"/>
                <a:gd name="T31" fmla="*/ 3975 h 7486"/>
                <a:gd name="T32" fmla="*/ 4181 w 5121"/>
                <a:gd name="T33" fmla="*/ 672 h 7486"/>
                <a:gd name="T34" fmla="*/ 2560 w 5121"/>
                <a:gd name="T35" fmla="*/ 0 h 7486"/>
                <a:gd name="T36" fmla="*/ 2560 w 5121"/>
                <a:gd name="T37" fmla="*/ 940 h 7486"/>
                <a:gd name="T38" fmla="*/ 2560 w 5121"/>
                <a:gd name="T39" fmla="*/ 0 h 7486"/>
                <a:gd name="T40" fmla="*/ 2560 w 5121"/>
                <a:gd name="T41" fmla="*/ 0 h 7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21" h="7486">
                  <a:moveTo>
                    <a:pt x="2560" y="940"/>
                  </a:moveTo>
                  <a:lnTo>
                    <a:pt x="2560" y="940"/>
                  </a:lnTo>
                  <a:cubicBezTo>
                    <a:pt x="2901" y="940"/>
                    <a:pt x="3304" y="1074"/>
                    <a:pt x="3572" y="1353"/>
                  </a:cubicBezTo>
                  <a:cubicBezTo>
                    <a:pt x="3778" y="1621"/>
                    <a:pt x="3974" y="1952"/>
                    <a:pt x="3974" y="2365"/>
                  </a:cubicBezTo>
                  <a:cubicBezTo>
                    <a:pt x="3974" y="2695"/>
                    <a:pt x="3778" y="3036"/>
                    <a:pt x="3572" y="3304"/>
                  </a:cubicBezTo>
                  <a:cubicBezTo>
                    <a:pt x="3499" y="3376"/>
                    <a:pt x="3035" y="3841"/>
                    <a:pt x="2560" y="4584"/>
                  </a:cubicBezTo>
                  <a:cubicBezTo>
                    <a:pt x="2086" y="3841"/>
                    <a:pt x="1611" y="3376"/>
                    <a:pt x="1549" y="3304"/>
                  </a:cubicBezTo>
                  <a:cubicBezTo>
                    <a:pt x="1280" y="3036"/>
                    <a:pt x="1146" y="2695"/>
                    <a:pt x="1146" y="2365"/>
                  </a:cubicBezTo>
                  <a:cubicBezTo>
                    <a:pt x="1146" y="1952"/>
                    <a:pt x="1280" y="1621"/>
                    <a:pt x="1549" y="1353"/>
                  </a:cubicBezTo>
                  <a:cubicBezTo>
                    <a:pt x="1817" y="1074"/>
                    <a:pt x="2158" y="940"/>
                    <a:pt x="2560" y="940"/>
                  </a:cubicBezTo>
                  <a:lnTo>
                    <a:pt x="2560" y="0"/>
                  </a:lnTo>
                  <a:lnTo>
                    <a:pt x="2560" y="0"/>
                  </a:lnTo>
                  <a:cubicBezTo>
                    <a:pt x="1951" y="0"/>
                    <a:pt x="1343" y="196"/>
                    <a:pt x="878" y="672"/>
                  </a:cubicBezTo>
                  <a:cubicBezTo>
                    <a:pt x="0" y="1621"/>
                    <a:pt x="0" y="3098"/>
                    <a:pt x="878" y="3975"/>
                  </a:cubicBezTo>
                  <a:cubicBezTo>
                    <a:pt x="878" y="3975"/>
                    <a:pt x="2560" y="5596"/>
                    <a:pt x="2560" y="7485"/>
                  </a:cubicBezTo>
                  <a:cubicBezTo>
                    <a:pt x="2560" y="5596"/>
                    <a:pt x="4181" y="3975"/>
                    <a:pt x="4181" y="3975"/>
                  </a:cubicBezTo>
                  <a:cubicBezTo>
                    <a:pt x="5120" y="3098"/>
                    <a:pt x="5120" y="1621"/>
                    <a:pt x="4181" y="672"/>
                  </a:cubicBezTo>
                  <a:cubicBezTo>
                    <a:pt x="3778" y="196"/>
                    <a:pt x="3169" y="0"/>
                    <a:pt x="2560" y="0"/>
                  </a:cubicBezTo>
                  <a:lnTo>
                    <a:pt x="2560" y="940"/>
                  </a:lnTo>
                  <a:close/>
                  <a:moveTo>
                    <a:pt x="2560" y="0"/>
                  </a:moveTo>
                  <a:lnTo>
                    <a:pt x="25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91422" tIns="45711" rIns="91422" bIns="45711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31" name="Freeform 2"/>
            <p:cNvSpPr>
              <a:spLocks noChangeArrowheads="1"/>
            </p:cNvSpPr>
            <p:nvPr/>
          </p:nvSpPr>
          <p:spPr bwMode="auto">
            <a:xfrm>
              <a:off x="6713538" y="2742407"/>
              <a:ext cx="232569" cy="230188"/>
            </a:xfrm>
            <a:custGeom>
              <a:avLst/>
              <a:gdLst>
                <a:gd name="T0" fmla="*/ 949 w 950"/>
                <a:gd name="T1" fmla="*/ 476 h 941"/>
                <a:gd name="T2" fmla="*/ 949 w 950"/>
                <a:gd name="T3" fmla="*/ 476 h 941"/>
                <a:gd name="T4" fmla="*/ 474 w 950"/>
                <a:gd name="T5" fmla="*/ 940 h 941"/>
                <a:gd name="T6" fmla="*/ 0 w 950"/>
                <a:gd name="T7" fmla="*/ 476 h 941"/>
                <a:gd name="T8" fmla="*/ 474 w 950"/>
                <a:gd name="T9" fmla="*/ 0 h 941"/>
                <a:gd name="T10" fmla="*/ 949 w 950"/>
                <a:gd name="T11" fmla="*/ 476 h 941"/>
                <a:gd name="T12" fmla="*/ 949 w 950"/>
                <a:gd name="T13" fmla="*/ 476 h 941"/>
                <a:gd name="T14" fmla="*/ 949 w 950"/>
                <a:gd name="T15" fmla="*/ 476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0" h="941">
                  <a:moveTo>
                    <a:pt x="949" y="476"/>
                  </a:moveTo>
                  <a:lnTo>
                    <a:pt x="949" y="476"/>
                  </a:lnTo>
                  <a:cubicBezTo>
                    <a:pt x="949" y="672"/>
                    <a:pt x="743" y="940"/>
                    <a:pt x="474" y="940"/>
                  </a:cubicBezTo>
                  <a:cubicBezTo>
                    <a:pt x="206" y="940"/>
                    <a:pt x="0" y="672"/>
                    <a:pt x="0" y="476"/>
                  </a:cubicBezTo>
                  <a:cubicBezTo>
                    <a:pt x="0" y="197"/>
                    <a:pt x="206" y="0"/>
                    <a:pt x="474" y="0"/>
                  </a:cubicBezTo>
                  <a:cubicBezTo>
                    <a:pt x="743" y="0"/>
                    <a:pt x="949" y="197"/>
                    <a:pt x="949" y="476"/>
                  </a:cubicBezTo>
                  <a:close/>
                  <a:moveTo>
                    <a:pt x="949" y="476"/>
                  </a:moveTo>
                  <a:lnTo>
                    <a:pt x="949" y="4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91422" tIns="45711" rIns="91422" bIns="45711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32" name="Oval 75"/>
            <p:cNvSpPr/>
            <p:nvPr/>
          </p:nvSpPr>
          <p:spPr>
            <a:xfrm>
              <a:off x="6765132" y="4065588"/>
              <a:ext cx="129381" cy="129382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C5C5C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cxnSp>
          <p:nvCxnSpPr>
            <p:cNvPr id="33" name="Straight Connector 76"/>
            <p:cNvCxnSpPr/>
            <p:nvPr/>
          </p:nvCxnSpPr>
          <p:spPr>
            <a:xfrm flipV="1">
              <a:off x="6823869" y="4187032"/>
              <a:ext cx="0" cy="781050"/>
            </a:xfrm>
            <a:prstGeom prst="lin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C5C5C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Freeform 3"/>
            <p:cNvSpPr>
              <a:spLocks noChangeArrowheads="1"/>
            </p:cNvSpPr>
            <p:nvPr/>
          </p:nvSpPr>
          <p:spPr bwMode="auto">
            <a:xfrm>
              <a:off x="6582569" y="4968082"/>
              <a:ext cx="480219" cy="661988"/>
            </a:xfrm>
            <a:custGeom>
              <a:avLst/>
              <a:gdLst>
                <a:gd name="T0" fmla="*/ 2416 w 2644"/>
                <a:gd name="T1" fmla="*/ 0 h 3645"/>
                <a:gd name="T2" fmla="*/ 2416 w 2644"/>
                <a:gd name="T3" fmla="*/ 0 h 3645"/>
                <a:gd name="T4" fmla="*/ 238 w 2644"/>
                <a:gd name="T5" fmla="*/ 0 h 3645"/>
                <a:gd name="T6" fmla="*/ 0 w 2644"/>
                <a:gd name="T7" fmla="*/ 238 h 3645"/>
                <a:gd name="T8" fmla="*/ 0 w 2644"/>
                <a:gd name="T9" fmla="*/ 3407 h 3645"/>
                <a:gd name="T10" fmla="*/ 238 w 2644"/>
                <a:gd name="T11" fmla="*/ 3644 h 3645"/>
                <a:gd name="T12" fmla="*/ 2416 w 2644"/>
                <a:gd name="T13" fmla="*/ 3644 h 3645"/>
                <a:gd name="T14" fmla="*/ 2643 w 2644"/>
                <a:gd name="T15" fmla="*/ 3407 h 3645"/>
                <a:gd name="T16" fmla="*/ 2643 w 2644"/>
                <a:gd name="T17" fmla="*/ 238 h 3645"/>
                <a:gd name="T18" fmla="*/ 2416 w 2644"/>
                <a:gd name="T19" fmla="*/ 0 h 3645"/>
                <a:gd name="T20" fmla="*/ 1321 w 2644"/>
                <a:gd name="T21" fmla="*/ 3551 h 3645"/>
                <a:gd name="T22" fmla="*/ 1321 w 2644"/>
                <a:gd name="T23" fmla="*/ 3551 h 3645"/>
                <a:gd name="T24" fmla="*/ 1177 w 2644"/>
                <a:gd name="T25" fmla="*/ 3407 h 3645"/>
                <a:gd name="T26" fmla="*/ 1321 w 2644"/>
                <a:gd name="T27" fmla="*/ 3272 h 3645"/>
                <a:gd name="T28" fmla="*/ 1466 w 2644"/>
                <a:gd name="T29" fmla="*/ 3407 h 3645"/>
                <a:gd name="T30" fmla="*/ 1321 w 2644"/>
                <a:gd name="T31" fmla="*/ 3551 h 3645"/>
                <a:gd name="T32" fmla="*/ 2364 w 2644"/>
                <a:gd name="T33" fmla="*/ 3128 h 3645"/>
                <a:gd name="T34" fmla="*/ 2364 w 2644"/>
                <a:gd name="T35" fmla="*/ 3128 h 3645"/>
                <a:gd name="T36" fmla="*/ 238 w 2644"/>
                <a:gd name="T37" fmla="*/ 3128 h 3645"/>
                <a:gd name="T38" fmla="*/ 238 w 2644"/>
                <a:gd name="T39" fmla="*/ 289 h 3645"/>
                <a:gd name="T40" fmla="*/ 2364 w 2644"/>
                <a:gd name="T41" fmla="*/ 289 h 3645"/>
                <a:gd name="T42" fmla="*/ 2364 w 2644"/>
                <a:gd name="T43" fmla="*/ 3128 h 3645"/>
                <a:gd name="T44" fmla="*/ 2364 w 2644"/>
                <a:gd name="T45" fmla="*/ 3128 h 3645"/>
                <a:gd name="T46" fmla="*/ 2364 w 2644"/>
                <a:gd name="T47" fmla="*/ 3128 h 3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44" h="3645">
                  <a:moveTo>
                    <a:pt x="2416" y="0"/>
                  </a:moveTo>
                  <a:lnTo>
                    <a:pt x="2416" y="0"/>
                  </a:lnTo>
                  <a:cubicBezTo>
                    <a:pt x="238" y="0"/>
                    <a:pt x="238" y="0"/>
                    <a:pt x="238" y="0"/>
                  </a:cubicBezTo>
                  <a:cubicBezTo>
                    <a:pt x="93" y="0"/>
                    <a:pt x="0" y="144"/>
                    <a:pt x="0" y="238"/>
                  </a:cubicBezTo>
                  <a:cubicBezTo>
                    <a:pt x="0" y="3407"/>
                    <a:pt x="0" y="3407"/>
                    <a:pt x="0" y="3407"/>
                  </a:cubicBezTo>
                  <a:cubicBezTo>
                    <a:pt x="0" y="3551"/>
                    <a:pt x="93" y="3644"/>
                    <a:pt x="238" y="3644"/>
                  </a:cubicBezTo>
                  <a:cubicBezTo>
                    <a:pt x="2416" y="3644"/>
                    <a:pt x="2416" y="3644"/>
                    <a:pt x="2416" y="3644"/>
                  </a:cubicBezTo>
                  <a:cubicBezTo>
                    <a:pt x="2508" y="3644"/>
                    <a:pt x="2643" y="3551"/>
                    <a:pt x="2643" y="3407"/>
                  </a:cubicBezTo>
                  <a:cubicBezTo>
                    <a:pt x="2643" y="238"/>
                    <a:pt x="2643" y="238"/>
                    <a:pt x="2643" y="238"/>
                  </a:cubicBezTo>
                  <a:cubicBezTo>
                    <a:pt x="2643" y="144"/>
                    <a:pt x="2508" y="0"/>
                    <a:pt x="2416" y="0"/>
                  </a:cubicBezTo>
                  <a:close/>
                  <a:moveTo>
                    <a:pt x="1321" y="3551"/>
                  </a:moveTo>
                  <a:lnTo>
                    <a:pt x="1321" y="3551"/>
                  </a:lnTo>
                  <a:cubicBezTo>
                    <a:pt x="1229" y="3551"/>
                    <a:pt x="1177" y="3500"/>
                    <a:pt x="1177" y="3407"/>
                  </a:cubicBezTo>
                  <a:cubicBezTo>
                    <a:pt x="1177" y="3314"/>
                    <a:pt x="1229" y="3272"/>
                    <a:pt x="1321" y="3272"/>
                  </a:cubicBezTo>
                  <a:cubicBezTo>
                    <a:pt x="1373" y="3272"/>
                    <a:pt x="1466" y="3314"/>
                    <a:pt x="1466" y="3407"/>
                  </a:cubicBezTo>
                  <a:cubicBezTo>
                    <a:pt x="1466" y="3500"/>
                    <a:pt x="1373" y="3551"/>
                    <a:pt x="1321" y="3551"/>
                  </a:cubicBezTo>
                  <a:close/>
                  <a:moveTo>
                    <a:pt x="2364" y="3128"/>
                  </a:moveTo>
                  <a:lnTo>
                    <a:pt x="2364" y="3128"/>
                  </a:lnTo>
                  <a:cubicBezTo>
                    <a:pt x="238" y="3128"/>
                    <a:pt x="238" y="3128"/>
                    <a:pt x="238" y="3128"/>
                  </a:cubicBezTo>
                  <a:cubicBezTo>
                    <a:pt x="238" y="289"/>
                    <a:pt x="238" y="289"/>
                    <a:pt x="238" y="289"/>
                  </a:cubicBezTo>
                  <a:cubicBezTo>
                    <a:pt x="2364" y="289"/>
                    <a:pt x="2364" y="289"/>
                    <a:pt x="2364" y="289"/>
                  </a:cubicBezTo>
                  <a:lnTo>
                    <a:pt x="2364" y="3128"/>
                  </a:lnTo>
                  <a:close/>
                  <a:moveTo>
                    <a:pt x="2364" y="3128"/>
                  </a:moveTo>
                  <a:lnTo>
                    <a:pt x="2364" y="312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121893" tIns="60946" rIns="121893" bIns="60946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35" name="Subtitle 21"/>
            <p:cNvSpPr txBox="1">
              <a:spLocks/>
            </p:cNvSpPr>
            <p:nvPr/>
          </p:nvSpPr>
          <p:spPr bwMode="auto">
            <a:xfrm>
              <a:off x="6026150" y="5704682"/>
              <a:ext cx="1657350" cy="378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893" tIns="60946" rIns="121893" bIns="60946"/>
            <a:lstStyle>
              <a:lvl1pPr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ts val="100"/>
                </a:spcBef>
              </a:pP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详细内容</a:t>
              </a:r>
              <a:r>
                <a:rPr lang="en-US" altLang="zh-CN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点击输入本栏的具体文字</a:t>
              </a:r>
              <a:endPara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633461" y="1487488"/>
            <a:ext cx="1657349" cy="4665663"/>
            <a:chOff x="7598569" y="1411288"/>
            <a:chExt cx="1657349" cy="4665663"/>
          </a:xfrm>
        </p:grpSpPr>
        <p:sp>
          <p:nvSpPr>
            <p:cNvPr id="37" name="Freeform 1"/>
            <p:cNvSpPr>
              <a:spLocks noChangeArrowheads="1"/>
            </p:cNvSpPr>
            <p:nvPr/>
          </p:nvSpPr>
          <p:spPr bwMode="auto">
            <a:xfrm>
              <a:off x="7770019" y="1411288"/>
              <a:ext cx="1254919" cy="1835944"/>
            </a:xfrm>
            <a:custGeom>
              <a:avLst/>
              <a:gdLst>
                <a:gd name="T0" fmla="*/ 2560 w 5121"/>
                <a:gd name="T1" fmla="*/ 940 h 7486"/>
                <a:gd name="T2" fmla="*/ 2560 w 5121"/>
                <a:gd name="T3" fmla="*/ 940 h 7486"/>
                <a:gd name="T4" fmla="*/ 3572 w 5121"/>
                <a:gd name="T5" fmla="*/ 1353 h 7486"/>
                <a:gd name="T6" fmla="*/ 3974 w 5121"/>
                <a:gd name="T7" fmla="*/ 2365 h 7486"/>
                <a:gd name="T8" fmla="*/ 3572 w 5121"/>
                <a:gd name="T9" fmla="*/ 3304 h 7486"/>
                <a:gd name="T10" fmla="*/ 2560 w 5121"/>
                <a:gd name="T11" fmla="*/ 4584 h 7486"/>
                <a:gd name="T12" fmla="*/ 1549 w 5121"/>
                <a:gd name="T13" fmla="*/ 3304 h 7486"/>
                <a:gd name="T14" fmla="*/ 1146 w 5121"/>
                <a:gd name="T15" fmla="*/ 2365 h 7486"/>
                <a:gd name="T16" fmla="*/ 1549 w 5121"/>
                <a:gd name="T17" fmla="*/ 1353 h 7486"/>
                <a:gd name="T18" fmla="*/ 2560 w 5121"/>
                <a:gd name="T19" fmla="*/ 940 h 7486"/>
                <a:gd name="T20" fmla="*/ 2560 w 5121"/>
                <a:gd name="T21" fmla="*/ 0 h 7486"/>
                <a:gd name="T22" fmla="*/ 2560 w 5121"/>
                <a:gd name="T23" fmla="*/ 0 h 7486"/>
                <a:gd name="T24" fmla="*/ 878 w 5121"/>
                <a:gd name="T25" fmla="*/ 672 h 7486"/>
                <a:gd name="T26" fmla="*/ 878 w 5121"/>
                <a:gd name="T27" fmla="*/ 3975 h 7486"/>
                <a:gd name="T28" fmla="*/ 2560 w 5121"/>
                <a:gd name="T29" fmla="*/ 7485 h 7486"/>
                <a:gd name="T30" fmla="*/ 4181 w 5121"/>
                <a:gd name="T31" fmla="*/ 3975 h 7486"/>
                <a:gd name="T32" fmla="*/ 4181 w 5121"/>
                <a:gd name="T33" fmla="*/ 672 h 7486"/>
                <a:gd name="T34" fmla="*/ 2560 w 5121"/>
                <a:gd name="T35" fmla="*/ 0 h 7486"/>
                <a:gd name="T36" fmla="*/ 2560 w 5121"/>
                <a:gd name="T37" fmla="*/ 940 h 7486"/>
                <a:gd name="T38" fmla="*/ 2560 w 5121"/>
                <a:gd name="T39" fmla="*/ 0 h 7486"/>
                <a:gd name="T40" fmla="*/ 2560 w 5121"/>
                <a:gd name="T41" fmla="*/ 0 h 7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21" h="7486">
                  <a:moveTo>
                    <a:pt x="2560" y="940"/>
                  </a:moveTo>
                  <a:lnTo>
                    <a:pt x="2560" y="940"/>
                  </a:lnTo>
                  <a:cubicBezTo>
                    <a:pt x="2901" y="940"/>
                    <a:pt x="3304" y="1074"/>
                    <a:pt x="3572" y="1353"/>
                  </a:cubicBezTo>
                  <a:cubicBezTo>
                    <a:pt x="3778" y="1621"/>
                    <a:pt x="3974" y="1952"/>
                    <a:pt x="3974" y="2365"/>
                  </a:cubicBezTo>
                  <a:cubicBezTo>
                    <a:pt x="3974" y="2695"/>
                    <a:pt x="3778" y="3036"/>
                    <a:pt x="3572" y="3304"/>
                  </a:cubicBezTo>
                  <a:cubicBezTo>
                    <a:pt x="3499" y="3376"/>
                    <a:pt x="3035" y="3841"/>
                    <a:pt x="2560" y="4584"/>
                  </a:cubicBezTo>
                  <a:cubicBezTo>
                    <a:pt x="2086" y="3841"/>
                    <a:pt x="1611" y="3376"/>
                    <a:pt x="1549" y="3304"/>
                  </a:cubicBezTo>
                  <a:cubicBezTo>
                    <a:pt x="1280" y="3036"/>
                    <a:pt x="1146" y="2695"/>
                    <a:pt x="1146" y="2365"/>
                  </a:cubicBezTo>
                  <a:cubicBezTo>
                    <a:pt x="1146" y="1952"/>
                    <a:pt x="1280" y="1621"/>
                    <a:pt x="1549" y="1353"/>
                  </a:cubicBezTo>
                  <a:cubicBezTo>
                    <a:pt x="1817" y="1074"/>
                    <a:pt x="2158" y="940"/>
                    <a:pt x="2560" y="940"/>
                  </a:cubicBezTo>
                  <a:lnTo>
                    <a:pt x="2560" y="0"/>
                  </a:lnTo>
                  <a:lnTo>
                    <a:pt x="2560" y="0"/>
                  </a:lnTo>
                  <a:cubicBezTo>
                    <a:pt x="1951" y="0"/>
                    <a:pt x="1343" y="196"/>
                    <a:pt x="878" y="672"/>
                  </a:cubicBezTo>
                  <a:cubicBezTo>
                    <a:pt x="0" y="1621"/>
                    <a:pt x="0" y="3098"/>
                    <a:pt x="878" y="3975"/>
                  </a:cubicBezTo>
                  <a:cubicBezTo>
                    <a:pt x="878" y="3975"/>
                    <a:pt x="2560" y="5596"/>
                    <a:pt x="2560" y="7485"/>
                  </a:cubicBezTo>
                  <a:cubicBezTo>
                    <a:pt x="2560" y="5596"/>
                    <a:pt x="4181" y="3975"/>
                    <a:pt x="4181" y="3975"/>
                  </a:cubicBezTo>
                  <a:cubicBezTo>
                    <a:pt x="5120" y="3098"/>
                    <a:pt x="5120" y="1621"/>
                    <a:pt x="4181" y="672"/>
                  </a:cubicBezTo>
                  <a:cubicBezTo>
                    <a:pt x="3778" y="196"/>
                    <a:pt x="3169" y="0"/>
                    <a:pt x="2560" y="0"/>
                  </a:cubicBezTo>
                  <a:lnTo>
                    <a:pt x="2560" y="940"/>
                  </a:lnTo>
                  <a:close/>
                  <a:moveTo>
                    <a:pt x="2560" y="0"/>
                  </a:moveTo>
                  <a:lnTo>
                    <a:pt x="256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lIns="91422" tIns="45711" rIns="91422" bIns="45711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38" name="Freeform 2"/>
            <p:cNvSpPr>
              <a:spLocks noChangeArrowheads="1"/>
            </p:cNvSpPr>
            <p:nvPr/>
          </p:nvSpPr>
          <p:spPr bwMode="auto">
            <a:xfrm>
              <a:off x="8281194" y="1875632"/>
              <a:ext cx="232569" cy="230188"/>
            </a:xfrm>
            <a:custGeom>
              <a:avLst/>
              <a:gdLst>
                <a:gd name="T0" fmla="*/ 949 w 950"/>
                <a:gd name="T1" fmla="*/ 476 h 941"/>
                <a:gd name="T2" fmla="*/ 949 w 950"/>
                <a:gd name="T3" fmla="*/ 476 h 941"/>
                <a:gd name="T4" fmla="*/ 474 w 950"/>
                <a:gd name="T5" fmla="*/ 940 h 941"/>
                <a:gd name="T6" fmla="*/ 0 w 950"/>
                <a:gd name="T7" fmla="*/ 476 h 941"/>
                <a:gd name="T8" fmla="*/ 474 w 950"/>
                <a:gd name="T9" fmla="*/ 0 h 941"/>
                <a:gd name="T10" fmla="*/ 949 w 950"/>
                <a:gd name="T11" fmla="*/ 476 h 941"/>
                <a:gd name="T12" fmla="*/ 949 w 950"/>
                <a:gd name="T13" fmla="*/ 476 h 941"/>
                <a:gd name="T14" fmla="*/ 949 w 950"/>
                <a:gd name="T15" fmla="*/ 476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0" h="941">
                  <a:moveTo>
                    <a:pt x="949" y="476"/>
                  </a:moveTo>
                  <a:lnTo>
                    <a:pt x="949" y="476"/>
                  </a:lnTo>
                  <a:cubicBezTo>
                    <a:pt x="949" y="672"/>
                    <a:pt x="743" y="940"/>
                    <a:pt x="474" y="940"/>
                  </a:cubicBezTo>
                  <a:cubicBezTo>
                    <a:pt x="206" y="940"/>
                    <a:pt x="0" y="672"/>
                    <a:pt x="0" y="476"/>
                  </a:cubicBezTo>
                  <a:cubicBezTo>
                    <a:pt x="0" y="197"/>
                    <a:pt x="206" y="0"/>
                    <a:pt x="474" y="0"/>
                  </a:cubicBezTo>
                  <a:cubicBezTo>
                    <a:pt x="743" y="0"/>
                    <a:pt x="949" y="197"/>
                    <a:pt x="949" y="476"/>
                  </a:cubicBezTo>
                  <a:close/>
                  <a:moveTo>
                    <a:pt x="949" y="476"/>
                  </a:moveTo>
                  <a:lnTo>
                    <a:pt x="949" y="47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lIns="91422" tIns="45711" rIns="91422" bIns="45711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39" name="Freeform 3"/>
            <p:cNvSpPr>
              <a:spLocks noChangeArrowheads="1"/>
            </p:cNvSpPr>
            <p:nvPr/>
          </p:nvSpPr>
          <p:spPr bwMode="auto">
            <a:xfrm>
              <a:off x="8156575" y="4979194"/>
              <a:ext cx="480219" cy="661988"/>
            </a:xfrm>
            <a:custGeom>
              <a:avLst/>
              <a:gdLst>
                <a:gd name="T0" fmla="*/ 2416 w 2644"/>
                <a:gd name="T1" fmla="*/ 0 h 3645"/>
                <a:gd name="T2" fmla="*/ 2416 w 2644"/>
                <a:gd name="T3" fmla="*/ 0 h 3645"/>
                <a:gd name="T4" fmla="*/ 238 w 2644"/>
                <a:gd name="T5" fmla="*/ 0 h 3645"/>
                <a:gd name="T6" fmla="*/ 0 w 2644"/>
                <a:gd name="T7" fmla="*/ 238 h 3645"/>
                <a:gd name="T8" fmla="*/ 0 w 2644"/>
                <a:gd name="T9" fmla="*/ 3407 h 3645"/>
                <a:gd name="T10" fmla="*/ 238 w 2644"/>
                <a:gd name="T11" fmla="*/ 3644 h 3645"/>
                <a:gd name="T12" fmla="*/ 2416 w 2644"/>
                <a:gd name="T13" fmla="*/ 3644 h 3645"/>
                <a:gd name="T14" fmla="*/ 2643 w 2644"/>
                <a:gd name="T15" fmla="*/ 3407 h 3645"/>
                <a:gd name="T16" fmla="*/ 2643 w 2644"/>
                <a:gd name="T17" fmla="*/ 238 h 3645"/>
                <a:gd name="T18" fmla="*/ 2416 w 2644"/>
                <a:gd name="T19" fmla="*/ 0 h 3645"/>
                <a:gd name="T20" fmla="*/ 1321 w 2644"/>
                <a:gd name="T21" fmla="*/ 3551 h 3645"/>
                <a:gd name="T22" fmla="*/ 1321 w 2644"/>
                <a:gd name="T23" fmla="*/ 3551 h 3645"/>
                <a:gd name="T24" fmla="*/ 1177 w 2644"/>
                <a:gd name="T25" fmla="*/ 3407 h 3645"/>
                <a:gd name="T26" fmla="*/ 1321 w 2644"/>
                <a:gd name="T27" fmla="*/ 3272 h 3645"/>
                <a:gd name="T28" fmla="*/ 1466 w 2644"/>
                <a:gd name="T29" fmla="*/ 3407 h 3645"/>
                <a:gd name="T30" fmla="*/ 1321 w 2644"/>
                <a:gd name="T31" fmla="*/ 3551 h 3645"/>
                <a:gd name="T32" fmla="*/ 2364 w 2644"/>
                <a:gd name="T33" fmla="*/ 3128 h 3645"/>
                <a:gd name="T34" fmla="*/ 2364 w 2644"/>
                <a:gd name="T35" fmla="*/ 3128 h 3645"/>
                <a:gd name="T36" fmla="*/ 238 w 2644"/>
                <a:gd name="T37" fmla="*/ 3128 h 3645"/>
                <a:gd name="T38" fmla="*/ 238 w 2644"/>
                <a:gd name="T39" fmla="*/ 289 h 3645"/>
                <a:gd name="T40" fmla="*/ 2364 w 2644"/>
                <a:gd name="T41" fmla="*/ 289 h 3645"/>
                <a:gd name="T42" fmla="*/ 2364 w 2644"/>
                <a:gd name="T43" fmla="*/ 3128 h 3645"/>
                <a:gd name="T44" fmla="*/ 2364 w 2644"/>
                <a:gd name="T45" fmla="*/ 3128 h 3645"/>
                <a:gd name="T46" fmla="*/ 2364 w 2644"/>
                <a:gd name="T47" fmla="*/ 3128 h 3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44" h="3645">
                  <a:moveTo>
                    <a:pt x="2416" y="0"/>
                  </a:moveTo>
                  <a:lnTo>
                    <a:pt x="2416" y="0"/>
                  </a:lnTo>
                  <a:cubicBezTo>
                    <a:pt x="238" y="0"/>
                    <a:pt x="238" y="0"/>
                    <a:pt x="238" y="0"/>
                  </a:cubicBezTo>
                  <a:cubicBezTo>
                    <a:pt x="93" y="0"/>
                    <a:pt x="0" y="144"/>
                    <a:pt x="0" y="238"/>
                  </a:cubicBezTo>
                  <a:cubicBezTo>
                    <a:pt x="0" y="3407"/>
                    <a:pt x="0" y="3407"/>
                    <a:pt x="0" y="3407"/>
                  </a:cubicBezTo>
                  <a:cubicBezTo>
                    <a:pt x="0" y="3551"/>
                    <a:pt x="93" y="3644"/>
                    <a:pt x="238" y="3644"/>
                  </a:cubicBezTo>
                  <a:cubicBezTo>
                    <a:pt x="2416" y="3644"/>
                    <a:pt x="2416" y="3644"/>
                    <a:pt x="2416" y="3644"/>
                  </a:cubicBezTo>
                  <a:cubicBezTo>
                    <a:pt x="2508" y="3644"/>
                    <a:pt x="2643" y="3551"/>
                    <a:pt x="2643" y="3407"/>
                  </a:cubicBezTo>
                  <a:cubicBezTo>
                    <a:pt x="2643" y="238"/>
                    <a:pt x="2643" y="238"/>
                    <a:pt x="2643" y="238"/>
                  </a:cubicBezTo>
                  <a:cubicBezTo>
                    <a:pt x="2643" y="144"/>
                    <a:pt x="2508" y="0"/>
                    <a:pt x="2416" y="0"/>
                  </a:cubicBezTo>
                  <a:close/>
                  <a:moveTo>
                    <a:pt x="1321" y="3551"/>
                  </a:moveTo>
                  <a:lnTo>
                    <a:pt x="1321" y="3551"/>
                  </a:lnTo>
                  <a:cubicBezTo>
                    <a:pt x="1229" y="3551"/>
                    <a:pt x="1177" y="3500"/>
                    <a:pt x="1177" y="3407"/>
                  </a:cubicBezTo>
                  <a:cubicBezTo>
                    <a:pt x="1177" y="3314"/>
                    <a:pt x="1229" y="3272"/>
                    <a:pt x="1321" y="3272"/>
                  </a:cubicBezTo>
                  <a:cubicBezTo>
                    <a:pt x="1373" y="3272"/>
                    <a:pt x="1466" y="3314"/>
                    <a:pt x="1466" y="3407"/>
                  </a:cubicBezTo>
                  <a:cubicBezTo>
                    <a:pt x="1466" y="3500"/>
                    <a:pt x="1373" y="3551"/>
                    <a:pt x="1321" y="3551"/>
                  </a:cubicBezTo>
                  <a:close/>
                  <a:moveTo>
                    <a:pt x="2364" y="3128"/>
                  </a:moveTo>
                  <a:lnTo>
                    <a:pt x="2364" y="3128"/>
                  </a:lnTo>
                  <a:cubicBezTo>
                    <a:pt x="238" y="3128"/>
                    <a:pt x="238" y="3128"/>
                    <a:pt x="238" y="3128"/>
                  </a:cubicBezTo>
                  <a:cubicBezTo>
                    <a:pt x="238" y="289"/>
                    <a:pt x="238" y="289"/>
                    <a:pt x="238" y="289"/>
                  </a:cubicBezTo>
                  <a:cubicBezTo>
                    <a:pt x="2364" y="289"/>
                    <a:pt x="2364" y="289"/>
                    <a:pt x="2364" y="289"/>
                  </a:cubicBezTo>
                  <a:lnTo>
                    <a:pt x="2364" y="3128"/>
                  </a:lnTo>
                  <a:close/>
                  <a:moveTo>
                    <a:pt x="2364" y="3128"/>
                  </a:moveTo>
                  <a:lnTo>
                    <a:pt x="2364" y="31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lIns="121893" tIns="60946" rIns="121893" bIns="60946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40" name="Oval 71"/>
            <p:cNvSpPr/>
            <p:nvPr/>
          </p:nvSpPr>
          <p:spPr>
            <a:xfrm>
              <a:off x="8337550" y="3227388"/>
              <a:ext cx="129382" cy="129382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C5C5C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cxnSp>
          <p:nvCxnSpPr>
            <p:cNvPr id="41" name="Straight Connector 72"/>
            <p:cNvCxnSpPr/>
            <p:nvPr/>
          </p:nvCxnSpPr>
          <p:spPr>
            <a:xfrm flipV="1">
              <a:off x="8397082" y="3348832"/>
              <a:ext cx="0" cy="1619250"/>
            </a:xfrm>
            <a:prstGeom prst="lin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C5C5C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Subtitle 21"/>
            <p:cNvSpPr txBox="1">
              <a:spLocks/>
            </p:cNvSpPr>
            <p:nvPr/>
          </p:nvSpPr>
          <p:spPr bwMode="auto">
            <a:xfrm>
              <a:off x="7598569" y="5698332"/>
              <a:ext cx="1657349" cy="378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893" tIns="60946" rIns="121893" bIns="60946"/>
            <a:lstStyle>
              <a:lvl1pPr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ts val="100"/>
                </a:spcBef>
              </a:pP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详细内容</a:t>
              </a:r>
              <a:r>
                <a:rPr lang="en-US" altLang="zh-CN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点击输入本栏的具体文字</a:t>
              </a:r>
              <a:endPara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197942" y="2303463"/>
            <a:ext cx="1657350" cy="3856831"/>
            <a:chOff x="9163050" y="2227263"/>
            <a:chExt cx="1657350" cy="3856831"/>
          </a:xfrm>
        </p:grpSpPr>
        <p:sp>
          <p:nvSpPr>
            <p:cNvPr id="44" name="Freeform 1"/>
            <p:cNvSpPr>
              <a:spLocks noChangeArrowheads="1"/>
            </p:cNvSpPr>
            <p:nvPr/>
          </p:nvSpPr>
          <p:spPr bwMode="auto">
            <a:xfrm>
              <a:off x="9340850" y="2227263"/>
              <a:ext cx="1254919" cy="1835150"/>
            </a:xfrm>
            <a:custGeom>
              <a:avLst/>
              <a:gdLst>
                <a:gd name="T0" fmla="*/ 2560 w 5121"/>
                <a:gd name="T1" fmla="*/ 940 h 7486"/>
                <a:gd name="T2" fmla="*/ 2560 w 5121"/>
                <a:gd name="T3" fmla="*/ 940 h 7486"/>
                <a:gd name="T4" fmla="*/ 3572 w 5121"/>
                <a:gd name="T5" fmla="*/ 1353 h 7486"/>
                <a:gd name="T6" fmla="*/ 3974 w 5121"/>
                <a:gd name="T7" fmla="*/ 2365 h 7486"/>
                <a:gd name="T8" fmla="*/ 3572 w 5121"/>
                <a:gd name="T9" fmla="*/ 3304 h 7486"/>
                <a:gd name="T10" fmla="*/ 2560 w 5121"/>
                <a:gd name="T11" fmla="*/ 4584 h 7486"/>
                <a:gd name="T12" fmla="*/ 1549 w 5121"/>
                <a:gd name="T13" fmla="*/ 3304 h 7486"/>
                <a:gd name="T14" fmla="*/ 1146 w 5121"/>
                <a:gd name="T15" fmla="*/ 2365 h 7486"/>
                <a:gd name="T16" fmla="*/ 1549 w 5121"/>
                <a:gd name="T17" fmla="*/ 1353 h 7486"/>
                <a:gd name="T18" fmla="*/ 2560 w 5121"/>
                <a:gd name="T19" fmla="*/ 940 h 7486"/>
                <a:gd name="T20" fmla="*/ 2560 w 5121"/>
                <a:gd name="T21" fmla="*/ 0 h 7486"/>
                <a:gd name="T22" fmla="*/ 2560 w 5121"/>
                <a:gd name="T23" fmla="*/ 0 h 7486"/>
                <a:gd name="T24" fmla="*/ 878 w 5121"/>
                <a:gd name="T25" fmla="*/ 672 h 7486"/>
                <a:gd name="T26" fmla="*/ 878 w 5121"/>
                <a:gd name="T27" fmla="*/ 3975 h 7486"/>
                <a:gd name="T28" fmla="*/ 2560 w 5121"/>
                <a:gd name="T29" fmla="*/ 7485 h 7486"/>
                <a:gd name="T30" fmla="*/ 4181 w 5121"/>
                <a:gd name="T31" fmla="*/ 3975 h 7486"/>
                <a:gd name="T32" fmla="*/ 4181 w 5121"/>
                <a:gd name="T33" fmla="*/ 672 h 7486"/>
                <a:gd name="T34" fmla="*/ 2560 w 5121"/>
                <a:gd name="T35" fmla="*/ 0 h 7486"/>
                <a:gd name="T36" fmla="*/ 2560 w 5121"/>
                <a:gd name="T37" fmla="*/ 940 h 7486"/>
                <a:gd name="T38" fmla="*/ 2560 w 5121"/>
                <a:gd name="T39" fmla="*/ 0 h 7486"/>
                <a:gd name="T40" fmla="*/ 2560 w 5121"/>
                <a:gd name="T41" fmla="*/ 0 h 7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21" h="7486">
                  <a:moveTo>
                    <a:pt x="2560" y="940"/>
                  </a:moveTo>
                  <a:lnTo>
                    <a:pt x="2560" y="940"/>
                  </a:lnTo>
                  <a:cubicBezTo>
                    <a:pt x="2901" y="940"/>
                    <a:pt x="3304" y="1074"/>
                    <a:pt x="3572" y="1353"/>
                  </a:cubicBezTo>
                  <a:cubicBezTo>
                    <a:pt x="3778" y="1621"/>
                    <a:pt x="3974" y="1952"/>
                    <a:pt x="3974" y="2365"/>
                  </a:cubicBezTo>
                  <a:cubicBezTo>
                    <a:pt x="3974" y="2695"/>
                    <a:pt x="3778" y="3036"/>
                    <a:pt x="3572" y="3304"/>
                  </a:cubicBezTo>
                  <a:cubicBezTo>
                    <a:pt x="3499" y="3376"/>
                    <a:pt x="3035" y="3841"/>
                    <a:pt x="2560" y="4584"/>
                  </a:cubicBezTo>
                  <a:cubicBezTo>
                    <a:pt x="2086" y="3841"/>
                    <a:pt x="1611" y="3376"/>
                    <a:pt x="1549" y="3304"/>
                  </a:cubicBezTo>
                  <a:cubicBezTo>
                    <a:pt x="1280" y="3036"/>
                    <a:pt x="1146" y="2695"/>
                    <a:pt x="1146" y="2365"/>
                  </a:cubicBezTo>
                  <a:cubicBezTo>
                    <a:pt x="1146" y="1952"/>
                    <a:pt x="1280" y="1621"/>
                    <a:pt x="1549" y="1353"/>
                  </a:cubicBezTo>
                  <a:cubicBezTo>
                    <a:pt x="1817" y="1074"/>
                    <a:pt x="2158" y="940"/>
                    <a:pt x="2560" y="940"/>
                  </a:cubicBezTo>
                  <a:lnTo>
                    <a:pt x="2560" y="0"/>
                  </a:lnTo>
                  <a:lnTo>
                    <a:pt x="2560" y="0"/>
                  </a:lnTo>
                  <a:cubicBezTo>
                    <a:pt x="1951" y="0"/>
                    <a:pt x="1343" y="196"/>
                    <a:pt x="878" y="672"/>
                  </a:cubicBezTo>
                  <a:cubicBezTo>
                    <a:pt x="0" y="1621"/>
                    <a:pt x="0" y="3098"/>
                    <a:pt x="878" y="3975"/>
                  </a:cubicBezTo>
                  <a:cubicBezTo>
                    <a:pt x="878" y="3975"/>
                    <a:pt x="2560" y="5596"/>
                    <a:pt x="2560" y="7485"/>
                  </a:cubicBezTo>
                  <a:cubicBezTo>
                    <a:pt x="2560" y="5596"/>
                    <a:pt x="4181" y="3975"/>
                    <a:pt x="4181" y="3975"/>
                  </a:cubicBezTo>
                  <a:cubicBezTo>
                    <a:pt x="5120" y="3098"/>
                    <a:pt x="5120" y="1621"/>
                    <a:pt x="4181" y="672"/>
                  </a:cubicBezTo>
                  <a:cubicBezTo>
                    <a:pt x="3778" y="196"/>
                    <a:pt x="3169" y="0"/>
                    <a:pt x="2560" y="0"/>
                  </a:cubicBezTo>
                  <a:lnTo>
                    <a:pt x="2560" y="940"/>
                  </a:lnTo>
                  <a:close/>
                  <a:moveTo>
                    <a:pt x="2560" y="0"/>
                  </a:moveTo>
                  <a:lnTo>
                    <a:pt x="256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/>
          </p:spPr>
          <p:txBody>
            <a:bodyPr wrap="none" lIns="91422" tIns="45711" rIns="91422" bIns="45711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45" name="Freeform 2"/>
            <p:cNvSpPr>
              <a:spLocks noChangeArrowheads="1"/>
            </p:cNvSpPr>
            <p:nvPr/>
          </p:nvSpPr>
          <p:spPr bwMode="auto">
            <a:xfrm>
              <a:off x="9852025" y="2690813"/>
              <a:ext cx="232569" cy="230188"/>
            </a:xfrm>
            <a:custGeom>
              <a:avLst/>
              <a:gdLst>
                <a:gd name="T0" fmla="*/ 949 w 950"/>
                <a:gd name="T1" fmla="*/ 476 h 941"/>
                <a:gd name="T2" fmla="*/ 949 w 950"/>
                <a:gd name="T3" fmla="*/ 476 h 941"/>
                <a:gd name="T4" fmla="*/ 474 w 950"/>
                <a:gd name="T5" fmla="*/ 940 h 941"/>
                <a:gd name="T6" fmla="*/ 0 w 950"/>
                <a:gd name="T7" fmla="*/ 476 h 941"/>
                <a:gd name="T8" fmla="*/ 474 w 950"/>
                <a:gd name="T9" fmla="*/ 0 h 941"/>
                <a:gd name="T10" fmla="*/ 949 w 950"/>
                <a:gd name="T11" fmla="*/ 476 h 941"/>
                <a:gd name="T12" fmla="*/ 949 w 950"/>
                <a:gd name="T13" fmla="*/ 476 h 941"/>
                <a:gd name="T14" fmla="*/ 949 w 950"/>
                <a:gd name="T15" fmla="*/ 476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0" h="941">
                  <a:moveTo>
                    <a:pt x="949" y="476"/>
                  </a:moveTo>
                  <a:lnTo>
                    <a:pt x="949" y="476"/>
                  </a:lnTo>
                  <a:cubicBezTo>
                    <a:pt x="949" y="672"/>
                    <a:pt x="743" y="940"/>
                    <a:pt x="474" y="940"/>
                  </a:cubicBezTo>
                  <a:cubicBezTo>
                    <a:pt x="206" y="940"/>
                    <a:pt x="0" y="672"/>
                    <a:pt x="0" y="476"/>
                  </a:cubicBezTo>
                  <a:cubicBezTo>
                    <a:pt x="0" y="197"/>
                    <a:pt x="206" y="0"/>
                    <a:pt x="474" y="0"/>
                  </a:cubicBezTo>
                  <a:cubicBezTo>
                    <a:pt x="743" y="0"/>
                    <a:pt x="949" y="197"/>
                    <a:pt x="949" y="476"/>
                  </a:cubicBezTo>
                  <a:close/>
                  <a:moveTo>
                    <a:pt x="949" y="476"/>
                  </a:moveTo>
                  <a:lnTo>
                    <a:pt x="949" y="47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/>
          </p:spPr>
          <p:txBody>
            <a:bodyPr wrap="none" lIns="91422" tIns="45711" rIns="91422" bIns="45711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46" name="Oval 77"/>
            <p:cNvSpPr/>
            <p:nvPr/>
          </p:nvSpPr>
          <p:spPr>
            <a:xfrm>
              <a:off x="9900444" y="4071144"/>
              <a:ext cx="129381" cy="129381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C5C5C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cxnSp>
          <p:nvCxnSpPr>
            <p:cNvPr id="47" name="Straight Connector 78"/>
            <p:cNvCxnSpPr/>
            <p:nvPr/>
          </p:nvCxnSpPr>
          <p:spPr>
            <a:xfrm flipV="1">
              <a:off x="9959182" y="4192588"/>
              <a:ext cx="0" cy="775494"/>
            </a:xfrm>
            <a:prstGeom prst="lin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C5C5C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Freeform 3"/>
            <p:cNvSpPr>
              <a:spLocks noChangeArrowheads="1"/>
            </p:cNvSpPr>
            <p:nvPr/>
          </p:nvSpPr>
          <p:spPr bwMode="auto">
            <a:xfrm>
              <a:off x="9718675" y="4968082"/>
              <a:ext cx="480219" cy="661988"/>
            </a:xfrm>
            <a:custGeom>
              <a:avLst/>
              <a:gdLst>
                <a:gd name="T0" fmla="*/ 2416 w 2644"/>
                <a:gd name="T1" fmla="*/ 0 h 3645"/>
                <a:gd name="T2" fmla="*/ 2416 w 2644"/>
                <a:gd name="T3" fmla="*/ 0 h 3645"/>
                <a:gd name="T4" fmla="*/ 238 w 2644"/>
                <a:gd name="T5" fmla="*/ 0 h 3645"/>
                <a:gd name="T6" fmla="*/ 0 w 2644"/>
                <a:gd name="T7" fmla="*/ 238 h 3645"/>
                <a:gd name="T8" fmla="*/ 0 w 2644"/>
                <a:gd name="T9" fmla="*/ 3407 h 3645"/>
                <a:gd name="T10" fmla="*/ 238 w 2644"/>
                <a:gd name="T11" fmla="*/ 3644 h 3645"/>
                <a:gd name="T12" fmla="*/ 2416 w 2644"/>
                <a:gd name="T13" fmla="*/ 3644 h 3645"/>
                <a:gd name="T14" fmla="*/ 2643 w 2644"/>
                <a:gd name="T15" fmla="*/ 3407 h 3645"/>
                <a:gd name="T16" fmla="*/ 2643 w 2644"/>
                <a:gd name="T17" fmla="*/ 238 h 3645"/>
                <a:gd name="T18" fmla="*/ 2416 w 2644"/>
                <a:gd name="T19" fmla="*/ 0 h 3645"/>
                <a:gd name="T20" fmla="*/ 1321 w 2644"/>
                <a:gd name="T21" fmla="*/ 3551 h 3645"/>
                <a:gd name="T22" fmla="*/ 1321 w 2644"/>
                <a:gd name="T23" fmla="*/ 3551 h 3645"/>
                <a:gd name="T24" fmla="*/ 1177 w 2644"/>
                <a:gd name="T25" fmla="*/ 3407 h 3645"/>
                <a:gd name="T26" fmla="*/ 1321 w 2644"/>
                <a:gd name="T27" fmla="*/ 3272 h 3645"/>
                <a:gd name="T28" fmla="*/ 1466 w 2644"/>
                <a:gd name="T29" fmla="*/ 3407 h 3645"/>
                <a:gd name="T30" fmla="*/ 1321 w 2644"/>
                <a:gd name="T31" fmla="*/ 3551 h 3645"/>
                <a:gd name="T32" fmla="*/ 2364 w 2644"/>
                <a:gd name="T33" fmla="*/ 3128 h 3645"/>
                <a:gd name="T34" fmla="*/ 2364 w 2644"/>
                <a:gd name="T35" fmla="*/ 3128 h 3645"/>
                <a:gd name="T36" fmla="*/ 238 w 2644"/>
                <a:gd name="T37" fmla="*/ 3128 h 3645"/>
                <a:gd name="T38" fmla="*/ 238 w 2644"/>
                <a:gd name="T39" fmla="*/ 289 h 3645"/>
                <a:gd name="T40" fmla="*/ 2364 w 2644"/>
                <a:gd name="T41" fmla="*/ 289 h 3645"/>
                <a:gd name="T42" fmla="*/ 2364 w 2644"/>
                <a:gd name="T43" fmla="*/ 3128 h 3645"/>
                <a:gd name="T44" fmla="*/ 2364 w 2644"/>
                <a:gd name="T45" fmla="*/ 3128 h 3645"/>
                <a:gd name="T46" fmla="*/ 2364 w 2644"/>
                <a:gd name="T47" fmla="*/ 3128 h 3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44" h="3645">
                  <a:moveTo>
                    <a:pt x="2416" y="0"/>
                  </a:moveTo>
                  <a:lnTo>
                    <a:pt x="2416" y="0"/>
                  </a:lnTo>
                  <a:cubicBezTo>
                    <a:pt x="238" y="0"/>
                    <a:pt x="238" y="0"/>
                    <a:pt x="238" y="0"/>
                  </a:cubicBezTo>
                  <a:cubicBezTo>
                    <a:pt x="93" y="0"/>
                    <a:pt x="0" y="144"/>
                    <a:pt x="0" y="238"/>
                  </a:cubicBezTo>
                  <a:cubicBezTo>
                    <a:pt x="0" y="3407"/>
                    <a:pt x="0" y="3407"/>
                    <a:pt x="0" y="3407"/>
                  </a:cubicBezTo>
                  <a:cubicBezTo>
                    <a:pt x="0" y="3551"/>
                    <a:pt x="93" y="3644"/>
                    <a:pt x="238" y="3644"/>
                  </a:cubicBezTo>
                  <a:cubicBezTo>
                    <a:pt x="2416" y="3644"/>
                    <a:pt x="2416" y="3644"/>
                    <a:pt x="2416" y="3644"/>
                  </a:cubicBezTo>
                  <a:cubicBezTo>
                    <a:pt x="2508" y="3644"/>
                    <a:pt x="2643" y="3551"/>
                    <a:pt x="2643" y="3407"/>
                  </a:cubicBezTo>
                  <a:cubicBezTo>
                    <a:pt x="2643" y="238"/>
                    <a:pt x="2643" y="238"/>
                    <a:pt x="2643" y="238"/>
                  </a:cubicBezTo>
                  <a:cubicBezTo>
                    <a:pt x="2643" y="144"/>
                    <a:pt x="2508" y="0"/>
                    <a:pt x="2416" y="0"/>
                  </a:cubicBezTo>
                  <a:close/>
                  <a:moveTo>
                    <a:pt x="1321" y="3551"/>
                  </a:moveTo>
                  <a:lnTo>
                    <a:pt x="1321" y="3551"/>
                  </a:lnTo>
                  <a:cubicBezTo>
                    <a:pt x="1229" y="3551"/>
                    <a:pt x="1177" y="3500"/>
                    <a:pt x="1177" y="3407"/>
                  </a:cubicBezTo>
                  <a:cubicBezTo>
                    <a:pt x="1177" y="3314"/>
                    <a:pt x="1229" y="3272"/>
                    <a:pt x="1321" y="3272"/>
                  </a:cubicBezTo>
                  <a:cubicBezTo>
                    <a:pt x="1373" y="3272"/>
                    <a:pt x="1466" y="3314"/>
                    <a:pt x="1466" y="3407"/>
                  </a:cubicBezTo>
                  <a:cubicBezTo>
                    <a:pt x="1466" y="3500"/>
                    <a:pt x="1373" y="3551"/>
                    <a:pt x="1321" y="3551"/>
                  </a:cubicBezTo>
                  <a:close/>
                  <a:moveTo>
                    <a:pt x="2364" y="3128"/>
                  </a:moveTo>
                  <a:lnTo>
                    <a:pt x="2364" y="3128"/>
                  </a:lnTo>
                  <a:cubicBezTo>
                    <a:pt x="238" y="3128"/>
                    <a:pt x="238" y="3128"/>
                    <a:pt x="238" y="3128"/>
                  </a:cubicBezTo>
                  <a:cubicBezTo>
                    <a:pt x="238" y="289"/>
                    <a:pt x="238" y="289"/>
                    <a:pt x="238" y="289"/>
                  </a:cubicBezTo>
                  <a:cubicBezTo>
                    <a:pt x="2364" y="289"/>
                    <a:pt x="2364" y="289"/>
                    <a:pt x="2364" y="289"/>
                  </a:cubicBezTo>
                  <a:lnTo>
                    <a:pt x="2364" y="3128"/>
                  </a:lnTo>
                  <a:close/>
                  <a:moveTo>
                    <a:pt x="2364" y="3128"/>
                  </a:moveTo>
                  <a:lnTo>
                    <a:pt x="2364" y="31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wrap="none" lIns="121893" tIns="60946" rIns="121893" bIns="60946" anchor="ctr"/>
            <a:lstStyle/>
            <a:p>
              <a:pPr defTabSz="914217">
                <a:defRPr/>
              </a:pPr>
              <a:endParaRPr lang="en-US" sz="900" dirty="0">
                <a:latin typeface="+mn-ea"/>
              </a:endParaRPr>
            </a:p>
          </p:txBody>
        </p:sp>
        <p:sp>
          <p:nvSpPr>
            <p:cNvPr id="49" name="Subtitle 21"/>
            <p:cNvSpPr txBox="1">
              <a:spLocks/>
            </p:cNvSpPr>
            <p:nvPr/>
          </p:nvSpPr>
          <p:spPr bwMode="auto">
            <a:xfrm>
              <a:off x="9163050" y="5705475"/>
              <a:ext cx="1657350" cy="378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893" tIns="60946" rIns="121893" bIns="60946"/>
            <a:lstStyle>
              <a:lvl1pPr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ts val="100"/>
                </a:spcBef>
              </a:pP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详细内容</a:t>
              </a:r>
              <a:r>
                <a:rPr lang="en-US" altLang="zh-CN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9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点击输入本栏的具体文字</a:t>
              </a:r>
              <a:endPara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4910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856318" cy="754236"/>
            <a:chOff x="1153871" y="221914"/>
            <a:chExt cx="285631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560" y="765772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4174332" y="1882775"/>
            <a:ext cx="3921125" cy="3921126"/>
            <a:chOff x="4174332" y="1882775"/>
            <a:chExt cx="3921125" cy="3921126"/>
          </a:xfrm>
        </p:grpSpPr>
        <p:sp>
          <p:nvSpPr>
            <p:cNvPr id="8" name="Block Arc 6"/>
            <p:cNvSpPr/>
            <p:nvPr/>
          </p:nvSpPr>
          <p:spPr>
            <a:xfrm>
              <a:off x="4625975" y="2333625"/>
              <a:ext cx="3017838" cy="3018632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Block Arc 7"/>
            <p:cNvSpPr/>
            <p:nvPr/>
          </p:nvSpPr>
          <p:spPr>
            <a:xfrm>
              <a:off x="4625975" y="2333625"/>
              <a:ext cx="3017838" cy="3018632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Block Arc 13"/>
            <p:cNvSpPr/>
            <p:nvPr/>
          </p:nvSpPr>
          <p:spPr>
            <a:xfrm>
              <a:off x="4625975" y="2333625"/>
              <a:ext cx="3017838" cy="3018632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Block Arc 19"/>
            <p:cNvSpPr/>
            <p:nvPr/>
          </p:nvSpPr>
          <p:spPr>
            <a:xfrm>
              <a:off x="4625975" y="2333625"/>
              <a:ext cx="3017838" cy="3018632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Freeform 20"/>
            <p:cNvSpPr/>
            <p:nvPr/>
          </p:nvSpPr>
          <p:spPr>
            <a:xfrm>
              <a:off x="5439569" y="3148013"/>
              <a:ext cx="1390650" cy="1389857"/>
            </a:xfrm>
            <a:custGeom>
              <a:avLst/>
              <a:gdLst>
                <a:gd name="connsiteX0" fmla="*/ 0 w 2779864"/>
                <a:gd name="connsiteY0" fmla="*/ 1389932 h 2779864"/>
                <a:gd name="connsiteX1" fmla="*/ 1389932 w 2779864"/>
                <a:gd name="connsiteY1" fmla="*/ 0 h 2779864"/>
                <a:gd name="connsiteX2" fmla="*/ 2779864 w 2779864"/>
                <a:gd name="connsiteY2" fmla="*/ 1389932 h 2779864"/>
                <a:gd name="connsiteX3" fmla="*/ 1389932 w 2779864"/>
                <a:gd name="connsiteY3" fmla="*/ 2779864 h 2779864"/>
                <a:gd name="connsiteX4" fmla="*/ 0 w 2779864"/>
                <a:gd name="connsiteY4" fmla="*/ 1389932 h 277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864" h="2779864">
                  <a:moveTo>
                    <a:pt x="0" y="1389932"/>
                  </a:moveTo>
                  <a:cubicBezTo>
                    <a:pt x="0" y="622294"/>
                    <a:pt x="622294" y="0"/>
                    <a:pt x="1389932" y="0"/>
                  </a:cubicBezTo>
                  <a:cubicBezTo>
                    <a:pt x="2157570" y="0"/>
                    <a:pt x="2779864" y="622294"/>
                    <a:pt x="2779864" y="1389932"/>
                  </a:cubicBezTo>
                  <a:cubicBezTo>
                    <a:pt x="2779864" y="2157570"/>
                    <a:pt x="2157570" y="2779864"/>
                    <a:pt x="1389932" y="2779864"/>
                  </a:cubicBezTo>
                  <a:cubicBezTo>
                    <a:pt x="622294" y="2779864"/>
                    <a:pt x="0" y="2157570"/>
                    <a:pt x="0" y="13899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1651" tIns="241651" rIns="241651" bIns="241651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000"/>
            </a:p>
          </p:txBody>
        </p:sp>
        <p:sp>
          <p:nvSpPr>
            <p:cNvPr id="13" name="Freeform 21"/>
            <p:cNvSpPr/>
            <p:nvPr/>
          </p:nvSpPr>
          <p:spPr>
            <a:xfrm>
              <a:off x="5648325" y="1882775"/>
              <a:ext cx="973138" cy="972344"/>
            </a:xfrm>
            <a:custGeom>
              <a:avLst/>
              <a:gdLst>
                <a:gd name="connsiteX0" fmla="*/ 0 w 1945905"/>
                <a:gd name="connsiteY0" fmla="*/ 972953 h 1945905"/>
                <a:gd name="connsiteX1" fmla="*/ 972953 w 1945905"/>
                <a:gd name="connsiteY1" fmla="*/ 0 h 1945905"/>
                <a:gd name="connsiteX2" fmla="*/ 1945906 w 1945905"/>
                <a:gd name="connsiteY2" fmla="*/ 972953 h 1945905"/>
                <a:gd name="connsiteX3" fmla="*/ 972953 w 1945905"/>
                <a:gd name="connsiteY3" fmla="*/ 1945906 h 1945905"/>
                <a:gd name="connsiteX4" fmla="*/ 0 w 1945905"/>
                <a:gd name="connsiteY4" fmla="*/ 972953 h 19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905" h="1945905">
                  <a:moveTo>
                    <a:pt x="0" y="972953"/>
                  </a:moveTo>
                  <a:cubicBezTo>
                    <a:pt x="0" y="435606"/>
                    <a:pt x="435606" y="0"/>
                    <a:pt x="972953" y="0"/>
                  </a:cubicBezTo>
                  <a:cubicBezTo>
                    <a:pt x="1510300" y="0"/>
                    <a:pt x="1945906" y="435606"/>
                    <a:pt x="1945906" y="972953"/>
                  </a:cubicBezTo>
                  <a:cubicBezTo>
                    <a:pt x="1945906" y="1510300"/>
                    <a:pt x="1510300" y="1945906"/>
                    <a:pt x="972953" y="1945906"/>
                  </a:cubicBezTo>
                  <a:cubicBezTo>
                    <a:pt x="435606" y="1945906"/>
                    <a:pt x="0" y="1510300"/>
                    <a:pt x="0" y="972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69156" tIns="169156" rIns="169156" bIns="169156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100"/>
            </a:p>
          </p:txBody>
        </p:sp>
        <p:sp>
          <p:nvSpPr>
            <p:cNvPr id="14" name="Freeform 22"/>
            <p:cNvSpPr/>
            <p:nvPr/>
          </p:nvSpPr>
          <p:spPr>
            <a:xfrm>
              <a:off x="7122319" y="3356769"/>
              <a:ext cx="973138" cy="973138"/>
            </a:xfrm>
            <a:custGeom>
              <a:avLst/>
              <a:gdLst>
                <a:gd name="connsiteX0" fmla="*/ 0 w 1945905"/>
                <a:gd name="connsiteY0" fmla="*/ 972953 h 1945905"/>
                <a:gd name="connsiteX1" fmla="*/ 972953 w 1945905"/>
                <a:gd name="connsiteY1" fmla="*/ 0 h 1945905"/>
                <a:gd name="connsiteX2" fmla="*/ 1945906 w 1945905"/>
                <a:gd name="connsiteY2" fmla="*/ 972953 h 1945905"/>
                <a:gd name="connsiteX3" fmla="*/ 972953 w 1945905"/>
                <a:gd name="connsiteY3" fmla="*/ 1945906 h 1945905"/>
                <a:gd name="connsiteX4" fmla="*/ 0 w 1945905"/>
                <a:gd name="connsiteY4" fmla="*/ 972953 h 19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905" h="1945905">
                  <a:moveTo>
                    <a:pt x="0" y="972953"/>
                  </a:moveTo>
                  <a:cubicBezTo>
                    <a:pt x="0" y="435606"/>
                    <a:pt x="435606" y="0"/>
                    <a:pt x="972953" y="0"/>
                  </a:cubicBezTo>
                  <a:cubicBezTo>
                    <a:pt x="1510300" y="0"/>
                    <a:pt x="1945906" y="435606"/>
                    <a:pt x="1945906" y="972953"/>
                  </a:cubicBezTo>
                  <a:cubicBezTo>
                    <a:pt x="1945906" y="1510300"/>
                    <a:pt x="1510300" y="1945906"/>
                    <a:pt x="972953" y="1945906"/>
                  </a:cubicBezTo>
                  <a:cubicBezTo>
                    <a:pt x="435606" y="1945906"/>
                    <a:pt x="0" y="1510300"/>
                    <a:pt x="0" y="9729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69156" tIns="169156" rIns="169156" bIns="169156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100"/>
            </a:p>
          </p:txBody>
        </p:sp>
        <p:sp>
          <p:nvSpPr>
            <p:cNvPr id="15" name="Freeform 23"/>
            <p:cNvSpPr/>
            <p:nvPr/>
          </p:nvSpPr>
          <p:spPr>
            <a:xfrm>
              <a:off x="5648325" y="4830763"/>
              <a:ext cx="973138" cy="973138"/>
            </a:xfrm>
            <a:custGeom>
              <a:avLst/>
              <a:gdLst>
                <a:gd name="connsiteX0" fmla="*/ 0 w 1945905"/>
                <a:gd name="connsiteY0" fmla="*/ 972953 h 1945905"/>
                <a:gd name="connsiteX1" fmla="*/ 972953 w 1945905"/>
                <a:gd name="connsiteY1" fmla="*/ 0 h 1945905"/>
                <a:gd name="connsiteX2" fmla="*/ 1945906 w 1945905"/>
                <a:gd name="connsiteY2" fmla="*/ 972953 h 1945905"/>
                <a:gd name="connsiteX3" fmla="*/ 972953 w 1945905"/>
                <a:gd name="connsiteY3" fmla="*/ 1945906 h 1945905"/>
                <a:gd name="connsiteX4" fmla="*/ 0 w 1945905"/>
                <a:gd name="connsiteY4" fmla="*/ 972953 h 19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905" h="1945905">
                  <a:moveTo>
                    <a:pt x="0" y="972953"/>
                  </a:moveTo>
                  <a:cubicBezTo>
                    <a:pt x="0" y="435606"/>
                    <a:pt x="435606" y="0"/>
                    <a:pt x="972953" y="0"/>
                  </a:cubicBezTo>
                  <a:cubicBezTo>
                    <a:pt x="1510300" y="0"/>
                    <a:pt x="1945906" y="435606"/>
                    <a:pt x="1945906" y="972953"/>
                  </a:cubicBezTo>
                  <a:cubicBezTo>
                    <a:pt x="1945906" y="1510300"/>
                    <a:pt x="1510300" y="1945906"/>
                    <a:pt x="972953" y="1945906"/>
                  </a:cubicBezTo>
                  <a:cubicBezTo>
                    <a:pt x="435606" y="1945906"/>
                    <a:pt x="0" y="1510300"/>
                    <a:pt x="0" y="9729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69156" tIns="169156" rIns="169156" bIns="169156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100"/>
            </a:p>
          </p:txBody>
        </p:sp>
        <p:sp>
          <p:nvSpPr>
            <p:cNvPr id="16" name="Freeform 24"/>
            <p:cNvSpPr/>
            <p:nvPr/>
          </p:nvSpPr>
          <p:spPr>
            <a:xfrm>
              <a:off x="4174332" y="3356769"/>
              <a:ext cx="973138" cy="973138"/>
            </a:xfrm>
            <a:custGeom>
              <a:avLst/>
              <a:gdLst>
                <a:gd name="connsiteX0" fmla="*/ 0 w 1945905"/>
                <a:gd name="connsiteY0" fmla="*/ 972953 h 1945905"/>
                <a:gd name="connsiteX1" fmla="*/ 972953 w 1945905"/>
                <a:gd name="connsiteY1" fmla="*/ 0 h 1945905"/>
                <a:gd name="connsiteX2" fmla="*/ 1945906 w 1945905"/>
                <a:gd name="connsiteY2" fmla="*/ 972953 h 1945905"/>
                <a:gd name="connsiteX3" fmla="*/ 972953 w 1945905"/>
                <a:gd name="connsiteY3" fmla="*/ 1945906 h 1945905"/>
                <a:gd name="connsiteX4" fmla="*/ 0 w 1945905"/>
                <a:gd name="connsiteY4" fmla="*/ 972953 h 19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905" h="1945905">
                  <a:moveTo>
                    <a:pt x="0" y="972953"/>
                  </a:moveTo>
                  <a:cubicBezTo>
                    <a:pt x="0" y="435606"/>
                    <a:pt x="435606" y="0"/>
                    <a:pt x="972953" y="0"/>
                  </a:cubicBezTo>
                  <a:cubicBezTo>
                    <a:pt x="1510300" y="0"/>
                    <a:pt x="1945906" y="435606"/>
                    <a:pt x="1945906" y="972953"/>
                  </a:cubicBezTo>
                  <a:cubicBezTo>
                    <a:pt x="1945906" y="1510300"/>
                    <a:pt x="1510300" y="1945906"/>
                    <a:pt x="972953" y="1945906"/>
                  </a:cubicBezTo>
                  <a:cubicBezTo>
                    <a:pt x="435606" y="1945906"/>
                    <a:pt x="0" y="1510300"/>
                    <a:pt x="0" y="9729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69156" tIns="169156" rIns="169156" bIns="169156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100"/>
            </a:p>
          </p:txBody>
        </p:sp>
        <p:sp>
          <p:nvSpPr>
            <p:cNvPr id="17" name="Freeform 96"/>
            <p:cNvSpPr>
              <a:spLocks noChangeArrowheads="1"/>
            </p:cNvSpPr>
            <p:nvPr/>
          </p:nvSpPr>
          <p:spPr bwMode="auto">
            <a:xfrm>
              <a:off x="4400550" y="3581400"/>
              <a:ext cx="513557" cy="501650"/>
            </a:xfrm>
            <a:custGeom>
              <a:avLst/>
              <a:gdLst>
                <a:gd name="T0" fmla="*/ 1352997810 w 634"/>
                <a:gd name="T1" fmla="*/ 0 h 619"/>
                <a:gd name="T2" fmla="*/ 1352997810 w 634"/>
                <a:gd name="T3" fmla="*/ 0 h 619"/>
                <a:gd name="T4" fmla="*/ 309405641 w 634"/>
                <a:gd name="T5" fmla="*/ 0 h 619"/>
                <a:gd name="T6" fmla="*/ 0 w 634"/>
                <a:gd name="T7" fmla="*/ 501468466 h 619"/>
                <a:gd name="T8" fmla="*/ 0 w 634"/>
                <a:gd name="T9" fmla="*/ 695755323 h 619"/>
                <a:gd name="T10" fmla="*/ 78663247 w 634"/>
                <a:gd name="T11" fmla="*/ 848033247 h 619"/>
                <a:gd name="T12" fmla="*/ 78663247 w 634"/>
                <a:gd name="T13" fmla="*/ 1428266436 h 619"/>
                <a:gd name="T14" fmla="*/ 270075637 w 634"/>
                <a:gd name="T15" fmla="*/ 1622553293 h 619"/>
                <a:gd name="T16" fmla="*/ 1389706570 w 634"/>
                <a:gd name="T17" fmla="*/ 1622553293 h 619"/>
                <a:gd name="T18" fmla="*/ 1623071827 w 634"/>
                <a:gd name="T19" fmla="*/ 1428266436 h 619"/>
                <a:gd name="T20" fmla="*/ 1623071827 w 634"/>
                <a:gd name="T21" fmla="*/ 848033247 h 619"/>
                <a:gd name="T22" fmla="*/ 1659780587 w 634"/>
                <a:gd name="T23" fmla="*/ 695755323 h 619"/>
                <a:gd name="T24" fmla="*/ 1659780587 w 634"/>
                <a:gd name="T25" fmla="*/ 501468466 h 619"/>
                <a:gd name="T26" fmla="*/ 1352997810 w 634"/>
                <a:gd name="T27" fmla="*/ 0 h 619"/>
                <a:gd name="T28" fmla="*/ 1507699821 w 634"/>
                <a:gd name="T29" fmla="*/ 1428266436 h 619"/>
                <a:gd name="T30" fmla="*/ 1507699821 w 634"/>
                <a:gd name="T31" fmla="*/ 1428266436 h 619"/>
                <a:gd name="T32" fmla="*/ 1389706570 w 634"/>
                <a:gd name="T33" fmla="*/ 1546414331 h 619"/>
                <a:gd name="T34" fmla="*/ 270075637 w 634"/>
                <a:gd name="T35" fmla="*/ 1546414331 h 619"/>
                <a:gd name="T36" fmla="*/ 154703630 w 634"/>
                <a:gd name="T37" fmla="*/ 1428266436 h 619"/>
                <a:gd name="T38" fmla="*/ 154703630 w 634"/>
                <a:gd name="T39" fmla="*/ 1312745923 h 619"/>
                <a:gd name="T40" fmla="*/ 1507699821 w 634"/>
                <a:gd name="T41" fmla="*/ 1312745923 h 619"/>
                <a:gd name="T42" fmla="*/ 1507699821 w 634"/>
                <a:gd name="T43" fmla="*/ 1428266436 h 619"/>
                <a:gd name="T44" fmla="*/ 1507699821 w 634"/>
                <a:gd name="T45" fmla="*/ 1236606961 h 619"/>
                <a:gd name="T46" fmla="*/ 1507699821 w 634"/>
                <a:gd name="T47" fmla="*/ 1236606961 h 619"/>
                <a:gd name="T48" fmla="*/ 154703630 w 634"/>
                <a:gd name="T49" fmla="*/ 1236606961 h 619"/>
                <a:gd name="T50" fmla="*/ 154703630 w 634"/>
                <a:gd name="T51" fmla="*/ 926797970 h 619"/>
                <a:gd name="T52" fmla="*/ 270075637 w 634"/>
                <a:gd name="T53" fmla="*/ 926797970 h 619"/>
                <a:gd name="T54" fmla="*/ 464109271 w 634"/>
                <a:gd name="T55" fmla="*/ 771894285 h 619"/>
                <a:gd name="T56" fmla="*/ 658144525 w 634"/>
                <a:gd name="T57" fmla="*/ 926797970 h 619"/>
                <a:gd name="T58" fmla="*/ 849556915 w 634"/>
                <a:gd name="T59" fmla="*/ 811277457 h 619"/>
                <a:gd name="T60" fmla="*/ 1043590549 w 634"/>
                <a:gd name="T61" fmla="*/ 926797970 h 619"/>
                <a:gd name="T62" fmla="*/ 1235002939 w 634"/>
                <a:gd name="T63" fmla="*/ 771894285 h 619"/>
                <a:gd name="T64" fmla="*/ 1389706570 w 634"/>
                <a:gd name="T65" fmla="*/ 926797970 h 619"/>
                <a:gd name="T66" fmla="*/ 1507699821 w 634"/>
                <a:gd name="T67" fmla="*/ 926797970 h 619"/>
                <a:gd name="T68" fmla="*/ 1507699821 w 634"/>
                <a:gd name="T69" fmla="*/ 1236606961 h 619"/>
                <a:gd name="T70" fmla="*/ 1544410200 w 634"/>
                <a:gd name="T71" fmla="*/ 695755323 h 619"/>
                <a:gd name="T72" fmla="*/ 1544410200 w 634"/>
                <a:gd name="T73" fmla="*/ 695755323 h 619"/>
                <a:gd name="T74" fmla="*/ 1389706570 w 634"/>
                <a:gd name="T75" fmla="*/ 811277457 h 619"/>
                <a:gd name="T76" fmla="*/ 1235002939 w 634"/>
                <a:gd name="T77" fmla="*/ 695755323 h 619"/>
                <a:gd name="T78" fmla="*/ 1198294180 w 634"/>
                <a:gd name="T79" fmla="*/ 695755323 h 619"/>
                <a:gd name="T80" fmla="*/ 1043590549 w 634"/>
                <a:gd name="T81" fmla="*/ 811277457 h 619"/>
                <a:gd name="T82" fmla="*/ 849556915 w 634"/>
                <a:gd name="T83" fmla="*/ 695755323 h 619"/>
                <a:gd name="T84" fmla="*/ 812846536 w 634"/>
                <a:gd name="T85" fmla="*/ 695755323 h 619"/>
                <a:gd name="T86" fmla="*/ 658144525 w 634"/>
                <a:gd name="T87" fmla="*/ 811277457 h 619"/>
                <a:gd name="T88" fmla="*/ 464109271 w 634"/>
                <a:gd name="T89" fmla="*/ 695755323 h 619"/>
                <a:gd name="T90" fmla="*/ 424777648 w 634"/>
                <a:gd name="T91" fmla="*/ 695755323 h 619"/>
                <a:gd name="T92" fmla="*/ 270075637 w 634"/>
                <a:gd name="T93" fmla="*/ 811277457 h 619"/>
                <a:gd name="T94" fmla="*/ 117993251 w 634"/>
                <a:gd name="T95" fmla="*/ 695755323 h 619"/>
                <a:gd name="T96" fmla="*/ 117993251 w 634"/>
                <a:gd name="T97" fmla="*/ 616990600 h 619"/>
                <a:gd name="T98" fmla="*/ 1544410200 w 634"/>
                <a:gd name="T99" fmla="*/ 616990600 h 619"/>
                <a:gd name="T100" fmla="*/ 1544410200 w 634"/>
                <a:gd name="T101" fmla="*/ 695755323 h 619"/>
                <a:gd name="T102" fmla="*/ 117993251 w 634"/>
                <a:gd name="T103" fmla="*/ 501468466 h 619"/>
                <a:gd name="T104" fmla="*/ 117993251 w 634"/>
                <a:gd name="T105" fmla="*/ 501468466 h 619"/>
                <a:gd name="T106" fmla="*/ 348737265 w 634"/>
                <a:gd name="T107" fmla="*/ 76138962 h 619"/>
                <a:gd name="T108" fmla="*/ 1313666187 w 634"/>
                <a:gd name="T109" fmla="*/ 76138962 h 619"/>
                <a:gd name="T110" fmla="*/ 1544410200 w 634"/>
                <a:gd name="T111" fmla="*/ 501468466 h 619"/>
                <a:gd name="T112" fmla="*/ 117993251 w 634"/>
                <a:gd name="T113" fmla="*/ 501468466 h 61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634" h="619">
                  <a:moveTo>
                    <a:pt x="516" y="0"/>
                  </a:moveTo>
                  <a:lnTo>
                    <a:pt x="516" y="0"/>
                  </a:lnTo>
                  <a:cubicBezTo>
                    <a:pt x="118" y="0"/>
                    <a:pt x="118" y="0"/>
                    <a:pt x="118" y="0"/>
                  </a:cubicBezTo>
                  <a:cubicBezTo>
                    <a:pt x="0" y="191"/>
                    <a:pt x="0" y="191"/>
                    <a:pt x="0" y="191"/>
                  </a:cubicBezTo>
                  <a:lnTo>
                    <a:pt x="0" y="265"/>
                  </a:lnTo>
                  <a:cubicBezTo>
                    <a:pt x="0" y="294"/>
                    <a:pt x="15" y="309"/>
                    <a:pt x="30" y="323"/>
                  </a:cubicBezTo>
                  <a:cubicBezTo>
                    <a:pt x="30" y="544"/>
                    <a:pt x="30" y="544"/>
                    <a:pt x="30" y="544"/>
                  </a:cubicBezTo>
                  <a:cubicBezTo>
                    <a:pt x="30" y="589"/>
                    <a:pt x="59" y="618"/>
                    <a:pt x="103" y="618"/>
                  </a:cubicBezTo>
                  <a:cubicBezTo>
                    <a:pt x="530" y="618"/>
                    <a:pt x="530" y="618"/>
                    <a:pt x="530" y="618"/>
                  </a:cubicBezTo>
                  <a:cubicBezTo>
                    <a:pt x="575" y="618"/>
                    <a:pt x="619" y="589"/>
                    <a:pt x="619" y="544"/>
                  </a:cubicBezTo>
                  <a:cubicBezTo>
                    <a:pt x="619" y="323"/>
                    <a:pt x="619" y="323"/>
                    <a:pt x="619" y="323"/>
                  </a:cubicBezTo>
                  <a:cubicBezTo>
                    <a:pt x="633" y="309"/>
                    <a:pt x="633" y="294"/>
                    <a:pt x="633" y="265"/>
                  </a:cubicBezTo>
                  <a:cubicBezTo>
                    <a:pt x="633" y="250"/>
                    <a:pt x="633" y="191"/>
                    <a:pt x="633" y="191"/>
                  </a:cubicBezTo>
                  <a:lnTo>
                    <a:pt x="516" y="0"/>
                  </a:lnTo>
                  <a:close/>
                  <a:moveTo>
                    <a:pt x="575" y="544"/>
                  </a:moveTo>
                  <a:lnTo>
                    <a:pt x="575" y="544"/>
                  </a:lnTo>
                  <a:cubicBezTo>
                    <a:pt x="575" y="559"/>
                    <a:pt x="560" y="589"/>
                    <a:pt x="530" y="589"/>
                  </a:cubicBezTo>
                  <a:cubicBezTo>
                    <a:pt x="103" y="589"/>
                    <a:pt x="103" y="589"/>
                    <a:pt x="103" y="589"/>
                  </a:cubicBezTo>
                  <a:cubicBezTo>
                    <a:pt x="89" y="589"/>
                    <a:pt x="59" y="559"/>
                    <a:pt x="59" y="544"/>
                  </a:cubicBezTo>
                  <a:cubicBezTo>
                    <a:pt x="59" y="500"/>
                    <a:pt x="59" y="500"/>
                    <a:pt x="59" y="500"/>
                  </a:cubicBezTo>
                  <a:cubicBezTo>
                    <a:pt x="575" y="500"/>
                    <a:pt x="575" y="500"/>
                    <a:pt x="575" y="500"/>
                  </a:cubicBezTo>
                  <a:lnTo>
                    <a:pt x="575" y="544"/>
                  </a:lnTo>
                  <a:close/>
                  <a:moveTo>
                    <a:pt x="575" y="471"/>
                  </a:moveTo>
                  <a:lnTo>
                    <a:pt x="575" y="471"/>
                  </a:lnTo>
                  <a:cubicBezTo>
                    <a:pt x="59" y="471"/>
                    <a:pt x="59" y="471"/>
                    <a:pt x="59" y="471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74" y="353"/>
                    <a:pt x="89" y="353"/>
                    <a:pt x="103" y="353"/>
                  </a:cubicBezTo>
                  <a:cubicBezTo>
                    <a:pt x="118" y="353"/>
                    <a:pt x="162" y="323"/>
                    <a:pt x="177" y="294"/>
                  </a:cubicBezTo>
                  <a:cubicBezTo>
                    <a:pt x="192" y="323"/>
                    <a:pt x="221" y="353"/>
                    <a:pt x="251" y="353"/>
                  </a:cubicBezTo>
                  <a:cubicBezTo>
                    <a:pt x="280" y="353"/>
                    <a:pt x="310" y="323"/>
                    <a:pt x="324" y="309"/>
                  </a:cubicBezTo>
                  <a:cubicBezTo>
                    <a:pt x="324" y="323"/>
                    <a:pt x="369" y="353"/>
                    <a:pt x="398" y="353"/>
                  </a:cubicBezTo>
                  <a:cubicBezTo>
                    <a:pt x="428" y="353"/>
                    <a:pt x="457" y="323"/>
                    <a:pt x="471" y="294"/>
                  </a:cubicBezTo>
                  <a:cubicBezTo>
                    <a:pt x="486" y="323"/>
                    <a:pt x="501" y="353"/>
                    <a:pt x="530" y="353"/>
                  </a:cubicBezTo>
                  <a:cubicBezTo>
                    <a:pt x="545" y="353"/>
                    <a:pt x="575" y="353"/>
                    <a:pt x="575" y="353"/>
                  </a:cubicBezTo>
                  <a:lnTo>
                    <a:pt x="575" y="471"/>
                  </a:lnTo>
                  <a:close/>
                  <a:moveTo>
                    <a:pt x="589" y="265"/>
                  </a:moveTo>
                  <a:lnTo>
                    <a:pt x="589" y="265"/>
                  </a:lnTo>
                  <a:cubicBezTo>
                    <a:pt x="589" y="294"/>
                    <a:pt x="560" y="309"/>
                    <a:pt x="530" y="309"/>
                  </a:cubicBezTo>
                  <a:cubicBezTo>
                    <a:pt x="501" y="309"/>
                    <a:pt x="471" y="294"/>
                    <a:pt x="471" y="265"/>
                  </a:cubicBezTo>
                  <a:cubicBezTo>
                    <a:pt x="457" y="265"/>
                    <a:pt x="457" y="265"/>
                    <a:pt x="457" y="265"/>
                  </a:cubicBezTo>
                  <a:cubicBezTo>
                    <a:pt x="457" y="294"/>
                    <a:pt x="428" y="309"/>
                    <a:pt x="398" y="309"/>
                  </a:cubicBezTo>
                  <a:cubicBezTo>
                    <a:pt x="369" y="309"/>
                    <a:pt x="324" y="294"/>
                    <a:pt x="324" y="265"/>
                  </a:cubicBezTo>
                  <a:cubicBezTo>
                    <a:pt x="310" y="265"/>
                    <a:pt x="310" y="265"/>
                    <a:pt x="310" y="265"/>
                  </a:cubicBezTo>
                  <a:cubicBezTo>
                    <a:pt x="310" y="294"/>
                    <a:pt x="280" y="309"/>
                    <a:pt x="251" y="309"/>
                  </a:cubicBezTo>
                  <a:cubicBezTo>
                    <a:pt x="221" y="309"/>
                    <a:pt x="177" y="294"/>
                    <a:pt x="177" y="265"/>
                  </a:cubicBezTo>
                  <a:cubicBezTo>
                    <a:pt x="162" y="265"/>
                    <a:pt x="162" y="265"/>
                    <a:pt x="162" y="265"/>
                  </a:cubicBezTo>
                  <a:cubicBezTo>
                    <a:pt x="162" y="294"/>
                    <a:pt x="133" y="309"/>
                    <a:pt x="103" y="309"/>
                  </a:cubicBezTo>
                  <a:cubicBezTo>
                    <a:pt x="74" y="309"/>
                    <a:pt x="45" y="294"/>
                    <a:pt x="45" y="265"/>
                  </a:cubicBezTo>
                  <a:cubicBezTo>
                    <a:pt x="45" y="235"/>
                    <a:pt x="45" y="235"/>
                    <a:pt x="45" y="235"/>
                  </a:cubicBezTo>
                  <a:cubicBezTo>
                    <a:pt x="589" y="235"/>
                    <a:pt x="589" y="235"/>
                    <a:pt x="589" y="235"/>
                  </a:cubicBezTo>
                  <a:lnTo>
                    <a:pt x="589" y="265"/>
                  </a:lnTo>
                  <a:close/>
                  <a:moveTo>
                    <a:pt x="45" y="191"/>
                  </a:moveTo>
                  <a:lnTo>
                    <a:pt x="45" y="191"/>
                  </a:lnTo>
                  <a:cubicBezTo>
                    <a:pt x="133" y="29"/>
                    <a:pt x="133" y="29"/>
                    <a:pt x="133" y="29"/>
                  </a:cubicBezTo>
                  <a:cubicBezTo>
                    <a:pt x="501" y="29"/>
                    <a:pt x="501" y="29"/>
                    <a:pt x="501" y="29"/>
                  </a:cubicBezTo>
                  <a:cubicBezTo>
                    <a:pt x="589" y="191"/>
                    <a:pt x="589" y="191"/>
                    <a:pt x="589" y="191"/>
                  </a:cubicBezTo>
                  <a:lnTo>
                    <a:pt x="45" y="1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21899" tIns="60950" rIns="121899" bIns="60950" anchor="ctr"/>
            <a:lstStyle/>
            <a:p>
              <a:endParaRPr lang="zh-CN" altLang="en-US" sz="900"/>
            </a:p>
          </p:txBody>
        </p:sp>
        <p:sp>
          <p:nvSpPr>
            <p:cNvPr id="18" name="Freeform 108"/>
            <p:cNvSpPr>
              <a:spLocks noChangeArrowheads="1"/>
            </p:cNvSpPr>
            <p:nvPr/>
          </p:nvSpPr>
          <p:spPr bwMode="auto">
            <a:xfrm>
              <a:off x="7381875" y="3568700"/>
              <a:ext cx="498475" cy="513557"/>
            </a:xfrm>
            <a:custGeom>
              <a:avLst/>
              <a:gdLst>
                <a:gd name="T0" fmla="*/ 228163040 w 619"/>
                <a:gd name="T1" fmla="*/ 233426820 h 634"/>
                <a:gd name="T2" fmla="*/ 228163040 w 619"/>
                <a:gd name="T3" fmla="*/ 233426820 h 634"/>
                <a:gd name="T4" fmla="*/ 189272326 w 619"/>
                <a:gd name="T5" fmla="*/ 270145299 h 634"/>
                <a:gd name="T6" fmla="*/ 228163040 w 619"/>
                <a:gd name="T7" fmla="*/ 309486643 h 634"/>
                <a:gd name="T8" fmla="*/ 305946078 w 619"/>
                <a:gd name="T9" fmla="*/ 270145299 h 634"/>
                <a:gd name="T10" fmla="*/ 228163040 w 619"/>
                <a:gd name="T11" fmla="*/ 233426820 h 634"/>
                <a:gd name="T12" fmla="*/ 1413058247 w 619"/>
                <a:gd name="T13" fmla="*/ 0 h 634"/>
                <a:gd name="T14" fmla="*/ 1413058247 w 619"/>
                <a:gd name="T15" fmla="*/ 0 h 634"/>
                <a:gd name="T16" fmla="*/ 189272326 w 619"/>
                <a:gd name="T17" fmla="*/ 0 h 634"/>
                <a:gd name="T18" fmla="*/ 0 w 619"/>
                <a:gd name="T19" fmla="*/ 233426820 h 634"/>
                <a:gd name="T20" fmla="*/ 0 w 619"/>
                <a:gd name="T21" fmla="*/ 1468750529 h 634"/>
                <a:gd name="T22" fmla="*/ 189272326 w 619"/>
                <a:gd name="T23" fmla="*/ 1660213141 h 634"/>
                <a:gd name="T24" fmla="*/ 1413058247 w 619"/>
                <a:gd name="T25" fmla="*/ 1660213141 h 634"/>
                <a:gd name="T26" fmla="*/ 1602330574 w 619"/>
                <a:gd name="T27" fmla="*/ 1468750529 h 634"/>
                <a:gd name="T28" fmla="*/ 1602330574 w 619"/>
                <a:gd name="T29" fmla="*/ 233426820 h 634"/>
                <a:gd name="T30" fmla="*/ 1413058247 w 619"/>
                <a:gd name="T31" fmla="*/ 0 h 634"/>
                <a:gd name="T32" fmla="*/ 1527140573 w 619"/>
                <a:gd name="T33" fmla="*/ 1468750529 h 634"/>
                <a:gd name="T34" fmla="*/ 1527140573 w 619"/>
                <a:gd name="T35" fmla="*/ 1468750529 h 634"/>
                <a:gd name="T36" fmla="*/ 1413058247 w 619"/>
                <a:gd name="T37" fmla="*/ 1544811973 h 634"/>
                <a:gd name="T38" fmla="*/ 189272326 w 619"/>
                <a:gd name="T39" fmla="*/ 1544811973 h 634"/>
                <a:gd name="T40" fmla="*/ 75190001 w 619"/>
                <a:gd name="T41" fmla="*/ 1468750529 h 634"/>
                <a:gd name="T42" fmla="*/ 75190001 w 619"/>
                <a:gd name="T43" fmla="*/ 540290599 h 634"/>
                <a:gd name="T44" fmla="*/ 1527140573 w 619"/>
                <a:gd name="T45" fmla="*/ 540290599 h 634"/>
                <a:gd name="T46" fmla="*/ 1527140573 w 619"/>
                <a:gd name="T47" fmla="*/ 1468750529 h 634"/>
                <a:gd name="T48" fmla="*/ 1527140573 w 619"/>
                <a:gd name="T49" fmla="*/ 424889431 h 634"/>
                <a:gd name="T50" fmla="*/ 1527140573 w 619"/>
                <a:gd name="T51" fmla="*/ 424889431 h 634"/>
                <a:gd name="T52" fmla="*/ 75190001 w 619"/>
                <a:gd name="T53" fmla="*/ 424889431 h 634"/>
                <a:gd name="T54" fmla="*/ 75190001 w 619"/>
                <a:gd name="T55" fmla="*/ 233426820 h 634"/>
                <a:gd name="T56" fmla="*/ 189272326 w 619"/>
                <a:gd name="T57" fmla="*/ 115401168 h 634"/>
                <a:gd name="T58" fmla="*/ 1413058247 w 619"/>
                <a:gd name="T59" fmla="*/ 115401168 h 634"/>
                <a:gd name="T60" fmla="*/ 1527140573 w 619"/>
                <a:gd name="T61" fmla="*/ 233426820 h 634"/>
                <a:gd name="T62" fmla="*/ 1527140573 w 619"/>
                <a:gd name="T63" fmla="*/ 424889431 h 634"/>
                <a:gd name="T64" fmla="*/ 648191443 w 619"/>
                <a:gd name="T65" fmla="*/ 233426820 h 634"/>
                <a:gd name="T66" fmla="*/ 648191443 w 619"/>
                <a:gd name="T67" fmla="*/ 233426820 h 634"/>
                <a:gd name="T68" fmla="*/ 609300729 w 619"/>
                <a:gd name="T69" fmla="*/ 270145299 h 634"/>
                <a:gd name="T70" fmla="*/ 648191443 w 619"/>
                <a:gd name="T71" fmla="*/ 309486643 h 634"/>
                <a:gd name="T72" fmla="*/ 687083767 w 619"/>
                <a:gd name="T73" fmla="*/ 270145299 h 634"/>
                <a:gd name="T74" fmla="*/ 648191443 w 619"/>
                <a:gd name="T75" fmla="*/ 233426820 h 634"/>
                <a:gd name="T76" fmla="*/ 458920727 w 619"/>
                <a:gd name="T77" fmla="*/ 233426820 h 634"/>
                <a:gd name="T78" fmla="*/ 458920727 w 619"/>
                <a:gd name="T79" fmla="*/ 233426820 h 634"/>
                <a:gd name="T80" fmla="*/ 381137689 w 619"/>
                <a:gd name="T81" fmla="*/ 270145299 h 634"/>
                <a:gd name="T82" fmla="*/ 458920727 w 619"/>
                <a:gd name="T83" fmla="*/ 309486643 h 634"/>
                <a:gd name="T84" fmla="*/ 495218404 w 619"/>
                <a:gd name="T85" fmla="*/ 270145299 h 634"/>
                <a:gd name="T86" fmla="*/ 458920727 w 619"/>
                <a:gd name="T87" fmla="*/ 233426820 h 63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19" h="634">
                  <a:moveTo>
                    <a:pt x="88" y="89"/>
                  </a:moveTo>
                  <a:lnTo>
                    <a:pt x="88" y="89"/>
                  </a:lnTo>
                  <a:cubicBezTo>
                    <a:pt x="88" y="89"/>
                    <a:pt x="73" y="89"/>
                    <a:pt x="73" y="103"/>
                  </a:cubicBezTo>
                  <a:cubicBezTo>
                    <a:pt x="73" y="118"/>
                    <a:pt x="88" y="118"/>
                    <a:pt x="88" y="118"/>
                  </a:cubicBezTo>
                  <a:cubicBezTo>
                    <a:pt x="103" y="118"/>
                    <a:pt x="118" y="118"/>
                    <a:pt x="118" y="103"/>
                  </a:cubicBezTo>
                  <a:cubicBezTo>
                    <a:pt x="118" y="89"/>
                    <a:pt x="103" y="89"/>
                    <a:pt x="88" y="89"/>
                  </a:cubicBezTo>
                  <a:close/>
                  <a:moveTo>
                    <a:pt x="545" y="0"/>
                  </a:moveTo>
                  <a:lnTo>
                    <a:pt x="545" y="0"/>
                  </a:lnTo>
                  <a:cubicBezTo>
                    <a:pt x="73" y="0"/>
                    <a:pt x="73" y="0"/>
                    <a:pt x="73" y="0"/>
                  </a:cubicBezTo>
                  <a:cubicBezTo>
                    <a:pt x="29" y="0"/>
                    <a:pt x="0" y="44"/>
                    <a:pt x="0" y="89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604"/>
                    <a:pt x="29" y="633"/>
                    <a:pt x="73" y="633"/>
                  </a:cubicBezTo>
                  <a:cubicBezTo>
                    <a:pt x="545" y="633"/>
                    <a:pt x="545" y="633"/>
                    <a:pt x="545" y="633"/>
                  </a:cubicBezTo>
                  <a:cubicBezTo>
                    <a:pt x="589" y="633"/>
                    <a:pt x="618" y="604"/>
                    <a:pt x="618" y="560"/>
                  </a:cubicBezTo>
                  <a:cubicBezTo>
                    <a:pt x="618" y="89"/>
                    <a:pt x="618" y="89"/>
                    <a:pt x="618" y="89"/>
                  </a:cubicBezTo>
                  <a:cubicBezTo>
                    <a:pt x="618" y="44"/>
                    <a:pt x="589" y="0"/>
                    <a:pt x="545" y="0"/>
                  </a:cubicBezTo>
                  <a:close/>
                  <a:moveTo>
                    <a:pt x="589" y="560"/>
                  </a:moveTo>
                  <a:lnTo>
                    <a:pt x="589" y="560"/>
                  </a:lnTo>
                  <a:cubicBezTo>
                    <a:pt x="589" y="574"/>
                    <a:pt x="559" y="589"/>
                    <a:pt x="545" y="589"/>
                  </a:cubicBezTo>
                  <a:cubicBezTo>
                    <a:pt x="73" y="589"/>
                    <a:pt x="73" y="589"/>
                    <a:pt x="73" y="589"/>
                  </a:cubicBezTo>
                  <a:cubicBezTo>
                    <a:pt x="59" y="589"/>
                    <a:pt x="29" y="574"/>
                    <a:pt x="29" y="560"/>
                  </a:cubicBezTo>
                  <a:cubicBezTo>
                    <a:pt x="29" y="206"/>
                    <a:pt x="29" y="206"/>
                    <a:pt x="29" y="206"/>
                  </a:cubicBezTo>
                  <a:cubicBezTo>
                    <a:pt x="589" y="206"/>
                    <a:pt x="589" y="206"/>
                    <a:pt x="589" y="206"/>
                  </a:cubicBezTo>
                  <a:lnTo>
                    <a:pt x="589" y="560"/>
                  </a:lnTo>
                  <a:close/>
                  <a:moveTo>
                    <a:pt x="589" y="162"/>
                  </a:moveTo>
                  <a:lnTo>
                    <a:pt x="589" y="162"/>
                  </a:lnTo>
                  <a:cubicBezTo>
                    <a:pt x="29" y="162"/>
                    <a:pt x="29" y="162"/>
                    <a:pt x="29" y="16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59"/>
                    <a:pt x="59" y="44"/>
                    <a:pt x="73" y="44"/>
                  </a:cubicBezTo>
                  <a:cubicBezTo>
                    <a:pt x="545" y="44"/>
                    <a:pt x="545" y="44"/>
                    <a:pt x="545" y="44"/>
                  </a:cubicBezTo>
                  <a:cubicBezTo>
                    <a:pt x="559" y="44"/>
                    <a:pt x="589" y="59"/>
                    <a:pt x="589" y="89"/>
                  </a:cubicBezTo>
                  <a:lnTo>
                    <a:pt x="589" y="162"/>
                  </a:lnTo>
                  <a:close/>
                  <a:moveTo>
                    <a:pt x="250" y="89"/>
                  </a:moveTo>
                  <a:lnTo>
                    <a:pt x="250" y="89"/>
                  </a:lnTo>
                  <a:cubicBezTo>
                    <a:pt x="235" y="89"/>
                    <a:pt x="235" y="89"/>
                    <a:pt x="235" y="103"/>
                  </a:cubicBezTo>
                  <a:cubicBezTo>
                    <a:pt x="235" y="118"/>
                    <a:pt x="235" y="118"/>
                    <a:pt x="250" y="118"/>
                  </a:cubicBezTo>
                  <a:cubicBezTo>
                    <a:pt x="265" y="118"/>
                    <a:pt x="265" y="118"/>
                    <a:pt x="265" y="103"/>
                  </a:cubicBezTo>
                  <a:cubicBezTo>
                    <a:pt x="265" y="89"/>
                    <a:pt x="265" y="89"/>
                    <a:pt x="250" y="89"/>
                  </a:cubicBezTo>
                  <a:close/>
                  <a:moveTo>
                    <a:pt x="177" y="89"/>
                  </a:moveTo>
                  <a:lnTo>
                    <a:pt x="177" y="89"/>
                  </a:lnTo>
                  <a:cubicBezTo>
                    <a:pt x="162" y="89"/>
                    <a:pt x="147" y="89"/>
                    <a:pt x="147" y="103"/>
                  </a:cubicBezTo>
                  <a:cubicBezTo>
                    <a:pt x="147" y="118"/>
                    <a:pt x="162" y="118"/>
                    <a:pt x="177" y="118"/>
                  </a:cubicBezTo>
                  <a:cubicBezTo>
                    <a:pt x="177" y="118"/>
                    <a:pt x="191" y="118"/>
                    <a:pt x="191" y="103"/>
                  </a:cubicBezTo>
                  <a:cubicBezTo>
                    <a:pt x="191" y="89"/>
                    <a:pt x="177" y="89"/>
                    <a:pt x="177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21899" tIns="60950" rIns="121899" bIns="60950" anchor="ctr"/>
            <a:lstStyle/>
            <a:p>
              <a:endParaRPr lang="zh-CN" altLang="en-US" sz="900"/>
            </a:p>
          </p:txBody>
        </p:sp>
        <p:sp>
          <p:nvSpPr>
            <p:cNvPr id="19" name="Freeform 136"/>
            <p:cNvSpPr>
              <a:spLocks noChangeArrowheads="1"/>
            </p:cNvSpPr>
            <p:nvPr/>
          </p:nvSpPr>
          <p:spPr bwMode="auto">
            <a:xfrm>
              <a:off x="5875338" y="5032375"/>
              <a:ext cx="512763" cy="512763"/>
            </a:xfrm>
            <a:custGeom>
              <a:avLst/>
              <a:gdLst>
                <a:gd name="T0" fmla="*/ 1311635152 w 634"/>
                <a:gd name="T1" fmla="*/ 615397495 h 634"/>
                <a:gd name="T2" fmla="*/ 1311635152 w 634"/>
                <a:gd name="T3" fmla="*/ 924405647 h 634"/>
                <a:gd name="T4" fmla="*/ 1311635152 w 634"/>
                <a:gd name="T5" fmla="*/ 615397495 h 634"/>
                <a:gd name="T6" fmla="*/ 1350905966 w 634"/>
                <a:gd name="T7" fmla="*/ 848463418 h 634"/>
                <a:gd name="T8" fmla="*/ 1233093525 w 634"/>
                <a:gd name="T9" fmla="*/ 733240670 h 634"/>
                <a:gd name="T10" fmla="*/ 1350905966 w 634"/>
                <a:gd name="T11" fmla="*/ 848463418 h 634"/>
                <a:gd name="T12" fmla="*/ 1387557971 w 634"/>
                <a:gd name="T13" fmla="*/ 1348638165 h 634"/>
                <a:gd name="T14" fmla="*/ 1157170706 w 634"/>
                <a:gd name="T15" fmla="*/ 1387918684 h 634"/>
                <a:gd name="T16" fmla="*/ 1387557971 w 634"/>
                <a:gd name="T17" fmla="*/ 1466479722 h 634"/>
                <a:gd name="T18" fmla="*/ 1387557971 w 634"/>
                <a:gd name="T19" fmla="*/ 1348638165 h 634"/>
                <a:gd name="T20" fmla="*/ 926783441 w 634"/>
                <a:gd name="T21" fmla="*/ 615397495 h 634"/>
                <a:gd name="T22" fmla="*/ 233004456 w 634"/>
                <a:gd name="T23" fmla="*/ 733240670 h 634"/>
                <a:gd name="T24" fmla="*/ 308927275 w 634"/>
                <a:gd name="T25" fmla="*/ 1466479722 h 634"/>
                <a:gd name="T26" fmla="*/ 1041977074 w 634"/>
                <a:gd name="T27" fmla="*/ 1348638165 h 634"/>
                <a:gd name="T28" fmla="*/ 926783441 w 634"/>
                <a:gd name="T29" fmla="*/ 615397495 h 634"/>
                <a:gd name="T30" fmla="*/ 926783441 w 634"/>
                <a:gd name="T31" fmla="*/ 1311976455 h 634"/>
                <a:gd name="T32" fmla="*/ 387468902 w 634"/>
                <a:gd name="T33" fmla="*/ 1348638165 h 634"/>
                <a:gd name="T34" fmla="*/ 308927275 w 634"/>
                <a:gd name="T35" fmla="*/ 769902380 h 634"/>
                <a:gd name="T36" fmla="*/ 887512628 w 634"/>
                <a:gd name="T37" fmla="*/ 733240670 h 634"/>
                <a:gd name="T38" fmla="*/ 926783441 w 634"/>
                <a:gd name="T39" fmla="*/ 1311976455 h 634"/>
                <a:gd name="T40" fmla="*/ 1387557971 w 634"/>
                <a:gd name="T41" fmla="*/ 1194133280 h 634"/>
                <a:gd name="T42" fmla="*/ 1157170706 w 634"/>
                <a:gd name="T43" fmla="*/ 1233415416 h 634"/>
                <a:gd name="T44" fmla="*/ 1387557971 w 634"/>
                <a:gd name="T45" fmla="*/ 1311976455 h 634"/>
                <a:gd name="T46" fmla="*/ 1387557971 w 634"/>
                <a:gd name="T47" fmla="*/ 1194133280 h 634"/>
                <a:gd name="T48" fmla="*/ 1466097981 w 634"/>
                <a:gd name="T49" fmla="*/ 424232518 h 634"/>
                <a:gd name="T50" fmla="*/ 1426828784 w 634"/>
                <a:gd name="T51" fmla="*/ 115222748 h 634"/>
                <a:gd name="T52" fmla="*/ 1387557971 w 634"/>
                <a:gd name="T53" fmla="*/ 39280519 h 634"/>
                <a:gd name="T54" fmla="*/ 308927275 w 634"/>
                <a:gd name="T55" fmla="*/ 39280519 h 634"/>
                <a:gd name="T56" fmla="*/ 233004456 w 634"/>
                <a:gd name="T57" fmla="*/ 115222748 h 634"/>
                <a:gd name="T58" fmla="*/ 233004456 w 634"/>
                <a:gd name="T59" fmla="*/ 424232518 h 634"/>
                <a:gd name="T60" fmla="*/ 0 w 634"/>
                <a:gd name="T61" fmla="*/ 1466479722 h 634"/>
                <a:gd name="T62" fmla="*/ 1466097981 w 634"/>
                <a:gd name="T63" fmla="*/ 1657646317 h 634"/>
                <a:gd name="T64" fmla="*/ 1657214432 w 634"/>
                <a:gd name="T65" fmla="*/ 615397495 h 634"/>
                <a:gd name="T66" fmla="*/ 1542022417 w 634"/>
                <a:gd name="T67" fmla="*/ 1466479722 h 634"/>
                <a:gd name="T68" fmla="*/ 1466097981 w 634"/>
                <a:gd name="T69" fmla="*/ 1542423568 h 634"/>
                <a:gd name="T70" fmla="*/ 117810824 w 634"/>
                <a:gd name="T71" fmla="*/ 1466479722 h 634"/>
                <a:gd name="T72" fmla="*/ 233004456 w 634"/>
                <a:gd name="T73" fmla="*/ 539455266 h 634"/>
                <a:gd name="T74" fmla="*/ 1542022417 w 634"/>
                <a:gd name="T75" fmla="*/ 615397495 h 63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634" h="634">
                  <a:moveTo>
                    <a:pt x="501" y="235"/>
                  </a:moveTo>
                  <a:lnTo>
                    <a:pt x="501" y="235"/>
                  </a:lnTo>
                  <a:cubicBezTo>
                    <a:pt x="457" y="235"/>
                    <a:pt x="442" y="265"/>
                    <a:pt x="442" y="294"/>
                  </a:cubicBezTo>
                  <a:cubicBezTo>
                    <a:pt x="442" y="339"/>
                    <a:pt x="457" y="353"/>
                    <a:pt x="501" y="353"/>
                  </a:cubicBezTo>
                  <a:cubicBezTo>
                    <a:pt x="530" y="353"/>
                    <a:pt x="560" y="339"/>
                    <a:pt x="560" y="294"/>
                  </a:cubicBezTo>
                  <a:cubicBezTo>
                    <a:pt x="560" y="265"/>
                    <a:pt x="530" y="235"/>
                    <a:pt x="501" y="235"/>
                  </a:cubicBezTo>
                  <a:close/>
                  <a:moveTo>
                    <a:pt x="516" y="324"/>
                  </a:moveTo>
                  <a:lnTo>
                    <a:pt x="516" y="324"/>
                  </a:lnTo>
                  <a:cubicBezTo>
                    <a:pt x="471" y="324"/>
                    <a:pt x="471" y="324"/>
                    <a:pt x="471" y="324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516" y="280"/>
                    <a:pt x="516" y="280"/>
                    <a:pt x="516" y="280"/>
                  </a:cubicBezTo>
                  <a:lnTo>
                    <a:pt x="516" y="324"/>
                  </a:lnTo>
                  <a:close/>
                  <a:moveTo>
                    <a:pt x="530" y="515"/>
                  </a:moveTo>
                  <a:lnTo>
                    <a:pt x="530" y="515"/>
                  </a:lnTo>
                  <a:cubicBezTo>
                    <a:pt x="457" y="515"/>
                    <a:pt x="457" y="515"/>
                    <a:pt x="457" y="515"/>
                  </a:cubicBezTo>
                  <a:cubicBezTo>
                    <a:pt x="442" y="515"/>
                    <a:pt x="442" y="530"/>
                    <a:pt x="442" y="530"/>
                  </a:cubicBezTo>
                  <a:cubicBezTo>
                    <a:pt x="442" y="545"/>
                    <a:pt x="442" y="560"/>
                    <a:pt x="457" y="560"/>
                  </a:cubicBezTo>
                  <a:cubicBezTo>
                    <a:pt x="530" y="560"/>
                    <a:pt x="530" y="560"/>
                    <a:pt x="530" y="560"/>
                  </a:cubicBezTo>
                  <a:cubicBezTo>
                    <a:pt x="545" y="560"/>
                    <a:pt x="560" y="545"/>
                    <a:pt x="560" y="530"/>
                  </a:cubicBezTo>
                  <a:cubicBezTo>
                    <a:pt x="560" y="530"/>
                    <a:pt x="545" y="515"/>
                    <a:pt x="530" y="515"/>
                  </a:cubicBezTo>
                  <a:close/>
                  <a:moveTo>
                    <a:pt x="354" y="235"/>
                  </a:moveTo>
                  <a:lnTo>
                    <a:pt x="354" y="235"/>
                  </a:lnTo>
                  <a:cubicBezTo>
                    <a:pt x="118" y="235"/>
                    <a:pt x="118" y="235"/>
                    <a:pt x="118" y="235"/>
                  </a:cubicBezTo>
                  <a:cubicBezTo>
                    <a:pt x="103" y="235"/>
                    <a:pt x="89" y="265"/>
                    <a:pt x="89" y="280"/>
                  </a:cubicBezTo>
                  <a:cubicBezTo>
                    <a:pt x="89" y="515"/>
                    <a:pt x="89" y="515"/>
                    <a:pt x="89" y="515"/>
                  </a:cubicBezTo>
                  <a:cubicBezTo>
                    <a:pt x="89" y="530"/>
                    <a:pt x="103" y="560"/>
                    <a:pt x="118" y="560"/>
                  </a:cubicBezTo>
                  <a:cubicBezTo>
                    <a:pt x="354" y="560"/>
                    <a:pt x="354" y="560"/>
                    <a:pt x="354" y="560"/>
                  </a:cubicBezTo>
                  <a:cubicBezTo>
                    <a:pt x="383" y="560"/>
                    <a:pt x="398" y="530"/>
                    <a:pt x="398" y="515"/>
                  </a:cubicBezTo>
                  <a:cubicBezTo>
                    <a:pt x="398" y="280"/>
                    <a:pt x="398" y="280"/>
                    <a:pt x="398" y="280"/>
                  </a:cubicBezTo>
                  <a:cubicBezTo>
                    <a:pt x="398" y="265"/>
                    <a:pt x="383" y="235"/>
                    <a:pt x="354" y="235"/>
                  </a:cubicBezTo>
                  <a:close/>
                  <a:moveTo>
                    <a:pt x="354" y="501"/>
                  </a:moveTo>
                  <a:lnTo>
                    <a:pt x="354" y="501"/>
                  </a:lnTo>
                  <a:cubicBezTo>
                    <a:pt x="354" y="501"/>
                    <a:pt x="354" y="515"/>
                    <a:pt x="339" y="515"/>
                  </a:cubicBezTo>
                  <a:cubicBezTo>
                    <a:pt x="148" y="515"/>
                    <a:pt x="148" y="515"/>
                    <a:pt x="148" y="515"/>
                  </a:cubicBezTo>
                  <a:cubicBezTo>
                    <a:pt x="133" y="515"/>
                    <a:pt x="118" y="501"/>
                    <a:pt x="118" y="501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8" y="294"/>
                    <a:pt x="133" y="280"/>
                    <a:pt x="148" y="280"/>
                  </a:cubicBezTo>
                  <a:cubicBezTo>
                    <a:pt x="339" y="280"/>
                    <a:pt x="339" y="280"/>
                    <a:pt x="339" y="280"/>
                  </a:cubicBezTo>
                  <a:cubicBezTo>
                    <a:pt x="354" y="280"/>
                    <a:pt x="354" y="294"/>
                    <a:pt x="354" y="294"/>
                  </a:cubicBezTo>
                  <a:lnTo>
                    <a:pt x="354" y="501"/>
                  </a:lnTo>
                  <a:close/>
                  <a:moveTo>
                    <a:pt x="530" y="456"/>
                  </a:moveTo>
                  <a:lnTo>
                    <a:pt x="530" y="456"/>
                  </a:lnTo>
                  <a:cubicBezTo>
                    <a:pt x="457" y="456"/>
                    <a:pt x="457" y="456"/>
                    <a:pt x="457" y="456"/>
                  </a:cubicBezTo>
                  <a:cubicBezTo>
                    <a:pt x="442" y="456"/>
                    <a:pt x="442" y="471"/>
                    <a:pt x="442" y="471"/>
                  </a:cubicBezTo>
                  <a:cubicBezTo>
                    <a:pt x="442" y="486"/>
                    <a:pt x="442" y="501"/>
                    <a:pt x="457" y="501"/>
                  </a:cubicBezTo>
                  <a:cubicBezTo>
                    <a:pt x="530" y="501"/>
                    <a:pt x="530" y="501"/>
                    <a:pt x="530" y="501"/>
                  </a:cubicBezTo>
                  <a:cubicBezTo>
                    <a:pt x="545" y="501"/>
                    <a:pt x="560" y="486"/>
                    <a:pt x="560" y="471"/>
                  </a:cubicBezTo>
                  <a:cubicBezTo>
                    <a:pt x="560" y="471"/>
                    <a:pt x="545" y="456"/>
                    <a:pt x="530" y="456"/>
                  </a:cubicBezTo>
                  <a:close/>
                  <a:moveTo>
                    <a:pt x="560" y="162"/>
                  </a:moveTo>
                  <a:lnTo>
                    <a:pt x="560" y="162"/>
                  </a:lnTo>
                  <a:cubicBezTo>
                    <a:pt x="369" y="162"/>
                    <a:pt x="369" y="162"/>
                    <a:pt x="369" y="162"/>
                  </a:cubicBezTo>
                  <a:cubicBezTo>
                    <a:pt x="545" y="44"/>
                    <a:pt x="545" y="44"/>
                    <a:pt x="545" y="44"/>
                  </a:cubicBezTo>
                  <a:cubicBezTo>
                    <a:pt x="560" y="44"/>
                    <a:pt x="560" y="30"/>
                    <a:pt x="545" y="15"/>
                  </a:cubicBezTo>
                  <a:cubicBezTo>
                    <a:pt x="545" y="0"/>
                    <a:pt x="530" y="0"/>
                    <a:pt x="530" y="15"/>
                  </a:cubicBezTo>
                  <a:cubicBezTo>
                    <a:pt x="530" y="15"/>
                    <a:pt x="339" y="133"/>
                    <a:pt x="324" y="147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03" y="0"/>
                    <a:pt x="89" y="0"/>
                    <a:pt x="89" y="15"/>
                  </a:cubicBezTo>
                  <a:cubicBezTo>
                    <a:pt x="89" y="30"/>
                    <a:pt x="89" y="44"/>
                    <a:pt x="89" y="44"/>
                  </a:cubicBezTo>
                  <a:cubicBezTo>
                    <a:pt x="265" y="162"/>
                    <a:pt x="265" y="162"/>
                    <a:pt x="265" y="162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45" y="162"/>
                    <a:pt x="0" y="192"/>
                    <a:pt x="0" y="235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604"/>
                    <a:pt x="45" y="633"/>
                    <a:pt x="89" y="633"/>
                  </a:cubicBezTo>
                  <a:cubicBezTo>
                    <a:pt x="560" y="633"/>
                    <a:pt x="560" y="633"/>
                    <a:pt x="560" y="633"/>
                  </a:cubicBezTo>
                  <a:cubicBezTo>
                    <a:pt x="604" y="633"/>
                    <a:pt x="633" y="604"/>
                    <a:pt x="633" y="560"/>
                  </a:cubicBezTo>
                  <a:cubicBezTo>
                    <a:pt x="633" y="235"/>
                    <a:pt x="633" y="235"/>
                    <a:pt x="633" y="235"/>
                  </a:cubicBezTo>
                  <a:cubicBezTo>
                    <a:pt x="633" y="192"/>
                    <a:pt x="604" y="162"/>
                    <a:pt x="560" y="162"/>
                  </a:cubicBezTo>
                  <a:close/>
                  <a:moveTo>
                    <a:pt x="589" y="560"/>
                  </a:moveTo>
                  <a:lnTo>
                    <a:pt x="589" y="560"/>
                  </a:lnTo>
                  <a:cubicBezTo>
                    <a:pt x="589" y="574"/>
                    <a:pt x="575" y="589"/>
                    <a:pt x="560" y="589"/>
                  </a:cubicBezTo>
                  <a:cubicBezTo>
                    <a:pt x="89" y="589"/>
                    <a:pt x="89" y="589"/>
                    <a:pt x="89" y="589"/>
                  </a:cubicBezTo>
                  <a:cubicBezTo>
                    <a:pt x="59" y="589"/>
                    <a:pt x="45" y="574"/>
                    <a:pt x="45" y="560"/>
                  </a:cubicBezTo>
                  <a:cubicBezTo>
                    <a:pt x="45" y="235"/>
                    <a:pt x="45" y="235"/>
                    <a:pt x="45" y="235"/>
                  </a:cubicBezTo>
                  <a:cubicBezTo>
                    <a:pt x="45" y="221"/>
                    <a:pt x="59" y="206"/>
                    <a:pt x="89" y="206"/>
                  </a:cubicBezTo>
                  <a:cubicBezTo>
                    <a:pt x="560" y="206"/>
                    <a:pt x="560" y="206"/>
                    <a:pt x="560" y="206"/>
                  </a:cubicBezTo>
                  <a:cubicBezTo>
                    <a:pt x="575" y="206"/>
                    <a:pt x="589" y="221"/>
                    <a:pt x="589" y="235"/>
                  </a:cubicBezTo>
                  <a:lnTo>
                    <a:pt x="589" y="5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21899" tIns="60950" rIns="121899" bIns="60950" anchor="ctr"/>
            <a:lstStyle/>
            <a:p>
              <a:endParaRPr lang="zh-CN" altLang="en-US" sz="900"/>
            </a:p>
          </p:txBody>
        </p:sp>
        <p:sp>
          <p:nvSpPr>
            <p:cNvPr id="20" name="Freeform 157"/>
            <p:cNvSpPr>
              <a:spLocks noChangeArrowheads="1"/>
            </p:cNvSpPr>
            <p:nvPr/>
          </p:nvSpPr>
          <p:spPr bwMode="auto">
            <a:xfrm>
              <a:off x="5886450" y="2085182"/>
              <a:ext cx="512763" cy="497681"/>
            </a:xfrm>
            <a:custGeom>
              <a:avLst/>
              <a:gdLst>
                <a:gd name="T0" fmla="*/ 808972618 w 634"/>
                <a:gd name="T1" fmla="*/ 227859105 h 619"/>
                <a:gd name="T2" fmla="*/ 808972618 w 634"/>
                <a:gd name="T3" fmla="*/ 227859105 h 619"/>
                <a:gd name="T4" fmla="*/ 460774529 w 634"/>
                <a:gd name="T5" fmla="*/ 608487785 h 619"/>
                <a:gd name="T6" fmla="*/ 808972618 w 634"/>
                <a:gd name="T7" fmla="*/ 950276443 h 619"/>
                <a:gd name="T8" fmla="*/ 1193822711 w 634"/>
                <a:gd name="T9" fmla="*/ 608487785 h 619"/>
                <a:gd name="T10" fmla="*/ 808972618 w 634"/>
                <a:gd name="T11" fmla="*/ 227859105 h 619"/>
                <a:gd name="T12" fmla="*/ 808972618 w 634"/>
                <a:gd name="T13" fmla="*/ 836346890 h 619"/>
                <a:gd name="T14" fmla="*/ 808972618 w 634"/>
                <a:gd name="T15" fmla="*/ 836346890 h 619"/>
                <a:gd name="T16" fmla="*/ 578585353 w 634"/>
                <a:gd name="T17" fmla="*/ 608487785 h 619"/>
                <a:gd name="T18" fmla="*/ 808972618 w 634"/>
                <a:gd name="T19" fmla="*/ 341788658 h 619"/>
                <a:gd name="T20" fmla="*/ 1078629078 w 634"/>
                <a:gd name="T21" fmla="*/ 608487785 h 619"/>
                <a:gd name="T22" fmla="*/ 808972618 w 634"/>
                <a:gd name="T23" fmla="*/ 836346890 h 619"/>
                <a:gd name="T24" fmla="*/ 1387557971 w 634"/>
                <a:gd name="T25" fmla="*/ 875186913 h 619"/>
                <a:gd name="T26" fmla="*/ 1387557971 w 634"/>
                <a:gd name="T27" fmla="*/ 875186913 h 619"/>
                <a:gd name="T28" fmla="*/ 1463480789 w 634"/>
                <a:gd name="T29" fmla="*/ 608487785 h 619"/>
                <a:gd name="T30" fmla="*/ 808972618 w 634"/>
                <a:gd name="T31" fmla="*/ 0 h 619"/>
                <a:gd name="T32" fmla="*/ 191116451 w 634"/>
                <a:gd name="T33" fmla="*/ 608487785 h 619"/>
                <a:gd name="T34" fmla="*/ 269658078 w 634"/>
                <a:gd name="T35" fmla="*/ 875186913 h 619"/>
                <a:gd name="T36" fmla="*/ 0 w 634"/>
                <a:gd name="T37" fmla="*/ 1294655615 h 619"/>
                <a:gd name="T38" fmla="*/ 306310083 w 634"/>
                <a:gd name="T39" fmla="*/ 1372335659 h 619"/>
                <a:gd name="T40" fmla="*/ 539314539 w 634"/>
                <a:gd name="T41" fmla="*/ 1600194765 h 619"/>
                <a:gd name="T42" fmla="*/ 769701804 w 634"/>
                <a:gd name="T43" fmla="*/ 1219566084 h 619"/>
                <a:gd name="T44" fmla="*/ 808972618 w 634"/>
                <a:gd name="T45" fmla="*/ 1219566084 h 619"/>
                <a:gd name="T46" fmla="*/ 848243431 w 634"/>
                <a:gd name="T47" fmla="*/ 1219566084 h 619"/>
                <a:gd name="T48" fmla="*/ 1078629078 w 634"/>
                <a:gd name="T49" fmla="*/ 1600194765 h 619"/>
                <a:gd name="T50" fmla="*/ 1309016343 w 634"/>
                <a:gd name="T51" fmla="*/ 1372335659 h 619"/>
                <a:gd name="T52" fmla="*/ 1657214432 w 634"/>
                <a:gd name="T53" fmla="*/ 1294655615 h 619"/>
                <a:gd name="T54" fmla="*/ 1387557971 w 634"/>
                <a:gd name="T55" fmla="*/ 875186913 h 619"/>
                <a:gd name="T56" fmla="*/ 539314539 w 634"/>
                <a:gd name="T57" fmla="*/ 1408585167 h 619"/>
                <a:gd name="T58" fmla="*/ 539314539 w 634"/>
                <a:gd name="T59" fmla="*/ 1408585167 h 619"/>
                <a:gd name="T60" fmla="*/ 384851711 w 634"/>
                <a:gd name="T61" fmla="*/ 1294655615 h 619"/>
                <a:gd name="T62" fmla="*/ 151845637 w 634"/>
                <a:gd name="T63" fmla="*/ 1219566084 h 619"/>
                <a:gd name="T64" fmla="*/ 306310083 w 634"/>
                <a:gd name="T65" fmla="*/ 989116465 h 619"/>
                <a:gd name="T66" fmla="*/ 654508172 w 634"/>
                <a:gd name="T67" fmla="*/ 1180726062 h 619"/>
                <a:gd name="T68" fmla="*/ 539314539 w 634"/>
                <a:gd name="T69" fmla="*/ 1408585167 h 619"/>
                <a:gd name="T70" fmla="*/ 808972618 w 634"/>
                <a:gd name="T71" fmla="*/ 1103046018 h 619"/>
                <a:gd name="T72" fmla="*/ 808972618 w 634"/>
                <a:gd name="T73" fmla="*/ 1103046018 h 619"/>
                <a:gd name="T74" fmla="*/ 306310083 w 634"/>
                <a:gd name="T75" fmla="*/ 608487785 h 619"/>
                <a:gd name="T76" fmla="*/ 808972618 w 634"/>
                <a:gd name="T77" fmla="*/ 75089530 h 619"/>
                <a:gd name="T78" fmla="*/ 1348287157 w 634"/>
                <a:gd name="T79" fmla="*/ 608487785 h 619"/>
                <a:gd name="T80" fmla="*/ 808972618 w 634"/>
                <a:gd name="T81" fmla="*/ 1103046018 h 619"/>
                <a:gd name="T82" fmla="*/ 1269745529 w 634"/>
                <a:gd name="T83" fmla="*/ 1294655615 h 619"/>
                <a:gd name="T84" fmla="*/ 1269745529 w 634"/>
                <a:gd name="T85" fmla="*/ 1294655615 h 619"/>
                <a:gd name="T86" fmla="*/ 1115282701 w 634"/>
                <a:gd name="T87" fmla="*/ 1408585167 h 619"/>
                <a:gd name="T88" fmla="*/ 963437064 w 634"/>
                <a:gd name="T89" fmla="*/ 1180726062 h 619"/>
                <a:gd name="T90" fmla="*/ 1309016343 w 634"/>
                <a:gd name="T91" fmla="*/ 989116465 h 619"/>
                <a:gd name="T92" fmla="*/ 1463480789 w 634"/>
                <a:gd name="T93" fmla="*/ 1219566084 h 619"/>
                <a:gd name="T94" fmla="*/ 1269745529 w 634"/>
                <a:gd name="T95" fmla="*/ 1294655615 h 6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4" h="619">
                  <a:moveTo>
                    <a:pt x="309" y="88"/>
                  </a:moveTo>
                  <a:lnTo>
                    <a:pt x="309" y="88"/>
                  </a:lnTo>
                  <a:cubicBezTo>
                    <a:pt x="235" y="88"/>
                    <a:pt x="176" y="162"/>
                    <a:pt x="176" y="235"/>
                  </a:cubicBezTo>
                  <a:cubicBezTo>
                    <a:pt x="176" y="309"/>
                    <a:pt x="235" y="367"/>
                    <a:pt x="309" y="367"/>
                  </a:cubicBezTo>
                  <a:cubicBezTo>
                    <a:pt x="383" y="367"/>
                    <a:pt x="456" y="309"/>
                    <a:pt x="456" y="235"/>
                  </a:cubicBezTo>
                  <a:cubicBezTo>
                    <a:pt x="456" y="162"/>
                    <a:pt x="383" y="88"/>
                    <a:pt x="309" y="88"/>
                  </a:cubicBezTo>
                  <a:close/>
                  <a:moveTo>
                    <a:pt x="309" y="323"/>
                  </a:moveTo>
                  <a:lnTo>
                    <a:pt x="309" y="323"/>
                  </a:lnTo>
                  <a:cubicBezTo>
                    <a:pt x="265" y="323"/>
                    <a:pt x="221" y="279"/>
                    <a:pt x="221" y="235"/>
                  </a:cubicBezTo>
                  <a:cubicBezTo>
                    <a:pt x="221" y="176"/>
                    <a:pt x="265" y="132"/>
                    <a:pt x="309" y="132"/>
                  </a:cubicBezTo>
                  <a:cubicBezTo>
                    <a:pt x="368" y="132"/>
                    <a:pt x="412" y="176"/>
                    <a:pt x="412" y="235"/>
                  </a:cubicBezTo>
                  <a:cubicBezTo>
                    <a:pt x="412" y="279"/>
                    <a:pt x="368" y="323"/>
                    <a:pt x="309" y="323"/>
                  </a:cubicBezTo>
                  <a:close/>
                  <a:moveTo>
                    <a:pt x="530" y="338"/>
                  </a:moveTo>
                  <a:lnTo>
                    <a:pt x="530" y="338"/>
                  </a:lnTo>
                  <a:cubicBezTo>
                    <a:pt x="544" y="309"/>
                    <a:pt x="559" y="264"/>
                    <a:pt x="559" y="235"/>
                  </a:cubicBezTo>
                  <a:cubicBezTo>
                    <a:pt x="559" y="103"/>
                    <a:pt x="441" y="0"/>
                    <a:pt x="309" y="0"/>
                  </a:cubicBezTo>
                  <a:cubicBezTo>
                    <a:pt x="176" y="0"/>
                    <a:pt x="73" y="103"/>
                    <a:pt x="73" y="235"/>
                  </a:cubicBezTo>
                  <a:cubicBezTo>
                    <a:pt x="73" y="264"/>
                    <a:pt x="88" y="309"/>
                    <a:pt x="103" y="338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58" y="515"/>
                    <a:pt x="117" y="530"/>
                  </a:cubicBezTo>
                  <a:cubicBezTo>
                    <a:pt x="162" y="574"/>
                    <a:pt x="206" y="618"/>
                    <a:pt x="206" y="618"/>
                  </a:cubicBezTo>
                  <a:cubicBezTo>
                    <a:pt x="294" y="471"/>
                    <a:pt x="294" y="471"/>
                    <a:pt x="294" y="471"/>
                  </a:cubicBezTo>
                  <a:cubicBezTo>
                    <a:pt x="309" y="471"/>
                    <a:pt x="309" y="471"/>
                    <a:pt x="309" y="471"/>
                  </a:cubicBezTo>
                  <a:cubicBezTo>
                    <a:pt x="324" y="471"/>
                    <a:pt x="324" y="471"/>
                    <a:pt x="324" y="471"/>
                  </a:cubicBezTo>
                  <a:cubicBezTo>
                    <a:pt x="412" y="618"/>
                    <a:pt x="412" y="618"/>
                    <a:pt x="412" y="618"/>
                  </a:cubicBezTo>
                  <a:cubicBezTo>
                    <a:pt x="412" y="618"/>
                    <a:pt x="456" y="574"/>
                    <a:pt x="500" y="530"/>
                  </a:cubicBezTo>
                  <a:cubicBezTo>
                    <a:pt x="559" y="515"/>
                    <a:pt x="633" y="500"/>
                    <a:pt x="633" y="500"/>
                  </a:cubicBezTo>
                  <a:lnTo>
                    <a:pt x="530" y="338"/>
                  </a:lnTo>
                  <a:close/>
                  <a:moveTo>
                    <a:pt x="206" y="544"/>
                  </a:moveTo>
                  <a:lnTo>
                    <a:pt x="206" y="544"/>
                  </a:lnTo>
                  <a:cubicBezTo>
                    <a:pt x="206" y="544"/>
                    <a:pt x="176" y="530"/>
                    <a:pt x="147" y="500"/>
                  </a:cubicBezTo>
                  <a:cubicBezTo>
                    <a:pt x="103" y="485"/>
                    <a:pt x="58" y="471"/>
                    <a:pt x="58" y="471"/>
                  </a:cubicBezTo>
                  <a:cubicBezTo>
                    <a:pt x="117" y="382"/>
                    <a:pt x="117" y="382"/>
                    <a:pt x="117" y="382"/>
                  </a:cubicBezTo>
                  <a:cubicBezTo>
                    <a:pt x="147" y="412"/>
                    <a:pt x="206" y="456"/>
                    <a:pt x="250" y="456"/>
                  </a:cubicBezTo>
                  <a:lnTo>
                    <a:pt x="206" y="544"/>
                  </a:lnTo>
                  <a:close/>
                  <a:moveTo>
                    <a:pt x="309" y="426"/>
                  </a:moveTo>
                  <a:lnTo>
                    <a:pt x="309" y="426"/>
                  </a:lnTo>
                  <a:cubicBezTo>
                    <a:pt x="206" y="426"/>
                    <a:pt x="117" y="338"/>
                    <a:pt x="117" y="235"/>
                  </a:cubicBezTo>
                  <a:cubicBezTo>
                    <a:pt x="117" y="117"/>
                    <a:pt x="206" y="29"/>
                    <a:pt x="309" y="29"/>
                  </a:cubicBezTo>
                  <a:cubicBezTo>
                    <a:pt x="426" y="29"/>
                    <a:pt x="515" y="117"/>
                    <a:pt x="515" y="235"/>
                  </a:cubicBezTo>
                  <a:cubicBezTo>
                    <a:pt x="515" y="338"/>
                    <a:pt x="426" y="426"/>
                    <a:pt x="309" y="426"/>
                  </a:cubicBezTo>
                  <a:close/>
                  <a:moveTo>
                    <a:pt x="485" y="500"/>
                  </a:moveTo>
                  <a:lnTo>
                    <a:pt x="485" y="500"/>
                  </a:lnTo>
                  <a:cubicBezTo>
                    <a:pt x="456" y="530"/>
                    <a:pt x="426" y="544"/>
                    <a:pt x="426" y="544"/>
                  </a:cubicBezTo>
                  <a:cubicBezTo>
                    <a:pt x="368" y="456"/>
                    <a:pt x="368" y="456"/>
                    <a:pt x="368" y="456"/>
                  </a:cubicBezTo>
                  <a:cubicBezTo>
                    <a:pt x="426" y="456"/>
                    <a:pt x="471" y="412"/>
                    <a:pt x="500" y="382"/>
                  </a:cubicBezTo>
                  <a:cubicBezTo>
                    <a:pt x="559" y="471"/>
                    <a:pt x="559" y="471"/>
                    <a:pt x="559" y="471"/>
                  </a:cubicBezTo>
                  <a:cubicBezTo>
                    <a:pt x="559" y="471"/>
                    <a:pt x="530" y="485"/>
                    <a:pt x="485" y="5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21899" tIns="60950" rIns="121899" bIns="60950" anchor="ctr"/>
            <a:lstStyle/>
            <a:p>
              <a:endParaRPr lang="zh-CN" altLang="en-US" sz="900"/>
            </a:p>
          </p:txBody>
        </p:sp>
        <p:sp>
          <p:nvSpPr>
            <p:cNvPr id="21" name="Freeform 39"/>
            <p:cNvSpPr>
              <a:spLocks noChangeArrowheads="1"/>
            </p:cNvSpPr>
            <p:nvPr/>
          </p:nvSpPr>
          <p:spPr bwMode="auto">
            <a:xfrm>
              <a:off x="5886450" y="3544094"/>
              <a:ext cx="512763" cy="512763"/>
            </a:xfrm>
            <a:custGeom>
              <a:avLst/>
              <a:gdLst>
                <a:gd name="T0" fmla="*/ 2129906867 w 444"/>
                <a:gd name="T1" fmla="*/ 282922484 h 444"/>
                <a:gd name="T2" fmla="*/ 2129906867 w 444"/>
                <a:gd name="T3" fmla="*/ 282922484 h 444"/>
                <a:gd name="T4" fmla="*/ 1985779029 w 444"/>
                <a:gd name="T5" fmla="*/ 282922484 h 444"/>
                <a:gd name="T6" fmla="*/ 1985779029 w 444"/>
                <a:gd name="T7" fmla="*/ 523140166 h 444"/>
                <a:gd name="T8" fmla="*/ 1564066519 w 444"/>
                <a:gd name="T9" fmla="*/ 523140166 h 444"/>
                <a:gd name="T10" fmla="*/ 1564066519 w 444"/>
                <a:gd name="T11" fmla="*/ 282922484 h 444"/>
                <a:gd name="T12" fmla="*/ 806055721 w 444"/>
                <a:gd name="T13" fmla="*/ 282922484 h 444"/>
                <a:gd name="T14" fmla="*/ 806055721 w 444"/>
                <a:gd name="T15" fmla="*/ 523140166 h 444"/>
                <a:gd name="T16" fmla="*/ 379005399 w 444"/>
                <a:gd name="T17" fmla="*/ 523140166 h 444"/>
                <a:gd name="T18" fmla="*/ 379005399 w 444"/>
                <a:gd name="T19" fmla="*/ 282922484 h 444"/>
                <a:gd name="T20" fmla="*/ 240215373 w 444"/>
                <a:gd name="T21" fmla="*/ 282922484 h 444"/>
                <a:gd name="T22" fmla="*/ 0 w 444"/>
                <a:gd name="T23" fmla="*/ 523140166 h 444"/>
                <a:gd name="T24" fmla="*/ 0 w 444"/>
                <a:gd name="T25" fmla="*/ 2129923035 h 444"/>
                <a:gd name="T26" fmla="*/ 240215373 w 444"/>
                <a:gd name="T27" fmla="*/ 2147483647 h 444"/>
                <a:gd name="T28" fmla="*/ 2129906867 w 444"/>
                <a:gd name="T29" fmla="*/ 2147483647 h 444"/>
                <a:gd name="T30" fmla="*/ 2147483647 w 444"/>
                <a:gd name="T31" fmla="*/ 2129923035 h 444"/>
                <a:gd name="T32" fmla="*/ 2147483647 w 444"/>
                <a:gd name="T33" fmla="*/ 523140166 h 444"/>
                <a:gd name="T34" fmla="*/ 2129906867 w 444"/>
                <a:gd name="T35" fmla="*/ 282922484 h 444"/>
                <a:gd name="T36" fmla="*/ 2129906867 w 444"/>
                <a:gd name="T37" fmla="*/ 2129923035 h 444"/>
                <a:gd name="T38" fmla="*/ 2129906867 w 444"/>
                <a:gd name="T39" fmla="*/ 2129923035 h 444"/>
                <a:gd name="T40" fmla="*/ 240215373 w 444"/>
                <a:gd name="T41" fmla="*/ 2129923035 h 444"/>
                <a:gd name="T42" fmla="*/ 240215373 w 444"/>
                <a:gd name="T43" fmla="*/ 1046278023 h 444"/>
                <a:gd name="T44" fmla="*/ 2129906867 w 444"/>
                <a:gd name="T45" fmla="*/ 1046278023 h 444"/>
                <a:gd name="T46" fmla="*/ 2129906867 w 444"/>
                <a:gd name="T47" fmla="*/ 2129923035 h 444"/>
                <a:gd name="T48" fmla="*/ 661925573 w 444"/>
                <a:gd name="T49" fmla="*/ 0 h 444"/>
                <a:gd name="T50" fmla="*/ 661925573 w 444"/>
                <a:gd name="T51" fmla="*/ 0 h 444"/>
                <a:gd name="T52" fmla="*/ 475092934 w 444"/>
                <a:gd name="T53" fmla="*/ 0 h 444"/>
                <a:gd name="T54" fmla="*/ 475092934 w 444"/>
                <a:gd name="T55" fmla="*/ 475095244 h 444"/>
                <a:gd name="T56" fmla="*/ 661925573 w 444"/>
                <a:gd name="T57" fmla="*/ 475095244 h 444"/>
                <a:gd name="T58" fmla="*/ 661925573 w 444"/>
                <a:gd name="T59" fmla="*/ 0 h 444"/>
                <a:gd name="T60" fmla="*/ 1889691494 w 444"/>
                <a:gd name="T61" fmla="*/ 0 h 444"/>
                <a:gd name="T62" fmla="*/ 1889691494 w 444"/>
                <a:gd name="T63" fmla="*/ 0 h 444"/>
                <a:gd name="T64" fmla="*/ 1702858855 w 444"/>
                <a:gd name="T65" fmla="*/ 0 h 444"/>
                <a:gd name="T66" fmla="*/ 1702858855 w 444"/>
                <a:gd name="T67" fmla="*/ 475095244 h 444"/>
                <a:gd name="T68" fmla="*/ 1889691494 w 444"/>
                <a:gd name="T69" fmla="*/ 475095244 h 444"/>
                <a:gd name="T70" fmla="*/ 1889691494 w 444"/>
                <a:gd name="T71" fmla="*/ 0 h 4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85200" y="2765425"/>
            <a:ext cx="2632869" cy="1448594"/>
            <a:chOff x="8585200" y="2765425"/>
            <a:chExt cx="2632869" cy="1448594"/>
          </a:xfrm>
        </p:grpSpPr>
        <p:sp>
          <p:nvSpPr>
            <p:cNvPr id="23" name="Rectangle 69"/>
            <p:cNvSpPr/>
            <p:nvPr/>
          </p:nvSpPr>
          <p:spPr>
            <a:xfrm>
              <a:off x="8585200" y="3525044"/>
              <a:ext cx="2466182" cy="6889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17">
                <a:defRPr/>
              </a:pPr>
              <a:endParaRPr lang="en-US" sz="900"/>
            </a:p>
          </p:txBody>
        </p:sp>
        <p:sp>
          <p:nvSpPr>
            <p:cNvPr id="24" name="Line 525"/>
            <p:cNvSpPr>
              <a:spLocks noChangeShapeType="1"/>
            </p:cNvSpPr>
            <p:nvPr/>
          </p:nvSpPr>
          <p:spPr bwMode="auto">
            <a:xfrm>
              <a:off x="9168607" y="3627438"/>
              <a:ext cx="2381" cy="534194"/>
            </a:xfrm>
            <a:prstGeom prst="line">
              <a:avLst/>
            </a:prstGeom>
            <a:noFill/>
            <a:ln w="1800">
              <a:solidFill>
                <a:srgbClr val="F1F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25" name="TextBox 71"/>
            <p:cNvSpPr txBox="1">
              <a:spLocks noChangeArrowheads="1"/>
            </p:cNvSpPr>
            <p:nvPr/>
          </p:nvSpPr>
          <p:spPr bwMode="auto">
            <a:xfrm>
              <a:off x="8643680" y="3601244"/>
              <a:ext cx="434698" cy="50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2700" b="1">
                  <a:solidFill>
                    <a:schemeClr val="bg1"/>
                  </a:solidFill>
                  <a:latin typeface="Lato Regular" charset="0"/>
                </a:rPr>
                <a:t>D</a:t>
              </a:r>
            </a:p>
          </p:txBody>
        </p:sp>
        <p:sp>
          <p:nvSpPr>
            <p:cNvPr id="26" name="TextBox 72"/>
            <p:cNvSpPr txBox="1">
              <a:spLocks noChangeArrowheads="1"/>
            </p:cNvSpPr>
            <p:nvPr/>
          </p:nvSpPr>
          <p:spPr bwMode="auto">
            <a:xfrm>
              <a:off x="9150350" y="3685382"/>
              <a:ext cx="2067719" cy="362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600" b="1" spc="300" dirty="0">
                  <a:latin typeface="+mj-ea"/>
                  <a:ea typeface="+mj-ea"/>
                </a:rPr>
                <a:t>输入你的标题</a:t>
              </a:r>
              <a:endParaRPr lang="en-US" altLang="zh-CN" sz="1600" b="1" spc="300" dirty="0">
                <a:latin typeface="+mj-ea"/>
                <a:ea typeface="+mj-ea"/>
              </a:endParaRPr>
            </a:p>
          </p:txBody>
        </p:sp>
        <p:sp>
          <p:nvSpPr>
            <p:cNvPr id="27" name="Rectangle 77"/>
            <p:cNvSpPr/>
            <p:nvPr/>
          </p:nvSpPr>
          <p:spPr>
            <a:xfrm>
              <a:off x="8585200" y="2765425"/>
              <a:ext cx="2466182" cy="6889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17">
                <a:defRPr/>
              </a:pPr>
              <a:endParaRPr lang="en-US" sz="900"/>
            </a:p>
          </p:txBody>
        </p:sp>
        <p:sp>
          <p:nvSpPr>
            <p:cNvPr id="28" name="Line 525"/>
            <p:cNvSpPr>
              <a:spLocks noChangeShapeType="1"/>
            </p:cNvSpPr>
            <p:nvPr/>
          </p:nvSpPr>
          <p:spPr bwMode="auto">
            <a:xfrm>
              <a:off x="9168607" y="2867819"/>
              <a:ext cx="2381" cy="534194"/>
            </a:xfrm>
            <a:prstGeom prst="line">
              <a:avLst/>
            </a:prstGeom>
            <a:noFill/>
            <a:ln w="1800">
              <a:solidFill>
                <a:srgbClr val="F1F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29" name="TextBox 79"/>
            <p:cNvSpPr txBox="1">
              <a:spLocks noChangeArrowheads="1"/>
            </p:cNvSpPr>
            <p:nvPr/>
          </p:nvSpPr>
          <p:spPr bwMode="auto">
            <a:xfrm>
              <a:off x="8643680" y="2841625"/>
              <a:ext cx="434698" cy="50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2700" b="1">
                  <a:solidFill>
                    <a:schemeClr val="bg1"/>
                  </a:solidFill>
                  <a:latin typeface="Lato Regular" charset="0"/>
                </a:rPr>
                <a:t>B</a:t>
              </a:r>
            </a:p>
          </p:txBody>
        </p:sp>
        <p:sp>
          <p:nvSpPr>
            <p:cNvPr id="30" name="TextBox 80"/>
            <p:cNvSpPr txBox="1">
              <a:spLocks noChangeArrowheads="1"/>
            </p:cNvSpPr>
            <p:nvPr/>
          </p:nvSpPr>
          <p:spPr bwMode="auto">
            <a:xfrm>
              <a:off x="9150350" y="2925763"/>
              <a:ext cx="2067719" cy="362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600" b="1" spc="300" dirty="0">
                  <a:latin typeface="+mj-ea"/>
                  <a:ea typeface="+mj-ea"/>
                </a:rPr>
                <a:t>输入你的标题</a:t>
              </a:r>
              <a:endParaRPr lang="en-US" altLang="zh-CN" sz="1600" b="1" spc="300" dirty="0"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2338" y="2776538"/>
            <a:ext cx="2632869" cy="1448594"/>
            <a:chOff x="922338" y="2776538"/>
            <a:chExt cx="2632869" cy="1448594"/>
          </a:xfrm>
        </p:grpSpPr>
        <p:sp>
          <p:nvSpPr>
            <p:cNvPr id="32" name="Rectangle 73"/>
            <p:cNvSpPr/>
            <p:nvPr/>
          </p:nvSpPr>
          <p:spPr>
            <a:xfrm>
              <a:off x="922338" y="3536157"/>
              <a:ext cx="2466182" cy="6889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17">
                <a:defRPr/>
              </a:pPr>
              <a:endParaRPr lang="en-US" sz="900"/>
            </a:p>
          </p:txBody>
        </p:sp>
        <p:sp>
          <p:nvSpPr>
            <p:cNvPr id="33" name="Line 525"/>
            <p:cNvSpPr>
              <a:spLocks noChangeShapeType="1"/>
            </p:cNvSpPr>
            <p:nvPr/>
          </p:nvSpPr>
          <p:spPr bwMode="auto">
            <a:xfrm>
              <a:off x="1505744" y="3638550"/>
              <a:ext cx="2381" cy="534194"/>
            </a:xfrm>
            <a:prstGeom prst="line">
              <a:avLst/>
            </a:prstGeom>
            <a:noFill/>
            <a:ln w="1800">
              <a:solidFill>
                <a:srgbClr val="F1F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34" name="TextBox 75"/>
            <p:cNvSpPr txBox="1">
              <a:spLocks noChangeArrowheads="1"/>
            </p:cNvSpPr>
            <p:nvPr/>
          </p:nvSpPr>
          <p:spPr bwMode="auto">
            <a:xfrm>
              <a:off x="980817" y="3611563"/>
              <a:ext cx="434698" cy="50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2700" b="1">
                  <a:solidFill>
                    <a:schemeClr val="bg1"/>
                  </a:solidFill>
                  <a:latin typeface="Lato Regular" charset="0"/>
                </a:rPr>
                <a:t>C</a:t>
              </a:r>
            </a:p>
          </p:txBody>
        </p:sp>
        <p:sp>
          <p:nvSpPr>
            <p:cNvPr id="35" name="TextBox 76"/>
            <p:cNvSpPr txBox="1">
              <a:spLocks noChangeArrowheads="1"/>
            </p:cNvSpPr>
            <p:nvPr/>
          </p:nvSpPr>
          <p:spPr bwMode="auto">
            <a:xfrm>
              <a:off x="1487488" y="3696494"/>
              <a:ext cx="2067719" cy="362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600" b="1" spc="300" dirty="0">
                  <a:latin typeface="+mj-ea"/>
                  <a:ea typeface="+mj-ea"/>
                </a:rPr>
                <a:t>输入你的标题</a:t>
              </a:r>
              <a:endParaRPr lang="en-US" altLang="zh-CN" sz="1600" b="1" spc="300" dirty="0">
                <a:latin typeface="+mj-ea"/>
                <a:ea typeface="+mj-ea"/>
              </a:endParaRPr>
            </a:p>
          </p:txBody>
        </p:sp>
        <p:sp>
          <p:nvSpPr>
            <p:cNvPr id="36" name="Rectangle 81"/>
            <p:cNvSpPr/>
            <p:nvPr/>
          </p:nvSpPr>
          <p:spPr>
            <a:xfrm>
              <a:off x="922338" y="2776538"/>
              <a:ext cx="2466182" cy="6889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17">
                <a:defRPr/>
              </a:pPr>
              <a:endParaRPr lang="en-US" sz="900"/>
            </a:p>
          </p:txBody>
        </p:sp>
        <p:sp>
          <p:nvSpPr>
            <p:cNvPr id="37" name="Line 525"/>
            <p:cNvSpPr>
              <a:spLocks noChangeShapeType="1"/>
            </p:cNvSpPr>
            <p:nvPr/>
          </p:nvSpPr>
          <p:spPr bwMode="auto">
            <a:xfrm>
              <a:off x="1505744" y="2878932"/>
              <a:ext cx="2381" cy="534194"/>
            </a:xfrm>
            <a:prstGeom prst="line">
              <a:avLst/>
            </a:prstGeom>
            <a:noFill/>
            <a:ln w="1800">
              <a:solidFill>
                <a:srgbClr val="F1F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38" name="TextBox 83"/>
            <p:cNvSpPr txBox="1">
              <a:spLocks noChangeArrowheads="1"/>
            </p:cNvSpPr>
            <p:nvPr/>
          </p:nvSpPr>
          <p:spPr bwMode="auto">
            <a:xfrm>
              <a:off x="980817" y="2852738"/>
              <a:ext cx="434698" cy="50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2700" b="1">
                  <a:solidFill>
                    <a:schemeClr val="bg1"/>
                  </a:solidFill>
                  <a:latin typeface="Lato Regular" charset="0"/>
                </a:rPr>
                <a:t>A</a:t>
              </a:r>
            </a:p>
          </p:txBody>
        </p:sp>
        <p:sp>
          <p:nvSpPr>
            <p:cNvPr id="39" name="TextBox 84"/>
            <p:cNvSpPr txBox="1">
              <a:spLocks noChangeArrowheads="1"/>
            </p:cNvSpPr>
            <p:nvPr/>
          </p:nvSpPr>
          <p:spPr bwMode="auto">
            <a:xfrm>
              <a:off x="1487488" y="2936875"/>
              <a:ext cx="2067719" cy="362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600" b="1" spc="300" dirty="0">
                  <a:latin typeface="+mj-ea"/>
                  <a:ea typeface="+mj-ea"/>
                </a:rPr>
                <a:t>输入你的标题</a:t>
              </a:r>
              <a:endParaRPr lang="en-US" altLang="zh-CN" sz="1600" b="1" spc="3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266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09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6002513" y="2410833"/>
            <a:ext cx="4193045" cy="972268"/>
            <a:chOff x="5544500" y="2053878"/>
            <a:chExt cx="2758377" cy="639602"/>
          </a:xfrm>
        </p:grpSpPr>
        <p:sp>
          <p:nvSpPr>
            <p:cNvPr id="45" name="Freeform 98"/>
            <p:cNvSpPr/>
            <p:nvPr/>
          </p:nvSpPr>
          <p:spPr bwMode="auto">
            <a:xfrm>
              <a:off x="5585948" y="2053878"/>
              <a:ext cx="2548884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  <a:endParaRPr 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Content Placeholder 2"/>
            <p:cNvSpPr txBox="1">
              <a:spLocks/>
            </p:cNvSpPr>
            <p:nvPr/>
          </p:nvSpPr>
          <p:spPr bwMode="auto">
            <a:xfrm>
              <a:off x="5544500" y="2560621"/>
              <a:ext cx="2758377" cy="132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5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PROCESS </a:t>
              </a: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17" t="81389"/>
          <a:stretch/>
        </p:blipFill>
        <p:spPr>
          <a:xfrm>
            <a:off x="5559125" y="5096359"/>
            <a:ext cx="1073750" cy="1276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3344750" y="1819383"/>
            <a:ext cx="1954005" cy="1954005"/>
            <a:chOff x="3344750" y="1819383"/>
            <a:chExt cx="1954005" cy="1954005"/>
          </a:xfrm>
        </p:grpSpPr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3344750" y="1819383"/>
              <a:ext cx="1954005" cy="1954005"/>
              <a:chOff x="8325100" y="4748886"/>
              <a:chExt cx="966131" cy="966131"/>
            </a:xfrm>
          </p:grpSpPr>
          <p:sp>
            <p:nvSpPr>
              <p:cNvPr id="18" name="Oval 116"/>
              <p:cNvSpPr/>
              <p:nvPr/>
            </p:nvSpPr>
            <p:spPr bwMode="auto">
              <a:xfrm>
                <a:off x="8374320" y="4805250"/>
                <a:ext cx="852609" cy="852608"/>
              </a:xfrm>
              <a:prstGeom prst="ellipse">
                <a:avLst/>
              </a:prstGeom>
              <a:solidFill>
                <a:schemeClr val="bg1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  <p:sp>
            <p:nvSpPr>
              <p:cNvPr id="19" name="Oval 48"/>
              <p:cNvSpPr/>
              <p:nvPr/>
            </p:nvSpPr>
            <p:spPr bwMode="auto">
              <a:xfrm>
                <a:off x="8325100" y="4748886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sp>
          <p:nvSpPr>
            <p:cNvPr id="20" name="Freeform 266"/>
            <p:cNvSpPr>
              <a:spLocks noChangeArrowheads="1"/>
            </p:cNvSpPr>
            <p:nvPr/>
          </p:nvSpPr>
          <p:spPr bwMode="auto">
            <a:xfrm>
              <a:off x="3914735" y="2331568"/>
              <a:ext cx="842936" cy="928034"/>
            </a:xfrm>
            <a:custGeom>
              <a:avLst/>
              <a:gdLst>
                <a:gd name="T0" fmla="*/ 298967 w 863"/>
                <a:gd name="T1" fmla="*/ 39429 h 954"/>
                <a:gd name="T2" fmla="*/ 193846 w 863"/>
                <a:gd name="T3" fmla="*/ 706840 h 954"/>
                <a:gd name="T4" fmla="*/ 500528 w 863"/>
                <a:gd name="T5" fmla="*/ 916488 h 954"/>
                <a:gd name="T6" fmla="*/ 613364 w 863"/>
                <a:gd name="T7" fmla="*/ 852055 h 954"/>
                <a:gd name="T8" fmla="*/ 742595 w 863"/>
                <a:gd name="T9" fmla="*/ 715496 h 954"/>
                <a:gd name="T10" fmla="*/ 758026 w 863"/>
                <a:gd name="T11" fmla="*/ 666450 h 954"/>
                <a:gd name="T12" fmla="*/ 806246 w 863"/>
                <a:gd name="T13" fmla="*/ 570281 h 954"/>
                <a:gd name="T14" fmla="*/ 282572 w 863"/>
                <a:gd name="T15" fmla="*/ 450070 h 954"/>
                <a:gd name="T16" fmla="*/ 258462 w 863"/>
                <a:gd name="T17" fmla="*/ 417372 h 954"/>
                <a:gd name="T18" fmla="*/ 225672 w 863"/>
                <a:gd name="T19" fmla="*/ 441415 h 954"/>
                <a:gd name="T20" fmla="*/ 153341 w 863"/>
                <a:gd name="T21" fmla="*/ 376982 h 954"/>
                <a:gd name="T22" fmla="*/ 177451 w 863"/>
                <a:gd name="T23" fmla="*/ 328897 h 954"/>
                <a:gd name="T24" fmla="*/ 136946 w 863"/>
                <a:gd name="T25" fmla="*/ 289468 h 954"/>
                <a:gd name="T26" fmla="*/ 162021 w 863"/>
                <a:gd name="T27" fmla="*/ 192338 h 954"/>
                <a:gd name="T28" fmla="*/ 225672 w 863"/>
                <a:gd name="T29" fmla="*/ 192338 h 954"/>
                <a:gd name="T30" fmla="*/ 242067 w 863"/>
                <a:gd name="T31" fmla="*/ 144253 h 954"/>
                <a:gd name="T32" fmla="*/ 338508 w 863"/>
                <a:gd name="T33" fmla="*/ 112517 h 954"/>
                <a:gd name="T34" fmla="*/ 362618 w 863"/>
                <a:gd name="T35" fmla="*/ 168295 h 954"/>
                <a:gd name="T36" fmla="*/ 411803 w 863"/>
                <a:gd name="T37" fmla="*/ 160602 h 954"/>
                <a:gd name="T38" fmla="*/ 491849 w 863"/>
                <a:gd name="T39" fmla="*/ 208686 h 954"/>
                <a:gd name="T40" fmla="*/ 460023 w 863"/>
                <a:gd name="T41" fmla="*/ 273119 h 954"/>
                <a:gd name="T42" fmla="*/ 500528 w 863"/>
                <a:gd name="T43" fmla="*/ 313510 h 954"/>
                <a:gd name="T44" fmla="*/ 476418 w 863"/>
                <a:gd name="T45" fmla="*/ 401985 h 954"/>
                <a:gd name="T46" fmla="*/ 411803 w 863"/>
                <a:gd name="T47" fmla="*/ 393330 h 954"/>
                <a:gd name="T48" fmla="*/ 403123 w 863"/>
                <a:gd name="T49" fmla="*/ 441415 h 954"/>
                <a:gd name="T50" fmla="*/ 306682 w 863"/>
                <a:gd name="T51" fmla="*/ 474112 h 954"/>
                <a:gd name="T52" fmla="*/ 572859 w 863"/>
                <a:gd name="T53" fmla="*/ 634714 h 954"/>
                <a:gd name="T54" fmla="*/ 541033 w 863"/>
                <a:gd name="T55" fmla="*/ 627020 h 954"/>
                <a:gd name="T56" fmla="*/ 532354 w 863"/>
                <a:gd name="T57" fmla="*/ 658756 h 954"/>
                <a:gd name="T58" fmla="*/ 467738 w 863"/>
                <a:gd name="T59" fmla="*/ 682798 h 954"/>
                <a:gd name="T60" fmla="*/ 452308 w 863"/>
                <a:gd name="T61" fmla="*/ 651063 h 954"/>
                <a:gd name="T62" fmla="*/ 419518 w 863"/>
                <a:gd name="T63" fmla="*/ 658756 h 954"/>
                <a:gd name="T64" fmla="*/ 371297 w 863"/>
                <a:gd name="T65" fmla="*/ 618365 h 954"/>
                <a:gd name="T66" fmla="*/ 387692 w 863"/>
                <a:gd name="T67" fmla="*/ 586629 h 954"/>
                <a:gd name="T68" fmla="*/ 362618 w 863"/>
                <a:gd name="T69" fmla="*/ 562587 h 954"/>
                <a:gd name="T70" fmla="*/ 379013 w 863"/>
                <a:gd name="T71" fmla="*/ 498154 h 954"/>
                <a:gd name="T72" fmla="*/ 411803 w 863"/>
                <a:gd name="T73" fmla="*/ 498154 h 954"/>
                <a:gd name="T74" fmla="*/ 427233 w 863"/>
                <a:gd name="T75" fmla="*/ 465457 h 954"/>
                <a:gd name="T76" fmla="*/ 484133 w 863"/>
                <a:gd name="T77" fmla="*/ 450070 h 954"/>
                <a:gd name="T78" fmla="*/ 500528 w 863"/>
                <a:gd name="T79" fmla="*/ 481806 h 954"/>
                <a:gd name="T80" fmla="*/ 532354 w 863"/>
                <a:gd name="T81" fmla="*/ 474112 h 954"/>
                <a:gd name="T82" fmla="*/ 589254 w 863"/>
                <a:gd name="T83" fmla="*/ 514503 h 954"/>
                <a:gd name="T84" fmla="*/ 572859 w 863"/>
                <a:gd name="T85" fmla="*/ 546239 h 954"/>
                <a:gd name="T86" fmla="*/ 596969 w 863"/>
                <a:gd name="T87" fmla="*/ 578936 h 954"/>
                <a:gd name="T88" fmla="*/ 572859 w 863"/>
                <a:gd name="T89" fmla="*/ 634714 h 954"/>
                <a:gd name="T90" fmla="*/ 572859 w 863"/>
                <a:gd name="T91" fmla="*/ 634714 h 9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rgbClr val="3DAA64"/>
            </a:solidFill>
            <a:ln>
              <a:noFill/>
            </a:ln>
            <a:extLst/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3065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8130" t="16165" r="8389" b="10723"/>
          <a:stretch/>
        </p:blipFill>
        <p:spPr>
          <a:xfrm>
            <a:off x="0" y="0"/>
            <a:ext cx="12306300" cy="68770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59600" y="1605228"/>
            <a:ext cx="3672800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5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</a:t>
            </a:r>
            <a:r>
              <a:rPr lang="zh-CN" altLang="en-US" sz="65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师说课</a:t>
            </a:r>
            <a:endParaRPr lang="en-US" altLang="zh-CN" sz="6500" b="1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65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5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48882" y="3479010"/>
            <a:ext cx="44085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初中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硕士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博士</a:t>
            </a:r>
            <a:endParaRPr lang="zh-CN" altLang="en-US" sz="15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17246" y="3968044"/>
            <a:ext cx="3213717" cy="268439"/>
            <a:chOff x="4538111" y="2692716"/>
            <a:chExt cx="3478468" cy="298635"/>
          </a:xfrm>
          <a:solidFill>
            <a:schemeClr val="bg1"/>
          </a:solidFill>
        </p:grpSpPr>
        <p:sp>
          <p:nvSpPr>
            <p:cNvPr id="8" name="矩形 7"/>
            <p:cNvSpPr/>
            <p:nvPr/>
          </p:nvSpPr>
          <p:spPr>
            <a:xfrm>
              <a:off x="4639772" y="2692716"/>
              <a:ext cx="3150326" cy="2986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28" u="sng">
                <a:solidFill>
                  <a:schemeClr val="bg1"/>
                </a:solidFill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538111" y="2731498"/>
              <a:ext cx="3478468" cy="243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4290" tIns="17145" rIns="34290" bIns="17145">
              <a:spAutoFit/>
            </a:bodyPr>
            <a:lstStyle/>
            <a:p>
              <a:pPr algn="ctr" defTabSz="816174"/>
              <a:r>
                <a:rPr lang="zh-CN" altLang="en-US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itchFamily="34" charset="0"/>
                </a:rPr>
                <a:t>将课人：张三  部门：教师组</a:t>
              </a:r>
            </a:p>
          </p:txBody>
        </p:sp>
      </p:grpSp>
      <p:sp>
        <p:nvSpPr>
          <p:cNvPr id="11" name="TextBox 65"/>
          <p:cNvSpPr txBox="1"/>
          <p:nvPr/>
        </p:nvSpPr>
        <p:spPr>
          <a:xfrm>
            <a:off x="5506832" y="796729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2551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382448" cy="754236"/>
            <a:chOff x="1153871" y="221914"/>
            <a:chExt cx="238244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3751" y="765772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1808957" y="3263900"/>
            <a:ext cx="8777288" cy="1008063"/>
            <a:chOff x="1675607" y="2921000"/>
            <a:chExt cx="8777288" cy="1008063"/>
          </a:xfrm>
        </p:grpSpPr>
        <p:grpSp>
          <p:nvGrpSpPr>
            <p:cNvPr id="8" name="Group 1"/>
            <p:cNvGrpSpPr>
              <a:grpSpLocks/>
            </p:cNvGrpSpPr>
            <p:nvPr/>
          </p:nvGrpSpPr>
          <p:grpSpPr bwMode="auto">
            <a:xfrm>
              <a:off x="3714750" y="2968625"/>
              <a:ext cx="1790700" cy="932657"/>
              <a:chOff x="3913901" y="5865040"/>
              <a:chExt cx="3322518" cy="1730427"/>
            </a:xfrm>
          </p:grpSpPr>
          <p:cxnSp>
            <p:nvCxnSpPr>
              <p:cNvPr id="43" name="直接连接符 84"/>
              <p:cNvCxnSpPr/>
              <p:nvPr/>
            </p:nvCxnSpPr>
            <p:spPr>
              <a:xfrm flipV="1">
                <a:off x="5664998" y="6732463"/>
                <a:ext cx="157142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4" name="弧形 85"/>
              <p:cNvSpPr/>
              <p:nvPr/>
            </p:nvSpPr>
            <p:spPr>
              <a:xfrm rot="16200000">
                <a:off x="3913927" y="5865014"/>
                <a:ext cx="1730427" cy="1730479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zh-CN" altLang="en-US" sz="700"/>
              </a:p>
            </p:txBody>
          </p:sp>
        </p:grpSp>
        <p:grpSp>
          <p:nvGrpSpPr>
            <p:cNvPr id="9" name="Group 53"/>
            <p:cNvGrpSpPr>
              <a:grpSpLocks/>
            </p:cNvGrpSpPr>
            <p:nvPr/>
          </p:nvGrpSpPr>
          <p:grpSpPr bwMode="auto">
            <a:xfrm>
              <a:off x="1675607" y="2928938"/>
              <a:ext cx="999331" cy="999332"/>
              <a:chOff x="7683929" y="9649657"/>
              <a:chExt cx="1999231" cy="1999752"/>
            </a:xfrm>
          </p:grpSpPr>
          <p:grpSp>
            <p:nvGrpSpPr>
              <p:cNvPr id="39" name="Group 78"/>
              <p:cNvGrpSpPr>
                <a:grpSpLocks/>
              </p:cNvGrpSpPr>
              <p:nvPr/>
            </p:nvGrpSpPr>
            <p:grpSpPr bwMode="auto">
              <a:xfrm rot="-283084">
                <a:off x="7683929" y="9649657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41" name="Oval 81"/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42" name="Oval 82"/>
                <p:cNvSpPr/>
                <p:nvPr/>
              </p:nvSpPr>
              <p:spPr>
                <a:xfrm>
                  <a:off x="5286828" y="5333405"/>
                  <a:ext cx="2831098" cy="283183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40" name="Freeform 3"/>
              <p:cNvSpPr>
                <a:spLocks noChangeArrowheads="1"/>
              </p:cNvSpPr>
              <p:nvPr/>
            </p:nvSpPr>
            <p:spPr bwMode="auto">
              <a:xfrm>
                <a:off x="8300770" y="10295371"/>
                <a:ext cx="804670" cy="648009"/>
              </a:xfrm>
              <a:custGeom>
                <a:avLst/>
                <a:gdLst>
                  <a:gd name="T0" fmla="*/ 1276590336 w 497"/>
                  <a:gd name="T1" fmla="*/ 186338228 h 400"/>
                  <a:gd name="T2" fmla="*/ 1276590336 w 497"/>
                  <a:gd name="T3" fmla="*/ 186338228 h 400"/>
                  <a:gd name="T4" fmla="*/ 975136992 w 497"/>
                  <a:gd name="T5" fmla="*/ 0 h 400"/>
                  <a:gd name="T6" fmla="*/ 927952892 w 497"/>
                  <a:gd name="T7" fmla="*/ 0 h 400"/>
                  <a:gd name="T8" fmla="*/ 650090788 w 497"/>
                  <a:gd name="T9" fmla="*/ 186338228 h 400"/>
                  <a:gd name="T10" fmla="*/ 372230304 w 497"/>
                  <a:gd name="T11" fmla="*/ 0 h 400"/>
                  <a:gd name="T12" fmla="*/ 322424955 w 497"/>
                  <a:gd name="T13" fmla="*/ 0 h 400"/>
                  <a:gd name="T14" fmla="*/ 20969992 w 497"/>
                  <a:gd name="T15" fmla="*/ 186338228 h 400"/>
                  <a:gd name="T16" fmla="*/ 0 w 497"/>
                  <a:gd name="T17" fmla="*/ 233578084 h 400"/>
                  <a:gd name="T18" fmla="*/ 0 w 497"/>
                  <a:gd name="T19" fmla="*/ 1002549304 h 400"/>
                  <a:gd name="T20" fmla="*/ 20969992 w 497"/>
                  <a:gd name="T21" fmla="*/ 1023544796 h 400"/>
                  <a:gd name="T22" fmla="*/ 68154092 w 497"/>
                  <a:gd name="T23" fmla="*/ 1023544796 h 400"/>
                  <a:gd name="T24" fmla="*/ 346016195 w 497"/>
                  <a:gd name="T25" fmla="*/ 860826496 h 400"/>
                  <a:gd name="T26" fmla="*/ 626499548 w 497"/>
                  <a:gd name="T27" fmla="*/ 1023544796 h 400"/>
                  <a:gd name="T28" fmla="*/ 673683648 w 497"/>
                  <a:gd name="T29" fmla="*/ 1023544796 h 400"/>
                  <a:gd name="T30" fmla="*/ 951545751 w 497"/>
                  <a:gd name="T31" fmla="*/ 860826496 h 400"/>
                  <a:gd name="T32" fmla="*/ 1232029104 w 497"/>
                  <a:gd name="T33" fmla="*/ 1023544796 h 400"/>
                  <a:gd name="T34" fmla="*/ 1252999095 w 497"/>
                  <a:gd name="T35" fmla="*/ 1047164724 h 400"/>
                  <a:gd name="T36" fmla="*/ 1276590336 w 497"/>
                  <a:gd name="T37" fmla="*/ 1023544796 h 400"/>
                  <a:gd name="T38" fmla="*/ 1300183196 w 497"/>
                  <a:gd name="T39" fmla="*/ 1002549304 h 400"/>
                  <a:gd name="T40" fmla="*/ 1300183196 w 497"/>
                  <a:gd name="T41" fmla="*/ 233578084 h 400"/>
                  <a:gd name="T42" fmla="*/ 1276590336 w 497"/>
                  <a:gd name="T43" fmla="*/ 186338228 h 400"/>
                  <a:gd name="T44" fmla="*/ 301453344 w 497"/>
                  <a:gd name="T45" fmla="*/ 768971220 h 400"/>
                  <a:gd name="T46" fmla="*/ 301453344 w 497"/>
                  <a:gd name="T47" fmla="*/ 768971220 h 400"/>
                  <a:gd name="T48" fmla="*/ 91746951 w 497"/>
                  <a:gd name="T49" fmla="*/ 908067972 h 400"/>
                  <a:gd name="T50" fmla="*/ 91746951 w 497"/>
                  <a:gd name="T51" fmla="*/ 257198012 h 400"/>
                  <a:gd name="T52" fmla="*/ 301453344 w 497"/>
                  <a:gd name="T53" fmla="*/ 115476824 h 400"/>
                  <a:gd name="T54" fmla="*/ 301453344 w 497"/>
                  <a:gd name="T55" fmla="*/ 768971220 h 400"/>
                  <a:gd name="T56" fmla="*/ 602906688 w 497"/>
                  <a:gd name="T57" fmla="*/ 908067972 h 400"/>
                  <a:gd name="T58" fmla="*/ 602906688 w 497"/>
                  <a:gd name="T59" fmla="*/ 908067972 h 400"/>
                  <a:gd name="T60" fmla="*/ 393200295 w 497"/>
                  <a:gd name="T61" fmla="*/ 768971220 h 400"/>
                  <a:gd name="T62" fmla="*/ 393200295 w 497"/>
                  <a:gd name="T63" fmla="*/ 115476824 h 400"/>
                  <a:gd name="T64" fmla="*/ 602906688 w 497"/>
                  <a:gd name="T65" fmla="*/ 257198012 h 400"/>
                  <a:gd name="T66" fmla="*/ 602906688 w 497"/>
                  <a:gd name="T67" fmla="*/ 908067972 h 400"/>
                  <a:gd name="T68" fmla="*/ 904361651 w 497"/>
                  <a:gd name="T69" fmla="*/ 768971220 h 400"/>
                  <a:gd name="T70" fmla="*/ 904361651 w 497"/>
                  <a:gd name="T71" fmla="*/ 768971220 h 400"/>
                  <a:gd name="T72" fmla="*/ 697274888 w 497"/>
                  <a:gd name="T73" fmla="*/ 908067972 h 400"/>
                  <a:gd name="T74" fmla="*/ 697274888 w 497"/>
                  <a:gd name="T75" fmla="*/ 257198012 h 400"/>
                  <a:gd name="T76" fmla="*/ 904361651 w 497"/>
                  <a:gd name="T77" fmla="*/ 115476824 h 400"/>
                  <a:gd name="T78" fmla="*/ 904361651 w 497"/>
                  <a:gd name="T79" fmla="*/ 768971220 h 400"/>
                  <a:gd name="T80" fmla="*/ 1208436244 w 497"/>
                  <a:gd name="T81" fmla="*/ 908067972 h 400"/>
                  <a:gd name="T82" fmla="*/ 1208436244 w 497"/>
                  <a:gd name="T83" fmla="*/ 908067972 h 400"/>
                  <a:gd name="T84" fmla="*/ 996108603 w 497"/>
                  <a:gd name="T85" fmla="*/ 768971220 h 400"/>
                  <a:gd name="T86" fmla="*/ 996108603 w 497"/>
                  <a:gd name="T87" fmla="*/ 115476824 h 400"/>
                  <a:gd name="T88" fmla="*/ 1208436244 w 497"/>
                  <a:gd name="T89" fmla="*/ 257198012 h 400"/>
                  <a:gd name="T90" fmla="*/ 1208436244 w 497"/>
                  <a:gd name="T91" fmla="*/ 908067972 h 4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497" h="400">
                    <a:moveTo>
                      <a:pt x="487" y="71"/>
                    </a:moveTo>
                    <a:lnTo>
                      <a:pt x="487" y="71"/>
                    </a:lnTo>
                    <a:cubicBezTo>
                      <a:pt x="372" y="0"/>
                      <a:pt x="372" y="0"/>
                      <a:pt x="372" y="0"/>
                    </a:cubicBezTo>
                    <a:cubicBezTo>
                      <a:pt x="363" y="0"/>
                      <a:pt x="363" y="0"/>
                      <a:pt x="354" y="0"/>
                    </a:cubicBezTo>
                    <a:cubicBezTo>
                      <a:pt x="248" y="71"/>
                      <a:pt x="248" y="71"/>
                      <a:pt x="248" y="71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32" y="0"/>
                      <a:pt x="132" y="0"/>
                      <a:pt x="123" y="0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0" y="80"/>
                      <a:pt x="0" y="80"/>
                      <a:pt x="0" y="89"/>
                    </a:cubicBezTo>
                    <a:cubicBezTo>
                      <a:pt x="0" y="382"/>
                      <a:pt x="0" y="382"/>
                      <a:pt x="0" y="382"/>
                    </a:cubicBezTo>
                    <a:cubicBezTo>
                      <a:pt x="0" y="382"/>
                      <a:pt x="0" y="390"/>
                      <a:pt x="8" y="390"/>
                    </a:cubicBezTo>
                    <a:cubicBezTo>
                      <a:pt x="8" y="399"/>
                      <a:pt x="17" y="399"/>
                      <a:pt x="26" y="390"/>
                    </a:cubicBezTo>
                    <a:cubicBezTo>
                      <a:pt x="132" y="328"/>
                      <a:pt x="132" y="328"/>
                      <a:pt x="132" y="328"/>
                    </a:cubicBezTo>
                    <a:cubicBezTo>
                      <a:pt x="239" y="390"/>
                      <a:pt x="239" y="390"/>
                      <a:pt x="239" y="390"/>
                    </a:cubicBezTo>
                    <a:cubicBezTo>
                      <a:pt x="248" y="399"/>
                      <a:pt x="248" y="399"/>
                      <a:pt x="257" y="390"/>
                    </a:cubicBezTo>
                    <a:cubicBezTo>
                      <a:pt x="363" y="328"/>
                      <a:pt x="363" y="328"/>
                      <a:pt x="363" y="328"/>
                    </a:cubicBezTo>
                    <a:cubicBezTo>
                      <a:pt x="470" y="390"/>
                      <a:pt x="470" y="390"/>
                      <a:pt x="470" y="390"/>
                    </a:cubicBezTo>
                    <a:cubicBezTo>
                      <a:pt x="470" y="399"/>
                      <a:pt x="478" y="399"/>
                      <a:pt x="478" y="399"/>
                    </a:cubicBezTo>
                    <a:cubicBezTo>
                      <a:pt x="478" y="399"/>
                      <a:pt x="487" y="399"/>
                      <a:pt x="487" y="390"/>
                    </a:cubicBezTo>
                    <a:cubicBezTo>
                      <a:pt x="496" y="390"/>
                      <a:pt x="496" y="382"/>
                      <a:pt x="496" y="382"/>
                    </a:cubicBezTo>
                    <a:cubicBezTo>
                      <a:pt x="496" y="89"/>
                      <a:pt x="496" y="89"/>
                      <a:pt x="496" y="89"/>
                    </a:cubicBezTo>
                    <a:cubicBezTo>
                      <a:pt x="496" y="80"/>
                      <a:pt x="496" y="80"/>
                      <a:pt x="487" y="71"/>
                    </a:cubicBezTo>
                    <a:close/>
                    <a:moveTo>
                      <a:pt x="115" y="293"/>
                    </a:moveTo>
                    <a:lnTo>
                      <a:pt x="115" y="293"/>
                    </a:lnTo>
                    <a:cubicBezTo>
                      <a:pt x="35" y="346"/>
                      <a:pt x="35" y="346"/>
                      <a:pt x="35" y="34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115" y="44"/>
                      <a:pt x="115" y="44"/>
                      <a:pt x="115" y="44"/>
                    </a:cubicBezTo>
                    <a:lnTo>
                      <a:pt x="115" y="293"/>
                    </a:lnTo>
                    <a:close/>
                    <a:moveTo>
                      <a:pt x="230" y="346"/>
                    </a:moveTo>
                    <a:lnTo>
                      <a:pt x="230" y="346"/>
                    </a:lnTo>
                    <a:cubicBezTo>
                      <a:pt x="150" y="293"/>
                      <a:pt x="150" y="293"/>
                      <a:pt x="150" y="29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230" y="98"/>
                      <a:pt x="230" y="98"/>
                      <a:pt x="230" y="98"/>
                    </a:cubicBezTo>
                    <a:lnTo>
                      <a:pt x="230" y="346"/>
                    </a:lnTo>
                    <a:close/>
                    <a:moveTo>
                      <a:pt x="345" y="293"/>
                    </a:moveTo>
                    <a:lnTo>
                      <a:pt x="345" y="293"/>
                    </a:lnTo>
                    <a:cubicBezTo>
                      <a:pt x="266" y="346"/>
                      <a:pt x="266" y="346"/>
                      <a:pt x="266" y="346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345" y="44"/>
                      <a:pt x="345" y="44"/>
                      <a:pt x="345" y="44"/>
                    </a:cubicBezTo>
                    <a:lnTo>
                      <a:pt x="345" y="293"/>
                    </a:lnTo>
                    <a:close/>
                    <a:moveTo>
                      <a:pt x="461" y="346"/>
                    </a:moveTo>
                    <a:lnTo>
                      <a:pt x="461" y="346"/>
                    </a:lnTo>
                    <a:cubicBezTo>
                      <a:pt x="380" y="293"/>
                      <a:pt x="380" y="293"/>
                      <a:pt x="380" y="293"/>
                    </a:cubicBezTo>
                    <a:cubicBezTo>
                      <a:pt x="380" y="44"/>
                      <a:pt x="380" y="44"/>
                      <a:pt x="380" y="44"/>
                    </a:cubicBezTo>
                    <a:cubicBezTo>
                      <a:pt x="461" y="98"/>
                      <a:pt x="461" y="98"/>
                      <a:pt x="461" y="98"/>
                    </a:cubicBezTo>
                    <a:lnTo>
                      <a:pt x="461" y="3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10" name="Group 54"/>
            <p:cNvGrpSpPr>
              <a:grpSpLocks/>
            </p:cNvGrpSpPr>
            <p:nvPr/>
          </p:nvGrpSpPr>
          <p:grpSpPr bwMode="auto">
            <a:xfrm>
              <a:off x="7541419" y="2928938"/>
              <a:ext cx="999331" cy="1000125"/>
              <a:chOff x="14361737" y="2978422"/>
              <a:chExt cx="1999231" cy="1999752"/>
            </a:xfrm>
          </p:grpSpPr>
          <p:grpSp>
            <p:nvGrpSpPr>
              <p:cNvPr id="35" name="Group 74"/>
              <p:cNvGrpSpPr>
                <a:grpSpLocks/>
              </p:cNvGrpSpPr>
              <p:nvPr/>
            </p:nvGrpSpPr>
            <p:grpSpPr bwMode="auto">
              <a:xfrm rot="-283084">
                <a:off x="14361737" y="2978422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37" name="Oval 76"/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38" name="Oval 77"/>
                <p:cNvSpPr/>
                <p:nvPr/>
              </p:nvSpPr>
              <p:spPr>
                <a:xfrm>
                  <a:off x="5286828" y="5333188"/>
                  <a:ext cx="2831098" cy="283227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36" name="Freeform 22"/>
              <p:cNvSpPr>
                <a:spLocks noChangeArrowheads="1"/>
              </p:cNvSpPr>
              <p:nvPr/>
            </p:nvSpPr>
            <p:spPr bwMode="auto">
              <a:xfrm>
                <a:off x="15014064" y="3584307"/>
                <a:ext cx="747702" cy="747708"/>
              </a:xfrm>
              <a:custGeom>
                <a:avLst/>
                <a:gdLst>
                  <a:gd name="T0" fmla="*/ 605038512 w 461"/>
                  <a:gd name="T1" fmla="*/ 21044493 h 461"/>
                  <a:gd name="T2" fmla="*/ 605038512 w 461"/>
                  <a:gd name="T3" fmla="*/ 21044493 h 461"/>
                  <a:gd name="T4" fmla="*/ 0 w 461"/>
                  <a:gd name="T5" fmla="*/ 628723490 h 461"/>
                  <a:gd name="T6" fmla="*/ 605038512 w 461"/>
                  <a:gd name="T7" fmla="*/ 1210096466 h 461"/>
                  <a:gd name="T8" fmla="*/ 1210077024 w 461"/>
                  <a:gd name="T9" fmla="*/ 605048233 h 461"/>
                  <a:gd name="T10" fmla="*/ 605038512 w 461"/>
                  <a:gd name="T11" fmla="*/ 21044493 h 461"/>
                  <a:gd name="T12" fmla="*/ 605038512 w 461"/>
                  <a:gd name="T13" fmla="*/ 92071887 h 461"/>
                  <a:gd name="T14" fmla="*/ 605038512 w 461"/>
                  <a:gd name="T15" fmla="*/ 92071887 h 461"/>
                  <a:gd name="T16" fmla="*/ 839161687 w 461"/>
                  <a:gd name="T17" fmla="*/ 139424024 h 461"/>
                  <a:gd name="T18" fmla="*/ 765505742 w 461"/>
                  <a:gd name="T19" fmla="*/ 278848048 h 461"/>
                  <a:gd name="T20" fmla="*/ 605038512 w 461"/>
                  <a:gd name="T21" fmla="*/ 255172791 h 461"/>
                  <a:gd name="T22" fmla="*/ 441940539 w 461"/>
                  <a:gd name="T23" fmla="*/ 278848048 h 461"/>
                  <a:gd name="T24" fmla="*/ 370915337 w 461"/>
                  <a:gd name="T25" fmla="*/ 139424024 h 461"/>
                  <a:gd name="T26" fmla="*/ 605038512 w 461"/>
                  <a:gd name="T27" fmla="*/ 92071887 h 461"/>
                  <a:gd name="T28" fmla="*/ 278844189 w 461"/>
                  <a:gd name="T29" fmla="*/ 768147515 h 461"/>
                  <a:gd name="T30" fmla="*/ 278844189 w 461"/>
                  <a:gd name="T31" fmla="*/ 768147515 h 461"/>
                  <a:gd name="T32" fmla="*/ 139421283 w 461"/>
                  <a:gd name="T33" fmla="*/ 860221024 h 461"/>
                  <a:gd name="T34" fmla="*/ 92071148 w 461"/>
                  <a:gd name="T35" fmla="*/ 628723490 h 461"/>
                  <a:gd name="T36" fmla="*/ 139421283 w 461"/>
                  <a:gd name="T37" fmla="*/ 370921557 h 461"/>
                  <a:gd name="T38" fmla="*/ 278844189 w 461"/>
                  <a:gd name="T39" fmla="*/ 439318187 h 461"/>
                  <a:gd name="T40" fmla="*/ 231492432 w 461"/>
                  <a:gd name="T41" fmla="*/ 605048233 h 461"/>
                  <a:gd name="T42" fmla="*/ 278844189 w 461"/>
                  <a:gd name="T43" fmla="*/ 768147515 h 461"/>
                  <a:gd name="T44" fmla="*/ 605038512 w 461"/>
                  <a:gd name="T45" fmla="*/ 1139069072 h 461"/>
                  <a:gd name="T46" fmla="*/ 605038512 w 461"/>
                  <a:gd name="T47" fmla="*/ 1139069072 h 461"/>
                  <a:gd name="T48" fmla="*/ 370915337 w 461"/>
                  <a:gd name="T49" fmla="*/ 1070672442 h 461"/>
                  <a:gd name="T50" fmla="*/ 441940539 w 461"/>
                  <a:gd name="T51" fmla="*/ 931248418 h 461"/>
                  <a:gd name="T52" fmla="*/ 605038512 w 461"/>
                  <a:gd name="T53" fmla="*/ 978600555 h 461"/>
                  <a:gd name="T54" fmla="*/ 765505742 w 461"/>
                  <a:gd name="T55" fmla="*/ 931248418 h 461"/>
                  <a:gd name="T56" fmla="*/ 839161687 w 461"/>
                  <a:gd name="T57" fmla="*/ 1070672442 h 461"/>
                  <a:gd name="T58" fmla="*/ 605038512 w 461"/>
                  <a:gd name="T59" fmla="*/ 1139069072 h 461"/>
                  <a:gd name="T60" fmla="*/ 605038512 w 461"/>
                  <a:gd name="T61" fmla="*/ 907573161 h 461"/>
                  <a:gd name="T62" fmla="*/ 605038512 w 461"/>
                  <a:gd name="T63" fmla="*/ 907573161 h 461"/>
                  <a:gd name="T64" fmla="*/ 326194324 w 461"/>
                  <a:gd name="T65" fmla="*/ 605048233 h 461"/>
                  <a:gd name="T66" fmla="*/ 605038512 w 461"/>
                  <a:gd name="T67" fmla="*/ 323569421 h 461"/>
                  <a:gd name="T68" fmla="*/ 883882701 w 461"/>
                  <a:gd name="T69" fmla="*/ 605048233 h 461"/>
                  <a:gd name="T70" fmla="*/ 605038512 w 461"/>
                  <a:gd name="T71" fmla="*/ 907573161 h 461"/>
                  <a:gd name="T72" fmla="*/ 931232836 w 461"/>
                  <a:gd name="T73" fmla="*/ 768147515 h 461"/>
                  <a:gd name="T74" fmla="*/ 931232836 w 461"/>
                  <a:gd name="T75" fmla="*/ 768147515 h 461"/>
                  <a:gd name="T76" fmla="*/ 978584592 w 461"/>
                  <a:gd name="T77" fmla="*/ 605048233 h 461"/>
                  <a:gd name="T78" fmla="*/ 931232836 w 461"/>
                  <a:gd name="T79" fmla="*/ 439318187 h 461"/>
                  <a:gd name="T80" fmla="*/ 1070655741 w 461"/>
                  <a:gd name="T81" fmla="*/ 370921557 h 461"/>
                  <a:gd name="T82" fmla="*/ 1118005876 w 461"/>
                  <a:gd name="T83" fmla="*/ 605048233 h 461"/>
                  <a:gd name="T84" fmla="*/ 1070655741 w 461"/>
                  <a:gd name="T85" fmla="*/ 860221024 h 461"/>
                  <a:gd name="T86" fmla="*/ 931232836 w 461"/>
                  <a:gd name="T87" fmla="*/ 768147515 h 46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61" h="461">
                    <a:moveTo>
                      <a:pt x="230" y="8"/>
                    </a:moveTo>
                    <a:lnTo>
                      <a:pt x="230" y="8"/>
                    </a:lnTo>
                    <a:cubicBezTo>
                      <a:pt x="97" y="8"/>
                      <a:pt x="0" y="106"/>
                      <a:pt x="0" y="239"/>
                    </a:cubicBezTo>
                    <a:cubicBezTo>
                      <a:pt x="0" y="363"/>
                      <a:pt x="106" y="460"/>
                      <a:pt x="230" y="460"/>
                    </a:cubicBezTo>
                    <a:cubicBezTo>
                      <a:pt x="363" y="460"/>
                      <a:pt x="460" y="354"/>
                      <a:pt x="460" y="230"/>
                    </a:cubicBezTo>
                    <a:cubicBezTo>
                      <a:pt x="460" y="106"/>
                      <a:pt x="354" y="0"/>
                      <a:pt x="230" y="8"/>
                    </a:cubicBezTo>
                    <a:close/>
                    <a:moveTo>
                      <a:pt x="230" y="35"/>
                    </a:moveTo>
                    <a:lnTo>
                      <a:pt x="230" y="35"/>
                    </a:lnTo>
                    <a:cubicBezTo>
                      <a:pt x="256" y="35"/>
                      <a:pt x="291" y="44"/>
                      <a:pt x="319" y="53"/>
                    </a:cubicBezTo>
                    <a:cubicBezTo>
                      <a:pt x="291" y="106"/>
                      <a:pt x="291" y="106"/>
                      <a:pt x="291" y="106"/>
                    </a:cubicBezTo>
                    <a:cubicBezTo>
                      <a:pt x="275" y="97"/>
                      <a:pt x="247" y="97"/>
                      <a:pt x="230" y="97"/>
                    </a:cubicBezTo>
                    <a:cubicBezTo>
                      <a:pt x="203" y="97"/>
                      <a:pt x="185" y="97"/>
                      <a:pt x="168" y="106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68" y="44"/>
                      <a:pt x="194" y="35"/>
                      <a:pt x="230" y="35"/>
                    </a:cubicBezTo>
                    <a:close/>
                    <a:moveTo>
                      <a:pt x="106" y="292"/>
                    </a:moveTo>
                    <a:lnTo>
                      <a:pt x="106" y="292"/>
                    </a:lnTo>
                    <a:cubicBezTo>
                      <a:pt x="53" y="327"/>
                      <a:pt x="53" y="327"/>
                      <a:pt x="53" y="327"/>
                    </a:cubicBezTo>
                    <a:cubicBezTo>
                      <a:pt x="35" y="301"/>
                      <a:pt x="35" y="265"/>
                      <a:pt x="35" y="239"/>
                    </a:cubicBezTo>
                    <a:cubicBezTo>
                      <a:pt x="26" y="204"/>
                      <a:pt x="35" y="167"/>
                      <a:pt x="53" y="141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97" y="185"/>
                      <a:pt x="88" y="212"/>
                      <a:pt x="88" y="230"/>
                    </a:cubicBezTo>
                    <a:cubicBezTo>
                      <a:pt x="88" y="257"/>
                      <a:pt x="97" y="274"/>
                      <a:pt x="106" y="292"/>
                    </a:cubicBezTo>
                    <a:close/>
                    <a:moveTo>
                      <a:pt x="230" y="433"/>
                    </a:moveTo>
                    <a:lnTo>
                      <a:pt x="230" y="433"/>
                    </a:lnTo>
                    <a:cubicBezTo>
                      <a:pt x="194" y="433"/>
                      <a:pt x="168" y="425"/>
                      <a:pt x="141" y="407"/>
                    </a:cubicBezTo>
                    <a:cubicBezTo>
                      <a:pt x="168" y="354"/>
                      <a:pt x="168" y="354"/>
                      <a:pt x="168" y="354"/>
                    </a:cubicBezTo>
                    <a:cubicBezTo>
                      <a:pt x="185" y="363"/>
                      <a:pt x="203" y="372"/>
                      <a:pt x="230" y="372"/>
                    </a:cubicBezTo>
                    <a:cubicBezTo>
                      <a:pt x="247" y="372"/>
                      <a:pt x="275" y="363"/>
                      <a:pt x="291" y="354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291" y="425"/>
                      <a:pt x="266" y="433"/>
                      <a:pt x="230" y="433"/>
                    </a:cubicBezTo>
                    <a:close/>
                    <a:moveTo>
                      <a:pt x="230" y="345"/>
                    </a:moveTo>
                    <a:lnTo>
                      <a:pt x="230" y="345"/>
                    </a:lnTo>
                    <a:cubicBezTo>
                      <a:pt x="168" y="345"/>
                      <a:pt x="124" y="292"/>
                      <a:pt x="124" y="230"/>
                    </a:cubicBezTo>
                    <a:cubicBezTo>
                      <a:pt x="124" y="167"/>
                      <a:pt x="168" y="123"/>
                      <a:pt x="230" y="123"/>
                    </a:cubicBezTo>
                    <a:cubicBezTo>
                      <a:pt x="291" y="123"/>
                      <a:pt x="336" y="167"/>
                      <a:pt x="336" y="230"/>
                    </a:cubicBezTo>
                    <a:cubicBezTo>
                      <a:pt x="336" y="292"/>
                      <a:pt x="291" y="345"/>
                      <a:pt x="230" y="345"/>
                    </a:cubicBezTo>
                    <a:close/>
                    <a:moveTo>
                      <a:pt x="354" y="292"/>
                    </a:moveTo>
                    <a:lnTo>
                      <a:pt x="354" y="292"/>
                    </a:lnTo>
                    <a:cubicBezTo>
                      <a:pt x="363" y="274"/>
                      <a:pt x="372" y="257"/>
                      <a:pt x="372" y="230"/>
                    </a:cubicBezTo>
                    <a:cubicBezTo>
                      <a:pt x="372" y="212"/>
                      <a:pt x="363" y="185"/>
                      <a:pt x="354" y="167"/>
                    </a:cubicBezTo>
                    <a:cubicBezTo>
                      <a:pt x="407" y="141"/>
                      <a:pt x="407" y="141"/>
                      <a:pt x="407" y="141"/>
                    </a:cubicBezTo>
                    <a:cubicBezTo>
                      <a:pt x="416" y="167"/>
                      <a:pt x="425" y="195"/>
                      <a:pt x="425" y="230"/>
                    </a:cubicBezTo>
                    <a:cubicBezTo>
                      <a:pt x="425" y="265"/>
                      <a:pt x="416" y="292"/>
                      <a:pt x="407" y="327"/>
                    </a:cubicBezTo>
                    <a:lnTo>
                      <a:pt x="354" y="2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11" name="Group 55"/>
            <p:cNvGrpSpPr>
              <a:grpSpLocks/>
            </p:cNvGrpSpPr>
            <p:nvPr/>
          </p:nvGrpSpPr>
          <p:grpSpPr bwMode="auto">
            <a:xfrm>
              <a:off x="5585619" y="2924175"/>
              <a:ext cx="999331" cy="999332"/>
              <a:chOff x="12208441" y="5274469"/>
              <a:chExt cx="1999231" cy="1999752"/>
            </a:xfrm>
          </p:grpSpPr>
          <p:grpSp>
            <p:nvGrpSpPr>
              <p:cNvPr id="31" name="Group 61"/>
              <p:cNvGrpSpPr>
                <a:grpSpLocks/>
              </p:cNvGrpSpPr>
              <p:nvPr/>
            </p:nvGrpSpPr>
            <p:grpSpPr bwMode="auto">
              <a:xfrm rot="-283084">
                <a:off x="12208441" y="5274469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33" name="Oval 63"/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34" name="Oval 73"/>
                <p:cNvSpPr/>
                <p:nvPr/>
              </p:nvSpPr>
              <p:spPr>
                <a:xfrm>
                  <a:off x="5286828" y="5333405"/>
                  <a:ext cx="2831098" cy="283183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32" name="Freeform 101"/>
              <p:cNvSpPr>
                <a:spLocks noChangeArrowheads="1"/>
              </p:cNvSpPr>
              <p:nvPr/>
            </p:nvSpPr>
            <p:spPr bwMode="auto">
              <a:xfrm>
                <a:off x="12885009" y="5933249"/>
                <a:ext cx="804670" cy="619524"/>
              </a:xfrm>
              <a:custGeom>
                <a:avLst/>
                <a:gdLst>
                  <a:gd name="T0" fmla="*/ 209706393 w 497"/>
                  <a:gd name="T1" fmla="*/ 652290657 h 382"/>
                  <a:gd name="T2" fmla="*/ 209706393 w 497"/>
                  <a:gd name="T3" fmla="*/ 652290657 h 382"/>
                  <a:gd name="T4" fmla="*/ 416793155 w 497"/>
                  <a:gd name="T5" fmla="*/ 862706631 h 382"/>
                  <a:gd name="T6" fmla="*/ 650090788 w 497"/>
                  <a:gd name="T7" fmla="*/ 1002107640 h 382"/>
                  <a:gd name="T8" fmla="*/ 883390040 w 497"/>
                  <a:gd name="T9" fmla="*/ 886378287 h 382"/>
                  <a:gd name="T10" fmla="*/ 1022321092 w 497"/>
                  <a:gd name="T11" fmla="*/ 678592856 h 382"/>
                  <a:gd name="T12" fmla="*/ 650090788 w 497"/>
                  <a:gd name="T13" fmla="*/ 862706631 h 382"/>
                  <a:gd name="T14" fmla="*/ 209706393 w 497"/>
                  <a:gd name="T15" fmla="*/ 652290657 h 382"/>
                  <a:gd name="T16" fmla="*/ 1276590336 w 497"/>
                  <a:gd name="T17" fmla="*/ 326145328 h 382"/>
                  <a:gd name="T18" fmla="*/ 1276590336 w 497"/>
                  <a:gd name="T19" fmla="*/ 326145328 h 382"/>
                  <a:gd name="T20" fmla="*/ 718246499 w 497"/>
                  <a:gd name="T21" fmla="*/ 23671655 h 382"/>
                  <a:gd name="T22" fmla="*/ 579315447 w 497"/>
                  <a:gd name="T23" fmla="*/ 23671655 h 382"/>
                  <a:gd name="T24" fmla="*/ 23591241 w 497"/>
                  <a:gd name="T25" fmla="*/ 326145328 h 382"/>
                  <a:gd name="T26" fmla="*/ 23591241 w 497"/>
                  <a:gd name="T27" fmla="*/ 420831949 h 382"/>
                  <a:gd name="T28" fmla="*/ 579315447 w 497"/>
                  <a:gd name="T29" fmla="*/ 723305623 h 382"/>
                  <a:gd name="T30" fmla="*/ 718246499 w 497"/>
                  <a:gd name="T31" fmla="*/ 723305623 h 382"/>
                  <a:gd name="T32" fmla="*/ 1069505192 w 497"/>
                  <a:gd name="T33" fmla="*/ 512889648 h 382"/>
                  <a:gd name="T34" fmla="*/ 697274888 w 497"/>
                  <a:gd name="T35" fmla="*/ 420831949 h 382"/>
                  <a:gd name="T36" fmla="*/ 650090788 w 497"/>
                  <a:gd name="T37" fmla="*/ 441874682 h 382"/>
                  <a:gd name="T38" fmla="*/ 532131347 w 497"/>
                  <a:gd name="T39" fmla="*/ 349816984 h 382"/>
                  <a:gd name="T40" fmla="*/ 650090788 w 497"/>
                  <a:gd name="T41" fmla="*/ 281432562 h 382"/>
                  <a:gd name="T42" fmla="*/ 768051848 w 497"/>
                  <a:gd name="T43" fmla="*/ 326145328 h 382"/>
                  <a:gd name="T44" fmla="*/ 1161252144 w 497"/>
                  <a:gd name="T45" fmla="*/ 465546337 h 382"/>
                  <a:gd name="T46" fmla="*/ 1276590336 w 497"/>
                  <a:gd name="T47" fmla="*/ 420831949 h 382"/>
                  <a:gd name="T48" fmla="*/ 1276590336 w 497"/>
                  <a:gd name="T49" fmla="*/ 326145328 h 382"/>
                  <a:gd name="T50" fmla="*/ 1114068044 w 497"/>
                  <a:gd name="T51" fmla="*/ 910051564 h 382"/>
                  <a:gd name="T52" fmla="*/ 1114068044 w 497"/>
                  <a:gd name="T53" fmla="*/ 910051564 h 382"/>
                  <a:gd name="T54" fmla="*/ 1208436244 w 497"/>
                  <a:gd name="T55" fmla="*/ 886378287 h 382"/>
                  <a:gd name="T56" fmla="*/ 1161252144 w 497"/>
                  <a:gd name="T57" fmla="*/ 465546337 h 382"/>
                  <a:gd name="T58" fmla="*/ 1069505192 w 497"/>
                  <a:gd name="T59" fmla="*/ 512889648 h 382"/>
                  <a:gd name="T60" fmla="*/ 1114068044 w 497"/>
                  <a:gd name="T61" fmla="*/ 910051564 h 38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97" h="382">
                    <a:moveTo>
                      <a:pt x="80" y="248"/>
                    </a:moveTo>
                    <a:lnTo>
                      <a:pt x="80" y="248"/>
                    </a:lnTo>
                    <a:cubicBezTo>
                      <a:pt x="97" y="293"/>
                      <a:pt x="106" y="311"/>
                      <a:pt x="159" y="328"/>
                    </a:cubicBezTo>
                    <a:cubicBezTo>
                      <a:pt x="203" y="355"/>
                      <a:pt x="230" y="381"/>
                      <a:pt x="248" y="381"/>
                    </a:cubicBezTo>
                    <a:cubicBezTo>
                      <a:pt x="266" y="381"/>
                      <a:pt x="293" y="355"/>
                      <a:pt x="337" y="337"/>
                    </a:cubicBezTo>
                    <a:cubicBezTo>
                      <a:pt x="390" y="311"/>
                      <a:pt x="372" y="311"/>
                      <a:pt x="390" y="258"/>
                    </a:cubicBezTo>
                    <a:cubicBezTo>
                      <a:pt x="248" y="328"/>
                      <a:pt x="248" y="328"/>
                      <a:pt x="248" y="328"/>
                    </a:cubicBezTo>
                    <a:lnTo>
                      <a:pt x="80" y="248"/>
                    </a:lnTo>
                    <a:close/>
                    <a:moveTo>
                      <a:pt x="487" y="124"/>
                    </a:moveTo>
                    <a:lnTo>
                      <a:pt x="487" y="124"/>
                    </a:lnTo>
                    <a:cubicBezTo>
                      <a:pt x="274" y="9"/>
                      <a:pt x="274" y="9"/>
                      <a:pt x="274" y="9"/>
                    </a:cubicBezTo>
                    <a:cubicBezTo>
                      <a:pt x="266" y="0"/>
                      <a:pt x="239" y="0"/>
                      <a:pt x="221" y="9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0" y="133"/>
                      <a:pt x="0" y="142"/>
                      <a:pt x="9" y="160"/>
                    </a:cubicBezTo>
                    <a:cubicBezTo>
                      <a:pt x="221" y="275"/>
                      <a:pt x="221" y="275"/>
                      <a:pt x="221" y="275"/>
                    </a:cubicBezTo>
                    <a:cubicBezTo>
                      <a:pt x="239" y="284"/>
                      <a:pt x="266" y="284"/>
                      <a:pt x="274" y="275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266" y="160"/>
                      <a:pt x="266" y="160"/>
                      <a:pt x="266" y="160"/>
                    </a:cubicBezTo>
                    <a:cubicBezTo>
                      <a:pt x="257" y="160"/>
                      <a:pt x="257" y="168"/>
                      <a:pt x="248" y="168"/>
                    </a:cubicBezTo>
                    <a:cubicBezTo>
                      <a:pt x="221" y="168"/>
                      <a:pt x="203" y="151"/>
                      <a:pt x="203" y="133"/>
                    </a:cubicBezTo>
                    <a:cubicBezTo>
                      <a:pt x="203" y="124"/>
                      <a:pt x="221" y="107"/>
                      <a:pt x="248" y="107"/>
                    </a:cubicBezTo>
                    <a:cubicBezTo>
                      <a:pt x="266" y="107"/>
                      <a:pt x="284" y="115"/>
                      <a:pt x="293" y="124"/>
                    </a:cubicBezTo>
                    <a:cubicBezTo>
                      <a:pt x="443" y="177"/>
                      <a:pt x="443" y="177"/>
                      <a:pt x="443" y="177"/>
                    </a:cubicBezTo>
                    <a:cubicBezTo>
                      <a:pt x="487" y="160"/>
                      <a:pt x="487" y="160"/>
                      <a:pt x="487" y="160"/>
                    </a:cubicBezTo>
                    <a:cubicBezTo>
                      <a:pt x="496" y="142"/>
                      <a:pt x="496" y="133"/>
                      <a:pt x="487" y="124"/>
                    </a:cubicBezTo>
                    <a:close/>
                    <a:moveTo>
                      <a:pt x="425" y="346"/>
                    </a:moveTo>
                    <a:lnTo>
                      <a:pt x="425" y="346"/>
                    </a:lnTo>
                    <a:cubicBezTo>
                      <a:pt x="416" y="355"/>
                      <a:pt x="452" y="364"/>
                      <a:pt x="461" y="337"/>
                    </a:cubicBezTo>
                    <a:cubicBezTo>
                      <a:pt x="469" y="213"/>
                      <a:pt x="443" y="177"/>
                      <a:pt x="443" y="177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408" y="195"/>
                      <a:pt x="443" y="222"/>
                      <a:pt x="425" y="3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12" name="Group 56"/>
            <p:cNvGrpSpPr>
              <a:grpSpLocks/>
            </p:cNvGrpSpPr>
            <p:nvPr/>
          </p:nvGrpSpPr>
          <p:grpSpPr bwMode="auto">
            <a:xfrm>
              <a:off x="3625057" y="2921000"/>
              <a:ext cx="999331" cy="1000125"/>
              <a:chOff x="9907711" y="7463571"/>
              <a:chExt cx="1999231" cy="1999752"/>
            </a:xfrm>
          </p:grpSpPr>
          <p:grpSp>
            <p:nvGrpSpPr>
              <p:cNvPr id="27" name="Group 57"/>
              <p:cNvGrpSpPr>
                <a:grpSpLocks/>
              </p:cNvGrpSpPr>
              <p:nvPr/>
            </p:nvGrpSpPr>
            <p:grpSpPr bwMode="auto">
              <a:xfrm rot="-283084">
                <a:off x="9907711" y="7463571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29" name="Oval 59"/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30" name="Oval 60"/>
                <p:cNvSpPr/>
                <p:nvPr/>
              </p:nvSpPr>
              <p:spPr>
                <a:xfrm>
                  <a:off x="5286828" y="5333188"/>
                  <a:ext cx="2831098" cy="283227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28" name="Freeform 104"/>
              <p:cNvSpPr>
                <a:spLocks noChangeArrowheads="1"/>
              </p:cNvSpPr>
              <p:nvPr/>
            </p:nvSpPr>
            <p:spPr bwMode="auto">
              <a:xfrm>
                <a:off x="10528124" y="8136492"/>
                <a:ext cx="804676" cy="541196"/>
              </a:xfrm>
              <a:custGeom>
                <a:avLst/>
                <a:gdLst>
                  <a:gd name="T0" fmla="*/ 532138553 w 497"/>
                  <a:gd name="T1" fmla="*/ 662799690 h 337"/>
                  <a:gd name="T2" fmla="*/ 532138553 w 497"/>
                  <a:gd name="T3" fmla="*/ 662799690 h 337"/>
                  <a:gd name="T4" fmla="*/ 579324624 w 497"/>
                  <a:gd name="T5" fmla="*/ 843329507 h 337"/>
                  <a:gd name="T6" fmla="*/ 741849747 w 497"/>
                  <a:gd name="T7" fmla="*/ 799486207 h 337"/>
                  <a:gd name="T8" fmla="*/ 1043306958 w 497"/>
                  <a:gd name="T9" fmla="*/ 23210403 h 337"/>
                  <a:gd name="T10" fmla="*/ 532138553 w 497"/>
                  <a:gd name="T11" fmla="*/ 662799690 h 337"/>
                  <a:gd name="T12" fmla="*/ 650100493 w 497"/>
                  <a:gd name="T13" fmla="*/ 183108929 h 337"/>
                  <a:gd name="T14" fmla="*/ 650100493 w 497"/>
                  <a:gd name="T15" fmla="*/ 183108929 h 337"/>
                  <a:gd name="T16" fmla="*/ 718256712 w 497"/>
                  <a:gd name="T17" fmla="*/ 183108929 h 337"/>
                  <a:gd name="T18" fmla="*/ 812627235 w 497"/>
                  <a:gd name="T19" fmla="*/ 67053703 h 337"/>
                  <a:gd name="T20" fmla="*/ 650100493 w 497"/>
                  <a:gd name="T21" fmla="*/ 43843300 h 337"/>
                  <a:gd name="T22" fmla="*/ 0 w 497"/>
                  <a:gd name="T23" fmla="*/ 729853393 h 337"/>
                  <a:gd name="T24" fmla="*/ 0 w 497"/>
                  <a:gd name="T25" fmla="*/ 799486207 h 337"/>
                  <a:gd name="T26" fmla="*/ 68156219 w 497"/>
                  <a:gd name="T27" fmla="*/ 866539910 h 337"/>
                  <a:gd name="T28" fmla="*/ 138933707 w 497"/>
                  <a:gd name="T29" fmla="*/ 799486207 h 337"/>
                  <a:gd name="T30" fmla="*/ 138933707 w 497"/>
                  <a:gd name="T31" fmla="*/ 729853393 h 337"/>
                  <a:gd name="T32" fmla="*/ 650100493 w 497"/>
                  <a:gd name="T33" fmla="*/ 183108929 h 337"/>
                  <a:gd name="T34" fmla="*/ 1114084446 w 497"/>
                  <a:gd name="T35" fmla="*/ 252740138 h 337"/>
                  <a:gd name="T36" fmla="*/ 1114084446 w 497"/>
                  <a:gd name="T37" fmla="*/ 252740138 h 337"/>
                  <a:gd name="T38" fmla="*/ 1066899994 w 497"/>
                  <a:gd name="T39" fmla="*/ 389426655 h 337"/>
                  <a:gd name="T40" fmla="*/ 1158647629 w 497"/>
                  <a:gd name="T41" fmla="*/ 729853393 h 337"/>
                  <a:gd name="T42" fmla="*/ 1158647629 w 497"/>
                  <a:gd name="T43" fmla="*/ 799486207 h 337"/>
                  <a:gd name="T44" fmla="*/ 1229425117 w 497"/>
                  <a:gd name="T45" fmla="*/ 866539910 h 337"/>
                  <a:gd name="T46" fmla="*/ 1229425117 w 497"/>
                  <a:gd name="T47" fmla="*/ 866539910 h 337"/>
                  <a:gd name="T48" fmla="*/ 1300202605 w 497"/>
                  <a:gd name="T49" fmla="*/ 799486207 h 337"/>
                  <a:gd name="T50" fmla="*/ 1300202605 w 497"/>
                  <a:gd name="T51" fmla="*/ 729853393 h 337"/>
                  <a:gd name="T52" fmla="*/ 1114084446 w 497"/>
                  <a:gd name="T53" fmla="*/ 252740138 h 33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13" name="Group 83"/>
            <p:cNvGrpSpPr>
              <a:grpSpLocks/>
            </p:cNvGrpSpPr>
            <p:nvPr/>
          </p:nvGrpSpPr>
          <p:grpSpPr bwMode="auto">
            <a:xfrm>
              <a:off x="5673725" y="2968625"/>
              <a:ext cx="1789907" cy="932657"/>
              <a:chOff x="3913901" y="5865040"/>
              <a:chExt cx="3322518" cy="1730427"/>
            </a:xfrm>
          </p:grpSpPr>
          <p:cxnSp>
            <p:nvCxnSpPr>
              <p:cNvPr id="25" name="直接连接符 84"/>
              <p:cNvCxnSpPr/>
              <p:nvPr/>
            </p:nvCxnSpPr>
            <p:spPr>
              <a:xfrm flipV="1">
                <a:off x="5664300" y="6732463"/>
                <a:ext cx="157211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6" name="弧形 85"/>
              <p:cNvSpPr/>
              <p:nvPr/>
            </p:nvSpPr>
            <p:spPr>
              <a:xfrm rot="16200000">
                <a:off x="3913573" y="5865368"/>
                <a:ext cx="1730427" cy="1729772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zh-CN" altLang="en-US" sz="700"/>
              </a:p>
            </p:txBody>
          </p:sp>
        </p:grpSp>
        <p:grpSp>
          <p:nvGrpSpPr>
            <p:cNvPr id="14" name="Group 101"/>
            <p:cNvGrpSpPr>
              <a:grpSpLocks/>
            </p:cNvGrpSpPr>
            <p:nvPr/>
          </p:nvGrpSpPr>
          <p:grpSpPr bwMode="auto">
            <a:xfrm>
              <a:off x="7629525" y="2968625"/>
              <a:ext cx="1790700" cy="932657"/>
              <a:chOff x="3913901" y="5865040"/>
              <a:chExt cx="3322518" cy="1730427"/>
            </a:xfrm>
          </p:grpSpPr>
          <p:cxnSp>
            <p:nvCxnSpPr>
              <p:cNvPr id="23" name="直接连接符 84"/>
              <p:cNvCxnSpPr/>
              <p:nvPr/>
            </p:nvCxnSpPr>
            <p:spPr>
              <a:xfrm flipV="1">
                <a:off x="5664998" y="6732463"/>
                <a:ext cx="157142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4" name="弧形 85"/>
              <p:cNvSpPr/>
              <p:nvPr/>
            </p:nvSpPr>
            <p:spPr>
              <a:xfrm rot="16200000">
                <a:off x="3913927" y="5865014"/>
                <a:ext cx="1730427" cy="1730479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zh-CN" altLang="en-US" sz="700"/>
              </a:p>
            </p:txBody>
          </p:sp>
        </p:grpSp>
        <p:grpSp>
          <p:nvGrpSpPr>
            <p:cNvPr id="15" name="Group 104"/>
            <p:cNvGrpSpPr>
              <a:grpSpLocks/>
            </p:cNvGrpSpPr>
            <p:nvPr/>
          </p:nvGrpSpPr>
          <p:grpSpPr bwMode="auto">
            <a:xfrm>
              <a:off x="1756569" y="2968625"/>
              <a:ext cx="1789906" cy="932657"/>
              <a:chOff x="3913901" y="5865040"/>
              <a:chExt cx="3322518" cy="1730427"/>
            </a:xfrm>
          </p:grpSpPr>
          <p:cxnSp>
            <p:nvCxnSpPr>
              <p:cNvPr id="21" name="直接连接符 84"/>
              <p:cNvCxnSpPr/>
              <p:nvPr/>
            </p:nvCxnSpPr>
            <p:spPr>
              <a:xfrm flipV="1">
                <a:off x="5664301" y="6732463"/>
                <a:ext cx="157211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" name="弧形 85"/>
              <p:cNvSpPr/>
              <p:nvPr/>
            </p:nvSpPr>
            <p:spPr>
              <a:xfrm rot="16200000">
                <a:off x="3913574" y="5865367"/>
                <a:ext cx="1730427" cy="1729772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zh-CN" altLang="en-US" sz="700"/>
              </a:p>
            </p:txBody>
          </p:sp>
        </p:grpSp>
        <p:grpSp>
          <p:nvGrpSpPr>
            <p:cNvPr id="16" name="Group 107"/>
            <p:cNvGrpSpPr>
              <a:grpSpLocks/>
            </p:cNvGrpSpPr>
            <p:nvPr/>
          </p:nvGrpSpPr>
          <p:grpSpPr bwMode="auto">
            <a:xfrm>
              <a:off x="9453563" y="2928938"/>
              <a:ext cx="999332" cy="1000125"/>
              <a:chOff x="9907711" y="7463571"/>
              <a:chExt cx="1999231" cy="1999752"/>
            </a:xfrm>
          </p:grpSpPr>
          <p:grpSp>
            <p:nvGrpSpPr>
              <p:cNvPr id="17" name="Group 108"/>
              <p:cNvGrpSpPr>
                <a:grpSpLocks/>
              </p:cNvGrpSpPr>
              <p:nvPr/>
            </p:nvGrpSpPr>
            <p:grpSpPr bwMode="auto">
              <a:xfrm rot="-283084">
                <a:off x="9907711" y="7463571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19" name="Oval 110"/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20" name="Oval 111"/>
                <p:cNvSpPr/>
                <p:nvPr/>
              </p:nvSpPr>
              <p:spPr>
                <a:xfrm>
                  <a:off x="5286827" y="5333188"/>
                  <a:ext cx="2831098" cy="283227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18" name="Freeform 104"/>
              <p:cNvSpPr>
                <a:spLocks noChangeArrowheads="1"/>
              </p:cNvSpPr>
              <p:nvPr/>
            </p:nvSpPr>
            <p:spPr bwMode="auto">
              <a:xfrm>
                <a:off x="10528124" y="8136492"/>
                <a:ext cx="804676" cy="541196"/>
              </a:xfrm>
              <a:custGeom>
                <a:avLst/>
                <a:gdLst>
                  <a:gd name="T0" fmla="*/ 532138553 w 497"/>
                  <a:gd name="T1" fmla="*/ 662799690 h 337"/>
                  <a:gd name="T2" fmla="*/ 532138553 w 497"/>
                  <a:gd name="T3" fmla="*/ 662799690 h 337"/>
                  <a:gd name="T4" fmla="*/ 579324624 w 497"/>
                  <a:gd name="T5" fmla="*/ 843329507 h 337"/>
                  <a:gd name="T6" fmla="*/ 741849747 w 497"/>
                  <a:gd name="T7" fmla="*/ 799486207 h 337"/>
                  <a:gd name="T8" fmla="*/ 1043306958 w 497"/>
                  <a:gd name="T9" fmla="*/ 23210403 h 337"/>
                  <a:gd name="T10" fmla="*/ 532138553 w 497"/>
                  <a:gd name="T11" fmla="*/ 662799690 h 337"/>
                  <a:gd name="T12" fmla="*/ 650100493 w 497"/>
                  <a:gd name="T13" fmla="*/ 183108929 h 337"/>
                  <a:gd name="T14" fmla="*/ 650100493 w 497"/>
                  <a:gd name="T15" fmla="*/ 183108929 h 337"/>
                  <a:gd name="T16" fmla="*/ 718256712 w 497"/>
                  <a:gd name="T17" fmla="*/ 183108929 h 337"/>
                  <a:gd name="T18" fmla="*/ 812627235 w 497"/>
                  <a:gd name="T19" fmla="*/ 67053703 h 337"/>
                  <a:gd name="T20" fmla="*/ 650100493 w 497"/>
                  <a:gd name="T21" fmla="*/ 43843300 h 337"/>
                  <a:gd name="T22" fmla="*/ 0 w 497"/>
                  <a:gd name="T23" fmla="*/ 729853393 h 337"/>
                  <a:gd name="T24" fmla="*/ 0 w 497"/>
                  <a:gd name="T25" fmla="*/ 799486207 h 337"/>
                  <a:gd name="T26" fmla="*/ 68156219 w 497"/>
                  <a:gd name="T27" fmla="*/ 866539910 h 337"/>
                  <a:gd name="T28" fmla="*/ 138933707 w 497"/>
                  <a:gd name="T29" fmla="*/ 799486207 h 337"/>
                  <a:gd name="T30" fmla="*/ 138933707 w 497"/>
                  <a:gd name="T31" fmla="*/ 729853393 h 337"/>
                  <a:gd name="T32" fmla="*/ 650100493 w 497"/>
                  <a:gd name="T33" fmla="*/ 183108929 h 337"/>
                  <a:gd name="T34" fmla="*/ 1114084446 w 497"/>
                  <a:gd name="T35" fmla="*/ 252740138 h 337"/>
                  <a:gd name="T36" fmla="*/ 1114084446 w 497"/>
                  <a:gd name="T37" fmla="*/ 252740138 h 337"/>
                  <a:gd name="T38" fmla="*/ 1066899994 w 497"/>
                  <a:gd name="T39" fmla="*/ 389426655 h 337"/>
                  <a:gd name="T40" fmla="*/ 1158647629 w 497"/>
                  <a:gd name="T41" fmla="*/ 729853393 h 337"/>
                  <a:gd name="T42" fmla="*/ 1158647629 w 497"/>
                  <a:gd name="T43" fmla="*/ 799486207 h 337"/>
                  <a:gd name="T44" fmla="*/ 1229425117 w 497"/>
                  <a:gd name="T45" fmla="*/ 866539910 h 337"/>
                  <a:gd name="T46" fmla="*/ 1229425117 w 497"/>
                  <a:gd name="T47" fmla="*/ 866539910 h 337"/>
                  <a:gd name="T48" fmla="*/ 1300202605 w 497"/>
                  <a:gd name="T49" fmla="*/ 799486207 h 337"/>
                  <a:gd name="T50" fmla="*/ 1300202605 w 497"/>
                  <a:gd name="T51" fmla="*/ 729853393 h 337"/>
                  <a:gd name="T52" fmla="*/ 1114084446 w 497"/>
                  <a:gd name="T53" fmla="*/ 252740138 h 33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763295" y="4390232"/>
            <a:ext cx="2635712" cy="960638"/>
            <a:chOff x="4629945" y="4047332"/>
            <a:chExt cx="2635712" cy="960638"/>
          </a:xfrm>
        </p:grpSpPr>
        <p:sp>
          <p:nvSpPr>
            <p:cNvPr id="46" name="TextBox 112"/>
            <p:cNvSpPr txBox="1">
              <a:spLocks noChangeArrowheads="1"/>
            </p:cNvSpPr>
            <p:nvPr/>
          </p:nvSpPr>
          <p:spPr bwMode="auto">
            <a:xfrm>
              <a:off x="5737812" y="4047332"/>
              <a:ext cx="670340" cy="369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1800">
                  <a:latin typeface="Impact" panose="020B0806030902050204" pitchFamily="34" charset="0"/>
                </a:rPr>
                <a:t>2000</a:t>
              </a:r>
              <a:endParaRPr lang="id-ID" altLang="zh-CN" sz="2000">
                <a:latin typeface="Impact" panose="020B0806030902050204" pitchFamily="34" charset="0"/>
              </a:endParaRPr>
            </a:p>
          </p:txBody>
        </p:sp>
        <p:sp>
          <p:nvSpPr>
            <p:cNvPr id="47" name="TextBox 113"/>
            <p:cNvSpPr txBox="1">
              <a:spLocks noChangeArrowheads="1"/>
            </p:cNvSpPr>
            <p:nvPr/>
          </p:nvSpPr>
          <p:spPr bwMode="auto">
            <a:xfrm>
              <a:off x="4629945" y="4361657"/>
              <a:ext cx="2635712" cy="646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2" tIns="45711" rIns="91422" bIns="45711">
              <a:spAutoFit/>
            </a:bodyPr>
            <a:lstStyle>
              <a:lvl1pPr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850"/>
                </a:spcBef>
              </a:pPr>
              <a:r>
                <a:rPr lang="zh-CN" altLang="en-US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点击输入本栏的具体文字，简明扼要的说明分项内容，此为概念图解。</a:t>
              </a:r>
              <a:endParaRPr lang="es-E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546638" y="4390232"/>
            <a:ext cx="2635712" cy="960638"/>
            <a:chOff x="8413288" y="4047332"/>
            <a:chExt cx="2635712" cy="960638"/>
          </a:xfrm>
        </p:grpSpPr>
        <p:sp>
          <p:nvSpPr>
            <p:cNvPr id="49" name="TextBox 114"/>
            <p:cNvSpPr txBox="1">
              <a:spLocks noChangeArrowheads="1"/>
            </p:cNvSpPr>
            <p:nvPr/>
          </p:nvSpPr>
          <p:spPr bwMode="auto">
            <a:xfrm>
              <a:off x="9643233" y="4047332"/>
              <a:ext cx="635073" cy="369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1800">
                  <a:latin typeface="Impact" panose="020B0806030902050204" pitchFamily="34" charset="0"/>
                </a:rPr>
                <a:t>2015</a:t>
              </a:r>
            </a:p>
          </p:txBody>
        </p:sp>
        <p:sp>
          <p:nvSpPr>
            <p:cNvPr id="50" name="TextBox 115"/>
            <p:cNvSpPr txBox="1">
              <a:spLocks noChangeArrowheads="1"/>
            </p:cNvSpPr>
            <p:nvPr/>
          </p:nvSpPr>
          <p:spPr bwMode="auto">
            <a:xfrm>
              <a:off x="8413288" y="4361657"/>
              <a:ext cx="2635712" cy="646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2" tIns="45711" rIns="91422" bIns="45711">
              <a:spAutoFit/>
            </a:bodyPr>
            <a:lstStyle>
              <a:lvl1pPr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850"/>
                </a:spcBef>
              </a:pPr>
              <a:r>
                <a:rPr lang="zh-CN" altLang="en-US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点击输入本栏的具体文字，简明扼要的说明分项内容，此为概念图解。</a:t>
              </a:r>
              <a:endParaRPr lang="es-E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731001" y="2174875"/>
            <a:ext cx="2635712" cy="932083"/>
            <a:chOff x="6597651" y="1831975"/>
            <a:chExt cx="2635712" cy="932083"/>
          </a:xfrm>
        </p:grpSpPr>
        <p:sp>
          <p:nvSpPr>
            <p:cNvPr id="52" name="TextBox 116"/>
            <p:cNvSpPr txBox="1">
              <a:spLocks noChangeArrowheads="1"/>
            </p:cNvSpPr>
            <p:nvPr/>
          </p:nvSpPr>
          <p:spPr bwMode="auto">
            <a:xfrm>
              <a:off x="7718342" y="2394744"/>
              <a:ext cx="644692" cy="369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1800">
                  <a:latin typeface="Impact" panose="020B0806030902050204" pitchFamily="34" charset="0"/>
                </a:rPr>
                <a:t>1980</a:t>
              </a:r>
              <a:endParaRPr lang="id-ID" altLang="zh-CN" sz="2000">
                <a:latin typeface="Impact" panose="020B0806030902050204" pitchFamily="34" charset="0"/>
              </a:endParaRPr>
            </a:p>
          </p:txBody>
        </p:sp>
        <p:sp>
          <p:nvSpPr>
            <p:cNvPr id="53" name="TextBox 117"/>
            <p:cNvSpPr txBox="1">
              <a:spLocks noChangeArrowheads="1"/>
            </p:cNvSpPr>
            <p:nvPr/>
          </p:nvSpPr>
          <p:spPr bwMode="auto">
            <a:xfrm>
              <a:off x="6597651" y="1831975"/>
              <a:ext cx="2635712" cy="646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2" tIns="45711" rIns="91422" bIns="45711">
              <a:spAutoFit/>
            </a:bodyPr>
            <a:lstStyle>
              <a:lvl1pPr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850"/>
                </a:spcBef>
              </a:pPr>
              <a:r>
                <a:rPr lang="zh-CN" altLang="en-US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点击输入本栏的具体文字，简明扼要的说明分项内容，此为概念图解。</a:t>
              </a:r>
              <a:endParaRPr lang="es-E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2489" y="4390232"/>
            <a:ext cx="2635712" cy="960638"/>
            <a:chOff x="719139" y="4047332"/>
            <a:chExt cx="2635712" cy="960638"/>
          </a:xfrm>
        </p:grpSpPr>
        <p:sp>
          <p:nvSpPr>
            <p:cNvPr id="55" name="TextBox 118"/>
            <p:cNvSpPr txBox="1">
              <a:spLocks noChangeArrowheads="1"/>
            </p:cNvSpPr>
            <p:nvPr/>
          </p:nvSpPr>
          <p:spPr bwMode="auto">
            <a:xfrm>
              <a:off x="719139" y="4361657"/>
              <a:ext cx="2635712" cy="646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2" tIns="45711" rIns="91422" bIns="45711">
              <a:spAutoFit/>
            </a:bodyPr>
            <a:lstStyle>
              <a:lvl1pPr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850"/>
                </a:spcBef>
              </a:pPr>
              <a:r>
                <a:rPr lang="zh-CN" altLang="en-US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点击输入本栏的具体文字，简明扼要的说明分项内容，此为概念图解。</a:t>
              </a:r>
              <a:endParaRPr lang="es-E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6" name="TextBox 119"/>
            <p:cNvSpPr txBox="1">
              <a:spLocks noChangeArrowheads="1"/>
            </p:cNvSpPr>
            <p:nvPr/>
          </p:nvSpPr>
          <p:spPr bwMode="auto">
            <a:xfrm>
              <a:off x="1839830" y="4047332"/>
              <a:ext cx="644692" cy="369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1800" dirty="0">
                  <a:latin typeface="Impact" panose="020B0806030902050204" pitchFamily="34" charset="0"/>
                </a:rPr>
                <a:t>1980</a:t>
              </a:r>
              <a:endParaRPr lang="id-ID" altLang="zh-CN" sz="20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821782" y="2174875"/>
            <a:ext cx="2635712" cy="932083"/>
            <a:chOff x="2688432" y="1831975"/>
            <a:chExt cx="2635712" cy="932083"/>
          </a:xfrm>
        </p:grpSpPr>
        <p:sp>
          <p:nvSpPr>
            <p:cNvPr id="58" name="TextBox 120"/>
            <p:cNvSpPr txBox="1">
              <a:spLocks noChangeArrowheads="1"/>
            </p:cNvSpPr>
            <p:nvPr/>
          </p:nvSpPr>
          <p:spPr bwMode="auto">
            <a:xfrm>
              <a:off x="3809124" y="2394744"/>
              <a:ext cx="644692" cy="369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d-ID" altLang="zh-CN" sz="1800">
                  <a:latin typeface="Impact" panose="020B0806030902050204" pitchFamily="34" charset="0"/>
                </a:rPr>
                <a:t>1980</a:t>
              </a:r>
              <a:endParaRPr lang="id-ID" altLang="zh-CN" sz="2000">
                <a:latin typeface="Impact" panose="020B0806030902050204" pitchFamily="34" charset="0"/>
              </a:endParaRPr>
            </a:p>
          </p:txBody>
        </p:sp>
        <p:sp>
          <p:nvSpPr>
            <p:cNvPr id="59" name="TextBox 121"/>
            <p:cNvSpPr txBox="1">
              <a:spLocks noChangeArrowheads="1"/>
            </p:cNvSpPr>
            <p:nvPr/>
          </p:nvSpPr>
          <p:spPr bwMode="auto">
            <a:xfrm>
              <a:off x="2688432" y="1831975"/>
              <a:ext cx="2635712" cy="646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2" tIns="45711" rIns="91422" bIns="45711">
              <a:spAutoFit/>
            </a:bodyPr>
            <a:lstStyle>
              <a:lvl1pPr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6461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6461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850"/>
                </a:spcBef>
              </a:pPr>
              <a:r>
                <a:rPr lang="zh-CN" altLang="en-US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点击输入本栏的具体文字，简明扼要的说明分项内容，此为概念图解。</a:t>
              </a:r>
              <a:endParaRPr lang="es-E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772015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382448" cy="754236"/>
            <a:chOff x="1153871" y="221914"/>
            <a:chExt cx="238244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3751" y="765772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6203156" y="4887119"/>
            <a:ext cx="4029076" cy="776288"/>
            <a:chOff x="6357144" y="4829969"/>
            <a:chExt cx="4029076" cy="776288"/>
          </a:xfrm>
        </p:grpSpPr>
        <p:sp>
          <p:nvSpPr>
            <p:cNvPr id="8" name="Rectangle 35"/>
            <p:cNvSpPr>
              <a:spLocks noChangeArrowheads="1"/>
            </p:cNvSpPr>
            <p:nvPr/>
          </p:nvSpPr>
          <p:spPr bwMode="auto">
            <a:xfrm>
              <a:off x="7150894" y="4829969"/>
              <a:ext cx="1760446" cy="372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1700" b="1" spc="300" dirty="0" smtClean="0">
                  <a:latin typeface="Lato Regular" charset="0"/>
                  <a:ea typeface="Lato Light" charset="0"/>
                </a:rPr>
                <a:t>输</a:t>
              </a:r>
              <a:r>
                <a:rPr lang="zh-CN" altLang="en-US" sz="1700" b="1" spc="300" dirty="0">
                  <a:latin typeface="Lato Regular" charset="0"/>
                  <a:ea typeface="Lato Light" charset="0"/>
                </a:rPr>
                <a:t>入你的标题</a:t>
              </a:r>
              <a:endParaRPr lang="en-US" altLang="zh-CN" sz="1700" b="1" spc="300" dirty="0">
                <a:latin typeface="Lato Regular" charset="0"/>
                <a:ea typeface="Lato Light" charset="0"/>
              </a:endParaRPr>
            </a:p>
          </p:txBody>
        </p:sp>
        <p:sp>
          <p:nvSpPr>
            <p:cNvPr id="9" name="TextBox 36"/>
            <p:cNvSpPr txBox="1">
              <a:spLocks noChangeArrowheads="1"/>
            </p:cNvSpPr>
            <p:nvPr/>
          </p:nvSpPr>
          <p:spPr bwMode="auto">
            <a:xfrm>
              <a:off x="7165182" y="5171094"/>
              <a:ext cx="3221038" cy="3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800" spc="300" dirty="0">
                  <a:latin typeface="+mn-ea"/>
                  <a:ea typeface="+mn-ea"/>
                </a:rPr>
                <a:t>详细内容</a:t>
              </a:r>
              <a:r>
                <a:rPr lang="en-US" altLang="zh-CN" sz="800" spc="300" dirty="0">
                  <a:latin typeface="+mn-ea"/>
                  <a:ea typeface="+mn-ea"/>
                </a:rPr>
                <a:t>……</a:t>
              </a:r>
              <a:r>
                <a:rPr lang="zh-CN" altLang="en-US" sz="800" spc="300" dirty="0">
                  <a:latin typeface="+mn-ea"/>
                  <a:ea typeface="+mn-ea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+mn-ea"/>
                <a:ea typeface="+mn-ea"/>
              </a:endParaRPr>
            </a:p>
          </p:txBody>
        </p:sp>
        <p:sp>
          <p:nvSpPr>
            <p:cNvPr id="10" name="Oval 84"/>
            <p:cNvSpPr/>
            <p:nvPr/>
          </p:nvSpPr>
          <p:spPr bwMode="auto">
            <a:xfrm>
              <a:off x="6357144" y="4841082"/>
              <a:ext cx="764381" cy="7651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492">
                <a:defRPr/>
              </a:pPr>
              <a:endParaRPr lang="en-US" sz="900" dirty="0"/>
            </a:p>
          </p:txBody>
        </p:sp>
        <p:sp>
          <p:nvSpPr>
            <p:cNvPr id="11" name="Freeform 36"/>
            <p:cNvSpPr>
              <a:spLocks noChangeArrowheads="1"/>
            </p:cNvSpPr>
            <p:nvPr/>
          </p:nvSpPr>
          <p:spPr bwMode="auto">
            <a:xfrm>
              <a:off x="6605588" y="5046663"/>
              <a:ext cx="272257" cy="354807"/>
            </a:xfrm>
            <a:custGeom>
              <a:avLst/>
              <a:gdLst>
                <a:gd name="T0" fmla="*/ 333512511 w 320"/>
                <a:gd name="T1" fmla="*/ 179574632 h 417"/>
                <a:gd name="T2" fmla="*/ 333512511 w 320"/>
                <a:gd name="T3" fmla="*/ 179574632 h 417"/>
                <a:gd name="T4" fmla="*/ 179806701 w 320"/>
                <a:gd name="T5" fmla="*/ 0 h 417"/>
                <a:gd name="T6" fmla="*/ 0 w 320"/>
                <a:gd name="T7" fmla="*/ 179574632 h 417"/>
                <a:gd name="T8" fmla="*/ 104403561 w 320"/>
                <a:gd name="T9" fmla="*/ 333080771 h 417"/>
                <a:gd name="T10" fmla="*/ 104403561 w 320"/>
                <a:gd name="T11" fmla="*/ 871804666 h 417"/>
                <a:gd name="T12" fmla="*/ 0 w 320"/>
                <a:gd name="T13" fmla="*/ 1025310805 h 417"/>
                <a:gd name="T14" fmla="*/ 179806701 w 320"/>
                <a:gd name="T15" fmla="*/ 1204885436 h 417"/>
                <a:gd name="T16" fmla="*/ 333512511 w 320"/>
                <a:gd name="T17" fmla="*/ 1025310805 h 417"/>
                <a:gd name="T18" fmla="*/ 232008481 w 320"/>
                <a:gd name="T19" fmla="*/ 871804666 h 417"/>
                <a:gd name="T20" fmla="*/ 232008481 w 320"/>
                <a:gd name="T21" fmla="*/ 333080771 h 417"/>
                <a:gd name="T22" fmla="*/ 333512511 w 320"/>
                <a:gd name="T23" fmla="*/ 179574632 h 417"/>
                <a:gd name="T24" fmla="*/ 284210262 w 320"/>
                <a:gd name="T25" fmla="*/ 1025310805 h 417"/>
                <a:gd name="T26" fmla="*/ 284210262 w 320"/>
                <a:gd name="T27" fmla="*/ 1025310805 h 417"/>
                <a:gd name="T28" fmla="*/ 179806701 w 320"/>
                <a:gd name="T29" fmla="*/ 1129579671 h 417"/>
                <a:gd name="T30" fmla="*/ 78302671 w 320"/>
                <a:gd name="T31" fmla="*/ 1025310805 h 417"/>
                <a:gd name="T32" fmla="*/ 179806701 w 320"/>
                <a:gd name="T33" fmla="*/ 923938248 h 417"/>
                <a:gd name="T34" fmla="*/ 284210262 w 320"/>
                <a:gd name="T35" fmla="*/ 1025310805 h 417"/>
                <a:gd name="T36" fmla="*/ 179806701 w 320"/>
                <a:gd name="T37" fmla="*/ 254880397 h 417"/>
                <a:gd name="T38" fmla="*/ 179806701 w 320"/>
                <a:gd name="T39" fmla="*/ 254880397 h 417"/>
                <a:gd name="T40" fmla="*/ 78302671 w 320"/>
                <a:gd name="T41" fmla="*/ 179574632 h 417"/>
                <a:gd name="T42" fmla="*/ 179806701 w 320"/>
                <a:gd name="T43" fmla="*/ 78202075 h 417"/>
                <a:gd name="T44" fmla="*/ 284210262 w 320"/>
                <a:gd name="T45" fmla="*/ 179574632 h 417"/>
                <a:gd name="T46" fmla="*/ 179806701 w 320"/>
                <a:gd name="T47" fmla="*/ 254880397 h 417"/>
                <a:gd name="T48" fmla="*/ 823632065 w 320"/>
                <a:gd name="T49" fmla="*/ 871804666 h 417"/>
                <a:gd name="T50" fmla="*/ 823632065 w 320"/>
                <a:gd name="T51" fmla="*/ 871804666 h 417"/>
                <a:gd name="T52" fmla="*/ 823632065 w 320"/>
                <a:gd name="T53" fmla="*/ 333080771 h 417"/>
                <a:gd name="T54" fmla="*/ 925136095 w 320"/>
                <a:gd name="T55" fmla="*/ 179574632 h 417"/>
                <a:gd name="T56" fmla="*/ 745329394 w 320"/>
                <a:gd name="T57" fmla="*/ 0 h 417"/>
                <a:gd name="T58" fmla="*/ 565520992 w 320"/>
                <a:gd name="T59" fmla="*/ 179574632 h 417"/>
                <a:gd name="T60" fmla="*/ 693125912 w 320"/>
                <a:gd name="T61" fmla="*/ 333080771 h 417"/>
                <a:gd name="T62" fmla="*/ 693125912 w 320"/>
                <a:gd name="T63" fmla="*/ 871804666 h 417"/>
                <a:gd name="T64" fmla="*/ 565520992 w 320"/>
                <a:gd name="T65" fmla="*/ 1025310805 h 417"/>
                <a:gd name="T66" fmla="*/ 745329394 w 320"/>
                <a:gd name="T67" fmla="*/ 1204885436 h 417"/>
                <a:gd name="T68" fmla="*/ 925136095 w 320"/>
                <a:gd name="T69" fmla="*/ 1025310805 h 417"/>
                <a:gd name="T70" fmla="*/ 823632065 w 320"/>
                <a:gd name="T71" fmla="*/ 871804666 h 417"/>
                <a:gd name="T72" fmla="*/ 640924131 w 320"/>
                <a:gd name="T73" fmla="*/ 179574632 h 417"/>
                <a:gd name="T74" fmla="*/ 640924131 w 320"/>
                <a:gd name="T75" fmla="*/ 179574632 h 417"/>
                <a:gd name="T76" fmla="*/ 745329394 w 320"/>
                <a:gd name="T77" fmla="*/ 78202075 h 417"/>
                <a:gd name="T78" fmla="*/ 846831722 w 320"/>
                <a:gd name="T79" fmla="*/ 179574632 h 417"/>
                <a:gd name="T80" fmla="*/ 745329394 w 320"/>
                <a:gd name="T81" fmla="*/ 254880397 h 417"/>
                <a:gd name="T82" fmla="*/ 640924131 w 320"/>
                <a:gd name="T83" fmla="*/ 179574632 h 417"/>
                <a:gd name="T84" fmla="*/ 745329394 w 320"/>
                <a:gd name="T85" fmla="*/ 1129579671 h 417"/>
                <a:gd name="T86" fmla="*/ 745329394 w 320"/>
                <a:gd name="T87" fmla="*/ 1129579671 h 417"/>
                <a:gd name="T88" fmla="*/ 640924131 w 320"/>
                <a:gd name="T89" fmla="*/ 1025310805 h 417"/>
                <a:gd name="T90" fmla="*/ 745329394 w 320"/>
                <a:gd name="T91" fmla="*/ 923938248 h 417"/>
                <a:gd name="T92" fmla="*/ 846831722 w 320"/>
                <a:gd name="T93" fmla="*/ 1025310805 h 417"/>
                <a:gd name="T94" fmla="*/ 745329394 w 320"/>
                <a:gd name="T95" fmla="*/ 1129579671 h 4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23000" y="3971132"/>
            <a:ext cx="4049713" cy="791368"/>
            <a:chOff x="6376988" y="3913982"/>
            <a:chExt cx="4049713" cy="791368"/>
          </a:xfrm>
        </p:grpSpPr>
        <p:sp>
          <p:nvSpPr>
            <p:cNvPr id="13" name="Oval 92"/>
            <p:cNvSpPr/>
            <p:nvPr/>
          </p:nvSpPr>
          <p:spPr bwMode="auto">
            <a:xfrm>
              <a:off x="6376988" y="3940175"/>
              <a:ext cx="765175" cy="7651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492">
                <a:defRPr/>
              </a:pPr>
              <a:endParaRPr lang="en-US" sz="900" dirty="0"/>
            </a:p>
          </p:txBody>
        </p:sp>
        <p:sp>
          <p:nvSpPr>
            <p:cNvPr id="14" name="Rectangle 97"/>
            <p:cNvSpPr>
              <a:spLocks noChangeArrowheads="1"/>
            </p:cNvSpPr>
            <p:nvPr/>
          </p:nvSpPr>
          <p:spPr bwMode="auto">
            <a:xfrm>
              <a:off x="7191375" y="3913982"/>
              <a:ext cx="1760446" cy="372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1700" b="1" spc="300" dirty="0" smtClean="0">
                  <a:latin typeface="Lato Regular" charset="0"/>
                  <a:ea typeface="Lato Light" charset="0"/>
                </a:rPr>
                <a:t>输</a:t>
              </a:r>
              <a:r>
                <a:rPr lang="zh-CN" altLang="en-US" sz="1700" b="1" spc="300" dirty="0">
                  <a:latin typeface="Lato Regular" charset="0"/>
                  <a:ea typeface="Lato Light" charset="0"/>
                </a:rPr>
                <a:t>入你的标题</a:t>
              </a:r>
              <a:endParaRPr lang="en-US" altLang="zh-CN" sz="1700" b="1" spc="300" dirty="0">
                <a:latin typeface="Lato Regular" charset="0"/>
                <a:ea typeface="Lato Light" charset="0"/>
              </a:endParaRPr>
            </a:p>
          </p:txBody>
        </p:sp>
        <p:sp>
          <p:nvSpPr>
            <p:cNvPr id="15" name="TextBox 98"/>
            <p:cNvSpPr txBox="1">
              <a:spLocks noChangeArrowheads="1"/>
            </p:cNvSpPr>
            <p:nvPr/>
          </p:nvSpPr>
          <p:spPr bwMode="auto">
            <a:xfrm>
              <a:off x="7205663" y="4255107"/>
              <a:ext cx="3221038" cy="3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800" spc="300" dirty="0">
                  <a:latin typeface="+mn-ea"/>
                  <a:ea typeface="+mn-ea"/>
                </a:rPr>
                <a:t>详细内容</a:t>
              </a:r>
              <a:r>
                <a:rPr lang="en-US" altLang="zh-CN" sz="800" spc="300" dirty="0">
                  <a:latin typeface="+mn-ea"/>
                  <a:ea typeface="+mn-ea"/>
                </a:rPr>
                <a:t>……</a:t>
              </a:r>
              <a:r>
                <a:rPr lang="zh-CN" altLang="en-US" sz="800" spc="300" dirty="0">
                  <a:latin typeface="+mn-ea"/>
                  <a:ea typeface="+mn-ea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+mn-ea"/>
                <a:ea typeface="+mn-ea"/>
              </a:endParaRPr>
            </a:p>
          </p:txBody>
        </p:sp>
        <p:sp>
          <p:nvSpPr>
            <p:cNvPr id="16" name="Freeform 46"/>
            <p:cNvSpPr>
              <a:spLocks noChangeArrowheads="1"/>
            </p:cNvSpPr>
            <p:nvPr/>
          </p:nvSpPr>
          <p:spPr bwMode="auto">
            <a:xfrm>
              <a:off x="6582569" y="4129882"/>
              <a:ext cx="357981" cy="342106"/>
            </a:xfrm>
            <a:custGeom>
              <a:avLst/>
              <a:gdLst>
                <a:gd name="T0" fmla="*/ 876848446 w 461"/>
                <a:gd name="T1" fmla="*/ 799953487 h 443"/>
                <a:gd name="T2" fmla="*/ 876848446 w 461"/>
                <a:gd name="T3" fmla="*/ 799953487 h 443"/>
                <a:gd name="T4" fmla="*/ 686018947 w 461"/>
                <a:gd name="T5" fmla="*/ 590442522 h 443"/>
                <a:gd name="T6" fmla="*/ 748823258 w 461"/>
                <a:gd name="T7" fmla="*/ 464258693 h 443"/>
                <a:gd name="T8" fmla="*/ 792302807 w 461"/>
                <a:gd name="T9" fmla="*/ 359503210 h 443"/>
                <a:gd name="T10" fmla="*/ 770563033 w 461"/>
                <a:gd name="T11" fmla="*/ 314267993 h 443"/>
                <a:gd name="T12" fmla="*/ 792302807 w 461"/>
                <a:gd name="T13" fmla="*/ 209512510 h 443"/>
                <a:gd name="T14" fmla="*/ 555578747 w 461"/>
                <a:gd name="T15" fmla="*/ 0 h 443"/>
                <a:gd name="T16" fmla="*/ 318853133 w 461"/>
                <a:gd name="T17" fmla="*/ 209512510 h 443"/>
                <a:gd name="T18" fmla="*/ 340594461 w 461"/>
                <a:gd name="T19" fmla="*/ 314267993 h 443"/>
                <a:gd name="T20" fmla="*/ 318853133 w 461"/>
                <a:gd name="T21" fmla="*/ 359503210 h 443"/>
                <a:gd name="T22" fmla="*/ 362334235 w 461"/>
                <a:gd name="T23" fmla="*/ 464258693 h 443"/>
                <a:gd name="T24" fmla="*/ 427553559 w 461"/>
                <a:gd name="T25" fmla="*/ 590442522 h 443"/>
                <a:gd name="T26" fmla="*/ 234309048 w 461"/>
                <a:gd name="T27" fmla="*/ 799953487 h 443"/>
                <a:gd name="T28" fmla="*/ 0 w 461"/>
                <a:gd name="T29" fmla="*/ 947564118 h 443"/>
                <a:gd name="T30" fmla="*/ 0 w 461"/>
                <a:gd name="T31" fmla="*/ 1052321145 h 443"/>
                <a:gd name="T32" fmla="*/ 555578747 w 461"/>
                <a:gd name="T33" fmla="*/ 1052321145 h 443"/>
                <a:gd name="T34" fmla="*/ 1111157493 w 461"/>
                <a:gd name="T35" fmla="*/ 1052321145 h 443"/>
                <a:gd name="T36" fmla="*/ 1111157493 w 461"/>
                <a:gd name="T37" fmla="*/ 947564118 h 443"/>
                <a:gd name="T38" fmla="*/ 876848446 w 461"/>
                <a:gd name="T39" fmla="*/ 799953487 h 4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19031" y="2223294"/>
            <a:ext cx="4042569" cy="768350"/>
            <a:chOff x="6373019" y="2166144"/>
            <a:chExt cx="4042569" cy="768350"/>
          </a:xfrm>
        </p:grpSpPr>
        <p:sp>
          <p:nvSpPr>
            <p:cNvPr id="18" name="Oval 30"/>
            <p:cNvSpPr/>
            <p:nvPr/>
          </p:nvSpPr>
          <p:spPr bwMode="auto">
            <a:xfrm>
              <a:off x="6373019" y="2169319"/>
              <a:ext cx="765175" cy="7651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492">
                <a:defRPr/>
              </a:pPr>
              <a:endParaRPr lang="en-US" sz="900" dirty="0"/>
            </a:p>
          </p:txBody>
        </p:sp>
        <p:sp>
          <p:nvSpPr>
            <p:cNvPr id="19" name="Rectangle 93"/>
            <p:cNvSpPr>
              <a:spLocks noChangeArrowheads="1"/>
            </p:cNvSpPr>
            <p:nvPr/>
          </p:nvSpPr>
          <p:spPr bwMode="auto">
            <a:xfrm>
              <a:off x="7180263" y="2166144"/>
              <a:ext cx="1760446" cy="372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1700" b="1" spc="300" dirty="0" smtClean="0">
                  <a:latin typeface="Lato Regular" charset="0"/>
                  <a:ea typeface="Lato Light" charset="0"/>
                </a:rPr>
                <a:t>输入你的标题</a:t>
              </a:r>
              <a:endParaRPr lang="en-US" altLang="zh-CN" sz="1700" b="1" spc="300" dirty="0">
                <a:latin typeface="Lato Regular" charset="0"/>
                <a:ea typeface="Lato Light" charset="0"/>
              </a:endParaRPr>
            </a:p>
          </p:txBody>
        </p:sp>
        <p:sp>
          <p:nvSpPr>
            <p:cNvPr id="20" name="TextBox 94"/>
            <p:cNvSpPr txBox="1">
              <a:spLocks noChangeArrowheads="1"/>
            </p:cNvSpPr>
            <p:nvPr/>
          </p:nvSpPr>
          <p:spPr bwMode="auto">
            <a:xfrm>
              <a:off x="7194550" y="2507269"/>
              <a:ext cx="3221038" cy="3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800" spc="300" dirty="0">
                  <a:latin typeface="+mn-ea"/>
                  <a:ea typeface="+mn-ea"/>
                </a:rPr>
                <a:t>详细内容</a:t>
              </a:r>
              <a:r>
                <a:rPr lang="en-US" altLang="zh-CN" sz="800" spc="300" dirty="0">
                  <a:latin typeface="+mn-ea"/>
                  <a:ea typeface="+mn-ea"/>
                </a:rPr>
                <a:t>……</a:t>
              </a:r>
              <a:r>
                <a:rPr lang="zh-CN" altLang="en-US" sz="800" spc="300" dirty="0">
                  <a:latin typeface="+mn-ea"/>
                  <a:ea typeface="+mn-ea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+mn-ea"/>
                <a:ea typeface="+mn-ea"/>
              </a:endParaRPr>
            </a:p>
          </p:txBody>
        </p:sp>
        <p:sp>
          <p:nvSpPr>
            <p:cNvPr id="21" name="Freeform 127"/>
            <p:cNvSpPr>
              <a:spLocks noChangeArrowheads="1"/>
            </p:cNvSpPr>
            <p:nvPr/>
          </p:nvSpPr>
          <p:spPr bwMode="auto">
            <a:xfrm>
              <a:off x="6559550" y="2382838"/>
              <a:ext cx="414338" cy="333375"/>
            </a:xfrm>
            <a:custGeom>
              <a:avLst/>
              <a:gdLst>
                <a:gd name="T0" fmla="*/ 469685320 w 497"/>
                <a:gd name="T1" fmla="*/ 544893103 h 400"/>
                <a:gd name="T2" fmla="*/ 469685320 w 497"/>
                <a:gd name="T3" fmla="*/ 544893103 h 400"/>
                <a:gd name="T4" fmla="*/ 689242511 w 497"/>
                <a:gd name="T5" fmla="*/ 764517219 h 400"/>
                <a:gd name="T6" fmla="*/ 911579182 w 497"/>
                <a:gd name="T7" fmla="*/ 544893103 h 400"/>
                <a:gd name="T8" fmla="*/ 689242511 w 497"/>
                <a:gd name="T9" fmla="*/ 322486973 h 400"/>
                <a:gd name="T10" fmla="*/ 469685320 w 497"/>
                <a:gd name="T11" fmla="*/ 544893103 h 400"/>
                <a:gd name="T12" fmla="*/ 322387922 w 497"/>
                <a:gd name="T13" fmla="*/ 469830388 h 400"/>
                <a:gd name="T14" fmla="*/ 322387922 w 497"/>
                <a:gd name="T15" fmla="*/ 469830388 h 400"/>
                <a:gd name="T16" fmla="*/ 689242511 w 497"/>
                <a:gd name="T17" fmla="*/ 175143557 h 400"/>
                <a:gd name="T18" fmla="*/ 958825328 w 497"/>
                <a:gd name="T19" fmla="*/ 272445718 h 400"/>
                <a:gd name="T20" fmla="*/ 1083890226 w 497"/>
                <a:gd name="T21" fmla="*/ 272445718 h 400"/>
                <a:gd name="T22" fmla="*/ 1083890226 w 497"/>
                <a:gd name="T23" fmla="*/ 150123763 h 400"/>
                <a:gd name="T24" fmla="*/ 689242511 w 497"/>
                <a:gd name="T25" fmla="*/ 0 h 400"/>
                <a:gd name="T26" fmla="*/ 172311045 w 497"/>
                <a:gd name="T27" fmla="*/ 397549688 h 400"/>
                <a:gd name="T28" fmla="*/ 0 w 497"/>
                <a:gd name="T29" fmla="*/ 397549688 h 400"/>
                <a:gd name="T30" fmla="*/ 0 w 497"/>
                <a:gd name="T31" fmla="*/ 544893103 h 400"/>
                <a:gd name="T32" fmla="*/ 222336670 w 497"/>
                <a:gd name="T33" fmla="*/ 544893103 h 400"/>
                <a:gd name="T34" fmla="*/ 322387922 w 497"/>
                <a:gd name="T35" fmla="*/ 469830388 h 400"/>
                <a:gd name="T36" fmla="*/ 1156148352 w 497"/>
                <a:gd name="T37" fmla="*/ 544893103 h 400"/>
                <a:gd name="T38" fmla="*/ 1156148352 w 497"/>
                <a:gd name="T39" fmla="*/ 544893103 h 400"/>
                <a:gd name="T40" fmla="*/ 1058876580 w 497"/>
                <a:gd name="T41" fmla="*/ 642195264 h 400"/>
                <a:gd name="T42" fmla="*/ 689242511 w 497"/>
                <a:gd name="T43" fmla="*/ 936882096 h 400"/>
                <a:gd name="T44" fmla="*/ 419659694 w 497"/>
                <a:gd name="T45" fmla="*/ 814558474 h 400"/>
                <a:gd name="T46" fmla="*/ 297374276 w 497"/>
                <a:gd name="T47" fmla="*/ 814558474 h 400"/>
                <a:gd name="T48" fmla="*/ 297374276 w 497"/>
                <a:gd name="T49" fmla="*/ 936882096 h 400"/>
                <a:gd name="T50" fmla="*/ 689242511 w 497"/>
                <a:gd name="T51" fmla="*/ 1109245305 h 400"/>
                <a:gd name="T52" fmla="*/ 1208953457 w 497"/>
                <a:gd name="T53" fmla="*/ 714475965 h 400"/>
                <a:gd name="T54" fmla="*/ 1378485023 w 497"/>
                <a:gd name="T55" fmla="*/ 714475965 h 400"/>
                <a:gd name="T56" fmla="*/ 1378485023 w 497"/>
                <a:gd name="T57" fmla="*/ 544893103 h 400"/>
                <a:gd name="T58" fmla="*/ 1156148352 w 497"/>
                <a:gd name="T59" fmla="*/ 544893103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23000" y="3100388"/>
            <a:ext cx="4041775" cy="770731"/>
            <a:chOff x="6376988" y="3043238"/>
            <a:chExt cx="4041775" cy="770731"/>
          </a:xfrm>
        </p:grpSpPr>
        <p:sp>
          <p:nvSpPr>
            <p:cNvPr id="23" name="Oval 89"/>
            <p:cNvSpPr/>
            <p:nvPr/>
          </p:nvSpPr>
          <p:spPr bwMode="auto">
            <a:xfrm>
              <a:off x="6376988" y="3048794"/>
              <a:ext cx="765175" cy="7651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492">
                <a:defRPr/>
              </a:pPr>
              <a:endParaRPr lang="en-US" sz="900" dirty="0"/>
            </a:p>
          </p:txBody>
        </p:sp>
        <p:sp>
          <p:nvSpPr>
            <p:cNvPr id="24" name="Rectangle 95"/>
            <p:cNvSpPr>
              <a:spLocks noChangeArrowheads="1"/>
            </p:cNvSpPr>
            <p:nvPr/>
          </p:nvSpPr>
          <p:spPr bwMode="auto">
            <a:xfrm>
              <a:off x="7183438" y="3043238"/>
              <a:ext cx="1760446" cy="372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1700" b="1" spc="300" dirty="0" smtClean="0">
                  <a:latin typeface="Lato Regular" charset="0"/>
                  <a:ea typeface="Lato Light" charset="0"/>
                </a:rPr>
                <a:t>输</a:t>
              </a:r>
              <a:r>
                <a:rPr lang="zh-CN" altLang="en-US" sz="1700" b="1" spc="300" dirty="0">
                  <a:latin typeface="Lato Regular" charset="0"/>
                  <a:ea typeface="Lato Light" charset="0"/>
                </a:rPr>
                <a:t>入你的标题</a:t>
              </a:r>
              <a:endParaRPr lang="en-US" altLang="zh-CN" sz="1700" b="1" spc="300" dirty="0">
                <a:latin typeface="Lato Regular" charset="0"/>
                <a:ea typeface="Lato Light" charset="0"/>
              </a:endParaRPr>
            </a:p>
          </p:txBody>
        </p:sp>
        <p:sp>
          <p:nvSpPr>
            <p:cNvPr id="25" name="TextBox 96"/>
            <p:cNvSpPr txBox="1">
              <a:spLocks noChangeArrowheads="1"/>
            </p:cNvSpPr>
            <p:nvPr/>
          </p:nvSpPr>
          <p:spPr bwMode="auto">
            <a:xfrm>
              <a:off x="7197725" y="3384363"/>
              <a:ext cx="3221038" cy="3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800" spc="300" dirty="0">
                  <a:latin typeface="+mn-ea"/>
                  <a:ea typeface="+mn-ea"/>
                </a:rPr>
                <a:t>详细内容</a:t>
              </a:r>
              <a:r>
                <a:rPr lang="en-US" altLang="zh-CN" sz="800" spc="300" dirty="0">
                  <a:latin typeface="+mn-ea"/>
                  <a:ea typeface="+mn-ea"/>
                </a:rPr>
                <a:t>……</a:t>
              </a:r>
              <a:r>
                <a:rPr lang="zh-CN" altLang="en-US" sz="800" spc="300" dirty="0">
                  <a:latin typeface="+mn-ea"/>
                  <a:ea typeface="+mn-ea"/>
                </a:rPr>
                <a:t>点击输入本栏的具体文字，简明扼要的说明分项内容，此为概念图解。</a:t>
              </a:r>
              <a:endParaRPr lang="en-US" altLang="zh-CN" sz="800" spc="300" dirty="0">
                <a:latin typeface="+mn-ea"/>
                <a:ea typeface="+mn-ea"/>
              </a:endParaRPr>
            </a:p>
          </p:txBody>
        </p:sp>
        <p:sp>
          <p:nvSpPr>
            <p:cNvPr id="26" name="Freeform 75"/>
            <p:cNvSpPr>
              <a:spLocks noChangeArrowheads="1"/>
            </p:cNvSpPr>
            <p:nvPr/>
          </p:nvSpPr>
          <p:spPr bwMode="auto">
            <a:xfrm>
              <a:off x="6594475" y="3298032"/>
              <a:ext cx="331788" cy="266700"/>
            </a:xfrm>
            <a:custGeom>
              <a:avLst/>
              <a:gdLst>
                <a:gd name="T0" fmla="*/ 788873181 w 497"/>
                <a:gd name="T1" fmla="*/ 0 h 400"/>
                <a:gd name="T2" fmla="*/ 788873181 w 497"/>
                <a:gd name="T3" fmla="*/ 0 h 400"/>
                <a:gd name="T4" fmla="*/ 94379858 w 497"/>
                <a:gd name="T5" fmla="*/ 0 h 400"/>
                <a:gd name="T6" fmla="*/ 0 w 497"/>
                <a:gd name="T7" fmla="*/ 78301787 h 400"/>
                <a:gd name="T8" fmla="*/ 0 w 497"/>
                <a:gd name="T9" fmla="*/ 615740958 h 400"/>
                <a:gd name="T10" fmla="*/ 94379858 w 497"/>
                <a:gd name="T11" fmla="*/ 710059413 h 400"/>
                <a:gd name="T12" fmla="*/ 788873181 w 497"/>
                <a:gd name="T13" fmla="*/ 710059413 h 400"/>
                <a:gd name="T14" fmla="*/ 883253039 w 497"/>
                <a:gd name="T15" fmla="*/ 615740958 h 400"/>
                <a:gd name="T16" fmla="*/ 883253039 w 497"/>
                <a:gd name="T17" fmla="*/ 78301787 h 400"/>
                <a:gd name="T18" fmla="*/ 788873181 w 497"/>
                <a:gd name="T19" fmla="*/ 0 h 400"/>
                <a:gd name="T20" fmla="*/ 788873181 w 497"/>
                <a:gd name="T21" fmla="*/ 615740958 h 400"/>
                <a:gd name="T22" fmla="*/ 788873181 w 497"/>
                <a:gd name="T23" fmla="*/ 615740958 h 400"/>
                <a:gd name="T24" fmla="*/ 94379858 w 497"/>
                <a:gd name="T25" fmla="*/ 615740958 h 400"/>
                <a:gd name="T26" fmla="*/ 94379858 w 497"/>
                <a:gd name="T27" fmla="*/ 78301787 h 400"/>
                <a:gd name="T28" fmla="*/ 788873181 w 497"/>
                <a:gd name="T29" fmla="*/ 78301787 h 400"/>
                <a:gd name="T30" fmla="*/ 788873181 w 497"/>
                <a:gd name="T31" fmla="*/ 615740958 h 400"/>
                <a:gd name="T32" fmla="*/ 395326475 w 497"/>
                <a:gd name="T33" fmla="*/ 443120717 h 400"/>
                <a:gd name="T34" fmla="*/ 395326475 w 497"/>
                <a:gd name="T35" fmla="*/ 443120717 h 400"/>
                <a:gd name="T36" fmla="*/ 172732444 w 497"/>
                <a:gd name="T37" fmla="*/ 443120717 h 400"/>
                <a:gd name="T38" fmla="*/ 172732444 w 497"/>
                <a:gd name="T39" fmla="*/ 521422503 h 400"/>
                <a:gd name="T40" fmla="*/ 395326475 w 497"/>
                <a:gd name="T41" fmla="*/ 521422503 h 400"/>
                <a:gd name="T42" fmla="*/ 395326475 w 497"/>
                <a:gd name="T43" fmla="*/ 443120717 h 400"/>
                <a:gd name="T44" fmla="*/ 395326475 w 497"/>
                <a:gd name="T45" fmla="*/ 316768925 h 400"/>
                <a:gd name="T46" fmla="*/ 395326475 w 497"/>
                <a:gd name="T47" fmla="*/ 316768925 h 400"/>
                <a:gd name="T48" fmla="*/ 172732444 w 497"/>
                <a:gd name="T49" fmla="*/ 316768925 h 400"/>
                <a:gd name="T50" fmla="*/ 172732444 w 497"/>
                <a:gd name="T51" fmla="*/ 395070711 h 400"/>
                <a:gd name="T52" fmla="*/ 395326475 w 497"/>
                <a:gd name="T53" fmla="*/ 395070711 h 400"/>
                <a:gd name="T54" fmla="*/ 395326475 w 497"/>
                <a:gd name="T55" fmla="*/ 316768925 h 400"/>
                <a:gd name="T56" fmla="*/ 395326475 w 497"/>
                <a:gd name="T57" fmla="*/ 174400464 h 400"/>
                <a:gd name="T58" fmla="*/ 395326475 w 497"/>
                <a:gd name="T59" fmla="*/ 174400464 h 400"/>
                <a:gd name="T60" fmla="*/ 172732444 w 497"/>
                <a:gd name="T61" fmla="*/ 174400464 h 400"/>
                <a:gd name="T62" fmla="*/ 172732444 w 497"/>
                <a:gd name="T63" fmla="*/ 254482473 h 400"/>
                <a:gd name="T64" fmla="*/ 395326475 w 497"/>
                <a:gd name="T65" fmla="*/ 254482473 h 400"/>
                <a:gd name="T66" fmla="*/ 395326475 w 497"/>
                <a:gd name="T67" fmla="*/ 174400464 h 400"/>
                <a:gd name="T68" fmla="*/ 692712218 w 497"/>
                <a:gd name="T69" fmla="*/ 457357163 h 400"/>
                <a:gd name="T70" fmla="*/ 692712218 w 497"/>
                <a:gd name="T71" fmla="*/ 457357163 h 400"/>
                <a:gd name="T72" fmla="*/ 630386904 w 497"/>
                <a:gd name="T73" fmla="*/ 411087380 h 400"/>
                <a:gd name="T74" fmla="*/ 678467385 w 497"/>
                <a:gd name="T75" fmla="*/ 268718919 h 400"/>
                <a:gd name="T76" fmla="*/ 598332359 w 497"/>
                <a:gd name="T77" fmla="*/ 174400464 h 400"/>
                <a:gd name="T78" fmla="*/ 519979773 w 497"/>
                <a:gd name="T79" fmla="*/ 268718919 h 400"/>
                <a:gd name="T80" fmla="*/ 568060255 w 497"/>
                <a:gd name="T81" fmla="*/ 411087380 h 400"/>
                <a:gd name="T82" fmla="*/ 489707669 w 497"/>
                <a:gd name="T83" fmla="*/ 457357163 h 400"/>
                <a:gd name="T84" fmla="*/ 489707669 w 497"/>
                <a:gd name="T85" fmla="*/ 521422503 h 400"/>
                <a:gd name="T86" fmla="*/ 708739490 w 497"/>
                <a:gd name="T87" fmla="*/ 521422503 h 400"/>
                <a:gd name="T88" fmla="*/ 692712218 w 497"/>
                <a:gd name="T89" fmla="*/ 457357163 h 4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08100" y="1454150"/>
            <a:ext cx="3955257" cy="4284663"/>
            <a:chOff x="1462088" y="1397000"/>
            <a:chExt cx="3955257" cy="4284663"/>
          </a:xfrm>
        </p:grpSpPr>
        <p:grpSp>
          <p:nvGrpSpPr>
            <p:cNvPr id="28" name="Group 33"/>
            <p:cNvGrpSpPr/>
            <p:nvPr/>
          </p:nvGrpSpPr>
          <p:grpSpPr>
            <a:xfrm>
              <a:off x="2039390" y="4809840"/>
              <a:ext cx="337481" cy="448584"/>
              <a:chOff x="9916767" y="11659096"/>
              <a:chExt cx="1032769" cy="1372771"/>
            </a:xfrm>
            <a:solidFill>
              <a:schemeClr val="accent1"/>
            </a:solidFill>
          </p:grpSpPr>
          <p:sp>
            <p:nvSpPr>
              <p:cNvPr id="95" name="Freeform 1092"/>
              <p:cNvSpPr>
                <a:spLocks noChangeArrowheads="1"/>
              </p:cNvSpPr>
              <p:nvPr/>
            </p:nvSpPr>
            <p:spPr bwMode="auto">
              <a:xfrm>
                <a:off x="9916767" y="12943702"/>
                <a:ext cx="75568" cy="88165"/>
              </a:xfrm>
              <a:custGeom>
                <a:avLst/>
                <a:gdLst>
                  <a:gd name="T0" fmla="*/ 3 w 26"/>
                  <a:gd name="T1" fmla="*/ 0 h 29"/>
                  <a:gd name="T2" fmla="*/ 3 w 26"/>
                  <a:gd name="T3" fmla="*/ 0 h 29"/>
                  <a:gd name="T4" fmla="*/ 3 w 26"/>
                  <a:gd name="T5" fmla="*/ 25 h 29"/>
                  <a:gd name="T6" fmla="*/ 25 w 26"/>
                  <a:gd name="T7" fmla="*/ 13 h 29"/>
                  <a:gd name="T8" fmla="*/ 3 w 26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3" y="0"/>
                    </a:moveTo>
                    <a:lnTo>
                      <a:pt x="3" y="0"/>
                    </a:lnTo>
                    <a:cubicBezTo>
                      <a:pt x="3" y="4"/>
                      <a:pt x="0" y="22"/>
                      <a:pt x="3" y="25"/>
                    </a:cubicBezTo>
                    <a:cubicBezTo>
                      <a:pt x="3" y="28"/>
                      <a:pt x="22" y="13"/>
                      <a:pt x="25" y="13"/>
                    </a:cubicBezTo>
                    <a:cubicBezTo>
                      <a:pt x="22" y="7"/>
                      <a:pt x="1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lIns="121885" tIns="60943" rIns="121885" bIns="60943" anchor="ctr"/>
              <a:lstStyle/>
              <a:p>
                <a:pPr defTabSz="914217">
                  <a:defRPr/>
                </a:pPr>
                <a:endParaRPr lang="en-US" sz="900" dirty="0"/>
              </a:p>
            </p:txBody>
          </p:sp>
          <p:sp>
            <p:nvSpPr>
              <p:cNvPr id="96" name="Freeform 1093"/>
              <p:cNvSpPr>
                <a:spLocks noChangeArrowheads="1"/>
              </p:cNvSpPr>
              <p:nvPr/>
            </p:nvSpPr>
            <p:spPr bwMode="auto">
              <a:xfrm>
                <a:off x="9967144" y="11759852"/>
                <a:ext cx="692717" cy="944566"/>
              </a:xfrm>
              <a:custGeom>
                <a:avLst/>
                <a:gdLst>
                  <a:gd name="T0" fmla="*/ 12 w 243"/>
                  <a:gd name="T1" fmla="*/ 327 h 331"/>
                  <a:gd name="T2" fmla="*/ 12 w 243"/>
                  <a:gd name="T3" fmla="*/ 327 h 331"/>
                  <a:gd name="T4" fmla="*/ 18 w 243"/>
                  <a:gd name="T5" fmla="*/ 330 h 331"/>
                  <a:gd name="T6" fmla="*/ 242 w 243"/>
                  <a:gd name="T7" fmla="*/ 15 h 331"/>
                  <a:gd name="T8" fmla="*/ 224 w 243"/>
                  <a:gd name="T9" fmla="*/ 0 h 331"/>
                  <a:gd name="T10" fmla="*/ 0 w 243"/>
                  <a:gd name="T11" fmla="*/ 315 h 331"/>
                  <a:gd name="T12" fmla="*/ 9 w 243"/>
                  <a:gd name="T13" fmla="*/ 321 h 331"/>
                  <a:gd name="T14" fmla="*/ 12 w 243"/>
                  <a:gd name="T15" fmla="*/ 32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31">
                    <a:moveTo>
                      <a:pt x="12" y="327"/>
                    </a:moveTo>
                    <a:lnTo>
                      <a:pt x="12" y="327"/>
                    </a:lnTo>
                    <a:cubicBezTo>
                      <a:pt x="15" y="327"/>
                      <a:pt x="15" y="330"/>
                      <a:pt x="18" y="330"/>
                    </a:cubicBezTo>
                    <a:cubicBezTo>
                      <a:pt x="242" y="15"/>
                      <a:pt x="242" y="15"/>
                      <a:pt x="242" y="15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9" y="321"/>
                      <a:pt x="9" y="321"/>
                      <a:pt x="9" y="321"/>
                    </a:cubicBezTo>
                    <a:lnTo>
                      <a:pt x="12" y="327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lIns="121885" tIns="60943" rIns="121885" bIns="60943" anchor="ctr"/>
              <a:lstStyle/>
              <a:p>
                <a:pPr defTabSz="914217">
                  <a:defRPr/>
                </a:pPr>
                <a:endParaRPr lang="en-US" sz="900" dirty="0"/>
              </a:p>
            </p:txBody>
          </p:sp>
          <p:sp>
            <p:nvSpPr>
              <p:cNvPr id="97" name="Freeform 1094"/>
              <p:cNvSpPr>
                <a:spLocks noChangeArrowheads="1"/>
              </p:cNvSpPr>
              <p:nvPr/>
            </p:nvSpPr>
            <p:spPr bwMode="auto">
              <a:xfrm>
                <a:off x="10080497" y="11848010"/>
                <a:ext cx="705308" cy="944560"/>
              </a:xfrm>
              <a:custGeom>
                <a:avLst/>
                <a:gdLst>
                  <a:gd name="T0" fmla="*/ 6 w 246"/>
                  <a:gd name="T1" fmla="*/ 318 h 331"/>
                  <a:gd name="T2" fmla="*/ 6 w 246"/>
                  <a:gd name="T3" fmla="*/ 318 h 331"/>
                  <a:gd name="T4" fmla="*/ 18 w 246"/>
                  <a:gd name="T5" fmla="*/ 327 h 331"/>
                  <a:gd name="T6" fmla="*/ 21 w 246"/>
                  <a:gd name="T7" fmla="*/ 330 h 331"/>
                  <a:gd name="T8" fmla="*/ 245 w 246"/>
                  <a:gd name="T9" fmla="*/ 12 h 331"/>
                  <a:gd name="T10" fmla="*/ 224 w 246"/>
                  <a:gd name="T11" fmla="*/ 0 h 331"/>
                  <a:gd name="T12" fmla="*/ 0 w 246"/>
                  <a:gd name="T13" fmla="*/ 315 h 331"/>
                  <a:gd name="T14" fmla="*/ 3 w 246"/>
                  <a:gd name="T15" fmla="*/ 315 h 331"/>
                  <a:gd name="T16" fmla="*/ 6 w 246"/>
                  <a:gd name="T17" fmla="*/ 31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331">
                    <a:moveTo>
                      <a:pt x="6" y="318"/>
                    </a:moveTo>
                    <a:lnTo>
                      <a:pt x="6" y="318"/>
                    </a:lnTo>
                    <a:cubicBezTo>
                      <a:pt x="18" y="327"/>
                      <a:pt x="18" y="327"/>
                      <a:pt x="18" y="327"/>
                    </a:cubicBezTo>
                    <a:cubicBezTo>
                      <a:pt x="18" y="327"/>
                      <a:pt x="18" y="327"/>
                      <a:pt x="21" y="330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lnTo>
                      <a:pt x="3" y="315"/>
                    </a:lnTo>
                    <a:lnTo>
                      <a:pt x="6" y="318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lIns="121885" tIns="60943" rIns="121885" bIns="60943" anchor="ctr"/>
              <a:lstStyle/>
              <a:p>
                <a:pPr defTabSz="914217">
                  <a:defRPr/>
                </a:pPr>
                <a:endParaRPr lang="en-US" sz="900" dirty="0"/>
              </a:p>
            </p:txBody>
          </p:sp>
          <p:sp>
            <p:nvSpPr>
              <p:cNvPr id="98" name="Freeform 1095"/>
              <p:cNvSpPr>
                <a:spLocks noChangeArrowheads="1"/>
              </p:cNvSpPr>
              <p:nvPr/>
            </p:nvSpPr>
            <p:spPr bwMode="auto">
              <a:xfrm>
                <a:off x="10672451" y="11659096"/>
                <a:ext cx="277085" cy="239294"/>
              </a:xfrm>
              <a:custGeom>
                <a:avLst/>
                <a:gdLst>
                  <a:gd name="T0" fmla="*/ 88 w 95"/>
                  <a:gd name="T1" fmla="*/ 36 h 82"/>
                  <a:gd name="T2" fmla="*/ 88 w 95"/>
                  <a:gd name="T3" fmla="*/ 36 h 82"/>
                  <a:gd name="T4" fmla="*/ 39 w 95"/>
                  <a:gd name="T5" fmla="*/ 2 h 82"/>
                  <a:gd name="T6" fmla="*/ 30 w 95"/>
                  <a:gd name="T7" fmla="*/ 0 h 82"/>
                  <a:gd name="T8" fmla="*/ 21 w 95"/>
                  <a:gd name="T9" fmla="*/ 0 h 82"/>
                  <a:gd name="T10" fmla="*/ 0 w 95"/>
                  <a:gd name="T11" fmla="*/ 27 h 82"/>
                  <a:gd name="T12" fmla="*/ 78 w 95"/>
                  <a:gd name="T13" fmla="*/ 81 h 82"/>
                  <a:gd name="T14" fmla="*/ 94 w 95"/>
                  <a:gd name="T15" fmla="*/ 54 h 82"/>
                  <a:gd name="T16" fmla="*/ 88 w 95"/>
                  <a:gd name="T17" fmla="*/ 3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88" y="36"/>
                    </a:moveTo>
                    <a:lnTo>
                      <a:pt x="88" y="36"/>
                    </a:lnTo>
                    <a:cubicBezTo>
                      <a:pt x="39" y="2"/>
                      <a:pt x="39" y="2"/>
                      <a:pt x="39" y="2"/>
                    </a:cubicBezTo>
                    <a:cubicBezTo>
                      <a:pt x="36" y="0"/>
                      <a:pt x="33" y="0"/>
                      <a:pt x="30" y="0"/>
                    </a:cubicBezTo>
                    <a:cubicBezTo>
                      <a:pt x="27" y="0"/>
                      <a:pt x="24" y="0"/>
                      <a:pt x="21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48"/>
                      <a:pt x="94" y="39"/>
                      <a:pt x="88" y="36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lIns="121885" tIns="60943" rIns="121885" bIns="60943" anchor="ctr"/>
              <a:lstStyle/>
              <a:p>
                <a:pPr defTabSz="914217">
                  <a:defRPr/>
                </a:pPr>
                <a:endParaRPr lang="en-US" sz="900" dirty="0"/>
              </a:p>
            </p:txBody>
          </p:sp>
          <p:sp>
            <p:nvSpPr>
              <p:cNvPr id="99" name="Freeform 1096"/>
              <p:cNvSpPr>
                <a:spLocks noChangeArrowheads="1"/>
              </p:cNvSpPr>
              <p:nvPr/>
            </p:nvSpPr>
            <p:spPr bwMode="auto">
              <a:xfrm>
                <a:off x="10181258" y="11923578"/>
                <a:ext cx="692708" cy="931969"/>
              </a:xfrm>
              <a:custGeom>
                <a:avLst/>
                <a:gdLst>
                  <a:gd name="T0" fmla="*/ 0 w 243"/>
                  <a:gd name="T1" fmla="*/ 315 h 325"/>
                  <a:gd name="T2" fmla="*/ 0 w 243"/>
                  <a:gd name="T3" fmla="*/ 315 h 325"/>
                  <a:gd name="T4" fmla="*/ 6 w 243"/>
                  <a:gd name="T5" fmla="*/ 318 h 325"/>
                  <a:gd name="T6" fmla="*/ 9 w 243"/>
                  <a:gd name="T7" fmla="*/ 318 h 325"/>
                  <a:gd name="T8" fmla="*/ 18 w 243"/>
                  <a:gd name="T9" fmla="*/ 324 h 325"/>
                  <a:gd name="T10" fmla="*/ 242 w 243"/>
                  <a:gd name="T11" fmla="*/ 12 h 325"/>
                  <a:gd name="T12" fmla="*/ 227 w 243"/>
                  <a:gd name="T13" fmla="*/ 0 h 325"/>
                  <a:gd name="T14" fmla="*/ 0 w 243"/>
                  <a:gd name="T15" fmla="*/ 31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25">
                    <a:moveTo>
                      <a:pt x="0" y="315"/>
                    </a:moveTo>
                    <a:lnTo>
                      <a:pt x="0" y="315"/>
                    </a:lnTo>
                    <a:cubicBezTo>
                      <a:pt x="3" y="315"/>
                      <a:pt x="6" y="315"/>
                      <a:pt x="6" y="318"/>
                    </a:cubicBezTo>
                    <a:cubicBezTo>
                      <a:pt x="9" y="318"/>
                      <a:pt x="9" y="318"/>
                      <a:pt x="9" y="318"/>
                    </a:cubicBezTo>
                    <a:cubicBezTo>
                      <a:pt x="18" y="324"/>
                      <a:pt x="18" y="324"/>
                      <a:pt x="18" y="324"/>
                    </a:cubicBezTo>
                    <a:cubicBezTo>
                      <a:pt x="242" y="12"/>
                      <a:pt x="242" y="12"/>
                      <a:pt x="242" y="12"/>
                    </a:cubicBezTo>
                    <a:cubicBezTo>
                      <a:pt x="227" y="0"/>
                      <a:pt x="227" y="0"/>
                      <a:pt x="227" y="0"/>
                    </a:cubicBezTo>
                    <a:lnTo>
                      <a:pt x="0" y="315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lIns="121885" tIns="60943" rIns="121885" bIns="60943" anchor="ctr"/>
              <a:lstStyle/>
              <a:p>
                <a:pPr defTabSz="914217">
                  <a:defRPr/>
                </a:pPr>
                <a:endParaRPr lang="en-US" sz="900" dirty="0"/>
              </a:p>
            </p:txBody>
          </p:sp>
          <p:sp>
            <p:nvSpPr>
              <p:cNvPr id="100" name="Freeform 1097"/>
              <p:cNvSpPr>
                <a:spLocks noChangeArrowheads="1"/>
              </p:cNvSpPr>
              <p:nvPr/>
            </p:nvSpPr>
            <p:spPr bwMode="auto">
              <a:xfrm>
                <a:off x="9941956" y="12729603"/>
                <a:ext cx="239306" cy="239285"/>
              </a:xfrm>
              <a:custGeom>
                <a:avLst/>
                <a:gdLst>
                  <a:gd name="T0" fmla="*/ 78 w 85"/>
                  <a:gd name="T1" fmla="*/ 48 h 83"/>
                  <a:gd name="T2" fmla="*/ 78 w 85"/>
                  <a:gd name="T3" fmla="*/ 48 h 83"/>
                  <a:gd name="T4" fmla="*/ 51 w 85"/>
                  <a:gd name="T5" fmla="*/ 27 h 83"/>
                  <a:gd name="T6" fmla="*/ 42 w 85"/>
                  <a:gd name="T7" fmla="*/ 21 h 83"/>
                  <a:gd name="T8" fmla="*/ 15 w 85"/>
                  <a:gd name="T9" fmla="*/ 3 h 83"/>
                  <a:gd name="T10" fmla="*/ 15 w 85"/>
                  <a:gd name="T11" fmla="*/ 0 h 83"/>
                  <a:gd name="T12" fmla="*/ 12 w 85"/>
                  <a:gd name="T13" fmla="*/ 0 h 83"/>
                  <a:gd name="T14" fmla="*/ 6 w 85"/>
                  <a:gd name="T15" fmla="*/ 15 h 83"/>
                  <a:gd name="T16" fmla="*/ 3 w 85"/>
                  <a:gd name="T17" fmla="*/ 21 h 83"/>
                  <a:gd name="T18" fmla="*/ 0 w 85"/>
                  <a:gd name="T19" fmla="*/ 57 h 83"/>
                  <a:gd name="T20" fmla="*/ 33 w 85"/>
                  <a:gd name="T21" fmla="*/ 82 h 83"/>
                  <a:gd name="T22" fmla="*/ 63 w 85"/>
                  <a:gd name="T23" fmla="*/ 63 h 83"/>
                  <a:gd name="T24" fmla="*/ 69 w 85"/>
                  <a:gd name="T25" fmla="*/ 60 h 83"/>
                  <a:gd name="T26" fmla="*/ 84 w 85"/>
                  <a:gd name="T27" fmla="*/ 51 h 83"/>
                  <a:gd name="T28" fmla="*/ 81 w 85"/>
                  <a:gd name="T29" fmla="*/ 48 h 83"/>
                  <a:gd name="T30" fmla="*/ 78 w 85"/>
                  <a:gd name="T31" fmla="*/ 4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83">
                    <a:moveTo>
                      <a:pt x="78" y="48"/>
                    </a:moveTo>
                    <a:lnTo>
                      <a:pt x="78" y="48"/>
                    </a:lnTo>
                    <a:cubicBezTo>
                      <a:pt x="69" y="45"/>
                      <a:pt x="57" y="36"/>
                      <a:pt x="51" y="27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33" y="18"/>
                      <a:pt x="21" y="9"/>
                      <a:pt x="15" y="3"/>
                    </a:cubicBezTo>
                    <a:lnTo>
                      <a:pt x="15" y="0"/>
                    </a:ln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6" y="6"/>
                      <a:pt x="6" y="15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9" y="60"/>
                      <a:pt x="24" y="66"/>
                      <a:pt x="33" y="82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8" y="57"/>
                      <a:pt x="81" y="54"/>
                      <a:pt x="84" y="51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78" y="48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lIns="121885" tIns="60943" rIns="121885" bIns="60943" anchor="ctr"/>
              <a:lstStyle/>
              <a:p>
                <a:pPr defTabSz="914217">
                  <a:defRPr/>
                </a:pPr>
                <a:endParaRPr lang="en-US" sz="900" dirty="0"/>
              </a:p>
            </p:txBody>
          </p:sp>
        </p:grpSp>
        <p:grpSp>
          <p:nvGrpSpPr>
            <p:cNvPr id="29" name="Group 37"/>
            <p:cNvGrpSpPr>
              <a:grpSpLocks/>
            </p:cNvGrpSpPr>
            <p:nvPr/>
          </p:nvGrpSpPr>
          <p:grpSpPr bwMode="auto">
            <a:xfrm rot="-2214830">
              <a:off x="2124075" y="3418682"/>
              <a:ext cx="375444" cy="538956"/>
              <a:chOff x="18561758" y="2385889"/>
              <a:chExt cx="2160750" cy="3102509"/>
            </a:xfrm>
          </p:grpSpPr>
          <p:sp>
            <p:nvSpPr>
              <p:cNvPr id="71" name="Freeform 277"/>
              <p:cNvSpPr>
                <a:spLocks/>
              </p:cNvSpPr>
              <p:nvPr/>
            </p:nvSpPr>
            <p:spPr bwMode="auto">
              <a:xfrm>
                <a:off x="18561758" y="2385889"/>
                <a:ext cx="2160750" cy="3102509"/>
              </a:xfrm>
              <a:custGeom>
                <a:avLst/>
                <a:gdLst>
                  <a:gd name="T0" fmla="*/ 0 w 366"/>
                  <a:gd name="T1" fmla="*/ 2147483647 h 527"/>
                  <a:gd name="T2" fmla="*/ 1185017879 w 366"/>
                  <a:gd name="T3" fmla="*/ 2147483647 h 527"/>
                  <a:gd name="T4" fmla="*/ 2147483647 w 366"/>
                  <a:gd name="T5" fmla="*/ 2147483647 h 527"/>
                  <a:gd name="T6" fmla="*/ 2147483647 w 366"/>
                  <a:gd name="T7" fmla="*/ 2147483647 h 527"/>
                  <a:gd name="T8" fmla="*/ 2147483647 w 366"/>
                  <a:gd name="T9" fmla="*/ 1178376483 h 527"/>
                  <a:gd name="T10" fmla="*/ 2147483647 w 366"/>
                  <a:gd name="T11" fmla="*/ 0 h 527"/>
                  <a:gd name="T12" fmla="*/ 1185017879 w 366"/>
                  <a:gd name="T13" fmla="*/ 0 h 527"/>
                  <a:gd name="T14" fmla="*/ 0 w 366"/>
                  <a:gd name="T15" fmla="*/ 1178376483 h 527"/>
                  <a:gd name="T16" fmla="*/ 0 w 366"/>
                  <a:gd name="T17" fmla="*/ 2147483647 h 5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6" h="527">
                    <a:moveTo>
                      <a:pt x="0" y="494"/>
                    </a:moveTo>
                    <a:cubicBezTo>
                      <a:pt x="0" y="512"/>
                      <a:pt x="15" y="527"/>
                      <a:pt x="34" y="527"/>
                    </a:cubicBezTo>
                    <a:cubicBezTo>
                      <a:pt x="333" y="527"/>
                      <a:pt x="333" y="527"/>
                      <a:pt x="333" y="527"/>
                    </a:cubicBezTo>
                    <a:cubicBezTo>
                      <a:pt x="351" y="527"/>
                      <a:pt x="366" y="512"/>
                      <a:pt x="366" y="494"/>
                    </a:cubicBezTo>
                    <a:cubicBezTo>
                      <a:pt x="366" y="34"/>
                      <a:pt x="366" y="34"/>
                      <a:pt x="366" y="34"/>
                    </a:cubicBezTo>
                    <a:cubicBezTo>
                      <a:pt x="366" y="15"/>
                      <a:pt x="351" y="0"/>
                      <a:pt x="33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lnTo>
                      <a:pt x="0" y="494"/>
                    </a:lnTo>
                    <a:close/>
                  </a:path>
                </a:pathLst>
              </a:custGeom>
              <a:solidFill>
                <a:srgbClr val="2D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2" name="Rectangle 278"/>
              <p:cNvSpPr>
                <a:spLocks noChangeArrowheads="1"/>
              </p:cNvSpPr>
              <p:nvPr/>
            </p:nvSpPr>
            <p:spPr bwMode="auto">
              <a:xfrm>
                <a:off x="18721666" y="2532620"/>
                <a:ext cx="1842254" cy="272047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73" name="Freeform 281"/>
              <p:cNvSpPr>
                <a:spLocks/>
              </p:cNvSpPr>
              <p:nvPr/>
            </p:nvSpPr>
            <p:spPr bwMode="auto">
              <a:xfrm>
                <a:off x="18815497" y="3457953"/>
                <a:ext cx="1671773" cy="1718475"/>
              </a:xfrm>
              <a:custGeom>
                <a:avLst/>
                <a:gdLst>
                  <a:gd name="T0" fmla="*/ 2147483647 w 283"/>
                  <a:gd name="T1" fmla="*/ 2147483647 h 292"/>
                  <a:gd name="T2" fmla="*/ 174484661 w 283"/>
                  <a:gd name="T3" fmla="*/ 2147483647 h 292"/>
                  <a:gd name="T4" fmla="*/ 0 w 283"/>
                  <a:gd name="T5" fmla="*/ 2147483647 h 292"/>
                  <a:gd name="T6" fmla="*/ 174484661 w 283"/>
                  <a:gd name="T7" fmla="*/ 2147483647 h 292"/>
                  <a:gd name="T8" fmla="*/ 2147483647 w 283"/>
                  <a:gd name="T9" fmla="*/ 2147483647 h 292"/>
                  <a:gd name="T10" fmla="*/ 2147483647 w 283"/>
                  <a:gd name="T11" fmla="*/ 173177553 h 292"/>
                  <a:gd name="T12" fmla="*/ 2147483647 w 283"/>
                  <a:gd name="T13" fmla="*/ 0 h 292"/>
                  <a:gd name="T14" fmla="*/ 2147483647 w 283"/>
                  <a:gd name="T15" fmla="*/ 173177553 h 292"/>
                  <a:gd name="T16" fmla="*/ 2147483647 w 283"/>
                  <a:gd name="T17" fmla="*/ 2147483647 h 292"/>
                  <a:gd name="T18" fmla="*/ 2147483647 w 283"/>
                  <a:gd name="T19" fmla="*/ 2147483647 h 29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3" h="292">
                    <a:moveTo>
                      <a:pt x="278" y="292"/>
                    </a:moveTo>
                    <a:cubicBezTo>
                      <a:pt x="5" y="292"/>
                      <a:pt x="5" y="292"/>
                      <a:pt x="5" y="292"/>
                    </a:cubicBezTo>
                    <a:cubicBezTo>
                      <a:pt x="2" y="292"/>
                      <a:pt x="0" y="290"/>
                      <a:pt x="0" y="287"/>
                    </a:cubicBezTo>
                    <a:cubicBezTo>
                      <a:pt x="0" y="285"/>
                      <a:pt x="2" y="283"/>
                      <a:pt x="5" y="283"/>
                    </a:cubicBezTo>
                    <a:cubicBezTo>
                      <a:pt x="274" y="283"/>
                      <a:pt x="274" y="283"/>
                      <a:pt x="274" y="283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4" y="2"/>
                      <a:pt x="276" y="0"/>
                      <a:pt x="278" y="0"/>
                    </a:cubicBezTo>
                    <a:cubicBezTo>
                      <a:pt x="281" y="0"/>
                      <a:pt x="283" y="2"/>
                      <a:pt x="283" y="5"/>
                    </a:cubicBezTo>
                    <a:cubicBezTo>
                      <a:pt x="283" y="287"/>
                      <a:pt x="283" y="287"/>
                      <a:pt x="283" y="287"/>
                    </a:cubicBezTo>
                    <a:cubicBezTo>
                      <a:pt x="283" y="290"/>
                      <a:pt x="281" y="292"/>
                      <a:pt x="278" y="292"/>
                    </a:cubicBez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4" name="Freeform 282"/>
              <p:cNvSpPr>
                <a:spLocks/>
              </p:cNvSpPr>
              <p:nvPr/>
            </p:nvSpPr>
            <p:spPr bwMode="auto">
              <a:xfrm>
                <a:off x="18857787" y="2822118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5" name="Freeform 283"/>
              <p:cNvSpPr>
                <a:spLocks/>
              </p:cNvSpPr>
              <p:nvPr/>
            </p:nvSpPr>
            <p:spPr bwMode="auto">
              <a:xfrm>
                <a:off x="18851179" y="2939767"/>
                <a:ext cx="796900" cy="70061"/>
              </a:xfrm>
              <a:custGeom>
                <a:avLst/>
                <a:gdLst>
                  <a:gd name="T0" fmla="*/ 2147483647 w 135"/>
                  <a:gd name="T1" fmla="*/ 0 h 12"/>
                  <a:gd name="T2" fmla="*/ 209071142 w 135"/>
                  <a:gd name="T3" fmla="*/ 0 h 12"/>
                  <a:gd name="T4" fmla="*/ 0 w 135"/>
                  <a:gd name="T5" fmla="*/ 204525574 h 12"/>
                  <a:gd name="T6" fmla="*/ 209071142 w 135"/>
                  <a:gd name="T7" fmla="*/ 409045310 h 12"/>
                  <a:gd name="T8" fmla="*/ 2147483647 w 135"/>
                  <a:gd name="T9" fmla="*/ 409045310 h 12"/>
                  <a:gd name="T10" fmla="*/ 2147483647 w 135"/>
                  <a:gd name="T11" fmla="*/ 204525574 h 12"/>
                  <a:gd name="T12" fmla="*/ 2147483647 w 135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2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32" y="12"/>
                      <a:pt x="135" y="9"/>
                      <a:pt x="135" y="6"/>
                    </a:cubicBezTo>
                    <a:cubicBezTo>
                      <a:pt x="135" y="3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6" name="Freeform 284"/>
              <p:cNvSpPr>
                <a:spLocks/>
              </p:cNvSpPr>
              <p:nvPr/>
            </p:nvSpPr>
            <p:spPr bwMode="auto">
              <a:xfrm>
                <a:off x="19712836" y="2945054"/>
                <a:ext cx="377966" cy="64773"/>
              </a:xfrm>
              <a:custGeom>
                <a:avLst/>
                <a:gdLst>
                  <a:gd name="T0" fmla="*/ 2057770924 w 64"/>
                  <a:gd name="T1" fmla="*/ 0 h 11"/>
                  <a:gd name="T2" fmla="*/ 209263238 w 64"/>
                  <a:gd name="T3" fmla="*/ 0 h 11"/>
                  <a:gd name="T4" fmla="*/ 0 w 64"/>
                  <a:gd name="T5" fmla="*/ 173367879 h 11"/>
                  <a:gd name="T6" fmla="*/ 209263238 w 64"/>
                  <a:gd name="T7" fmla="*/ 381412866 h 11"/>
                  <a:gd name="T8" fmla="*/ 2057770924 w 64"/>
                  <a:gd name="T9" fmla="*/ 381412866 h 11"/>
                  <a:gd name="T10" fmla="*/ 2147483647 w 64"/>
                  <a:gd name="T11" fmla="*/ 173367879 h 11"/>
                  <a:gd name="T12" fmla="*/ 2057770924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8"/>
                      <a:pt x="64" y="5"/>
                    </a:cubicBezTo>
                    <a:cubicBezTo>
                      <a:pt x="64" y="2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7" name="Freeform 285"/>
              <p:cNvSpPr>
                <a:spLocks/>
              </p:cNvSpPr>
              <p:nvPr/>
            </p:nvSpPr>
            <p:spPr bwMode="auto">
              <a:xfrm>
                <a:off x="18857787" y="3057417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8" name="Freeform 286"/>
              <p:cNvSpPr>
                <a:spLocks/>
              </p:cNvSpPr>
              <p:nvPr/>
            </p:nvSpPr>
            <p:spPr bwMode="auto">
              <a:xfrm>
                <a:off x="19282008" y="3192251"/>
                <a:ext cx="377966" cy="59485"/>
              </a:xfrm>
              <a:custGeom>
                <a:avLst/>
                <a:gdLst>
                  <a:gd name="T0" fmla="*/ 2147483647 w 64"/>
                  <a:gd name="T1" fmla="*/ 176926236 h 10"/>
                  <a:gd name="T2" fmla="*/ 2022897655 w 64"/>
                  <a:gd name="T3" fmla="*/ 353846523 h 10"/>
                  <a:gd name="T4" fmla="*/ 209263238 w 64"/>
                  <a:gd name="T5" fmla="*/ 353846523 h 10"/>
                  <a:gd name="T6" fmla="*/ 0 w 64"/>
                  <a:gd name="T7" fmla="*/ 176926236 h 10"/>
                  <a:gd name="T8" fmla="*/ 0 w 64"/>
                  <a:gd name="T9" fmla="*/ 176926236 h 10"/>
                  <a:gd name="T10" fmla="*/ 209263238 w 64"/>
                  <a:gd name="T11" fmla="*/ 0 h 10"/>
                  <a:gd name="T12" fmla="*/ 2022897655 w 64"/>
                  <a:gd name="T13" fmla="*/ 0 h 10"/>
                  <a:gd name="T14" fmla="*/ 2147483647 w 64"/>
                  <a:gd name="T15" fmla="*/ 176926236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0">
                    <a:moveTo>
                      <a:pt x="64" y="5"/>
                    </a:moveTo>
                    <a:cubicBezTo>
                      <a:pt x="64" y="8"/>
                      <a:pt x="61" y="10"/>
                      <a:pt x="5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2"/>
                      <a:pt x="64" y="5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9" name="Freeform 287"/>
              <p:cNvSpPr>
                <a:spLocks/>
              </p:cNvSpPr>
              <p:nvPr/>
            </p:nvSpPr>
            <p:spPr bwMode="auto">
              <a:xfrm>
                <a:off x="18857787" y="3192251"/>
                <a:ext cx="371358" cy="59485"/>
              </a:xfrm>
              <a:custGeom>
                <a:avLst/>
                <a:gdLst>
                  <a:gd name="T0" fmla="*/ 2015265553 w 63"/>
                  <a:gd name="T1" fmla="*/ 0 h 10"/>
                  <a:gd name="T2" fmla="*/ 173730704 w 63"/>
                  <a:gd name="T3" fmla="*/ 0 h 10"/>
                  <a:gd name="T4" fmla="*/ 0 w 63"/>
                  <a:gd name="T5" fmla="*/ 176926236 h 10"/>
                  <a:gd name="T6" fmla="*/ 173730704 w 63"/>
                  <a:gd name="T7" fmla="*/ 353846523 h 10"/>
                  <a:gd name="T8" fmla="*/ 2015265553 w 63"/>
                  <a:gd name="T9" fmla="*/ 353846523 h 10"/>
                  <a:gd name="T10" fmla="*/ 2147483647 w 63"/>
                  <a:gd name="T11" fmla="*/ 176926236 h 10"/>
                  <a:gd name="T12" fmla="*/ 2015265553 w 63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0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1" y="10"/>
                      <a:pt x="63" y="8"/>
                      <a:pt x="63" y="5"/>
                    </a:cubicBezTo>
                    <a:cubicBezTo>
                      <a:pt x="63" y="2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0" name="Freeform 288"/>
              <p:cNvSpPr>
                <a:spLocks/>
              </p:cNvSpPr>
              <p:nvPr/>
            </p:nvSpPr>
            <p:spPr bwMode="auto">
              <a:xfrm>
                <a:off x="18845893" y="3357488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1" name="Freeform 289"/>
              <p:cNvSpPr>
                <a:spLocks/>
              </p:cNvSpPr>
              <p:nvPr/>
            </p:nvSpPr>
            <p:spPr bwMode="auto">
              <a:xfrm>
                <a:off x="18839286" y="3475138"/>
                <a:ext cx="796900" cy="64773"/>
              </a:xfrm>
              <a:custGeom>
                <a:avLst/>
                <a:gdLst>
                  <a:gd name="T0" fmla="*/ 2147483647 w 135"/>
                  <a:gd name="T1" fmla="*/ 0 h 11"/>
                  <a:gd name="T2" fmla="*/ 209071142 w 135"/>
                  <a:gd name="T3" fmla="*/ 0 h 11"/>
                  <a:gd name="T4" fmla="*/ 0 w 135"/>
                  <a:gd name="T5" fmla="*/ 208044988 h 11"/>
                  <a:gd name="T6" fmla="*/ 209071142 w 135"/>
                  <a:gd name="T7" fmla="*/ 381412866 h 11"/>
                  <a:gd name="T8" fmla="*/ 2147483647 w 135"/>
                  <a:gd name="T9" fmla="*/ 381412866 h 11"/>
                  <a:gd name="T10" fmla="*/ 2147483647 w 135"/>
                  <a:gd name="T11" fmla="*/ 208044988 h 11"/>
                  <a:gd name="T12" fmla="*/ 2147483647 w 135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3" y="11"/>
                      <a:pt x="135" y="9"/>
                      <a:pt x="135" y="6"/>
                    </a:cubicBezTo>
                    <a:cubicBezTo>
                      <a:pt x="135" y="2"/>
                      <a:pt x="133" y="0"/>
                      <a:pt x="130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2" name="Freeform 290"/>
              <p:cNvSpPr>
                <a:spLocks/>
              </p:cNvSpPr>
              <p:nvPr/>
            </p:nvSpPr>
            <p:spPr bwMode="auto">
              <a:xfrm>
                <a:off x="19707550" y="3475138"/>
                <a:ext cx="371358" cy="64773"/>
              </a:xfrm>
              <a:custGeom>
                <a:avLst/>
                <a:gdLst>
                  <a:gd name="T0" fmla="*/ 2015265553 w 63"/>
                  <a:gd name="T1" fmla="*/ 0 h 11"/>
                  <a:gd name="T2" fmla="*/ 173730704 w 63"/>
                  <a:gd name="T3" fmla="*/ 0 h 11"/>
                  <a:gd name="T4" fmla="*/ 0 w 63"/>
                  <a:gd name="T5" fmla="*/ 208044988 h 11"/>
                  <a:gd name="T6" fmla="*/ 173730704 w 63"/>
                  <a:gd name="T7" fmla="*/ 381412866 h 11"/>
                  <a:gd name="T8" fmla="*/ 2015265553 w 63"/>
                  <a:gd name="T9" fmla="*/ 381412866 h 11"/>
                  <a:gd name="T10" fmla="*/ 2147483647 w 63"/>
                  <a:gd name="T11" fmla="*/ 208044988 h 11"/>
                  <a:gd name="T12" fmla="*/ 2015265553 w 63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3" name="Freeform 291"/>
              <p:cNvSpPr>
                <a:spLocks/>
              </p:cNvSpPr>
              <p:nvPr/>
            </p:nvSpPr>
            <p:spPr bwMode="auto">
              <a:xfrm>
                <a:off x="18851179" y="3592787"/>
                <a:ext cx="1435214" cy="71383"/>
              </a:xfrm>
              <a:custGeom>
                <a:avLst/>
                <a:gdLst>
                  <a:gd name="T0" fmla="*/ 2147483647 w 243"/>
                  <a:gd name="T1" fmla="*/ 212316836 h 12"/>
                  <a:gd name="T2" fmla="*/ 2147483647 w 243"/>
                  <a:gd name="T3" fmla="*/ 424627724 h 12"/>
                  <a:gd name="T4" fmla="*/ 209299089 w 243"/>
                  <a:gd name="T5" fmla="*/ 424627724 h 12"/>
                  <a:gd name="T6" fmla="*/ 0 w 243"/>
                  <a:gd name="T7" fmla="*/ 212316836 h 12"/>
                  <a:gd name="T8" fmla="*/ 0 w 243"/>
                  <a:gd name="T9" fmla="*/ 212316836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1231683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4" name="Freeform 292"/>
              <p:cNvSpPr>
                <a:spLocks/>
              </p:cNvSpPr>
              <p:nvPr/>
            </p:nvSpPr>
            <p:spPr bwMode="auto">
              <a:xfrm>
                <a:off x="19276721" y="3722334"/>
                <a:ext cx="371358" cy="64773"/>
              </a:xfrm>
              <a:custGeom>
                <a:avLst/>
                <a:gdLst>
                  <a:gd name="T0" fmla="*/ 2147483647 w 63"/>
                  <a:gd name="T1" fmla="*/ 208044988 h 11"/>
                  <a:gd name="T2" fmla="*/ 2015265553 w 63"/>
                  <a:gd name="T3" fmla="*/ 381412866 h 11"/>
                  <a:gd name="T4" fmla="*/ 173730704 w 63"/>
                  <a:gd name="T5" fmla="*/ 381412866 h 11"/>
                  <a:gd name="T6" fmla="*/ 0 w 63"/>
                  <a:gd name="T7" fmla="*/ 208044988 h 11"/>
                  <a:gd name="T8" fmla="*/ 0 w 63"/>
                  <a:gd name="T9" fmla="*/ 208044988 h 11"/>
                  <a:gd name="T10" fmla="*/ 173730704 w 63"/>
                  <a:gd name="T11" fmla="*/ 0 h 11"/>
                  <a:gd name="T12" fmla="*/ 2015265553 w 63"/>
                  <a:gd name="T13" fmla="*/ 0 h 11"/>
                  <a:gd name="T14" fmla="*/ 2147483647 w 63"/>
                  <a:gd name="T15" fmla="*/ 208044988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3" h="11">
                    <a:moveTo>
                      <a:pt x="63" y="6"/>
                    </a:moveTo>
                    <a:cubicBezTo>
                      <a:pt x="63" y="9"/>
                      <a:pt x="61" y="11"/>
                      <a:pt x="58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3" y="3"/>
                      <a:pt x="6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5" name="Freeform 293"/>
              <p:cNvSpPr>
                <a:spLocks/>
              </p:cNvSpPr>
              <p:nvPr/>
            </p:nvSpPr>
            <p:spPr bwMode="auto">
              <a:xfrm>
                <a:off x="18845893" y="3722334"/>
                <a:ext cx="377966" cy="64773"/>
              </a:xfrm>
              <a:custGeom>
                <a:avLst/>
                <a:gdLst>
                  <a:gd name="T0" fmla="*/ 2022897655 w 64"/>
                  <a:gd name="T1" fmla="*/ 0 h 11"/>
                  <a:gd name="T2" fmla="*/ 174389969 w 64"/>
                  <a:gd name="T3" fmla="*/ 0 h 11"/>
                  <a:gd name="T4" fmla="*/ 0 w 64"/>
                  <a:gd name="T5" fmla="*/ 208044988 h 11"/>
                  <a:gd name="T6" fmla="*/ 174389969 w 64"/>
                  <a:gd name="T7" fmla="*/ 381412866 h 11"/>
                  <a:gd name="T8" fmla="*/ 2022897655 w 64"/>
                  <a:gd name="T9" fmla="*/ 381412866 h 11"/>
                  <a:gd name="T10" fmla="*/ 2147483647 w 64"/>
                  <a:gd name="T11" fmla="*/ 208044988 h 11"/>
                  <a:gd name="T12" fmla="*/ 2022897655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6"/>
                    </a:cubicBezTo>
                    <a:cubicBezTo>
                      <a:pt x="64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6" name="Freeform 294"/>
              <p:cNvSpPr>
                <a:spLocks/>
              </p:cNvSpPr>
              <p:nvPr/>
            </p:nvSpPr>
            <p:spPr bwMode="auto">
              <a:xfrm>
                <a:off x="18839286" y="4576284"/>
                <a:ext cx="1435214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9299089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7" name="Freeform 295"/>
              <p:cNvSpPr>
                <a:spLocks/>
              </p:cNvSpPr>
              <p:nvPr/>
            </p:nvSpPr>
            <p:spPr bwMode="auto">
              <a:xfrm>
                <a:off x="18833999" y="4693934"/>
                <a:ext cx="796900" cy="64773"/>
              </a:xfrm>
              <a:custGeom>
                <a:avLst/>
                <a:gdLst>
                  <a:gd name="T0" fmla="*/ 2147483647 w 135"/>
                  <a:gd name="T1" fmla="*/ 0 h 11"/>
                  <a:gd name="T2" fmla="*/ 209071142 w 135"/>
                  <a:gd name="T3" fmla="*/ 0 h 11"/>
                  <a:gd name="T4" fmla="*/ 0 w 135"/>
                  <a:gd name="T5" fmla="*/ 173367879 h 11"/>
                  <a:gd name="T6" fmla="*/ 209071142 w 135"/>
                  <a:gd name="T7" fmla="*/ 381412866 h 11"/>
                  <a:gd name="T8" fmla="*/ 2147483647 w 135"/>
                  <a:gd name="T9" fmla="*/ 381412866 h 11"/>
                  <a:gd name="T10" fmla="*/ 2147483647 w 135"/>
                  <a:gd name="T11" fmla="*/ 173367879 h 11"/>
                  <a:gd name="T12" fmla="*/ 2147483647 w 135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32" y="11"/>
                      <a:pt x="135" y="9"/>
                      <a:pt x="135" y="5"/>
                    </a:cubicBezTo>
                    <a:cubicBezTo>
                      <a:pt x="135" y="2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8" name="Freeform 296"/>
              <p:cNvSpPr>
                <a:spLocks/>
              </p:cNvSpPr>
              <p:nvPr/>
            </p:nvSpPr>
            <p:spPr bwMode="auto">
              <a:xfrm>
                <a:off x="19695656" y="4693934"/>
                <a:ext cx="377966" cy="64773"/>
              </a:xfrm>
              <a:custGeom>
                <a:avLst/>
                <a:gdLst>
                  <a:gd name="T0" fmla="*/ 2057770924 w 64"/>
                  <a:gd name="T1" fmla="*/ 0 h 11"/>
                  <a:gd name="T2" fmla="*/ 209263238 w 64"/>
                  <a:gd name="T3" fmla="*/ 0 h 11"/>
                  <a:gd name="T4" fmla="*/ 0 w 64"/>
                  <a:gd name="T5" fmla="*/ 208044988 h 11"/>
                  <a:gd name="T6" fmla="*/ 209263238 w 64"/>
                  <a:gd name="T7" fmla="*/ 381412866 h 11"/>
                  <a:gd name="T8" fmla="*/ 2057770924 w 64"/>
                  <a:gd name="T9" fmla="*/ 381412866 h 11"/>
                  <a:gd name="T10" fmla="*/ 2147483647 w 64"/>
                  <a:gd name="T11" fmla="*/ 208044988 h 11"/>
                  <a:gd name="T12" fmla="*/ 2057770924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9"/>
                      <a:pt x="64" y="6"/>
                    </a:cubicBezTo>
                    <a:cubicBezTo>
                      <a:pt x="64" y="3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9" name="Freeform 297"/>
              <p:cNvSpPr>
                <a:spLocks/>
              </p:cNvSpPr>
              <p:nvPr/>
            </p:nvSpPr>
            <p:spPr bwMode="auto">
              <a:xfrm>
                <a:off x="18839286" y="4811583"/>
                <a:ext cx="1435214" cy="71383"/>
              </a:xfrm>
              <a:custGeom>
                <a:avLst/>
                <a:gdLst>
                  <a:gd name="T0" fmla="*/ 2147483647 w 243"/>
                  <a:gd name="T1" fmla="*/ 212316836 h 12"/>
                  <a:gd name="T2" fmla="*/ 2147483647 w 243"/>
                  <a:gd name="T3" fmla="*/ 424627724 h 12"/>
                  <a:gd name="T4" fmla="*/ 209299089 w 243"/>
                  <a:gd name="T5" fmla="*/ 424627724 h 12"/>
                  <a:gd name="T6" fmla="*/ 0 w 243"/>
                  <a:gd name="T7" fmla="*/ 212316836 h 12"/>
                  <a:gd name="T8" fmla="*/ 0 w 243"/>
                  <a:gd name="T9" fmla="*/ 212316836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1231683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0" name="Freeform 298"/>
              <p:cNvSpPr>
                <a:spLocks/>
              </p:cNvSpPr>
              <p:nvPr/>
            </p:nvSpPr>
            <p:spPr bwMode="auto">
              <a:xfrm>
                <a:off x="19264828" y="4941130"/>
                <a:ext cx="377966" cy="64773"/>
              </a:xfrm>
              <a:custGeom>
                <a:avLst/>
                <a:gdLst>
                  <a:gd name="T0" fmla="*/ 2147483647 w 64"/>
                  <a:gd name="T1" fmla="*/ 208044988 h 11"/>
                  <a:gd name="T2" fmla="*/ 2022897655 w 64"/>
                  <a:gd name="T3" fmla="*/ 381412866 h 11"/>
                  <a:gd name="T4" fmla="*/ 209263238 w 64"/>
                  <a:gd name="T5" fmla="*/ 381412866 h 11"/>
                  <a:gd name="T6" fmla="*/ 0 w 64"/>
                  <a:gd name="T7" fmla="*/ 208044988 h 11"/>
                  <a:gd name="T8" fmla="*/ 0 w 64"/>
                  <a:gd name="T9" fmla="*/ 208044988 h 11"/>
                  <a:gd name="T10" fmla="*/ 209263238 w 64"/>
                  <a:gd name="T11" fmla="*/ 0 h 11"/>
                  <a:gd name="T12" fmla="*/ 2022897655 w 64"/>
                  <a:gd name="T13" fmla="*/ 0 h 11"/>
                  <a:gd name="T14" fmla="*/ 2147483647 w 64"/>
                  <a:gd name="T15" fmla="*/ 208044988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1">
                    <a:moveTo>
                      <a:pt x="64" y="6"/>
                    </a:moveTo>
                    <a:cubicBezTo>
                      <a:pt x="64" y="9"/>
                      <a:pt x="61" y="11"/>
                      <a:pt x="5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3"/>
                      <a:pt x="64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1" name="Freeform 299"/>
              <p:cNvSpPr>
                <a:spLocks/>
              </p:cNvSpPr>
              <p:nvPr/>
            </p:nvSpPr>
            <p:spPr bwMode="auto">
              <a:xfrm>
                <a:off x="18839286" y="4941130"/>
                <a:ext cx="372680" cy="64773"/>
              </a:xfrm>
              <a:custGeom>
                <a:avLst/>
                <a:gdLst>
                  <a:gd name="T0" fmla="*/ 2029638942 w 63"/>
                  <a:gd name="T1" fmla="*/ 0 h 11"/>
                  <a:gd name="T2" fmla="*/ 174970302 w 63"/>
                  <a:gd name="T3" fmla="*/ 0 h 11"/>
                  <a:gd name="T4" fmla="*/ 0 w 63"/>
                  <a:gd name="T5" fmla="*/ 208044988 h 11"/>
                  <a:gd name="T6" fmla="*/ 174970302 w 63"/>
                  <a:gd name="T7" fmla="*/ 381412866 h 11"/>
                  <a:gd name="T8" fmla="*/ 2029638942 w 63"/>
                  <a:gd name="T9" fmla="*/ 381412866 h 11"/>
                  <a:gd name="T10" fmla="*/ 2147483647 w 63"/>
                  <a:gd name="T11" fmla="*/ 208044988 h 11"/>
                  <a:gd name="T12" fmla="*/ 2029638942 w 63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2" name="Freeform 300"/>
              <p:cNvSpPr>
                <a:spLocks/>
              </p:cNvSpPr>
              <p:nvPr/>
            </p:nvSpPr>
            <p:spPr bwMode="auto">
              <a:xfrm>
                <a:off x="18869681" y="3875675"/>
                <a:ext cx="1392924" cy="606754"/>
              </a:xfrm>
              <a:custGeom>
                <a:avLst/>
                <a:gdLst>
                  <a:gd name="T0" fmla="*/ 174180424 w 236"/>
                  <a:gd name="T1" fmla="*/ 2147483647 h 103"/>
                  <a:gd name="T2" fmla="*/ 69669809 w 236"/>
                  <a:gd name="T3" fmla="*/ 2147483647 h 103"/>
                  <a:gd name="T4" fmla="*/ 69669809 w 236"/>
                  <a:gd name="T5" fmla="*/ 2147483647 h 103"/>
                  <a:gd name="T6" fmla="*/ 2147483647 w 236"/>
                  <a:gd name="T7" fmla="*/ 1006351581 h 103"/>
                  <a:gd name="T8" fmla="*/ 2147483647 w 236"/>
                  <a:gd name="T9" fmla="*/ 971648787 h 103"/>
                  <a:gd name="T10" fmla="*/ 2147483647 w 236"/>
                  <a:gd name="T11" fmla="*/ 2147483647 h 103"/>
                  <a:gd name="T12" fmla="*/ 2147483647 w 236"/>
                  <a:gd name="T13" fmla="*/ 34702794 h 103"/>
                  <a:gd name="T14" fmla="*/ 2147483647 w 236"/>
                  <a:gd name="T15" fmla="*/ 69405589 h 103"/>
                  <a:gd name="T16" fmla="*/ 2147483647 w 236"/>
                  <a:gd name="T17" fmla="*/ 277616464 h 103"/>
                  <a:gd name="T18" fmla="*/ 2147483647 w 236"/>
                  <a:gd name="T19" fmla="*/ 2147483647 h 103"/>
                  <a:gd name="T20" fmla="*/ 2147483647 w 236"/>
                  <a:gd name="T21" fmla="*/ 2147483647 h 103"/>
                  <a:gd name="T22" fmla="*/ 2147483647 w 236"/>
                  <a:gd name="T23" fmla="*/ 1318664948 h 103"/>
                  <a:gd name="T24" fmla="*/ 278691040 w 236"/>
                  <a:gd name="T25" fmla="*/ 2147483647 h 103"/>
                  <a:gd name="T26" fmla="*/ 174180424 w 236"/>
                  <a:gd name="T27" fmla="*/ 2147483647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6" h="103">
                    <a:moveTo>
                      <a:pt x="5" y="103"/>
                    </a:moveTo>
                    <a:cubicBezTo>
                      <a:pt x="4" y="103"/>
                      <a:pt x="3" y="102"/>
                      <a:pt x="2" y="102"/>
                    </a:cubicBezTo>
                    <a:cubicBezTo>
                      <a:pt x="0" y="100"/>
                      <a:pt x="0" y="97"/>
                      <a:pt x="2" y="95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5" y="27"/>
                      <a:pt x="68" y="27"/>
                      <a:pt x="69" y="28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0"/>
                      <a:pt x="235" y="2"/>
                    </a:cubicBezTo>
                    <a:cubicBezTo>
                      <a:pt x="236" y="3"/>
                      <a:pt x="236" y="6"/>
                      <a:pt x="235" y="8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7" y="91"/>
                      <a:pt x="145" y="91"/>
                      <a:pt x="143" y="9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7" y="102"/>
                      <a:pt x="6" y="103"/>
                      <a:pt x="5" y="103"/>
                    </a:cubicBez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3" name="Oval 301"/>
              <p:cNvSpPr>
                <a:spLocks noChangeArrowheads="1"/>
              </p:cNvSpPr>
              <p:nvPr/>
            </p:nvSpPr>
            <p:spPr bwMode="auto">
              <a:xfrm>
                <a:off x="19181569" y="3993325"/>
                <a:ext cx="171803" cy="165238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94" name="Oval 302"/>
              <p:cNvSpPr>
                <a:spLocks noChangeArrowheads="1"/>
              </p:cNvSpPr>
              <p:nvPr/>
            </p:nvSpPr>
            <p:spPr bwMode="auto">
              <a:xfrm>
                <a:off x="19659974" y="4276212"/>
                <a:ext cx="171803" cy="163916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30" name="Group 38"/>
            <p:cNvGrpSpPr>
              <a:grpSpLocks/>
            </p:cNvGrpSpPr>
            <p:nvPr/>
          </p:nvGrpSpPr>
          <p:grpSpPr bwMode="auto">
            <a:xfrm>
              <a:off x="2331244" y="1397000"/>
              <a:ext cx="869156" cy="865982"/>
              <a:chOff x="131763" y="111125"/>
              <a:chExt cx="3802063" cy="3789363"/>
            </a:xfrm>
          </p:grpSpPr>
          <p:sp>
            <p:nvSpPr>
              <p:cNvPr id="63" name="Freeform 5"/>
              <p:cNvSpPr>
                <a:spLocks/>
              </p:cNvSpPr>
              <p:nvPr/>
            </p:nvSpPr>
            <p:spPr bwMode="auto">
              <a:xfrm>
                <a:off x="1874838" y="1930400"/>
                <a:ext cx="447675" cy="460375"/>
              </a:xfrm>
              <a:custGeom>
                <a:avLst/>
                <a:gdLst>
                  <a:gd name="T0" fmla="*/ 521782431 w 65"/>
                  <a:gd name="T1" fmla="*/ 0 h 67"/>
                  <a:gd name="T2" fmla="*/ 94872663 w 65"/>
                  <a:gd name="T3" fmla="*/ 377713638 h 67"/>
                  <a:gd name="T4" fmla="*/ 94872663 w 65"/>
                  <a:gd name="T5" fmla="*/ 849859121 h 67"/>
                  <a:gd name="T6" fmla="*/ 2147483647 w 65"/>
                  <a:gd name="T7" fmla="*/ 2147483647 h 67"/>
                  <a:gd name="T8" fmla="*/ 2147483647 w 65"/>
                  <a:gd name="T9" fmla="*/ 2147483647 h 67"/>
                  <a:gd name="T10" fmla="*/ 521782431 w 65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5" h="67">
                    <a:moveTo>
                      <a:pt x="11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11"/>
                      <a:pt x="0" y="15"/>
                      <a:pt x="2" y="18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65" y="54"/>
                      <a:pt x="65" y="54"/>
                      <a:pt x="65" y="54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4" name="Freeform 6"/>
              <p:cNvSpPr>
                <a:spLocks/>
              </p:cNvSpPr>
              <p:nvPr/>
            </p:nvSpPr>
            <p:spPr bwMode="auto">
              <a:xfrm>
                <a:off x="2116138" y="2301875"/>
                <a:ext cx="1597025" cy="1598613"/>
              </a:xfrm>
              <a:custGeom>
                <a:avLst/>
                <a:gdLst>
                  <a:gd name="T0" fmla="*/ 805554554 w 232"/>
                  <a:gd name="T1" fmla="*/ 617236882 h 232"/>
                  <a:gd name="T2" fmla="*/ 94768290 w 232"/>
                  <a:gd name="T3" fmla="*/ 1329439646 h 232"/>
                  <a:gd name="T4" fmla="*/ 94768290 w 232"/>
                  <a:gd name="T5" fmla="*/ 1756758547 h 232"/>
                  <a:gd name="T6" fmla="*/ 2147483647 w 232"/>
                  <a:gd name="T7" fmla="*/ 2147483647 h 232"/>
                  <a:gd name="T8" fmla="*/ 2147483647 w 232"/>
                  <a:gd name="T9" fmla="*/ 2147483647 h 232"/>
                  <a:gd name="T10" fmla="*/ 2147483647 w 232"/>
                  <a:gd name="T11" fmla="*/ 2147483647 h 232"/>
                  <a:gd name="T12" fmla="*/ 1800659455 w 232"/>
                  <a:gd name="T13" fmla="*/ 379842852 h 232"/>
                  <a:gd name="T14" fmla="*/ 1421572529 w 232"/>
                  <a:gd name="T15" fmla="*/ 0 h 232"/>
                  <a:gd name="T16" fmla="*/ 805554554 w 232"/>
                  <a:gd name="T17" fmla="*/ 617236882 h 2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2" h="232">
                    <a:moveTo>
                      <a:pt x="17" y="13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0" y="31"/>
                      <a:pt x="0" y="35"/>
                      <a:pt x="2" y="37"/>
                    </a:cubicBezTo>
                    <a:cubicBezTo>
                      <a:pt x="194" y="229"/>
                      <a:pt x="194" y="229"/>
                      <a:pt x="194" y="229"/>
                    </a:cubicBezTo>
                    <a:cubicBezTo>
                      <a:pt x="197" y="232"/>
                      <a:pt x="201" y="232"/>
                      <a:pt x="204" y="229"/>
                    </a:cubicBezTo>
                    <a:cubicBezTo>
                      <a:pt x="232" y="201"/>
                      <a:pt x="232" y="201"/>
                      <a:pt x="232" y="201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5" name="Freeform 7"/>
              <p:cNvSpPr>
                <a:spLocks/>
              </p:cNvSpPr>
              <p:nvPr/>
            </p:nvSpPr>
            <p:spPr bwMode="auto">
              <a:xfrm>
                <a:off x="1951038" y="1839913"/>
                <a:ext cx="474663" cy="461963"/>
              </a:xfrm>
              <a:custGeom>
                <a:avLst/>
                <a:gdLst>
                  <a:gd name="T0" fmla="*/ 2147483647 w 69"/>
                  <a:gd name="T1" fmla="*/ 2147483647 h 67"/>
                  <a:gd name="T2" fmla="*/ 946457384 w 69"/>
                  <a:gd name="T3" fmla="*/ 95081638 h 67"/>
                  <a:gd name="T4" fmla="*/ 473232132 w 69"/>
                  <a:gd name="T5" fmla="*/ 95081638 h 67"/>
                  <a:gd name="T6" fmla="*/ 0 w 69"/>
                  <a:gd name="T7" fmla="*/ 618030649 h 67"/>
                  <a:gd name="T8" fmla="*/ 2147483647 w 69"/>
                  <a:gd name="T9" fmla="*/ 2147483647 h 67"/>
                  <a:gd name="T10" fmla="*/ 2147483647 w 69"/>
                  <a:gd name="T11" fmla="*/ 2147483647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9" h="67">
                    <a:moveTo>
                      <a:pt x="69" y="5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7" y="0"/>
                      <a:pt x="13" y="0"/>
                      <a:pt x="1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4" y="67"/>
                      <a:pt x="54" y="67"/>
                      <a:pt x="54" y="67"/>
                    </a:cubicBezTo>
                    <a:lnTo>
                      <a:pt x="69" y="52"/>
                    </a:lnTo>
                    <a:close/>
                  </a:path>
                </a:pathLst>
              </a:custGeom>
              <a:solidFill>
                <a:srgbClr val="FF99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6" name="Freeform 8"/>
              <p:cNvSpPr>
                <a:spLocks/>
              </p:cNvSpPr>
              <p:nvPr/>
            </p:nvSpPr>
            <p:spPr bwMode="auto">
              <a:xfrm>
                <a:off x="2322513" y="2074863"/>
                <a:ext cx="1611313" cy="1611313"/>
              </a:xfrm>
              <a:custGeom>
                <a:avLst/>
                <a:gdLst>
                  <a:gd name="T0" fmla="*/ 1422493283 w 234"/>
                  <a:gd name="T1" fmla="*/ 142250017 h 234"/>
                  <a:gd name="T2" fmla="*/ 711243199 w 234"/>
                  <a:gd name="T3" fmla="*/ 853493215 h 234"/>
                  <a:gd name="T4" fmla="*/ 0 w 234"/>
                  <a:gd name="T5" fmla="*/ 1564736414 h 234"/>
                  <a:gd name="T6" fmla="*/ 379333378 w 234"/>
                  <a:gd name="T7" fmla="*/ 1944069792 h 234"/>
                  <a:gd name="T8" fmla="*/ 2147483647 w 234"/>
                  <a:gd name="T9" fmla="*/ 2147483647 h 234"/>
                  <a:gd name="T10" fmla="*/ 2147483647 w 234"/>
                  <a:gd name="T11" fmla="*/ 2147483647 h 234"/>
                  <a:gd name="T12" fmla="*/ 2147483647 w 234"/>
                  <a:gd name="T13" fmla="*/ 2147483647 h 234"/>
                  <a:gd name="T14" fmla="*/ 1896653120 w 234"/>
                  <a:gd name="T15" fmla="*/ 142250017 h 234"/>
                  <a:gd name="T16" fmla="*/ 1422493283 w 234"/>
                  <a:gd name="T17" fmla="*/ 142250017 h 2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4" h="234">
                    <a:moveTo>
                      <a:pt x="30" y="3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202" y="234"/>
                      <a:pt x="202" y="234"/>
                      <a:pt x="202" y="234"/>
                    </a:cubicBezTo>
                    <a:cubicBezTo>
                      <a:pt x="232" y="204"/>
                      <a:pt x="232" y="204"/>
                      <a:pt x="232" y="204"/>
                    </a:cubicBezTo>
                    <a:cubicBezTo>
                      <a:pt x="234" y="202"/>
                      <a:pt x="234" y="197"/>
                      <a:pt x="232" y="195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7" y="0"/>
                      <a:pt x="33" y="0"/>
                      <a:pt x="30" y="3"/>
                    </a:cubicBezTo>
                    <a:close/>
                  </a:path>
                </a:pathLst>
              </a:custGeom>
              <a:solidFill>
                <a:srgbClr val="33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7" name="Freeform 9"/>
              <p:cNvSpPr>
                <a:spLocks/>
              </p:cNvSpPr>
              <p:nvPr/>
            </p:nvSpPr>
            <p:spPr bwMode="auto">
              <a:xfrm>
                <a:off x="131763" y="111125"/>
                <a:ext cx="2355850" cy="2355850"/>
              </a:xfrm>
              <a:custGeom>
                <a:avLst/>
                <a:gdLst>
                  <a:gd name="T0" fmla="*/ 2147483647 w 342"/>
                  <a:gd name="T1" fmla="*/ 2147483647 h 342"/>
                  <a:gd name="T2" fmla="*/ 2147483647 w 342"/>
                  <a:gd name="T3" fmla="*/ 2147483647 h 342"/>
                  <a:gd name="T4" fmla="*/ 2147483647 w 342"/>
                  <a:gd name="T5" fmla="*/ 2147483647 h 342"/>
                  <a:gd name="T6" fmla="*/ 2147483647 w 342"/>
                  <a:gd name="T7" fmla="*/ 2147483647 h 342"/>
                  <a:gd name="T8" fmla="*/ 2147483647 w 342"/>
                  <a:gd name="T9" fmla="*/ 2147483647 h 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2" h="342">
                    <a:moveTo>
                      <a:pt x="281" y="61"/>
                    </a:moveTo>
                    <a:cubicBezTo>
                      <a:pt x="342" y="122"/>
                      <a:pt x="342" y="221"/>
                      <a:pt x="281" y="282"/>
                    </a:cubicBezTo>
                    <a:cubicBezTo>
                      <a:pt x="220" y="342"/>
                      <a:pt x="122" y="342"/>
                      <a:pt x="61" y="282"/>
                    </a:cubicBezTo>
                    <a:cubicBezTo>
                      <a:pt x="0" y="221"/>
                      <a:pt x="0" y="122"/>
                      <a:pt x="61" y="61"/>
                    </a:cubicBezTo>
                    <a:cubicBezTo>
                      <a:pt x="122" y="0"/>
                      <a:pt x="220" y="0"/>
                      <a:pt x="281" y="61"/>
                    </a:cubicBez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8" name="Freeform 10"/>
              <p:cNvSpPr>
                <a:spLocks/>
              </p:cNvSpPr>
              <p:nvPr/>
            </p:nvSpPr>
            <p:spPr bwMode="auto">
              <a:xfrm>
                <a:off x="393700" y="379413"/>
                <a:ext cx="1831975" cy="1825625"/>
              </a:xfrm>
              <a:custGeom>
                <a:avLst/>
                <a:gdLst>
                  <a:gd name="T0" fmla="*/ 2147483647 w 266"/>
                  <a:gd name="T1" fmla="*/ 2147483647 h 265"/>
                  <a:gd name="T2" fmla="*/ 2147483647 w 266"/>
                  <a:gd name="T3" fmla="*/ 2147483647 h 265"/>
                  <a:gd name="T4" fmla="*/ 2147483647 w 266"/>
                  <a:gd name="T5" fmla="*/ 2147483647 h 265"/>
                  <a:gd name="T6" fmla="*/ 2147483647 w 266"/>
                  <a:gd name="T7" fmla="*/ 2147483647 h 265"/>
                  <a:gd name="T8" fmla="*/ 2147483647 w 266"/>
                  <a:gd name="T9" fmla="*/ 2147483647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6" h="265">
                    <a:moveTo>
                      <a:pt x="218" y="47"/>
                    </a:moveTo>
                    <a:cubicBezTo>
                      <a:pt x="266" y="94"/>
                      <a:pt x="266" y="171"/>
                      <a:pt x="218" y="218"/>
                    </a:cubicBezTo>
                    <a:cubicBezTo>
                      <a:pt x="171" y="265"/>
                      <a:pt x="95" y="265"/>
                      <a:pt x="48" y="218"/>
                    </a:cubicBezTo>
                    <a:cubicBezTo>
                      <a:pt x="0" y="171"/>
                      <a:pt x="0" y="94"/>
                      <a:pt x="48" y="47"/>
                    </a:cubicBezTo>
                    <a:cubicBezTo>
                      <a:pt x="95" y="0"/>
                      <a:pt x="171" y="0"/>
                      <a:pt x="218" y="47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9" name="Freeform 11"/>
              <p:cNvSpPr>
                <a:spLocks/>
              </p:cNvSpPr>
              <p:nvPr/>
            </p:nvSpPr>
            <p:spPr bwMode="auto">
              <a:xfrm>
                <a:off x="558800" y="758825"/>
                <a:ext cx="371475" cy="1033463"/>
              </a:xfrm>
              <a:custGeom>
                <a:avLst/>
                <a:gdLst>
                  <a:gd name="T0" fmla="*/ 2147483647 w 54"/>
                  <a:gd name="T1" fmla="*/ 2147483647 h 150"/>
                  <a:gd name="T2" fmla="*/ 1892919654 w 54"/>
                  <a:gd name="T3" fmla="*/ 2147483647 h 150"/>
                  <a:gd name="T4" fmla="*/ 1892919654 w 54"/>
                  <a:gd name="T5" fmla="*/ 142404312 h 150"/>
                  <a:gd name="T6" fmla="*/ 2147483647 w 54"/>
                  <a:gd name="T7" fmla="*/ 142404312 h 150"/>
                  <a:gd name="T8" fmla="*/ 2147483647 w 54"/>
                  <a:gd name="T9" fmla="*/ 664564937 h 150"/>
                  <a:gd name="T10" fmla="*/ 2147483647 w 54"/>
                  <a:gd name="T11" fmla="*/ 2147483647 h 150"/>
                  <a:gd name="T12" fmla="*/ 2147483647 w 54"/>
                  <a:gd name="T13" fmla="*/ 2147483647 h 1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150">
                    <a:moveTo>
                      <a:pt x="51" y="147"/>
                    </a:moveTo>
                    <a:cubicBezTo>
                      <a:pt x="48" y="150"/>
                      <a:pt x="43" y="150"/>
                      <a:pt x="40" y="147"/>
                    </a:cubicBezTo>
                    <a:cubicBezTo>
                      <a:pt x="0" y="107"/>
                      <a:pt x="0" y="43"/>
                      <a:pt x="40" y="3"/>
                    </a:cubicBezTo>
                    <a:cubicBezTo>
                      <a:pt x="43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7" y="47"/>
                      <a:pt x="17" y="102"/>
                      <a:pt x="51" y="136"/>
                    </a:cubicBezTo>
                    <a:cubicBezTo>
                      <a:pt x="54" y="139"/>
                      <a:pt x="54" y="144"/>
                      <a:pt x="51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1041400" y="1819275"/>
                <a:ext cx="412750" cy="165100"/>
              </a:xfrm>
              <a:custGeom>
                <a:avLst/>
                <a:gdLst>
                  <a:gd name="T0" fmla="*/ 2147483647 w 60"/>
                  <a:gd name="T1" fmla="*/ 946456388 h 24"/>
                  <a:gd name="T2" fmla="*/ 2147483647 w 60"/>
                  <a:gd name="T3" fmla="*/ 1041106842 h 24"/>
                  <a:gd name="T4" fmla="*/ 283937604 w 60"/>
                  <a:gd name="T5" fmla="*/ 757169238 h 24"/>
                  <a:gd name="T6" fmla="*/ 94643575 w 60"/>
                  <a:gd name="T7" fmla="*/ 283937604 h 24"/>
                  <a:gd name="T8" fmla="*/ 567875208 w 60"/>
                  <a:gd name="T9" fmla="*/ 47321788 h 24"/>
                  <a:gd name="T10" fmla="*/ 2147483647 w 60"/>
                  <a:gd name="T11" fmla="*/ 283937604 h 24"/>
                  <a:gd name="T12" fmla="*/ 2147483647 w 60"/>
                  <a:gd name="T13" fmla="*/ 615196996 h 24"/>
                  <a:gd name="T14" fmla="*/ 2147483647 w 60"/>
                  <a:gd name="T15" fmla="*/ 946456388 h 2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0" h="24">
                    <a:moveTo>
                      <a:pt x="58" y="20"/>
                    </a:moveTo>
                    <a:cubicBezTo>
                      <a:pt x="57" y="21"/>
                      <a:pt x="55" y="22"/>
                      <a:pt x="53" y="22"/>
                    </a:cubicBezTo>
                    <a:cubicBezTo>
                      <a:pt x="37" y="24"/>
                      <a:pt x="21" y="22"/>
                      <a:pt x="6" y="16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3" y="2"/>
                      <a:pt x="8" y="0"/>
                      <a:pt x="12" y="1"/>
                    </a:cubicBezTo>
                    <a:cubicBezTo>
                      <a:pt x="24" y="6"/>
                      <a:pt x="38" y="8"/>
                      <a:pt x="51" y="6"/>
                    </a:cubicBezTo>
                    <a:cubicBezTo>
                      <a:pt x="56" y="6"/>
                      <a:pt x="60" y="9"/>
                      <a:pt x="60" y="13"/>
                    </a:cubicBezTo>
                    <a:cubicBezTo>
                      <a:pt x="60" y="16"/>
                      <a:pt x="59" y="18"/>
                      <a:pt x="5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</p:grpSp>
        <p:grpSp>
          <p:nvGrpSpPr>
            <p:cNvPr id="31" name="Group 127"/>
            <p:cNvGrpSpPr>
              <a:grpSpLocks/>
            </p:cNvGrpSpPr>
            <p:nvPr/>
          </p:nvGrpSpPr>
          <p:grpSpPr bwMode="auto">
            <a:xfrm>
              <a:off x="2595563" y="1982788"/>
              <a:ext cx="2821782" cy="3698875"/>
              <a:chOff x="12795250" y="366713"/>
              <a:chExt cx="2738438" cy="3589337"/>
            </a:xfrm>
          </p:grpSpPr>
          <p:sp>
            <p:nvSpPr>
              <p:cNvPr id="42" name="Freeform 129"/>
              <p:cNvSpPr>
                <a:spLocks/>
              </p:cNvSpPr>
              <p:nvPr/>
            </p:nvSpPr>
            <p:spPr bwMode="auto">
              <a:xfrm>
                <a:off x="12795250" y="561975"/>
                <a:ext cx="2687638" cy="3394075"/>
              </a:xfrm>
              <a:custGeom>
                <a:avLst/>
                <a:gdLst>
                  <a:gd name="T0" fmla="*/ 361620425 w 424"/>
                  <a:gd name="T1" fmla="*/ 0 h 536"/>
                  <a:gd name="T2" fmla="*/ 0 w 424"/>
                  <a:gd name="T3" fmla="*/ 1002429920 h 536"/>
                  <a:gd name="T4" fmla="*/ 0 w 424"/>
                  <a:gd name="T5" fmla="*/ 2147483647 h 536"/>
                  <a:gd name="T6" fmla="*/ 1567019729 w 424"/>
                  <a:gd name="T7" fmla="*/ 2147483647 h 536"/>
                  <a:gd name="T8" fmla="*/ 2147483647 w 424"/>
                  <a:gd name="T9" fmla="*/ 2147483647 h 536"/>
                  <a:gd name="T10" fmla="*/ 2147483647 w 424"/>
                  <a:gd name="T11" fmla="*/ 2147483647 h 536"/>
                  <a:gd name="T12" fmla="*/ 2147483647 w 424"/>
                  <a:gd name="T13" fmla="*/ 2147483647 h 536"/>
                  <a:gd name="T14" fmla="*/ 1687557758 w 424"/>
                  <a:gd name="T15" fmla="*/ 2147483647 h 536"/>
                  <a:gd name="T16" fmla="*/ 80362912 w 424"/>
                  <a:gd name="T17" fmla="*/ 2147483647 h 536"/>
                  <a:gd name="T18" fmla="*/ 80362912 w 424"/>
                  <a:gd name="T19" fmla="*/ 882136556 h 536"/>
                  <a:gd name="T20" fmla="*/ 361620425 w 424"/>
                  <a:gd name="T21" fmla="*/ 0 h 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24" h="536">
                    <a:moveTo>
                      <a:pt x="9" y="0"/>
                    </a:moveTo>
                    <a:cubicBezTo>
                      <a:pt x="3" y="6"/>
                      <a:pt x="0" y="15"/>
                      <a:pt x="0" y="25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0" y="519"/>
                      <a:pt x="18" y="536"/>
                      <a:pt x="39" y="536"/>
                    </a:cubicBezTo>
                    <a:cubicBezTo>
                      <a:pt x="391" y="536"/>
                      <a:pt x="391" y="536"/>
                      <a:pt x="391" y="536"/>
                    </a:cubicBezTo>
                    <a:cubicBezTo>
                      <a:pt x="405" y="536"/>
                      <a:pt x="416" y="530"/>
                      <a:pt x="424" y="519"/>
                    </a:cubicBezTo>
                    <a:cubicBezTo>
                      <a:pt x="416" y="528"/>
                      <a:pt x="405" y="534"/>
                      <a:pt x="393" y="534"/>
                    </a:cubicBezTo>
                    <a:cubicBezTo>
                      <a:pt x="42" y="534"/>
                      <a:pt x="42" y="534"/>
                      <a:pt x="42" y="534"/>
                    </a:cubicBezTo>
                    <a:cubicBezTo>
                      <a:pt x="20" y="534"/>
                      <a:pt x="2" y="516"/>
                      <a:pt x="2" y="49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14"/>
                      <a:pt x="5" y="6"/>
                      <a:pt x="9" y="0"/>
                    </a:cubicBezTo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3" name="Freeform 130"/>
              <p:cNvSpPr>
                <a:spLocks/>
              </p:cNvSpPr>
              <p:nvPr/>
            </p:nvSpPr>
            <p:spPr bwMode="auto">
              <a:xfrm>
                <a:off x="12807950" y="455613"/>
                <a:ext cx="2725738" cy="3487737"/>
              </a:xfrm>
              <a:custGeom>
                <a:avLst/>
                <a:gdLst>
                  <a:gd name="T0" fmla="*/ 2147483647 w 430"/>
                  <a:gd name="T1" fmla="*/ 2147483647 h 551"/>
                  <a:gd name="T2" fmla="*/ 2147483647 w 430"/>
                  <a:gd name="T3" fmla="*/ 2147483647 h 551"/>
                  <a:gd name="T4" fmla="*/ 1607278954 w 430"/>
                  <a:gd name="T5" fmla="*/ 2147483647 h 551"/>
                  <a:gd name="T6" fmla="*/ 0 w 430"/>
                  <a:gd name="T7" fmla="*/ 2147483647 h 551"/>
                  <a:gd name="T8" fmla="*/ 0 w 430"/>
                  <a:gd name="T9" fmla="*/ 1562601123 h 551"/>
                  <a:gd name="T10" fmla="*/ 1607278954 w 430"/>
                  <a:gd name="T11" fmla="*/ 0 h 551"/>
                  <a:gd name="T12" fmla="*/ 2147483647 w 430"/>
                  <a:gd name="T13" fmla="*/ 0 h 551"/>
                  <a:gd name="T14" fmla="*/ 2147483647 w 430"/>
                  <a:gd name="T15" fmla="*/ 1562601123 h 551"/>
                  <a:gd name="T16" fmla="*/ 2147483647 w 430"/>
                  <a:gd name="T17" fmla="*/ 2147483647 h 5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0" h="551">
                    <a:moveTo>
                      <a:pt x="430" y="511"/>
                    </a:moveTo>
                    <a:cubicBezTo>
                      <a:pt x="430" y="533"/>
                      <a:pt x="413" y="551"/>
                      <a:pt x="391" y="551"/>
                    </a:cubicBezTo>
                    <a:cubicBezTo>
                      <a:pt x="40" y="551"/>
                      <a:pt x="40" y="551"/>
                      <a:pt x="40" y="551"/>
                    </a:cubicBezTo>
                    <a:cubicBezTo>
                      <a:pt x="18" y="551"/>
                      <a:pt x="0" y="533"/>
                      <a:pt x="0" y="5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8" y="0"/>
                      <a:pt x="40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13" y="0"/>
                      <a:pt x="430" y="17"/>
                      <a:pt x="430" y="39"/>
                    </a:cubicBezTo>
                    <a:cubicBezTo>
                      <a:pt x="430" y="511"/>
                      <a:pt x="430" y="511"/>
                      <a:pt x="430" y="511"/>
                    </a:cubicBezTo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4" name="Freeform 131"/>
              <p:cNvSpPr>
                <a:spLocks/>
              </p:cNvSpPr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2147483647 w 1549"/>
                  <a:gd name="T1" fmla="*/ 0 h 1974"/>
                  <a:gd name="T2" fmla="*/ 2147483647 w 1549"/>
                  <a:gd name="T3" fmla="*/ 0 h 1974"/>
                  <a:gd name="T4" fmla="*/ 2147483647 w 1549"/>
                  <a:gd name="T5" fmla="*/ 2147483647 h 1974"/>
                  <a:gd name="T6" fmla="*/ 894656444 w 1549"/>
                  <a:gd name="T7" fmla="*/ 2147483647 h 1974"/>
                  <a:gd name="T8" fmla="*/ 0 w 1549"/>
                  <a:gd name="T9" fmla="*/ 2147483647 h 1974"/>
                  <a:gd name="T10" fmla="*/ 0 w 1549"/>
                  <a:gd name="T11" fmla="*/ 2147483647 h 1974"/>
                  <a:gd name="T12" fmla="*/ 914817699 w 1549"/>
                  <a:gd name="T13" fmla="*/ 2147483647 h 1974"/>
                  <a:gd name="T14" fmla="*/ 2147483647 w 1549"/>
                  <a:gd name="T15" fmla="*/ 2147483647 h 1974"/>
                  <a:gd name="T16" fmla="*/ 2147483647 w 1549"/>
                  <a:gd name="T17" fmla="*/ 0 h 19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  <a:close/>
                  </a:path>
                </a:pathLst>
              </a:custGeom>
              <a:solidFill>
                <a:srgbClr val="1C1C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5" name="Freeform 132"/>
              <p:cNvSpPr>
                <a:spLocks/>
              </p:cNvSpPr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2147483647 w 1549"/>
                  <a:gd name="T1" fmla="*/ 0 h 1974"/>
                  <a:gd name="T2" fmla="*/ 2147483647 w 1549"/>
                  <a:gd name="T3" fmla="*/ 0 h 1974"/>
                  <a:gd name="T4" fmla="*/ 2147483647 w 1549"/>
                  <a:gd name="T5" fmla="*/ 2147483647 h 1974"/>
                  <a:gd name="T6" fmla="*/ 894656444 w 1549"/>
                  <a:gd name="T7" fmla="*/ 2147483647 h 1974"/>
                  <a:gd name="T8" fmla="*/ 0 w 1549"/>
                  <a:gd name="T9" fmla="*/ 2147483647 h 1974"/>
                  <a:gd name="T10" fmla="*/ 0 w 1549"/>
                  <a:gd name="T11" fmla="*/ 2147483647 h 1974"/>
                  <a:gd name="T12" fmla="*/ 914817699 w 1549"/>
                  <a:gd name="T13" fmla="*/ 2147483647 h 1974"/>
                  <a:gd name="T14" fmla="*/ 2147483647 w 1549"/>
                  <a:gd name="T15" fmla="*/ 2147483647 h 1974"/>
                  <a:gd name="T16" fmla="*/ 2147483647 w 1549"/>
                  <a:gd name="T17" fmla="*/ 0 h 19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6" name="Freeform 133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924898325 w 1553"/>
                  <a:gd name="T1" fmla="*/ 2147483647 h 1970"/>
                  <a:gd name="T2" fmla="*/ 2147483647 w 1553"/>
                  <a:gd name="T3" fmla="*/ 2147483647 h 1970"/>
                  <a:gd name="T4" fmla="*/ 2147483647 w 1553"/>
                  <a:gd name="T5" fmla="*/ 0 h 1970"/>
                  <a:gd name="T6" fmla="*/ 0 w 1553"/>
                  <a:gd name="T7" fmla="*/ 0 h 1970"/>
                  <a:gd name="T8" fmla="*/ 0 w 1553"/>
                  <a:gd name="T9" fmla="*/ 2147483647 h 1970"/>
                  <a:gd name="T10" fmla="*/ 924898325 w 1553"/>
                  <a:gd name="T11" fmla="*/ 2147483647 h 19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  <a:close/>
                  </a:path>
                </a:pathLst>
              </a:custGeom>
              <a:solidFill>
                <a:srgbClr val="FFF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7" name="Freeform 134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924898325 w 1553"/>
                  <a:gd name="T1" fmla="*/ 2147483647 h 1970"/>
                  <a:gd name="T2" fmla="*/ 2147483647 w 1553"/>
                  <a:gd name="T3" fmla="*/ 2147483647 h 1970"/>
                  <a:gd name="T4" fmla="*/ 2147483647 w 1553"/>
                  <a:gd name="T5" fmla="*/ 0 h 1970"/>
                  <a:gd name="T6" fmla="*/ 0 w 1553"/>
                  <a:gd name="T7" fmla="*/ 0 h 1970"/>
                  <a:gd name="T8" fmla="*/ 0 w 1553"/>
                  <a:gd name="T9" fmla="*/ 2147483647 h 1970"/>
                  <a:gd name="T10" fmla="*/ 924898325 w 1553"/>
                  <a:gd name="T11" fmla="*/ 2147483647 h 19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8" name="Rectangle 135"/>
              <p:cNvSpPr>
                <a:spLocks noChangeArrowheads="1"/>
              </p:cNvSpPr>
              <p:nvPr/>
            </p:nvSpPr>
            <p:spPr bwMode="auto">
              <a:xfrm>
                <a:off x="14228763" y="3360738"/>
                <a:ext cx="868363" cy="1079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49" name="Rectangle 136"/>
              <p:cNvSpPr>
                <a:spLocks noChangeArrowheads="1"/>
              </p:cNvSpPr>
              <p:nvPr/>
            </p:nvSpPr>
            <p:spPr bwMode="auto">
              <a:xfrm>
                <a:off x="13214350" y="1423988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50" name="Rectangle 137"/>
              <p:cNvSpPr>
                <a:spLocks noChangeArrowheads="1"/>
              </p:cNvSpPr>
              <p:nvPr/>
            </p:nvSpPr>
            <p:spPr bwMode="auto">
              <a:xfrm>
                <a:off x="13214350" y="1619250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51" name="Rectangle 138"/>
              <p:cNvSpPr>
                <a:spLocks noChangeArrowheads="1"/>
              </p:cNvSpPr>
              <p:nvPr/>
            </p:nvSpPr>
            <p:spPr bwMode="auto">
              <a:xfrm>
                <a:off x="13214350" y="1822450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52" name="Rectangle 139"/>
              <p:cNvSpPr>
                <a:spLocks noChangeArrowheads="1"/>
              </p:cNvSpPr>
              <p:nvPr/>
            </p:nvSpPr>
            <p:spPr bwMode="auto">
              <a:xfrm>
                <a:off x="13214350" y="2019300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53" name="Rectangle 140"/>
              <p:cNvSpPr>
                <a:spLocks noChangeArrowheads="1"/>
              </p:cNvSpPr>
              <p:nvPr/>
            </p:nvSpPr>
            <p:spPr bwMode="auto">
              <a:xfrm>
                <a:off x="13214350" y="2220913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54" name="Rectangle 141"/>
              <p:cNvSpPr>
                <a:spLocks noChangeArrowheads="1"/>
              </p:cNvSpPr>
              <p:nvPr/>
            </p:nvSpPr>
            <p:spPr bwMode="auto">
              <a:xfrm>
                <a:off x="13214350" y="2424113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55" name="Rectangle 142"/>
              <p:cNvSpPr>
                <a:spLocks noChangeArrowheads="1"/>
              </p:cNvSpPr>
              <p:nvPr/>
            </p:nvSpPr>
            <p:spPr bwMode="auto">
              <a:xfrm>
                <a:off x="13214350" y="2619375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56" name="Rectangle 143"/>
              <p:cNvSpPr>
                <a:spLocks noChangeArrowheads="1"/>
              </p:cNvSpPr>
              <p:nvPr/>
            </p:nvSpPr>
            <p:spPr bwMode="auto">
              <a:xfrm>
                <a:off x="13214350" y="2822575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57" name="Rectangle 144"/>
              <p:cNvSpPr>
                <a:spLocks noChangeArrowheads="1"/>
              </p:cNvSpPr>
              <p:nvPr/>
            </p:nvSpPr>
            <p:spPr bwMode="auto">
              <a:xfrm>
                <a:off x="13214350" y="3025775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58" name="Rectangle 145"/>
              <p:cNvSpPr>
                <a:spLocks noChangeArrowheads="1"/>
              </p:cNvSpPr>
              <p:nvPr/>
            </p:nvSpPr>
            <p:spPr bwMode="auto">
              <a:xfrm>
                <a:off x="13511213" y="1006475"/>
                <a:ext cx="1325563" cy="106362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59" name="Freeform 146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945060181 w 375"/>
                  <a:gd name="T1" fmla="*/ 0 h 351"/>
                  <a:gd name="T2" fmla="*/ 0 w 375"/>
                  <a:gd name="T3" fmla="*/ 0 h 351"/>
                  <a:gd name="T4" fmla="*/ 924898914 w 375"/>
                  <a:gd name="T5" fmla="*/ 884573256 h 351"/>
                  <a:gd name="T6" fmla="*/ 945060181 w 375"/>
                  <a:gd name="T7" fmla="*/ 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BCB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0" name="Freeform 147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945060181 w 375"/>
                  <a:gd name="T1" fmla="*/ 0 h 351"/>
                  <a:gd name="T2" fmla="*/ 0 w 375"/>
                  <a:gd name="T3" fmla="*/ 0 h 351"/>
                  <a:gd name="T4" fmla="*/ 924898914 w 375"/>
                  <a:gd name="T5" fmla="*/ 884573256 h 351"/>
                  <a:gd name="T6" fmla="*/ 945060181 w 375"/>
                  <a:gd name="T7" fmla="*/ 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1" name="Freeform 148"/>
              <p:cNvSpPr>
                <a:spLocks/>
              </p:cNvSpPr>
              <p:nvPr/>
            </p:nvSpPr>
            <p:spPr bwMode="auto">
              <a:xfrm>
                <a:off x="12915900" y="3214688"/>
                <a:ext cx="582613" cy="557212"/>
              </a:xfrm>
              <a:custGeom>
                <a:avLst/>
                <a:gdLst>
                  <a:gd name="T0" fmla="*/ 884576397 w 367"/>
                  <a:gd name="T1" fmla="*/ 50403080 h 351"/>
                  <a:gd name="T2" fmla="*/ 0 w 367"/>
                  <a:gd name="T3" fmla="*/ 0 h 351"/>
                  <a:gd name="T4" fmla="*/ 924898931 w 367"/>
                  <a:gd name="T5" fmla="*/ 884573256 h 351"/>
                  <a:gd name="T6" fmla="*/ 884576397 w 367"/>
                  <a:gd name="T7" fmla="*/ 5040308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7" h="351">
                    <a:moveTo>
                      <a:pt x="351" y="2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51" y="20"/>
                    </a:lnTo>
                    <a:close/>
                  </a:path>
                </a:pathLst>
              </a:custGeom>
              <a:solidFill>
                <a:srgbClr val="F2EF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2" name="Rectangle 149"/>
              <p:cNvSpPr>
                <a:spLocks noChangeArrowheads="1"/>
              </p:cNvSpPr>
              <p:nvPr/>
            </p:nvSpPr>
            <p:spPr bwMode="auto">
              <a:xfrm>
                <a:off x="13682663" y="366713"/>
                <a:ext cx="944563" cy="290512"/>
              </a:xfrm>
              <a:prstGeom prst="rect">
                <a:avLst/>
              </a:prstGeom>
              <a:solidFill>
                <a:srgbClr val="1E1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32" name="Group 128"/>
            <p:cNvGrpSpPr>
              <a:grpSpLocks/>
            </p:cNvGrpSpPr>
            <p:nvPr/>
          </p:nvGrpSpPr>
          <p:grpSpPr bwMode="auto">
            <a:xfrm>
              <a:off x="3495675" y="1722438"/>
              <a:ext cx="989807" cy="536575"/>
              <a:chOff x="17801829" y="5891398"/>
              <a:chExt cx="954592" cy="516864"/>
            </a:xfrm>
          </p:grpSpPr>
          <p:sp>
            <p:nvSpPr>
              <p:cNvPr id="40" name="Freeform 279"/>
              <p:cNvSpPr>
                <a:spLocks/>
              </p:cNvSpPr>
              <p:nvPr/>
            </p:nvSpPr>
            <p:spPr bwMode="auto">
              <a:xfrm>
                <a:off x="17801829" y="5891398"/>
                <a:ext cx="954592" cy="516864"/>
              </a:xfrm>
              <a:custGeom>
                <a:avLst/>
                <a:gdLst>
                  <a:gd name="T0" fmla="*/ 2147483647 w 167"/>
                  <a:gd name="T1" fmla="*/ 1448893135 h 88"/>
                  <a:gd name="T2" fmla="*/ 2147483647 w 167"/>
                  <a:gd name="T3" fmla="*/ 1138416454 h 88"/>
                  <a:gd name="T4" fmla="*/ 2147483647 w 167"/>
                  <a:gd name="T5" fmla="*/ 0 h 88"/>
                  <a:gd name="T6" fmla="*/ 1633701324 w 167"/>
                  <a:gd name="T7" fmla="*/ 1138416454 h 88"/>
                  <a:gd name="T8" fmla="*/ 1666374665 w 167"/>
                  <a:gd name="T9" fmla="*/ 1448893135 h 88"/>
                  <a:gd name="T10" fmla="*/ 0 w 167"/>
                  <a:gd name="T11" fmla="*/ 1448893135 h 88"/>
                  <a:gd name="T12" fmla="*/ 0 w 167"/>
                  <a:gd name="T13" fmla="*/ 2147483647 h 88"/>
                  <a:gd name="T14" fmla="*/ 2147483647 w 167"/>
                  <a:gd name="T15" fmla="*/ 2147483647 h 88"/>
                  <a:gd name="T16" fmla="*/ 2147483647 w 167"/>
                  <a:gd name="T17" fmla="*/ 1448893135 h 88"/>
                  <a:gd name="T18" fmla="*/ 2147483647 w 167"/>
                  <a:gd name="T19" fmla="*/ 1448893135 h 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67" h="88">
                    <a:moveTo>
                      <a:pt x="115" y="42"/>
                    </a:moveTo>
                    <a:cubicBezTo>
                      <a:pt x="116" y="39"/>
                      <a:pt x="117" y="36"/>
                      <a:pt x="117" y="33"/>
                    </a:cubicBezTo>
                    <a:cubicBezTo>
                      <a:pt x="117" y="15"/>
                      <a:pt x="102" y="0"/>
                      <a:pt x="83" y="0"/>
                    </a:cubicBezTo>
                    <a:cubicBezTo>
                      <a:pt x="65" y="0"/>
                      <a:pt x="50" y="15"/>
                      <a:pt x="50" y="33"/>
                    </a:cubicBezTo>
                    <a:cubicBezTo>
                      <a:pt x="50" y="36"/>
                      <a:pt x="51" y="39"/>
                      <a:pt x="51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7" y="42"/>
                      <a:pt x="167" y="42"/>
                      <a:pt x="167" y="42"/>
                    </a:cubicBezTo>
                    <a:lnTo>
                      <a:pt x="115" y="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1" name="Oval 280"/>
              <p:cNvSpPr>
                <a:spLocks noChangeArrowheads="1"/>
              </p:cNvSpPr>
              <p:nvPr/>
            </p:nvSpPr>
            <p:spPr bwMode="auto">
              <a:xfrm>
                <a:off x="18167266" y="5973356"/>
                <a:ext cx="229951" cy="230011"/>
              </a:xfrm>
              <a:prstGeom prst="ellipse">
                <a:avLst/>
              </a:pr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33" name="Group 129"/>
            <p:cNvGrpSpPr>
              <a:grpSpLocks/>
            </p:cNvGrpSpPr>
            <p:nvPr/>
          </p:nvGrpSpPr>
          <p:grpSpPr bwMode="auto">
            <a:xfrm rot="1080935">
              <a:off x="1462088" y="2628107"/>
              <a:ext cx="2659063" cy="947738"/>
              <a:chOff x="485775" y="495300"/>
              <a:chExt cx="5238750" cy="1866901"/>
            </a:xfrm>
          </p:grpSpPr>
          <p:sp>
            <p:nvSpPr>
              <p:cNvPr id="34" name="Freeform 5"/>
              <p:cNvSpPr>
                <a:spLocks/>
              </p:cNvSpPr>
              <p:nvPr/>
            </p:nvSpPr>
            <p:spPr bwMode="auto">
              <a:xfrm>
                <a:off x="4603750" y="1674813"/>
                <a:ext cx="1120775" cy="687388"/>
              </a:xfrm>
              <a:custGeom>
                <a:avLst/>
                <a:gdLst>
                  <a:gd name="T0" fmla="*/ 550578324 w 117"/>
                  <a:gd name="T1" fmla="*/ 2147483647 h 71"/>
                  <a:gd name="T2" fmla="*/ 0 w 117"/>
                  <a:gd name="T3" fmla="*/ 2147483647 h 71"/>
                  <a:gd name="T4" fmla="*/ 2147483647 w 117"/>
                  <a:gd name="T5" fmla="*/ 2147483647 h 71"/>
                  <a:gd name="T6" fmla="*/ 2147483647 w 117"/>
                  <a:gd name="T7" fmla="*/ 2147483647 h 71"/>
                  <a:gd name="T8" fmla="*/ 2147483647 w 117"/>
                  <a:gd name="T9" fmla="*/ 2147483647 h 71"/>
                  <a:gd name="T10" fmla="*/ 2147483647 w 117"/>
                  <a:gd name="T11" fmla="*/ 2147483647 h 71"/>
                  <a:gd name="T12" fmla="*/ 2147483647 w 117"/>
                  <a:gd name="T13" fmla="*/ 2147483647 h 71"/>
                  <a:gd name="T14" fmla="*/ 2147483647 w 117"/>
                  <a:gd name="T15" fmla="*/ 2147483647 h 71"/>
                  <a:gd name="T16" fmla="*/ 2147483647 w 117"/>
                  <a:gd name="T17" fmla="*/ 2147483647 h 71"/>
                  <a:gd name="T18" fmla="*/ 2147483647 w 117"/>
                  <a:gd name="T19" fmla="*/ 2147483647 h 71"/>
                  <a:gd name="T20" fmla="*/ 2147483647 w 117"/>
                  <a:gd name="T21" fmla="*/ 2147483647 h 71"/>
                  <a:gd name="T22" fmla="*/ 2147483647 w 117"/>
                  <a:gd name="T23" fmla="*/ 2147483647 h 71"/>
                  <a:gd name="T24" fmla="*/ 2147483647 w 117"/>
                  <a:gd name="T25" fmla="*/ 2147483647 h 71"/>
                  <a:gd name="T26" fmla="*/ 2147483647 w 117"/>
                  <a:gd name="T27" fmla="*/ 2147483647 h 71"/>
                  <a:gd name="T28" fmla="*/ 2147483647 w 117"/>
                  <a:gd name="T29" fmla="*/ 1218516249 h 71"/>
                  <a:gd name="T30" fmla="*/ 1101147069 w 117"/>
                  <a:gd name="T31" fmla="*/ 0 h 71"/>
                  <a:gd name="T32" fmla="*/ 550578324 w 117"/>
                  <a:gd name="T33" fmla="*/ 2147483647 h 7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7" h="71">
                    <a:moveTo>
                      <a:pt x="6" y="2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76" y="58"/>
                      <a:pt x="95" y="51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7" y="45"/>
                      <a:pt x="64" y="47"/>
                      <a:pt x="62" y="46"/>
                    </a:cubicBezTo>
                    <a:cubicBezTo>
                      <a:pt x="59" y="45"/>
                      <a:pt x="57" y="42"/>
                      <a:pt x="57" y="39"/>
                    </a:cubicBezTo>
                    <a:cubicBezTo>
                      <a:pt x="58" y="36"/>
                      <a:pt x="61" y="34"/>
                      <a:pt x="64" y="35"/>
                    </a:cubicBezTo>
                    <a:cubicBezTo>
                      <a:pt x="67" y="36"/>
                      <a:pt x="68" y="38"/>
                      <a:pt x="68" y="4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97" y="44"/>
                      <a:pt x="82" y="30"/>
                      <a:pt x="75" y="13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rgbClr val="1D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35" name="Freeform 6"/>
              <p:cNvSpPr>
                <a:spLocks/>
              </p:cNvSpPr>
              <p:nvPr/>
            </p:nvSpPr>
            <p:spPr bwMode="auto">
              <a:xfrm>
                <a:off x="1549400" y="989013"/>
                <a:ext cx="3351213" cy="1335088"/>
              </a:xfrm>
              <a:custGeom>
                <a:avLst/>
                <a:gdLst>
                  <a:gd name="T0" fmla="*/ 2147483647 w 2111"/>
                  <a:gd name="T1" fmla="*/ 1058466021 h 841"/>
                  <a:gd name="T2" fmla="*/ 2147483647 w 2111"/>
                  <a:gd name="T3" fmla="*/ 2119452994 h 841"/>
                  <a:gd name="T4" fmla="*/ 0 w 2111"/>
                  <a:gd name="T5" fmla="*/ 1073586965 h 841"/>
                  <a:gd name="T6" fmla="*/ 211693157 w 2111"/>
                  <a:gd name="T7" fmla="*/ 0 h 841"/>
                  <a:gd name="T8" fmla="*/ 2147483647 w 2111"/>
                  <a:gd name="T9" fmla="*/ 1058466021 h 8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11" h="841">
                    <a:moveTo>
                      <a:pt x="2111" y="420"/>
                    </a:moveTo>
                    <a:lnTo>
                      <a:pt x="2027" y="841"/>
                    </a:lnTo>
                    <a:lnTo>
                      <a:pt x="0" y="426"/>
                    </a:lnTo>
                    <a:lnTo>
                      <a:pt x="84" y="0"/>
                    </a:lnTo>
                    <a:lnTo>
                      <a:pt x="2111" y="420"/>
                    </a:lnTo>
                    <a:close/>
                  </a:path>
                </a:pathLst>
              </a:custGeom>
              <a:solidFill>
                <a:srgbClr val="0EB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36" name="Freeform 7"/>
              <p:cNvSpPr>
                <a:spLocks/>
              </p:cNvSpPr>
              <p:nvPr/>
            </p:nvSpPr>
            <p:spPr bwMode="auto">
              <a:xfrm>
                <a:off x="1414463" y="958850"/>
                <a:ext cx="3352800" cy="1344613"/>
              </a:xfrm>
              <a:custGeom>
                <a:avLst/>
                <a:gdLst>
                  <a:gd name="T0" fmla="*/ 2147483647 w 2112"/>
                  <a:gd name="T1" fmla="*/ 1060986970 h 847"/>
                  <a:gd name="T2" fmla="*/ 2147483647 w 2112"/>
                  <a:gd name="T3" fmla="*/ 2134573931 h 847"/>
                  <a:gd name="T4" fmla="*/ 0 w 2112"/>
                  <a:gd name="T5" fmla="*/ 1076107913 h 847"/>
                  <a:gd name="T6" fmla="*/ 214214075 w 2112"/>
                  <a:gd name="T7" fmla="*/ 0 h 847"/>
                  <a:gd name="T8" fmla="*/ 2147483647 w 2112"/>
                  <a:gd name="T9" fmla="*/ 1060986970 h 8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12" h="847">
                    <a:moveTo>
                      <a:pt x="2112" y="421"/>
                    </a:moveTo>
                    <a:lnTo>
                      <a:pt x="2027" y="847"/>
                    </a:lnTo>
                    <a:lnTo>
                      <a:pt x="0" y="427"/>
                    </a:lnTo>
                    <a:lnTo>
                      <a:pt x="85" y="0"/>
                    </a:lnTo>
                    <a:lnTo>
                      <a:pt x="2112" y="4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485775" y="736600"/>
                <a:ext cx="536575" cy="862013"/>
              </a:xfrm>
              <a:custGeom>
                <a:avLst/>
                <a:gdLst>
                  <a:gd name="T0" fmla="*/ 2147483647 w 56"/>
                  <a:gd name="T1" fmla="*/ 2147483647 h 89"/>
                  <a:gd name="T2" fmla="*/ 2147483647 w 56"/>
                  <a:gd name="T3" fmla="*/ 2147483647 h 89"/>
                  <a:gd name="T4" fmla="*/ 2147483647 w 56"/>
                  <a:gd name="T5" fmla="*/ 469051298 h 89"/>
                  <a:gd name="T6" fmla="*/ 2147483647 w 56"/>
                  <a:gd name="T7" fmla="*/ 375237165 h 89"/>
                  <a:gd name="T8" fmla="*/ 459039913 w 56"/>
                  <a:gd name="T9" fmla="*/ 2147483647 h 89"/>
                  <a:gd name="T10" fmla="*/ 2147483647 w 56"/>
                  <a:gd name="T11" fmla="*/ 2147483647 h 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6" h="89">
                    <a:moveTo>
                      <a:pt x="37" y="88"/>
                    </a:moveTo>
                    <a:cubicBezTo>
                      <a:pt x="39" y="89"/>
                      <a:pt x="39" y="89"/>
                      <a:pt x="39" y="89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32" y="0"/>
                      <a:pt x="10" y="15"/>
                      <a:pt x="5" y="38"/>
                    </a:cubicBezTo>
                    <a:cubicBezTo>
                      <a:pt x="0" y="61"/>
                      <a:pt x="15" y="83"/>
                      <a:pt x="37" y="8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38" name="Freeform 9"/>
              <p:cNvSpPr>
                <a:spLocks/>
              </p:cNvSpPr>
              <p:nvPr/>
            </p:nvSpPr>
            <p:spPr bwMode="auto">
              <a:xfrm>
                <a:off x="858838" y="495300"/>
                <a:ext cx="2087563" cy="1373188"/>
              </a:xfrm>
              <a:custGeom>
                <a:avLst/>
                <a:gdLst>
                  <a:gd name="T0" fmla="*/ 1558892458 w 218"/>
                  <a:gd name="T1" fmla="*/ 2147483647 h 142"/>
                  <a:gd name="T2" fmla="*/ 0 w 218"/>
                  <a:gd name="T3" fmla="*/ 2147483647 h 142"/>
                  <a:gd name="T4" fmla="*/ 2147483647 w 218"/>
                  <a:gd name="T5" fmla="*/ 2147483647 h 142"/>
                  <a:gd name="T6" fmla="*/ 2147483647 w 218"/>
                  <a:gd name="T7" fmla="*/ 2147483647 h 142"/>
                  <a:gd name="T8" fmla="*/ 2147483647 w 218"/>
                  <a:gd name="T9" fmla="*/ 2147483647 h 142"/>
                  <a:gd name="T10" fmla="*/ 2147483647 w 218"/>
                  <a:gd name="T11" fmla="*/ 2147483647 h 142"/>
                  <a:gd name="T12" fmla="*/ 2147483647 w 218"/>
                  <a:gd name="T13" fmla="*/ 2147483647 h 142"/>
                  <a:gd name="T14" fmla="*/ 2147483647 w 218"/>
                  <a:gd name="T15" fmla="*/ 1683277059 h 142"/>
                  <a:gd name="T16" fmla="*/ 2147483647 w 218"/>
                  <a:gd name="T17" fmla="*/ 2147483647 h 142"/>
                  <a:gd name="T18" fmla="*/ 2147483647 w 218"/>
                  <a:gd name="T19" fmla="*/ 2147483647 h 142"/>
                  <a:gd name="T20" fmla="*/ 2147483647 w 218"/>
                  <a:gd name="T21" fmla="*/ 2147483647 h 142"/>
                  <a:gd name="T22" fmla="*/ 2147483647 w 218"/>
                  <a:gd name="T23" fmla="*/ 2147483647 h 142"/>
                  <a:gd name="T24" fmla="*/ 2147483647 w 218"/>
                  <a:gd name="T25" fmla="*/ 2147483647 h 142"/>
                  <a:gd name="T26" fmla="*/ 2147483647 w 218"/>
                  <a:gd name="T27" fmla="*/ 280546177 h 142"/>
                  <a:gd name="T28" fmla="*/ 1558892458 w 218"/>
                  <a:gd name="T29" fmla="*/ 2147483647 h 14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8" h="142">
                    <a:moveTo>
                      <a:pt x="17" y="3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40" y="142"/>
                      <a:pt x="144" y="140"/>
                      <a:pt x="145" y="136"/>
                    </a:cubicBezTo>
                    <a:cubicBezTo>
                      <a:pt x="159" y="65"/>
                      <a:pt x="159" y="65"/>
                      <a:pt x="159" y="65"/>
                    </a:cubicBezTo>
                    <a:cubicBezTo>
                      <a:pt x="160" y="62"/>
                      <a:pt x="158" y="58"/>
                      <a:pt x="154" y="58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3" y="22"/>
                      <a:pt x="44" y="15"/>
                      <a:pt x="54" y="18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10" y="49"/>
                      <a:pt x="215" y="47"/>
                      <a:pt x="216" y="44"/>
                    </a:cubicBezTo>
                    <a:cubicBezTo>
                      <a:pt x="216" y="44"/>
                      <a:pt x="216" y="44"/>
                      <a:pt x="216" y="44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9" y="0"/>
                      <a:pt x="21" y="11"/>
                      <a:pt x="17" y="30"/>
                    </a:cubicBezTo>
                    <a:close/>
                  </a:path>
                </a:pathLst>
              </a:custGeom>
              <a:solidFill>
                <a:srgbClr val="1D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39" name="Freeform 10"/>
              <p:cNvSpPr>
                <a:spLocks/>
              </p:cNvSpPr>
              <p:nvPr/>
            </p:nvSpPr>
            <p:spPr bwMode="auto">
              <a:xfrm>
                <a:off x="993775" y="804863"/>
                <a:ext cx="344488" cy="850900"/>
              </a:xfrm>
              <a:custGeom>
                <a:avLst/>
                <a:gdLst>
                  <a:gd name="T0" fmla="*/ 287298229 w 217"/>
                  <a:gd name="T1" fmla="*/ 1350803750 h 536"/>
                  <a:gd name="T2" fmla="*/ 546875494 w 217"/>
                  <a:gd name="T3" fmla="*/ 60483750 h 536"/>
                  <a:gd name="T4" fmla="*/ 257056311 w 217"/>
                  <a:gd name="T5" fmla="*/ 0 h 536"/>
                  <a:gd name="T6" fmla="*/ 0 w 217"/>
                  <a:gd name="T7" fmla="*/ 1290320000 h 536"/>
                  <a:gd name="T8" fmla="*/ 287298229 w 217"/>
                  <a:gd name="T9" fmla="*/ 1350803750 h 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7" h="536">
                    <a:moveTo>
                      <a:pt x="114" y="536"/>
                    </a:moveTo>
                    <a:lnTo>
                      <a:pt x="217" y="24"/>
                    </a:lnTo>
                    <a:lnTo>
                      <a:pt x="102" y="0"/>
                    </a:lnTo>
                    <a:lnTo>
                      <a:pt x="0" y="512"/>
                    </a:lnTo>
                    <a:lnTo>
                      <a:pt x="114" y="5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400403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382448" cy="754236"/>
            <a:chOff x="1153871" y="221914"/>
            <a:chExt cx="238244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3751" y="765772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reeform 59"/>
          <p:cNvSpPr>
            <a:spLocks/>
          </p:cNvSpPr>
          <p:nvPr/>
        </p:nvSpPr>
        <p:spPr bwMode="auto">
          <a:xfrm>
            <a:off x="2758808" y="2079516"/>
            <a:ext cx="509542" cy="439435"/>
          </a:xfrm>
          <a:custGeom>
            <a:avLst/>
            <a:gdLst>
              <a:gd name="T0" fmla="*/ 352 w 705"/>
              <a:gd name="T1" fmla="*/ 0 h 608"/>
              <a:gd name="T2" fmla="*/ 0 w 705"/>
              <a:gd name="T3" fmla="*/ 608 h 608"/>
              <a:gd name="T4" fmla="*/ 705 w 705"/>
              <a:gd name="T5" fmla="*/ 608 h 608"/>
              <a:gd name="T6" fmla="*/ 352 w 705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5" h="608">
                <a:moveTo>
                  <a:pt x="352" y="0"/>
                </a:moveTo>
                <a:lnTo>
                  <a:pt x="0" y="608"/>
                </a:lnTo>
                <a:lnTo>
                  <a:pt x="705" y="608"/>
                </a:lnTo>
                <a:lnTo>
                  <a:pt x="352" y="0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Impact" panose="020B0806030902050204" pitchFamily="34" charset="0"/>
            </a:endParaRPr>
          </a:p>
        </p:txBody>
      </p:sp>
      <p:cxnSp>
        <p:nvCxnSpPr>
          <p:cNvPr id="8" name="Straight Connector 19"/>
          <p:cNvCxnSpPr/>
          <p:nvPr/>
        </p:nvCxnSpPr>
        <p:spPr>
          <a:xfrm flipH="1">
            <a:off x="2260829" y="3275674"/>
            <a:ext cx="60712" cy="105883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2"/>
          <p:cNvCxnSpPr/>
          <p:nvPr/>
        </p:nvCxnSpPr>
        <p:spPr>
          <a:xfrm>
            <a:off x="2698096" y="2624834"/>
            <a:ext cx="630965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4"/>
          <p:cNvCxnSpPr>
            <a:endCxn id="31" idx="1"/>
          </p:cNvCxnSpPr>
          <p:nvPr/>
        </p:nvCxnSpPr>
        <p:spPr>
          <a:xfrm>
            <a:off x="3329061" y="2624834"/>
            <a:ext cx="60711" cy="105884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7"/>
          <p:cNvCxnSpPr/>
          <p:nvPr/>
        </p:nvCxnSpPr>
        <p:spPr>
          <a:xfrm>
            <a:off x="2260829" y="3381557"/>
            <a:ext cx="1499238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9"/>
          <p:cNvCxnSpPr/>
          <p:nvPr/>
        </p:nvCxnSpPr>
        <p:spPr>
          <a:xfrm>
            <a:off x="3760067" y="3381557"/>
            <a:ext cx="60711" cy="105884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2"/>
          <p:cNvCxnSpPr/>
          <p:nvPr/>
        </p:nvCxnSpPr>
        <p:spPr>
          <a:xfrm flipH="1">
            <a:off x="1822840" y="4032538"/>
            <a:ext cx="60712" cy="105883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3"/>
          <p:cNvCxnSpPr/>
          <p:nvPr/>
        </p:nvCxnSpPr>
        <p:spPr>
          <a:xfrm>
            <a:off x="1822840" y="4138421"/>
            <a:ext cx="2382200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4"/>
          <p:cNvCxnSpPr>
            <a:endCxn id="37" idx="1"/>
          </p:cNvCxnSpPr>
          <p:nvPr/>
        </p:nvCxnSpPr>
        <p:spPr>
          <a:xfrm>
            <a:off x="4204318" y="4141001"/>
            <a:ext cx="62156" cy="108225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43"/>
          <p:cNvCxnSpPr/>
          <p:nvPr/>
        </p:nvCxnSpPr>
        <p:spPr>
          <a:xfrm flipH="1">
            <a:off x="1385573" y="4794183"/>
            <a:ext cx="60712" cy="105883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44"/>
          <p:cNvCxnSpPr/>
          <p:nvPr/>
        </p:nvCxnSpPr>
        <p:spPr>
          <a:xfrm>
            <a:off x="1385573" y="4900066"/>
            <a:ext cx="3251929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46"/>
          <p:cNvCxnSpPr/>
          <p:nvPr/>
        </p:nvCxnSpPr>
        <p:spPr>
          <a:xfrm>
            <a:off x="4637502" y="4898896"/>
            <a:ext cx="62156" cy="108225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48"/>
          <p:cNvCxnSpPr/>
          <p:nvPr/>
        </p:nvCxnSpPr>
        <p:spPr>
          <a:xfrm flipH="1">
            <a:off x="2698096" y="2517866"/>
            <a:ext cx="60712" cy="105883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3"/>
          <p:cNvCxnSpPr/>
          <p:nvPr/>
        </p:nvCxnSpPr>
        <p:spPr>
          <a:xfrm>
            <a:off x="6131367" y="1981057"/>
            <a:ext cx="0" cy="3670479"/>
          </a:xfrm>
          <a:prstGeom prst="straightConnector1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6"/>
          <p:cNvSpPr txBox="1"/>
          <p:nvPr/>
        </p:nvSpPr>
        <p:spPr>
          <a:xfrm>
            <a:off x="6916105" y="1992100"/>
            <a:ext cx="1492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4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2" name="TextBox 28"/>
          <p:cNvSpPr txBox="1"/>
          <p:nvPr/>
        </p:nvSpPr>
        <p:spPr>
          <a:xfrm>
            <a:off x="6916104" y="2249413"/>
            <a:ext cx="3632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3" name="Freeform 16"/>
          <p:cNvSpPr>
            <a:spLocks noChangeAspect="1" noChangeArrowheads="1"/>
          </p:cNvSpPr>
          <p:nvPr/>
        </p:nvSpPr>
        <p:spPr bwMode="auto">
          <a:xfrm>
            <a:off x="6419723" y="2083950"/>
            <a:ext cx="345341" cy="542490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24" name="TextBox 40"/>
          <p:cNvSpPr txBox="1"/>
          <p:nvPr/>
        </p:nvSpPr>
        <p:spPr>
          <a:xfrm>
            <a:off x="6916105" y="3891639"/>
            <a:ext cx="1492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4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6916104" y="4148952"/>
            <a:ext cx="3632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6" name="TextBox 45"/>
          <p:cNvSpPr txBox="1"/>
          <p:nvPr/>
        </p:nvSpPr>
        <p:spPr>
          <a:xfrm>
            <a:off x="6916105" y="4825445"/>
            <a:ext cx="1492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4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7" name="TextBox 47"/>
          <p:cNvSpPr txBox="1"/>
          <p:nvPr/>
        </p:nvSpPr>
        <p:spPr>
          <a:xfrm>
            <a:off x="6916104" y="5082758"/>
            <a:ext cx="3632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8" name="TextBox 50"/>
          <p:cNvSpPr txBox="1"/>
          <p:nvPr/>
        </p:nvSpPr>
        <p:spPr>
          <a:xfrm>
            <a:off x="6916105" y="2947367"/>
            <a:ext cx="1492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4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9" name="TextBox 51"/>
          <p:cNvSpPr txBox="1"/>
          <p:nvPr/>
        </p:nvSpPr>
        <p:spPr>
          <a:xfrm>
            <a:off x="6916104" y="3204680"/>
            <a:ext cx="3632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30" name="Group 2"/>
          <p:cNvGrpSpPr/>
          <p:nvPr/>
        </p:nvGrpSpPr>
        <p:grpSpPr>
          <a:xfrm>
            <a:off x="2321541" y="2730718"/>
            <a:ext cx="1384075" cy="547125"/>
            <a:chOff x="2655369" y="2620016"/>
            <a:chExt cx="1384075" cy="547125"/>
          </a:xfrm>
        </p:grpSpPr>
        <p:sp>
          <p:nvSpPr>
            <p:cNvPr id="31" name="Freeform 60"/>
            <p:cNvSpPr>
              <a:spLocks/>
            </p:cNvSpPr>
            <p:nvPr/>
          </p:nvSpPr>
          <p:spPr bwMode="auto">
            <a:xfrm>
              <a:off x="2655369" y="2620016"/>
              <a:ext cx="1384075" cy="547125"/>
            </a:xfrm>
            <a:custGeom>
              <a:avLst/>
              <a:gdLst>
                <a:gd name="T0" fmla="*/ 1915 w 1915"/>
                <a:gd name="T1" fmla="*/ 757 h 757"/>
                <a:gd name="T2" fmla="*/ 1478 w 1915"/>
                <a:gd name="T3" fmla="*/ 0 h 757"/>
                <a:gd name="T4" fmla="*/ 437 w 1915"/>
                <a:gd name="T5" fmla="*/ 0 h 757"/>
                <a:gd name="T6" fmla="*/ 0 w 1915"/>
                <a:gd name="T7" fmla="*/ 757 h 757"/>
                <a:gd name="T8" fmla="*/ 1915 w 1915"/>
                <a:gd name="T9" fmla="*/ 757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5" h="757">
                  <a:moveTo>
                    <a:pt x="1915" y="757"/>
                  </a:moveTo>
                  <a:lnTo>
                    <a:pt x="1478" y="0"/>
                  </a:lnTo>
                  <a:lnTo>
                    <a:pt x="437" y="0"/>
                  </a:lnTo>
                  <a:lnTo>
                    <a:pt x="0" y="757"/>
                  </a:lnTo>
                  <a:lnTo>
                    <a:pt x="1915" y="7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32" name="TextBox 53"/>
            <p:cNvSpPr txBox="1"/>
            <p:nvPr/>
          </p:nvSpPr>
          <p:spPr>
            <a:xfrm>
              <a:off x="3051675" y="2730820"/>
              <a:ext cx="6815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solidFill>
                    <a:schemeClr val="bg1"/>
                  </a:solidFill>
                  <a:latin typeface="Impact" panose="020B0806030902050204" pitchFamily="34" charset="0"/>
                  <a:cs typeface="Lato Regular"/>
                </a:rPr>
                <a:t>Step 1</a:t>
              </a:r>
              <a:endParaRPr lang="id-ID" sz="1600" dirty="0">
                <a:solidFill>
                  <a:schemeClr val="bg1"/>
                </a:solidFill>
                <a:latin typeface="Impact" panose="020B0806030902050204" pitchFamily="34" charset="0"/>
                <a:cs typeface="Lato Regular"/>
              </a:endParaRPr>
            </a:p>
          </p:txBody>
        </p:sp>
      </p:grpSp>
      <p:grpSp>
        <p:nvGrpSpPr>
          <p:cNvPr id="33" name="Group 8"/>
          <p:cNvGrpSpPr/>
          <p:nvPr/>
        </p:nvGrpSpPr>
        <p:grpSpPr>
          <a:xfrm>
            <a:off x="1883552" y="3489610"/>
            <a:ext cx="2260054" cy="545680"/>
            <a:chOff x="2217380" y="3378908"/>
            <a:chExt cx="2260054" cy="545680"/>
          </a:xfrm>
          <a:solidFill>
            <a:srgbClr val="70AD47"/>
          </a:solidFill>
        </p:grpSpPr>
        <p:sp>
          <p:nvSpPr>
            <p:cNvPr id="34" name="Freeform 57"/>
            <p:cNvSpPr>
              <a:spLocks/>
            </p:cNvSpPr>
            <p:nvPr/>
          </p:nvSpPr>
          <p:spPr bwMode="auto">
            <a:xfrm>
              <a:off x="2217380" y="3378908"/>
              <a:ext cx="2260054" cy="545680"/>
            </a:xfrm>
            <a:custGeom>
              <a:avLst/>
              <a:gdLst>
                <a:gd name="T0" fmla="*/ 3127 w 3127"/>
                <a:gd name="T1" fmla="*/ 755 h 755"/>
                <a:gd name="T2" fmla="*/ 2689 w 3127"/>
                <a:gd name="T3" fmla="*/ 0 h 755"/>
                <a:gd name="T4" fmla="*/ 438 w 3127"/>
                <a:gd name="T5" fmla="*/ 0 h 755"/>
                <a:gd name="T6" fmla="*/ 0 w 3127"/>
                <a:gd name="T7" fmla="*/ 755 h 755"/>
                <a:gd name="T8" fmla="*/ 3127 w 3127"/>
                <a:gd name="T9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7" h="755">
                  <a:moveTo>
                    <a:pt x="3127" y="755"/>
                  </a:moveTo>
                  <a:lnTo>
                    <a:pt x="2689" y="0"/>
                  </a:lnTo>
                  <a:lnTo>
                    <a:pt x="438" y="0"/>
                  </a:lnTo>
                  <a:lnTo>
                    <a:pt x="0" y="755"/>
                  </a:lnTo>
                  <a:lnTo>
                    <a:pt x="3127" y="7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35" name="TextBox 54"/>
            <p:cNvSpPr txBox="1"/>
            <p:nvPr/>
          </p:nvSpPr>
          <p:spPr>
            <a:xfrm>
              <a:off x="3039655" y="3474075"/>
              <a:ext cx="705642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solidFill>
                    <a:schemeClr val="bg1"/>
                  </a:solidFill>
                  <a:latin typeface="Impact" panose="020B0806030902050204" pitchFamily="34" charset="0"/>
                  <a:cs typeface="Lato Regular"/>
                </a:rPr>
                <a:t>Step 2</a:t>
              </a:r>
              <a:endParaRPr lang="id-ID" sz="1600" dirty="0">
                <a:solidFill>
                  <a:schemeClr val="bg1"/>
                </a:solidFill>
                <a:latin typeface="Impact" panose="020B0806030902050204" pitchFamily="34" charset="0"/>
                <a:cs typeface="Lato Regular"/>
              </a:endParaRPr>
            </a:p>
          </p:txBody>
        </p:sp>
      </p:grpSp>
      <p:grpSp>
        <p:nvGrpSpPr>
          <p:cNvPr id="36" name="Group 9"/>
          <p:cNvGrpSpPr/>
          <p:nvPr/>
        </p:nvGrpSpPr>
        <p:grpSpPr>
          <a:xfrm>
            <a:off x="1446285" y="4249226"/>
            <a:ext cx="3134587" cy="544957"/>
            <a:chOff x="1780113" y="4138524"/>
            <a:chExt cx="3134587" cy="544957"/>
          </a:xfrm>
        </p:grpSpPr>
        <p:sp>
          <p:nvSpPr>
            <p:cNvPr id="37" name="Freeform 56"/>
            <p:cNvSpPr>
              <a:spLocks/>
            </p:cNvSpPr>
            <p:nvPr/>
          </p:nvSpPr>
          <p:spPr bwMode="auto">
            <a:xfrm>
              <a:off x="1780113" y="4138524"/>
              <a:ext cx="3134587" cy="544957"/>
            </a:xfrm>
            <a:custGeom>
              <a:avLst/>
              <a:gdLst>
                <a:gd name="T0" fmla="*/ 4337 w 4337"/>
                <a:gd name="T1" fmla="*/ 754 h 754"/>
                <a:gd name="T2" fmla="*/ 3902 w 4337"/>
                <a:gd name="T3" fmla="*/ 0 h 754"/>
                <a:gd name="T4" fmla="*/ 435 w 4337"/>
                <a:gd name="T5" fmla="*/ 0 h 754"/>
                <a:gd name="T6" fmla="*/ 0 w 4337"/>
                <a:gd name="T7" fmla="*/ 754 h 754"/>
                <a:gd name="T8" fmla="*/ 4337 w 4337"/>
                <a:gd name="T9" fmla="*/ 75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7" h="754">
                  <a:moveTo>
                    <a:pt x="4337" y="754"/>
                  </a:moveTo>
                  <a:lnTo>
                    <a:pt x="3902" y="0"/>
                  </a:lnTo>
                  <a:lnTo>
                    <a:pt x="435" y="0"/>
                  </a:lnTo>
                  <a:lnTo>
                    <a:pt x="0" y="754"/>
                  </a:lnTo>
                  <a:lnTo>
                    <a:pt x="4337" y="7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38" name="TextBox 55"/>
            <p:cNvSpPr txBox="1"/>
            <p:nvPr/>
          </p:nvSpPr>
          <p:spPr>
            <a:xfrm>
              <a:off x="3036449" y="4241725"/>
              <a:ext cx="71205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solidFill>
                    <a:schemeClr val="bg1"/>
                  </a:solidFill>
                  <a:latin typeface="Impact" panose="020B0806030902050204" pitchFamily="34" charset="0"/>
                  <a:cs typeface="Lato Regular"/>
                </a:rPr>
                <a:t>Step 3</a:t>
              </a:r>
              <a:endParaRPr lang="id-ID" sz="1600" dirty="0">
                <a:solidFill>
                  <a:schemeClr val="bg1"/>
                </a:solidFill>
                <a:latin typeface="Impact" panose="020B0806030902050204" pitchFamily="34" charset="0"/>
                <a:cs typeface="Lato Regular"/>
              </a:endParaRPr>
            </a:p>
          </p:txBody>
        </p:sp>
      </p:grpSp>
      <p:grpSp>
        <p:nvGrpSpPr>
          <p:cNvPr id="39" name="Group 15"/>
          <p:cNvGrpSpPr/>
          <p:nvPr/>
        </p:nvGrpSpPr>
        <p:grpSpPr>
          <a:xfrm>
            <a:off x="1008296" y="5005950"/>
            <a:ext cx="4009843" cy="547125"/>
            <a:chOff x="1342124" y="4895248"/>
            <a:chExt cx="4009843" cy="547125"/>
          </a:xfrm>
          <a:solidFill>
            <a:srgbClr val="1D765C"/>
          </a:solidFill>
        </p:grpSpPr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1342124" y="4895248"/>
              <a:ext cx="4009843" cy="547125"/>
            </a:xfrm>
            <a:custGeom>
              <a:avLst/>
              <a:gdLst>
                <a:gd name="T0" fmla="*/ 5548 w 5548"/>
                <a:gd name="T1" fmla="*/ 757 h 757"/>
                <a:gd name="T2" fmla="*/ 5113 w 5548"/>
                <a:gd name="T3" fmla="*/ 0 h 757"/>
                <a:gd name="T4" fmla="*/ 435 w 5548"/>
                <a:gd name="T5" fmla="*/ 0 h 757"/>
                <a:gd name="T6" fmla="*/ 0 w 5548"/>
                <a:gd name="T7" fmla="*/ 757 h 757"/>
                <a:gd name="T8" fmla="*/ 5548 w 5548"/>
                <a:gd name="T9" fmla="*/ 757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8" h="757">
                  <a:moveTo>
                    <a:pt x="5548" y="757"/>
                  </a:moveTo>
                  <a:lnTo>
                    <a:pt x="5113" y="0"/>
                  </a:lnTo>
                  <a:lnTo>
                    <a:pt x="435" y="0"/>
                  </a:lnTo>
                  <a:lnTo>
                    <a:pt x="0" y="757"/>
                  </a:lnTo>
                  <a:lnTo>
                    <a:pt x="5548" y="7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41" name="TextBox 56"/>
            <p:cNvSpPr txBox="1"/>
            <p:nvPr/>
          </p:nvSpPr>
          <p:spPr>
            <a:xfrm>
              <a:off x="3039655" y="4999533"/>
              <a:ext cx="705642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solidFill>
                    <a:schemeClr val="bg1"/>
                  </a:solidFill>
                  <a:latin typeface="Impact" panose="020B0806030902050204" pitchFamily="34" charset="0"/>
                  <a:cs typeface="Lato Regular"/>
                </a:rPr>
                <a:t>Step 4</a:t>
              </a:r>
              <a:endParaRPr lang="id-ID" sz="1600" dirty="0">
                <a:solidFill>
                  <a:schemeClr val="bg1"/>
                </a:solidFill>
                <a:latin typeface="Impact" panose="020B0806030902050204" pitchFamily="34" charset="0"/>
                <a:cs typeface="Lato Regular"/>
              </a:endParaRPr>
            </a:p>
          </p:txBody>
        </p:sp>
      </p:grpSp>
      <p:sp>
        <p:nvSpPr>
          <p:cNvPr id="42" name="AutoShape 19"/>
          <p:cNvSpPr>
            <a:spLocks noChangeAspect="1"/>
          </p:cNvSpPr>
          <p:nvPr/>
        </p:nvSpPr>
        <p:spPr bwMode="auto">
          <a:xfrm>
            <a:off x="6398741" y="4946575"/>
            <a:ext cx="468423" cy="468545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1D765C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ato Regular"/>
              <a:cs typeface="Lato Regular"/>
              <a:sym typeface="Gill Sans" charset="0"/>
            </a:endParaRPr>
          </a:p>
        </p:txBody>
      </p:sp>
      <p:sp>
        <p:nvSpPr>
          <p:cNvPr id="43" name="Freeform 290"/>
          <p:cNvSpPr>
            <a:spLocks noChangeAspect="1" noChangeArrowheads="1"/>
          </p:cNvSpPr>
          <p:nvPr/>
        </p:nvSpPr>
        <p:spPr bwMode="auto">
          <a:xfrm>
            <a:off x="6350912" y="4073604"/>
            <a:ext cx="527428" cy="408512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rgbClr val="309950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44" name="Freeform 417"/>
          <p:cNvSpPr>
            <a:spLocks noChangeAspect="1" noChangeArrowheads="1"/>
          </p:cNvSpPr>
          <p:nvPr/>
        </p:nvSpPr>
        <p:spPr bwMode="auto">
          <a:xfrm>
            <a:off x="6398741" y="3050880"/>
            <a:ext cx="474354" cy="474478"/>
          </a:xfrm>
          <a:custGeom>
            <a:avLst/>
            <a:gdLst>
              <a:gd name="T0" fmla="*/ 0 w 904"/>
              <a:gd name="T1" fmla="*/ 686 h 904"/>
              <a:gd name="T2" fmla="*/ 218 w 904"/>
              <a:gd name="T3" fmla="*/ 903 h 904"/>
              <a:gd name="T4" fmla="*/ 0 w 904"/>
              <a:gd name="T5" fmla="*/ 903 h 904"/>
              <a:gd name="T6" fmla="*/ 0 w 904"/>
              <a:gd name="T7" fmla="*/ 686 h 904"/>
              <a:gd name="T8" fmla="*/ 552 w 904"/>
              <a:gd name="T9" fmla="*/ 42 h 904"/>
              <a:gd name="T10" fmla="*/ 627 w 904"/>
              <a:gd name="T11" fmla="*/ 276 h 904"/>
              <a:gd name="T12" fmla="*/ 861 w 904"/>
              <a:gd name="T13" fmla="*/ 351 h 904"/>
              <a:gd name="T14" fmla="*/ 786 w 904"/>
              <a:gd name="T15" fmla="*/ 117 h 904"/>
              <a:gd name="T16" fmla="*/ 552 w 904"/>
              <a:gd name="T17" fmla="*/ 42 h 904"/>
              <a:gd name="T18" fmla="*/ 677 w 904"/>
              <a:gd name="T19" fmla="*/ 385 h 904"/>
              <a:gd name="T20" fmla="*/ 276 w 904"/>
              <a:gd name="T21" fmla="*/ 778 h 904"/>
              <a:gd name="T22" fmla="*/ 360 w 904"/>
              <a:gd name="T23" fmla="*/ 862 h 904"/>
              <a:gd name="T24" fmla="*/ 795 w 904"/>
              <a:gd name="T25" fmla="*/ 427 h 904"/>
              <a:gd name="T26" fmla="*/ 677 w 904"/>
              <a:gd name="T27" fmla="*/ 385 h 904"/>
              <a:gd name="T28" fmla="*/ 594 w 904"/>
              <a:gd name="T29" fmla="*/ 318 h 904"/>
              <a:gd name="T30" fmla="*/ 552 w 904"/>
              <a:gd name="T31" fmla="*/ 276 h 904"/>
              <a:gd name="T32" fmla="*/ 159 w 904"/>
              <a:gd name="T33" fmla="*/ 661 h 904"/>
              <a:gd name="T34" fmla="*/ 243 w 904"/>
              <a:gd name="T35" fmla="*/ 744 h 904"/>
              <a:gd name="T36" fmla="*/ 636 w 904"/>
              <a:gd name="T37" fmla="*/ 351 h 904"/>
              <a:gd name="T38" fmla="*/ 594 w 904"/>
              <a:gd name="T39" fmla="*/ 318 h 904"/>
              <a:gd name="T40" fmla="*/ 477 w 904"/>
              <a:gd name="T41" fmla="*/ 109 h 904"/>
              <a:gd name="T42" fmla="*/ 50 w 904"/>
              <a:gd name="T43" fmla="*/ 544 h 904"/>
              <a:gd name="T44" fmla="*/ 126 w 904"/>
              <a:gd name="T45" fmla="*/ 628 h 904"/>
              <a:gd name="T46" fmla="*/ 519 w 904"/>
              <a:gd name="T47" fmla="*/ 226 h 904"/>
              <a:gd name="T48" fmla="*/ 477 w 904"/>
              <a:gd name="T49" fmla="*/ 109 h 904"/>
              <a:gd name="T50" fmla="*/ 477 w 904"/>
              <a:gd name="T51" fmla="*/ 109 h 904"/>
              <a:gd name="T52" fmla="*/ 477 w 904"/>
              <a:gd name="T53" fmla="*/ 109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04" h="904">
                <a:moveTo>
                  <a:pt x="0" y="686"/>
                </a:moveTo>
                <a:cubicBezTo>
                  <a:pt x="218" y="903"/>
                  <a:pt x="218" y="903"/>
                  <a:pt x="218" y="903"/>
                </a:cubicBezTo>
                <a:cubicBezTo>
                  <a:pt x="0" y="903"/>
                  <a:pt x="0" y="903"/>
                  <a:pt x="0" y="903"/>
                </a:cubicBezTo>
                <a:lnTo>
                  <a:pt x="0" y="686"/>
                </a:lnTo>
                <a:close/>
                <a:moveTo>
                  <a:pt x="552" y="42"/>
                </a:moveTo>
                <a:cubicBezTo>
                  <a:pt x="510" y="84"/>
                  <a:pt x="544" y="193"/>
                  <a:pt x="627" y="276"/>
                </a:cubicBezTo>
                <a:cubicBezTo>
                  <a:pt x="719" y="360"/>
                  <a:pt x="820" y="393"/>
                  <a:pt x="861" y="351"/>
                </a:cubicBezTo>
                <a:cubicBezTo>
                  <a:pt x="903" y="310"/>
                  <a:pt x="870" y="209"/>
                  <a:pt x="786" y="117"/>
                </a:cubicBezTo>
                <a:cubicBezTo>
                  <a:pt x="703" y="34"/>
                  <a:pt x="594" y="0"/>
                  <a:pt x="552" y="42"/>
                </a:cubicBezTo>
                <a:close/>
                <a:moveTo>
                  <a:pt x="677" y="385"/>
                </a:moveTo>
                <a:cubicBezTo>
                  <a:pt x="276" y="778"/>
                  <a:pt x="276" y="778"/>
                  <a:pt x="276" y="778"/>
                </a:cubicBezTo>
                <a:cubicBezTo>
                  <a:pt x="360" y="862"/>
                  <a:pt x="360" y="862"/>
                  <a:pt x="360" y="862"/>
                </a:cubicBezTo>
                <a:cubicBezTo>
                  <a:pt x="795" y="427"/>
                  <a:pt x="795" y="427"/>
                  <a:pt x="795" y="427"/>
                </a:cubicBezTo>
                <a:cubicBezTo>
                  <a:pt x="753" y="418"/>
                  <a:pt x="719" y="410"/>
                  <a:pt x="677" y="385"/>
                </a:cubicBezTo>
                <a:close/>
                <a:moveTo>
                  <a:pt x="594" y="318"/>
                </a:moveTo>
                <a:cubicBezTo>
                  <a:pt x="577" y="301"/>
                  <a:pt x="569" y="285"/>
                  <a:pt x="552" y="276"/>
                </a:cubicBezTo>
                <a:cubicBezTo>
                  <a:pt x="159" y="661"/>
                  <a:pt x="159" y="661"/>
                  <a:pt x="159" y="661"/>
                </a:cubicBezTo>
                <a:cubicBezTo>
                  <a:pt x="243" y="744"/>
                  <a:pt x="243" y="744"/>
                  <a:pt x="243" y="744"/>
                </a:cubicBezTo>
                <a:cubicBezTo>
                  <a:pt x="636" y="351"/>
                  <a:pt x="636" y="351"/>
                  <a:pt x="636" y="351"/>
                </a:cubicBezTo>
                <a:cubicBezTo>
                  <a:pt x="619" y="343"/>
                  <a:pt x="602" y="327"/>
                  <a:pt x="594" y="318"/>
                </a:cubicBezTo>
                <a:close/>
                <a:moveTo>
                  <a:pt x="477" y="109"/>
                </a:moveTo>
                <a:cubicBezTo>
                  <a:pt x="50" y="544"/>
                  <a:pt x="50" y="544"/>
                  <a:pt x="50" y="544"/>
                </a:cubicBezTo>
                <a:cubicBezTo>
                  <a:pt x="126" y="628"/>
                  <a:pt x="126" y="628"/>
                  <a:pt x="126" y="628"/>
                </a:cubicBezTo>
                <a:cubicBezTo>
                  <a:pt x="519" y="226"/>
                  <a:pt x="519" y="226"/>
                  <a:pt x="519" y="226"/>
                </a:cubicBezTo>
                <a:cubicBezTo>
                  <a:pt x="502" y="184"/>
                  <a:pt x="485" y="151"/>
                  <a:pt x="477" y="109"/>
                </a:cubicBezTo>
                <a:close/>
                <a:moveTo>
                  <a:pt x="477" y="109"/>
                </a:moveTo>
                <a:lnTo>
                  <a:pt x="477" y="109"/>
                </a:lnTo>
                <a:close/>
              </a:path>
            </a:pathLst>
          </a:custGeom>
          <a:solidFill>
            <a:srgbClr val="70AD47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cxnSp>
        <p:nvCxnSpPr>
          <p:cNvPr id="45" name="Straight Connector 7"/>
          <p:cNvCxnSpPr/>
          <p:nvPr/>
        </p:nvCxnSpPr>
        <p:spPr>
          <a:xfrm>
            <a:off x="6398741" y="2849173"/>
            <a:ext cx="3874471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2"/>
          <p:cNvCxnSpPr/>
          <p:nvPr/>
        </p:nvCxnSpPr>
        <p:spPr>
          <a:xfrm>
            <a:off x="6398741" y="3832285"/>
            <a:ext cx="3874471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9"/>
          <p:cNvCxnSpPr/>
          <p:nvPr/>
        </p:nvCxnSpPr>
        <p:spPr>
          <a:xfrm>
            <a:off x="6398741" y="4744308"/>
            <a:ext cx="3874471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59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pull/>
      </p:transition>
    </mc:Choice>
    <mc:Fallback xmlns="">
      <p:transition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/>
      <p:bldP spid="22" grpId="0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42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382448" cy="754236"/>
            <a:chOff x="1153871" y="221914"/>
            <a:chExt cx="238244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3751" y="765772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3"/>
          <p:cNvGrpSpPr/>
          <p:nvPr/>
        </p:nvGrpSpPr>
        <p:grpSpPr>
          <a:xfrm>
            <a:off x="1964872" y="2835208"/>
            <a:ext cx="3638759" cy="1198365"/>
            <a:chOff x="0" y="2734405"/>
            <a:chExt cx="4472207" cy="1472650"/>
          </a:xfrm>
        </p:grpSpPr>
        <p:grpSp>
          <p:nvGrpSpPr>
            <p:cNvPr id="8" name="Group 14"/>
            <p:cNvGrpSpPr/>
            <p:nvPr/>
          </p:nvGrpSpPr>
          <p:grpSpPr>
            <a:xfrm>
              <a:off x="0" y="2734405"/>
              <a:ext cx="4472207" cy="1472650"/>
              <a:chOff x="0" y="2903219"/>
              <a:chExt cx="4472207" cy="1472650"/>
            </a:xfrm>
          </p:grpSpPr>
          <p:sp>
            <p:nvSpPr>
              <p:cNvPr id="14" name="Rectangle 12"/>
              <p:cNvSpPr/>
              <p:nvPr/>
            </p:nvSpPr>
            <p:spPr>
              <a:xfrm>
                <a:off x="0" y="2903219"/>
                <a:ext cx="3713871" cy="1472650"/>
              </a:xfrm>
              <a:prstGeom prst="rect">
                <a:avLst/>
              </a:prstGeom>
              <a:solidFill>
                <a:srgbClr val="2448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Oval 13"/>
              <p:cNvSpPr/>
              <p:nvPr/>
            </p:nvSpPr>
            <p:spPr>
              <a:xfrm>
                <a:off x="2999558" y="2903219"/>
                <a:ext cx="1472649" cy="1472650"/>
              </a:xfrm>
              <a:prstGeom prst="ellipse">
                <a:avLst/>
              </a:prstGeom>
              <a:solidFill>
                <a:srgbClr val="1D76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AutoShape 117"/>
            <p:cNvSpPr>
              <a:spLocks/>
            </p:cNvSpPr>
            <p:nvPr/>
          </p:nvSpPr>
          <p:spPr bwMode="auto">
            <a:xfrm>
              <a:off x="3456664" y="3238832"/>
              <a:ext cx="561855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rgbClr val="2448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73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grpSp>
          <p:nvGrpSpPr>
            <p:cNvPr id="11" name="Group 24"/>
            <p:cNvGrpSpPr/>
            <p:nvPr/>
          </p:nvGrpSpPr>
          <p:grpSpPr>
            <a:xfrm>
              <a:off x="89788" y="2809171"/>
              <a:ext cx="2909768" cy="967679"/>
              <a:chOff x="273514" y="3038637"/>
              <a:chExt cx="2909768" cy="967679"/>
            </a:xfrm>
          </p:grpSpPr>
          <p:sp>
            <p:nvSpPr>
              <p:cNvPr id="12" name="淘宝网chenying0907出品 22"/>
              <p:cNvSpPr txBox="1"/>
              <p:nvPr/>
            </p:nvSpPr>
            <p:spPr>
              <a:xfrm>
                <a:off x="273514" y="3038637"/>
                <a:ext cx="1217819" cy="412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文字描述</a:t>
                </a:r>
                <a:endParaRPr lang="en-GB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23"/>
              <p:cNvSpPr/>
              <p:nvPr/>
            </p:nvSpPr>
            <p:spPr>
              <a:xfrm>
                <a:off x="277678" y="3382252"/>
                <a:ext cx="2905604" cy="6240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900" spc="3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详细内容</a:t>
                </a:r>
                <a:r>
                  <a:rPr lang="en-US" altLang="zh-CN" sz="900" spc="3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r>
                  <a:rPr lang="zh-CN" altLang="en-US" sz="900" spc="3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点击输入本栏的具体文字，简明扼要的说明分项内容，此为概念图解。</a:t>
                </a:r>
                <a:endParaRPr lang="en-GB" sz="9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Group 29"/>
          <p:cNvGrpSpPr/>
          <p:nvPr/>
        </p:nvGrpSpPr>
        <p:grpSpPr>
          <a:xfrm>
            <a:off x="2002972" y="1332100"/>
            <a:ext cx="8667230" cy="4459099"/>
            <a:chOff x="0" y="730879"/>
            <a:chExt cx="10652441" cy="5479705"/>
          </a:xfrm>
        </p:grpSpPr>
        <p:grpSp>
          <p:nvGrpSpPr>
            <p:cNvPr id="17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24" name="Block Arc 5"/>
              <p:cNvSpPr/>
              <p:nvPr/>
            </p:nvSpPr>
            <p:spPr>
              <a:xfrm>
                <a:off x="-4093176" y="-217744"/>
                <a:ext cx="7293489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  <a:ln>
                <a:solidFill>
                  <a:schemeClr val="bg1">
                    <a:lumMod val="65000"/>
                  </a:schemeClr>
                </a:solidFill>
                <a:prstDash val="dashDot"/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5" name="淘宝网chenying0907出品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765C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60213" tIns="142240" rIns="142240" bIns="142240" numCol="1" spcCol="1270" anchor="ctr" anchorCtr="0">
                <a:noAutofit/>
              </a:bodyPr>
              <a:lstStyle/>
              <a:p>
                <a:pPr defTabSz="1867149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2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7" name="淘宝网chenying0907出品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60213" tIns="142240" rIns="142240" bIns="142240" numCol="1" spcCol="1270" anchor="ctr" anchorCtr="0">
                <a:noAutofit/>
              </a:bodyPr>
              <a:lstStyle/>
              <a:p>
                <a:pPr defTabSz="1867149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2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淘宝网chenying0907出品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D995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60213" tIns="142240" rIns="142240" bIns="142240" numCol="1" spcCol="1270" anchor="ctr" anchorCtr="0">
                <a:noAutofit/>
              </a:bodyPr>
              <a:lstStyle/>
              <a:p>
                <a:pPr defTabSz="1867149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200" spc="3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18" name="淘宝网chenying0907出品 18"/>
            <p:cNvSpPr txBox="1"/>
            <p:nvPr/>
          </p:nvSpPr>
          <p:spPr>
            <a:xfrm>
              <a:off x="4826963" y="1926227"/>
              <a:ext cx="617057" cy="624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7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en-GB" sz="2700" b="1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淘宝网chenying0907出品 19"/>
            <p:cNvSpPr txBox="1"/>
            <p:nvPr/>
          </p:nvSpPr>
          <p:spPr>
            <a:xfrm>
              <a:off x="5136605" y="3151744"/>
              <a:ext cx="670251" cy="624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7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en-GB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淘宝网chenying0907出品 20"/>
            <p:cNvSpPr txBox="1"/>
            <p:nvPr/>
          </p:nvSpPr>
          <p:spPr>
            <a:xfrm>
              <a:off x="4840635" y="4368901"/>
              <a:ext cx="682072" cy="624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7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en-GB" sz="2700" b="1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25"/>
            <p:cNvSpPr/>
            <p:nvPr/>
          </p:nvSpPr>
          <p:spPr>
            <a:xfrm>
              <a:off x="5826747" y="2013979"/>
              <a:ext cx="4461925" cy="529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spc="3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100" spc="3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100" spc="3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GB" altLang="zh-CN" sz="11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26"/>
            <p:cNvSpPr/>
            <p:nvPr/>
          </p:nvSpPr>
          <p:spPr>
            <a:xfrm>
              <a:off x="6081191" y="3153592"/>
              <a:ext cx="4461925" cy="529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spc="3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100" spc="3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100" spc="3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GB" sz="11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27"/>
            <p:cNvSpPr/>
            <p:nvPr/>
          </p:nvSpPr>
          <p:spPr>
            <a:xfrm>
              <a:off x="5826747" y="4482046"/>
              <a:ext cx="4461925" cy="529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spc="3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100" spc="3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100" spc="3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GB" sz="11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Rectangle 28"/>
          <p:cNvSpPr/>
          <p:nvPr/>
        </p:nvSpPr>
        <p:spPr>
          <a:xfrm>
            <a:off x="3167745" y="5341312"/>
            <a:ext cx="7180158" cy="238537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algn="ctr">
              <a:defRPr/>
            </a:pPr>
            <a:r>
              <a:rPr lang="zh-CN" altLang="en-US" sz="11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1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1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n-GB" sz="1100" spc="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227121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8130" t="16165" r="8389" b="10723"/>
          <a:stretch/>
        </p:blipFill>
        <p:spPr>
          <a:xfrm>
            <a:off x="0" y="0"/>
            <a:ext cx="12306300" cy="68770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1120" y="2104772"/>
            <a:ext cx="3524060" cy="1915919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zh-CN" altLang="en-US" sz="60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</a:t>
            </a:r>
            <a:r>
              <a:rPr lang="zh-CN" altLang="en-US" sz="6000" b="1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endParaRPr lang="en-US" altLang="zh-CN" sz="6000" b="1" spc="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60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指正</a:t>
            </a:r>
            <a:endParaRPr lang="en-GB" sz="6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528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"/>
          <p:cNvSpPr>
            <a:spLocks/>
          </p:cNvSpPr>
          <p:nvPr/>
        </p:nvSpPr>
        <p:spPr bwMode="auto">
          <a:xfrm>
            <a:off x="6819812" y="4002211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" name="AutoShape 8"/>
          <p:cNvSpPr>
            <a:spLocks/>
          </p:cNvSpPr>
          <p:nvPr/>
        </p:nvSpPr>
        <p:spPr bwMode="auto">
          <a:xfrm>
            <a:off x="7396787" y="4002211"/>
            <a:ext cx="247618" cy="241269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7947579" y="400221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AutoShape 10"/>
          <p:cNvSpPr>
            <a:spLocks/>
          </p:cNvSpPr>
          <p:nvPr/>
        </p:nvSpPr>
        <p:spPr bwMode="auto">
          <a:xfrm>
            <a:off x="3275380" y="3995855"/>
            <a:ext cx="36428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11"/>
          <p:cNvSpPr>
            <a:spLocks/>
          </p:cNvSpPr>
          <p:nvPr/>
        </p:nvSpPr>
        <p:spPr bwMode="auto">
          <a:xfrm>
            <a:off x="3817510" y="4010294"/>
            <a:ext cx="362697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12"/>
          <p:cNvSpPr>
            <a:spLocks/>
          </p:cNvSpPr>
          <p:nvPr/>
        </p:nvSpPr>
        <p:spPr bwMode="auto">
          <a:xfrm>
            <a:off x="4534897" y="3995855"/>
            <a:ext cx="247618" cy="265078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3"/>
          <p:cNvSpPr>
            <a:spLocks/>
          </p:cNvSpPr>
          <p:nvPr/>
        </p:nvSpPr>
        <p:spPr bwMode="auto">
          <a:xfrm>
            <a:off x="5131719" y="3995855"/>
            <a:ext cx="27301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4"/>
          <p:cNvSpPr>
            <a:spLocks/>
          </p:cNvSpPr>
          <p:nvPr/>
        </p:nvSpPr>
        <p:spPr bwMode="auto">
          <a:xfrm>
            <a:off x="5730923" y="3988714"/>
            <a:ext cx="226190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5"/>
          <p:cNvSpPr>
            <a:spLocks/>
          </p:cNvSpPr>
          <p:nvPr/>
        </p:nvSpPr>
        <p:spPr bwMode="auto">
          <a:xfrm>
            <a:off x="8421385" y="4002211"/>
            <a:ext cx="247618" cy="241269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AutoShape 16"/>
          <p:cNvSpPr>
            <a:spLocks/>
          </p:cNvSpPr>
          <p:nvPr/>
        </p:nvSpPr>
        <p:spPr bwMode="auto">
          <a:xfrm>
            <a:off x="8985668" y="3979988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" name="AutoShape 17"/>
          <p:cNvSpPr>
            <a:spLocks/>
          </p:cNvSpPr>
          <p:nvPr/>
        </p:nvSpPr>
        <p:spPr bwMode="auto">
          <a:xfrm>
            <a:off x="953963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9"/>
          <p:cNvSpPr>
            <a:spLocks/>
          </p:cNvSpPr>
          <p:nvPr/>
        </p:nvSpPr>
        <p:spPr bwMode="auto">
          <a:xfrm>
            <a:off x="2149195" y="4497442"/>
            <a:ext cx="247618" cy="24206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" name="AutoShape 20"/>
          <p:cNvSpPr>
            <a:spLocks/>
          </p:cNvSpPr>
          <p:nvPr/>
        </p:nvSpPr>
        <p:spPr bwMode="auto">
          <a:xfrm>
            <a:off x="5097672" y="2233859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0" name="AutoShape 21"/>
          <p:cNvSpPr>
            <a:spLocks/>
          </p:cNvSpPr>
          <p:nvPr/>
        </p:nvSpPr>
        <p:spPr bwMode="auto">
          <a:xfrm>
            <a:off x="3342845" y="2635550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1" name="AutoShape 22"/>
          <p:cNvSpPr>
            <a:spLocks/>
          </p:cNvSpPr>
          <p:nvPr/>
        </p:nvSpPr>
        <p:spPr bwMode="auto">
          <a:xfrm>
            <a:off x="3899984" y="2635550"/>
            <a:ext cx="300793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2" name="AutoShape 23"/>
          <p:cNvSpPr>
            <a:spLocks/>
          </p:cNvSpPr>
          <p:nvPr/>
        </p:nvSpPr>
        <p:spPr bwMode="auto">
          <a:xfrm>
            <a:off x="4501565" y="2635550"/>
            <a:ext cx="299998" cy="265871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AutoShape 24"/>
          <p:cNvSpPr>
            <a:spLocks/>
          </p:cNvSpPr>
          <p:nvPr/>
        </p:nvSpPr>
        <p:spPr bwMode="auto">
          <a:xfrm>
            <a:off x="5074577" y="2634753"/>
            <a:ext cx="363490" cy="2658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4" name="AutoShape 25"/>
          <p:cNvSpPr>
            <a:spLocks/>
          </p:cNvSpPr>
          <p:nvPr/>
        </p:nvSpPr>
        <p:spPr bwMode="auto">
          <a:xfrm>
            <a:off x="5707120" y="2657768"/>
            <a:ext cx="315871" cy="219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AutoShape 26"/>
          <p:cNvSpPr>
            <a:spLocks/>
          </p:cNvSpPr>
          <p:nvPr/>
        </p:nvSpPr>
        <p:spPr bwMode="auto">
          <a:xfrm>
            <a:off x="8462655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" name="AutoShape 27"/>
          <p:cNvSpPr>
            <a:spLocks/>
          </p:cNvSpPr>
          <p:nvPr/>
        </p:nvSpPr>
        <p:spPr bwMode="auto">
          <a:xfrm>
            <a:off x="8995192" y="264348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AutoShape 28"/>
          <p:cNvSpPr>
            <a:spLocks/>
          </p:cNvSpPr>
          <p:nvPr/>
        </p:nvSpPr>
        <p:spPr bwMode="auto">
          <a:xfrm>
            <a:off x="959523" y="3053800"/>
            <a:ext cx="249205" cy="241269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29"/>
          <p:cNvSpPr>
            <a:spLocks/>
          </p:cNvSpPr>
          <p:nvPr/>
        </p:nvSpPr>
        <p:spPr bwMode="auto">
          <a:xfrm>
            <a:off x="1537299" y="3060150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9" name="AutoShape 30"/>
          <p:cNvSpPr>
            <a:spLocks/>
          </p:cNvSpPr>
          <p:nvPr/>
        </p:nvSpPr>
        <p:spPr bwMode="auto">
          <a:xfrm>
            <a:off x="2121422" y="3053802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0" name="AutoShape 31"/>
          <p:cNvSpPr>
            <a:spLocks/>
          </p:cNvSpPr>
          <p:nvPr/>
        </p:nvSpPr>
        <p:spPr bwMode="auto">
          <a:xfrm>
            <a:off x="2746019" y="3053802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1" name="AutoShape 32"/>
          <p:cNvSpPr>
            <a:spLocks/>
          </p:cNvSpPr>
          <p:nvPr/>
        </p:nvSpPr>
        <p:spPr bwMode="auto">
          <a:xfrm>
            <a:off x="954598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2" name="AutoShape 33"/>
          <p:cNvSpPr>
            <a:spLocks/>
          </p:cNvSpPr>
          <p:nvPr/>
        </p:nvSpPr>
        <p:spPr bwMode="auto">
          <a:xfrm>
            <a:off x="10144392" y="3062529"/>
            <a:ext cx="247618" cy="242062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34"/>
          <p:cNvSpPr>
            <a:spLocks/>
          </p:cNvSpPr>
          <p:nvPr/>
        </p:nvSpPr>
        <p:spPr bwMode="auto">
          <a:xfrm>
            <a:off x="1075391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4" name="AutoShape 35"/>
          <p:cNvSpPr>
            <a:spLocks/>
          </p:cNvSpPr>
          <p:nvPr/>
        </p:nvSpPr>
        <p:spPr bwMode="auto">
          <a:xfrm>
            <a:off x="10694395" y="3503800"/>
            <a:ext cx="362697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5" name="AutoShape 36"/>
          <p:cNvSpPr>
            <a:spLocks/>
          </p:cNvSpPr>
          <p:nvPr/>
        </p:nvSpPr>
        <p:spPr bwMode="auto">
          <a:xfrm>
            <a:off x="11326925" y="302681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6" name="AutoShape 37"/>
          <p:cNvSpPr>
            <a:spLocks/>
          </p:cNvSpPr>
          <p:nvPr/>
        </p:nvSpPr>
        <p:spPr bwMode="auto">
          <a:xfrm>
            <a:off x="9006302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7" name="AutoShape 38"/>
          <p:cNvSpPr>
            <a:spLocks/>
          </p:cNvSpPr>
          <p:nvPr/>
        </p:nvSpPr>
        <p:spPr bwMode="auto">
          <a:xfrm>
            <a:off x="6290445" y="3508561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8" name="AutoShape 39"/>
          <p:cNvSpPr>
            <a:spLocks/>
          </p:cNvSpPr>
          <p:nvPr/>
        </p:nvSpPr>
        <p:spPr bwMode="auto">
          <a:xfrm>
            <a:off x="6857901" y="3503006"/>
            <a:ext cx="247618" cy="241269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9" name="AutoShape 40"/>
          <p:cNvSpPr>
            <a:spLocks/>
          </p:cNvSpPr>
          <p:nvPr/>
        </p:nvSpPr>
        <p:spPr bwMode="auto">
          <a:xfrm>
            <a:off x="7466628" y="3503006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0" name="AutoShape 41"/>
          <p:cNvSpPr>
            <a:spLocks/>
          </p:cNvSpPr>
          <p:nvPr/>
        </p:nvSpPr>
        <p:spPr bwMode="auto">
          <a:xfrm>
            <a:off x="7992023" y="3503006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1" name="AutoShape 42"/>
          <p:cNvSpPr>
            <a:spLocks/>
          </p:cNvSpPr>
          <p:nvPr/>
        </p:nvSpPr>
        <p:spPr bwMode="auto">
          <a:xfrm>
            <a:off x="3346021" y="3496657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43"/>
          <p:cNvSpPr>
            <a:spLocks/>
          </p:cNvSpPr>
          <p:nvPr/>
        </p:nvSpPr>
        <p:spPr bwMode="auto">
          <a:xfrm>
            <a:off x="3883315" y="3495863"/>
            <a:ext cx="330950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AutoShape 44"/>
          <p:cNvSpPr>
            <a:spLocks/>
          </p:cNvSpPr>
          <p:nvPr/>
        </p:nvSpPr>
        <p:spPr bwMode="auto">
          <a:xfrm>
            <a:off x="1568473" y="4533091"/>
            <a:ext cx="248411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45"/>
          <p:cNvSpPr>
            <a:spLocks/>
          </p:cNvSpPr>
          <p:nvPr/>
        </p:nvSpPr>
        <p:spPr bwMode="auto">
          <a:xfrm>
            <a:off x="5111880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AutoShape 46"/>
          <p:cNvSpPr>
            <a:spLocks/>
          </p:cNvSpPr>
          <p:nvPr/>
        </p:nvSpPr>
        <p:spPr bwMode="auto">
          <a:xfrm>
            <a:off x="5711875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6" name="AutoShape 47"/>
          <p:cNvSpPr>
            <a:spLocks/>
          </p:cNvSpPr>
          <p:nvPr/>
        </p:nvSpPr>
        <p:spPr bwMode="auto">
          <a:xfrm>
            <a:off x="8460274" y="3503800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AutoShape 48"/>
          <p:cNvSpPr>
            <a:spLocks/>
          </p:cNvSpPr>
          <p:nvPr/>
        </p:nvSpPr>
        <p:spPr bwMode="auto">
          <a:xfrm>
            <a:off x="8995991" y="3503800"/>
            <a:ext cx="248411" cy="242857"/>
          </a:xfrm>
          <a:custGeom>
            <a:avLst/>
            <a:gdLst>
              <a:gd name="T0" fmla="+- 0 10794 37"/>
              <a:gd name="T1" fmla="*/ T0 w 21514"/>
              <a:gd name="T2" fmla="+- 0 10805 11"/>
              <a:gd name="T3" fmla="*/ 10805 h 21589"/>
              <a:gd name="T4" fmla="+- 0 10794 37"/>
              <a:gd name="T5" fmla="*/ T4 w 21514"/>
              <a:gd name="T6" fmla="+- 0 10805 11"/>
              <a:gd name="T7" fmla="*/ 10805 h 21589"/>
              <a:gd name="T8" fmla="+- 0 10794 37"/>
              <a:gd name="T9" fmla="*/ T8 w 21514"/>
              <a:gd name="T10" fmla="+- 0 10805 11"/>
              <a:gd name="T11" fmla="*/ 10805 h 21589"/>
              <a:gd name="T12" fmla="+- 0 10794 37"/>
              <a:gd name="T13" fmla="*/ T12 w 21514"/>
              <a:gd name="T14" fmla="+- 0 10805 11"/>
              <a:gd name="T15" fmla="*/ 10805 h 2158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8" name="AutoShape 49"/>
          <p:cNvSpPr>
            <a:spLocks/>
          </p:cNvSpPr>
          <p:nvPr/>
        </p:nvSpPr>
        <p:spPr bwMode="auto">
          <a:xfrm>
            <a:off x="8460274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9" name="AutoShape 50"/>
          <p:cNvSpPr>
            <a:spLocks/>
          </p:cNvSpPr>
          <p:nvPr/>
        </p:nvSpPr>
        <p:spPr bwMode="auto">
          <a:xfrm>
            <a:off x="8995192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AutoShape 51"/>
          <p:cNvSpPr>
            <a:spLocks/>
          </p:cNvSpPr>
          <p:nvPr/>
        </p:nvSpPr>
        <p:spPr bwMode="auto">
          <a:xfrm>
            <a:off x="958726" y="2201421"/>
            <a:ext cx="248412" cy="24206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1" name="AutoShape 52"/>
          <p:cNvSpPr>
            <a:spLocks/>
          </p:cNvSpPr>
          <p:nvPr/>
        </p:nvSpPr>
        <p:spPr bwMode="auto">
          <a:xfrm>
            <a:off x="1537299" y="2195076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AutoShape 53"/>
          <p:cNvSpPr>
            <a:spLocks/>
          </p:cNvSpPr>
          <p:nvPr/>
        </p:nvSpPr>
        <p:spPr bwMode="auto">
          <a:xfrm>
            <a:off x="2145227" y="2201421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AutoShape 54"/>
          <p:cNvSpPr>
            <a:spLocks/>
          </p:cNvSpPr>
          <p:nvPr/>
        </p:nvSpPr>
        <p:spPr bwMode="auto">
          <a:xfrm>
            <a:off x="2741256" y="2199838"/>
            <a:ext cx="27222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4" name="AutoShape 55"/>
          <p:cNvSpPr>
            <a:spLocks/>
          </p:cNvSpPr>
          <p:nvPr/>
        </p:nvSpPr>
        <p:spPr bwMode="auto">
          <a:xfrm>
            <a:off x="9514242" y="2209361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5" name="AutoShape 56"/>
          <p:cNvSpPr>
            <a:spLocks/>
          </p:cNvSpPr>
          <p:nvPr/>
        </p:nvSpPr>
        <p:spPr bwMode="auto">
          <a:xfrm>
            <a:off x="10138044" y="2197453"/>
            <a:ext cx="248412" cy="24206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6" name="AutoShape 57"/>
          <p:cNvSpPr>
            <a:spLocks/>
          </p:cNvSpPr>
          <p:nvPr/>
        </p:nvSpPr>
        <p:spPr bwMode="auto">
          <a:xfrm>
            <a:off x="10757087" y="2197453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7" name="AutoShape 59"/>
          <p:cNvSpPr>
            <a:spLocks/>
          </p:cNvSpPr>
          <p:nvPr/>
        </p:nvSpPr>
        <p:spPr bwMode="auto">
          <a:xfrm>
            <a:off x="7406312" y="4497442"/>
            <a:ext cx="248412" cy="24206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AutoShape 60"/>
          <p:cNvSpPr>
            <a:spLocks/>
          </p:cNvSpPr>
          <p:nvPr/>
        </p:nvSpPr>
        <p:spPr bwMode="auto">
          <a:xfrm>
            <a:off x="6276951" y="2196664"/>
            <a:ext cx="273014" cy="241269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9" name="AutoShape 61"/>
          <p:cNvSpPr>
            <a:spLocks/>
          </p:cNvSpPr>
          <p:nvPr/>
        </p:nvSpPr>
        <p:spPr bwMode="auto">
          <a:xfrm>
            <a:off x="6857901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0" name="AutoShape 62"/>
          <p:cNvSpPr>
            <a:spLocks/>
          </p:cNvSpPr>
          <p:nvPr/>
        </p:nvSpPr>
        <p:spPr bwMode="auto">
          <a:xfrm>
            <a:off x="7465835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1" name="AutoShape 63"/>
          <p:cNvSpPr>
            <a:spLocks/>
          </p:cNvSpPr>
          <p:nvPr/>
        </p:nvSpPr>
        <p:spPr bwMode="auto">
          <a:xfrm>
            <a:off x="3318240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2" name="AutoShape 64"/>
          <p:cNvSpPr>
            <a:spLocks/>
          </p:cNvSpPr>
          <p:nvPr/>
        </p:nvSpPr>
        <p:spPr bwMode="auto">
          <a:xfrm>
            <a:off x="3954746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3" name="AutoShape 65"/>
          <p:cNvSpPr>
            <a:spLocks/>
          </p:cNvSpPr>
          <p:nvPr/>
        </p:nvSpPr>
        <p:spPr bwMode="auto">
          <a:xfrm>
            <a:off x="4557119" y="4497442"/>
            <a:ext cx="247618" cy="24206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4" name="AutoShape 66"/>
          <p:cNvSpPr>
            <a:spLocks/>
          </p:cNvSpPr>
          <p:nvPr/>
        </p:nvSpPr>
        <p:spPr bwMode="auto">
          <a:xfrm>
            <a:off x="5158703" y="4497442"/>
            <a:ext cx="247618" cy="24206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5" name="AutoShape 67"/>
          <p:cNvSpPr>
            <a:spLocks/>
          </p:cNvSpPr>
          <p:nvPr/>
        </p:nvSpPr>
        <p:spPr bwMode="auto">
          <a:xfrm>
            <a:off x="5775368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6" name="AutoShape 68"/>
          <p:cNvSpPr>
            <a:spLocks/>
          </p:cNvSpPr>
          <p:nvPr/>
        </p:nvSpPr>
        <p:spPr bwMode="auto">
          <a:xfrm>
            <a:off x="6252352" y="4491096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69"/>
          <p:cNvSpPr>
            <a:spLocks/>
          </p:cNvSpPr>
          <p:nvPr/>
        </p:nvSpPr>
        <p:spPr bwMode="auto">
          <a:xfrm>
            <a:off x="953964" y="264269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70"/>
          <p:cNvSpPr>
            <a:spLocks/>
          </p:cNvSpPr>
          <p:nvPr/>
        </p:nvSpPr>
        <p:spPr bwMode="auto">
          <a:xfrm>
            <a:off x="4480561" y="3510809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71"/>
          <p:cNvSpPr>
            <a:spLocks/>
          </p:cNvSpPr>
          <p:nvPr/>
        </p:nvSpPr>
        <p:spPr bwMode="auto">
          <a:xfrm>
            <a:off x="2134910" y="2642693"/>
            <a:ext cx="27380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0" name="AutoShape 72"/>
          <p:cNvSpPr>
            <a:spLocks/>
          </p:cNvSpPr>
          <p:nvPr/>
        </p:nvSpPr>
        <p:spPr bwMode="auto">
          <a:xfrm>
            <a:off x="2744431" y="2642693"/>
            <a:ext cx="27380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1" name="AutoShape 73"/>
          <p:cNvSpPr>
            <a:spLocks/>
          </p:cNvSpPr>
          <p:nvPr/>
        </p:nvSpPr>
        <p:spPr bwMode="auto">
          <a:xfrm>
            <a:off x="9547569" y="2644280"/>
            <a:ext cx="24761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2" name="AutoShape 74"/>
          <p:cNvSpPr>
            <a:spLocks/>
          </p:cNvSpPr>
          <p:nvPr/>
        </p:nvSpPr>
        <p:spPr bwMode="auto">
          <a:xfrm>
            <a:off x="10140429" y="2644280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3" name="AutoShape 75"/>
          <p:cNvSpPr>
            <a:spLocks/>
          </p:cNvSpPr>
          <p:nvPr/>
        </p:nvSpPr>
        <p:spPr bwMode="auto">
          <a:xfrm>
            <a:off x="10711056" y="2644280"/>
            <a:ext cx="32936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76"/>
          <p:cNvSpPr>
            <a:spLocks/>
          </p:cNvSpPr>
          <p:nvPr/>
        </p:nvSpPr>
        <p:spPr bwMode="auto">
          <a:xfrm>
            <a:off x="11297562" y="2167297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77"/>
          <p:cNvSpPr>
            <a:spLocks/>
          </p:cNvSpPr>
          <p:nvPr/>
        </p:nvSpPr>
        <p:spPr bwMode="auto">
          <a:xfrm>
            <a:off x="7970593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78"/>
          <p:cNvSpPr>
            <a:spLocks/>
          </p:cNvSpPr>
          <p:nvPr/>
        </p:nvSpPr>
        <p:spPr bwMode="auto">
          <a:xfrm>
            <a:off x="6286477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7" name="AutoShape 79"/>
          <p:cNvSpPr>
            <a:spLocks/>
          </p:cNvSpPr>
          <p:nvPr/>
        </p:nvSpPr>
        <p:spPr bwMode="auto">
          <a:xfrm>
            <a:off x="6857107" y="2642693"/>
            <a:ext cx="248412" cy="24126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8" name="AutoShape 80"/>
          <p:cNvSpPr>
            <a:spLocks/>
          </p:cNvSpPr>
          <p:nvPr/>
        </p:nvSpPr>
        <p:spPr bwMode="auto">
          <a:xfrm>
            <a:off x="7445993" y="2642693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9" name="AutoShape 81"/>
          <p:cNvSpPr>
            <a:spLocks/>
          </p:cNvSpPr>
          <p:nvPr/>
        </p:nvSpPr>
        <p:spPr bwMode="auto">
          <a:xfrm>
            <a:off x="7965834" y="2642693"/>
            <a:ext cx="29999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0" name="AutoShape 83"/>
          <p:cNvSpPr>
            <a:spLocks/>
          </p:cNvSpPr>
          <p:nvPr/>
        </p:nvSpPr>
        <p:spPr bwMode="auto">
          <a:xfrm>
            <a:off x="8443613" y="4519664"/>
            <a:ext cx="248411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1" name="AutoShape 84"/>
          <p:cNvSpPr>
            <a:spLocks/>
          </p:cNvSpPr>
          <p:nvPr/>
        </p:nvSpPr>
        <p:spPr bwMode="auto">
          <a:xfrm>
            <a:off x="6288063" y="3060150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2" name="AutoShape 85"/>
          <p:cNvSpPr>
            <a:spLocks/>
          </p:cNvSpPr>
          <p:nvPr/>
        </p:nvSpPr>
        <p:spPr bwMode="auto">
          <a:xfrm>
            <a:off x="6834096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3" name="AutoShape 86"/>
          <p:cNvSpPr>
            <a:spLocks/>
          </p:cNvSpPr>
          <p:nvPr/>
        </p:nvSpPr>
        <p:spPr bwMode="auto">
          <a:xfrm>
            <a:off x="7465839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4" name="AutoShape 87"/>
          <p:cNvSpPr>
            <a:spLocks/>
          </p:cNvSpPr>
          <p:nvPr/>
        </p:nvSpPr>
        <p:spPr bwMode="auto">
          <a:xfrm>
            <a:off x="7979324" y="3053802"/>
            <a:ext cx="272222" cy="241269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88"/>
          <p:cNvSpPr>
            <a:spLocks/>
          </p:cNvSpPr>
          <p:nvPr/>
        </p:nvSpPr>
        <p:spPr bwMode="auto">
          <a:xfrm>
            <a:off x="3342845" y="3046659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89"/>
          <p:cNvSpPr>
            <a:spLocks/>
          </p:cNvSpPr>
          <p:nvPr/>
        </p:nvSpPr>
        <p:spPr bwMode="auto">
          <a:xfrm>
            <a:off x="3912679" y="3053802"/>
            <a:ext cx="273808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90"/>
          <p:cNvSpPr>
            <a:spLocks/>
          </p:cNvSpPr>
          <p:nvPr/>
        </p:nvSpPr>
        <p:spPr bwMode="auto">
          <a:xfrm>
            <a:off x="4512675" y="3046659"/>
            <a:ext cx="272222" cy="265871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AutoShape 91"/>
          <p:cNvSpPr>
            <a:spLocks/>
          </p:cNvSpPr>
          <p:nvPr/>
        </p:nvSpPr>
        <p:spPr bwMode="auto">
          <a:xfrm>
            <a:off x="5104735" y="3046659"/>
            <a:ext cx="247618" cy="265871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9" name="AutoShape 92"/>
          <p:cNvSpPr>
            <a:spLocks/>
          </p:cNvSpPr>
          <p:nvPr/>
        </p:nvSpPr>
        <p:spPr bwMode="auto">
          <a:xfrm>
            <a:off x="5704733" y="3053802"/>
            <a:ext cx="318254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93"/>
          <p:cNvSpPr>
            <a:spLocks/>
          </p:cNvSpPr>
          <p:nvPr/>
        </p:nvSpPr>
        <p:spPr bwMode="auto">
          <a:xfrm>
            <a:off x="8462655" y="3060150"/>
            <a:ext cx="247618" cy="242857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94"/>
          <p:cNvSpPr>
            <a:spLocks/>
          </p:cNvSpPr>
          <p:nvPr/>
        </p:nvSpPr>
        <p:spPr bwMode="auto">
          <a:xfrm>
            <a:off x="9003128" y="3067289"/>
            <a:ext cx="247618" cy="29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95"/>
          <p:cNvSpPr>
            <a:spLocks/>
          </p:cNvSpPr>
          <p:nvPr/>
        </p:nvSpPr>
        <p:spPr bwMode="auto">
          <a:xfrm>
            <a:off x="953964" y="3502210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96"/>
          <p:cNvSpPr>
            <a:spLocks/>
          </p:cNvSpPr>
          <p:nvPr/>
        </p:nvSpPr>
        <p:spPr bwMode="auto">
          <a:xfrm>
            <a:off x="1531738" y="3502212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97"/>
          <p:cNvSpPr>
            <a:spLocks/>
          </p:cNvSpPr>
          <p:nvPr/>
        </p:nvSpPr>
        <p:spPr bwMode="auto">
          <a:xfrm>
            <a:off x="2147608" y="3502212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98"/>
          <p:cNvSpPr>
            <a:spLocks/>
          </p:cNvSpPr>
          <p:nvPr/>
        </p:nvSpPr>
        <p:spPr bwMode="auto">
          <a:xfrm>
            <a:off x="2766653" y="3495066"/>
            <a:ext cx="226190" cy="3214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99"/>
          <p:cNvSpPr>
            <a:spLocks/>
          </p:cNvSpPr>
          <p:nvPr/>
        </p:nvSpPr>
        <p:spPr bwMode="auto">
          <a:xfrm>
            <a:off x="9548363" y="350856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100"/>
          <p:cNvSpPr>
            <a:spLocks/>
          </p:cNvSpPr>
          <p:nvPr/>
        </p:nvSpPr>
        <p:spPr bwMode="auto">
          <a:xfrm>
            <a:off x="10144392" y="350458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101"/>
          <p:cNvSpPr>
            <a:spLocks/>
          </p:cNvSpPr>
          <p:nvPr/>
        </p:nvSpPr>
        <p:spPr bwMode="auto">
          <a:xfrm>
            <a:off x="959523" y="1751425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102"/>
          <p:cNvSpPr>
            <a:spLocks/>
          </p:cNvSpPr>
          <p:nvPr/>
        </p:nvSpPr>
        <p:spPr bwMode="auto">
          <a:xfrm>
            <a:off x="1536506" y="174507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103"/>
          <p:cNvSpPr>
            <a:spLocks/>
          </p:cNvSpPr>
          <p:nvPr/>
        </p:nvSpPr>
        <p:spPr bwMode="auto">
          <a:xfrm>
            <a:off x="2146820" y="1745074"/>
            <a:ext cx="248411" cy="242062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104"/>
          <p:cNvSpPr>
            <a:spLocks/>
          </p:cNvSpPr>
          <p:nvPr/>
        </p:nvSpPr>
        <p:spPr bwMode="auto">
          <a:xfrm>
            <a:off x="2755542" y="1745074"/>
            <a:ext cx="248412" cy="242062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2" name="AutoShape 105"/>
          <p:cNvSpPr>
            <a:spLocks/>
          </p:cNvSpPr>
          <p:nvPr/>
        </p:nvSpPr>
        <p:spPr bwMode="auto">
          <a:xfrm>
            <a:off x="9548363" y="1753804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3" name="AutoShape 106"/>
          <p:cNvSpPr>
            <a:spLocks/>
          </p:cNvSpPr>
          <p:nvPr/>
        </p:nvSpPr>
        <p:spPr bwMode="auto">
          <a:xfrm>
            <a:off x="10138843" y="175380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4" name="AutoShape 107"/>
          <p:cNvSpPr>
            <a:spLocks/>
          </p:cNvSpPr>
          <p:nvPr/>
        </p:nvSpPr>
        <p:spPr bwMode="auto">
          <a:xfrm>
            <a:off x="10749150" y="1746665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5" name="AutoShape 108"/>
          <p:cNvSpPr>
            <a:spLocks/>
          </p:cNvSpPr>
          <p:nvPr/>
        </p:nvSpPr>
        <p:spPr bwMode="auto">
          <a:xfrm>
            <a:off x="11326135" y="1746663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109"/>
          <p:cNvSpPr>
            <a:spLocks/>
          </p:cNvSpPr>
          <p:nvPr/>
        </p:nvSpPr>
        <p:spPr bwMode="auto">
          <a:xfrm>
            <a:off x="6819806" y="4519664"/>
            <a:ext cx="247618" cy="242062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7" name="AutoShape 110"/>
          <p:cNvSpPr>
            <a:spLocks/>
          </p:cNvSpPr>
          <p:nvPr/>
        </p:nvSpPr>
        <p:spPr bwMode="auto">
          <a:xfrm>
            <a:off x="6288068" y="1745074"/>
            <a:ext cx="248411" cy="242062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111"/>
          <p:cNvSpPr>
            <a:spLocks/>
          </p:cNvSpPr>
          <p:nvPr/>
        </p:nvSpPr>
        <p:spPr bwMode="auto">
          <a:xfrm>
            <a:off x="6865044" y="1745074"/>
            <a:ext cx="248412" cy="242062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112"/>
          <p:cNvSpPr>
            <a:spLocks/>
          </p:cNvSpPr>
          <p:nvPr/>
        </p:nvSpPr>
        <p:spPr bwMode="auto">
          <a:xfrm>
            <a:off x="7465835" y="1745868"/>
            <a:ext cx="247618" cy="242062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113"/>
          <p:cNvSpPr>
            <a:spLocks/>
          </p:cNvSpPr>
          <p:nvPr/>
        </p:nvSpPr>
        <p:spPr bwMode="auto">
          <a:xfrm>
            <a:off x="7997584" y="1745868"/>
            <a:ext cx="249205" cy="242062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1" name="AutoShape 114"/>
          <p:cNvSpPr>
            <a:spLocks/>
          </p:cNvSpPr>
          <p:nvPr/>
        </p:nvSpPr>
        <p:spPr bwMode="auto">
          <a:xfrm>
            <a:off x="3344428" y="1739523"/>
            <a:ext cx="248412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2" name="AutoShape 115"/>
          <p:cNvSpPr>
            <a:spLocks/>
          </p:cNvSpPr>
          <p:nvPr/>
        </p:nvSpPr>
        <p:spPr bwMode="auto">
          <a:xfrm>
            <a:off x="3923795" y="1738730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3" name="AutoShape 116"/>
          <p:cNvSpPr>
            <a:spLocks/>
          </p:cNvSpPr>
          <p:nvPr/>
        </p:nvSpPr>
        <p:spPr bwMode="auto">
          <a:xfrm>
            <a:off x="4526961" y="1744281"/>
            <a:ext cx="247618" cy="267458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4" name="AutoShape 117"/>
          <p:cNvSpPr>
            <a:spLocks/>
          </p:cNvSpPr>
          <p:nvPr/>
        </p:nvSpPr>
        <p:spPr bwMode="auto">
          <a:xfrm>
            <a:off x="5111879" y="1744281"/>
            <a:ext cx="280158" cy="267458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118"/>
          <p:cNvSpPr>
            <a:spLocks/>
          </p:cNvSpPr>
          <p:nvPr/>
        </p:nvSpPr>
        <p:spPr bwMode="auto">
          <a:xfrm>
            <a:off x="5712668" y="1744281"/>
            <a:ext cx="310316" cy="267458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119"/>
          <p:cNvSpPr>
            <a:spLocks/>
          </p:cNvSpPr>
          <p:nvPr/>
        </p:nvSpPr>
        <p:spPr bwMode="auto">
          <a:xfrm>
            <a:off x="7997584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7" name="AutoShape 120"/>
          <p:cNvSpPr>
            <a:spLocks/>
          </p:cNvSpPr>
          <p:nvPr/>
        </p:nvSpPr>
        <p:spPr bwMode="auto">
          <a:xfrm>
            <a:off x="3344428" y="2187933"/>
            <a:ext cx="248412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121"/>
          <p:cNvSpPr>
            <a:spLocks/>
          </p:cNvSpPr>
          <p:nvPr/>
        </p:nvSpPr>
        <p:spPr bwMode="auto">
          <a:xfrm>
            <a:off x="3943636" y="2190310"/>
            <a:ext cx="204761" cy="265872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122"/>
          <p:cNvSpPr>
            <a:spLocks/>
          </p:cNvSpPr>
          <p:nvPr/>
        </p:nvSpPr>
        <p:spPr bwMode="auto">
          <a:xfrm>
            <a:off x="4522993" y="218793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124"/>
          <p:cNvSpPr>
            <a:spLocks/>
          </p:cNvSpPr>
          <p:nvPr/>
        </p:nvSpPr>
        <p:spPr bwMode="auto">
          <a:xfrm>
            <a:off x="5711881" y="2188722"/>
            <a:ext cx="311109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125"/>
          <p:cNvSpPr>
            <a:spLocks/>
          </p:cNvSpPr>
          <p:nvPr/>
        </p:nvSpPr>
        <p:spPr bwMode="auto">
          <a:xfrm>
            <a:off x="8455517" y="2195870"/>
            <a:ext cx="249205" cy="241269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126"/>
          <p:cNvSpPr>
            <a:spLocks/>
          </p:cNvSpPr>
          <p:nvPr/>
        </p:nvSpPr>
        <p:spPr bwMode="auto">
          <a:xfrm>
            <a:off x="8999959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3" name="AutoShape 127"/>
          <p:cNvSpPr>
            <a:spLocks/>
          </p:cNvSpPr>
          <p:nvPr/>
        </p:nvSpPr>
        <p:spPr bwMode="auto">
          <a:xfrm>
            <a:off x="959523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4" name="AutoShape 128"/>
          <p:cNvSpPr>
            <a:spLocks/>
          </p:cNvSpPr>
          <p:nvPr/>
        </p:nvSpPr>
        <p:spPr bwMode="auto">
          <a:xfrm>
            <a:off x="1537299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5" name="AutoShape 129"/>
          <p:cNvSpPr>
            <a:spLocks/>
          </p:cNvSpPr>
          <p:nvPr/>
        </p:nvSpPr>
        <p:spPr bwMode="auto">
          <a:xfrm>
            <a:off x="2145227" y="400697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6" name="AutoShape 130"/>
          <p:cNvSpPr>
            <a:spLocks/>
          </p:cNvSpPr>
          <p:nvPr/>
        </p:nvSpPr>
        <p:spPr bwMode="auto">
          <a:xfrm>
            <a:off x="2759510" y="4006973"/>
            <a:ext cx="247618" cy="241269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131"/>
          <p:cNvSpPr>
            <a:spLocks/>
          </p:cNvSpPr>
          <p:nvPr/>
        </p:nvSpPr>
        <p:spPr bwMode="auto">
          <a:xfrm>
            <a:off x="9551537" y="4008555"/>
            <a:ext cx="247618" cy="24206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132"/>
          <p:cNvSpPr>
            <a:spLocks/>
          </p:cNvSpPr>
          <p:nvPr/>
        </p:nvSpPr>
        <p:spPr bwMode="auto">
          <a:xfrm>
            <a:off x="10137255" y="4009349"/>
            <a:ext cx="248411" cy="24206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9" name="AutoShape 133"/>
          <p:cNvSpPr>
            <a:spLocks/>
          </p:cNvSpPr>
          <p:nvPr/>
        </p:nvSpPr>
        <p:spPr bwMode="auto">
          <a:xfrm>
            <a:off x="10751537" y="4009349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0" name="AutoShape 134"/>
          <p:cNvSpPr>
            <a:spLocks/>
          </p:cNvSpPr>
          <p:nvPr/>
        </p:nvSpPr>
        <p:spPr bwMode="auto">
          <a:xfrm>
            <a:off x="11330100" y="3532369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1" name="AutoShape 135"/>
          <p:cNvSpPr>
            <a:spLocks/>
          </p:cNvSpPr>
          <p:nvPr/>
        </p:nvSpPr>
        <p:spPr bwMode="auto">
          <a:xfrm>
            <a:off x="11330100" y="4008555"/>
            <a:ext cx="248412" cy="24206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2" name="AutoShape 136"/>
          <p:cNvSpPr>
            <a:spLocks/>
          </p:cNvSpPr>
          <p:nvPr/>
        </p:nvSpPr>
        <p:spPr bwMode="auto">
          <a:xfrm>
            <a:off x="6289649" y="4007765"/>
            <a:ext cx="247618" cy="241269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38"/>
          <p:cNvSpPr>
            <a:spLocks/>
          </p:cNvSpPr>
          <p:nvPr/>
        </p:nvSpPr>
        <p:spPr bwMode="auto">
          <a:xfrm>
            <a:off x="9558686" y="4474428"/>
            <a:ext cx="285713" cy="2952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12"/>
          <p:cNvSpPr>
            <a:spLocks/>
          </p:cNvSpPr>
          <p:nvPr/>
        </p:nvSpPr>
        <p:spPr bwMode="auto">
          <a:xfrm>
            <a:off x="10125349" y="4471254"/>
            <a:ext cx="281745" cy="289681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Freeform 429"/>
          <p:cNvSpPr>
            <a:spLocks noChangeArrowheads="1"/>
          </p:cNvSpPr>
          <p:nvPr/>
        </p:nvSpPr>
        <p:spPr bwMode="auto">
          <a:xfrm>
            <a:off x="10717410" y="4447441"/>
            <a:ext cx="311903" cy="309522"/>
          </a:xfrm>
          <a:custGeom>
            <a:avLst/>
            <a:gdLst>
              <a:gd name="T0" fmla="*/ 589359 w 1230"/>
              <a:gd name="T1" fmla="*/ 194285 h 1221"/>
              <a:gd name="T2" fmla="*/ 563999 w 1230"/>
              <a:gd name="T3" fmla="*/ 219648 h 1221"/>
              <a:gd name="T4" fmla="*/ 402712 w 1230"/>
              <a:gd name="T5" fmla="*/ 58843 h 1221"/>
              <a:gd name="T6" fmla="*/ 428071 w 1230"/>
              <a:gd name="T7" fmla="*/ 28914 h 1221"/>
              <a:gd name="T8" fmla="*/ 538132 w 1230"/>
              <a:gd name="T9" fmla="*/ 28914 h 1221"/>
              <a:gd name="T10" fmla="*/ 589359 w 1230"/>
              <a:gd name="T11" fmla="*/ 84207 h 1221"/>
              <a:gd name="T12" fmla="*/ 589359 w 1230"/>
              <a:gd name="T13" fmla="*/ 194285 h 1221"/>
              <a:gd name="T14" fmla="*/ 212007 w 1230"/>
              <a:gd name="T15" fmla="*/ 516908 h 1221"/>
              <a:gd name="T16" fmla="*/ 212007 w 1230"/>
              <a:gd name="T17" fmla="*/ 546330 h 1221"/>
              <a:gd name="T18" fmla="*/ 237367 w 1230"/>
              <a:gd name="T19" fmla="*/ 546330 h 1221"/>
              <a:gd name="T20" fmla="*/ 538132 w 1230"/>
              <a:gd name="T21" fmla="*/ 245519 h 1221"/>
              <a:gd name="T22" fmla="*/ 508715 w 1230"/>
              <a:gd name="T23" fmla="*/ 219648 h 1221"/>
              <a:gd name="T24" fmla="*/ 212007 w 1230"/>
              <a:gd name="T25" fmla="*/ 516908 h 1221"/>
              <a:gd name="T26" fmla="*/ 76079 w 1230"/>
              <a:gd name="T27" fmla="*/ 380960 h 1221"/>
              <a:gd name="T28" fmla="*/ 76079 w 1230"/>
              <a:gd name="T29" fmla="*/ 410889 h 1221"/>
              <a:gd name="T30" fmla="*/ 106003 w 1230"/>
              <a:gd name="T31" fmla="*/ 410889 h 1221"/>
              <a:gd name="T32" fmla="*/ 402712 w 1230"/>
              <a:gd name="T33" fmla="*/ 109570 h 1221"/>
              <a:gd name="T34" fmla="*/ 372787 w 1230"/>
              <a:gd name="T35" fmla="*/ 84207 h 1221"/>
              <a:gd name="T36" fmla="*/ 76079 w 1230"/>
              <a:gd name="T37" fmla="*/ 380960 h 1221"/>
              <a:gd name="T38" fmla="*/ 428071 w 1230"/>
              <a:gd name="T39" fmla="*/ 139499 h 1221"/>
              <a:gd name="T40" fmla="*/ 131363 w 1230"/>
              <a:gd name="T41" fmla="*/ 436252 h 1221"/>
              <a:gd name="T42" fmla="*/ 131363 w 1230"/>
              <a:gd name="T43" fmla="*/ 491545 h 1221"/>
              <a:gd name="T44" fmla="*/ 186140 w 1230"/>
              <a:gd name="T45" fmla="*/ 491545 h 1221"/>
              <a:gd name="T46" fmla="*/ 483355 w 1230"/>
              <a:gd name="T47" fmla="*/ 194285 h 1221"/>
              <a:gd name="T48" fmla="*/ 428071 w 1230"/>
              <a:gd name="T49" fmla="*/ 139499 h 1221"/>
              <a:gd name="T50" fmla="*/ 186140 w 1230"/>
              <a:gd name="T51" fmla="*/ 571694 h 1221"/>
              <a:gd name="T52" fmla="*/ 169403 w 1230"/>
              <a:gd name="T53" fmla="*/ 538214 h 1221"/>
              <a:gd name="T54" fmla="*/ 156723 w 1230"/>
              <a:gd name="T55" fmla="*/ 538214 h 1221"/>
              <a:gd name="T56" fmla="*/ 106003 w 1230"/>
              <a:gd name="T57" fmla="*/ 516908 h 1221"/>
              <a:gd name="T58" fmla="*/ 80137 w 1230"/>
              <a:gd name="T59" fmla="*/ 461616 h 1221"/>
              <a:gd name="T60" fmla="*/ 84701 w 1230"/>
              <a:gd name="T61" fmla="*/ 452992 h 1221"/>
              <a:gd name="T62" fmla="*/ 50719 w 1230"/>
              <a:gd name="T63" fmla="*/ 436252 h 1221"/>
              <a:gd name="T64" fmla="*/ 46662 w 1230"/>
              <a:gd name="T65" fmla="*/ 432194 h 1221"/>
              <a:gd name="T66" fmla="*/ 0 w 1230"/>
              <a:gd name="T67" fmla="*/ 618870 h 1221"/>
              <a:gd name="T68" fmla="*/ 186140 w 1230"/>
              <a:gd name="T69" fmla="*/ 571694 h 1221"/>
              <a:gd name="T70" fmla="*/ 186140 w 1230"/>
              <a:gd name="T71" fmla="*/ 571694 h 1221"/>
              <a:gd name="T72" fmla="*/ 186140 w 1230"/>
              <a:gd name="T73" fmla="*/ 571694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wrap="none" lIns="60951" tIns="30475" rIns="60951" bIns="30475" anchor="ctr"/>
          <a:lstStyle/>
          <a:p>
            <a:endParaRPr lang="zh-CN" altLang="en-US" sz="1074"/>
          </a:p>
        </p:txBody>
      </p:sp>
      <p:grpSp>
        <p:nvGrpSpPr>
          <p:cNvPr id="136" name="Group 247"/>
          <p:cNvGrpSpPr/>
          <p:nvPr/>
        </p:nvGrpSpPr>
        <p:grpSpPr>
          <a:xfrm>
            <a:off x="2809482" y="4533494"/>
            <a:ext cx="220697" cy="234789"/>
            <a:chOff x="3175" y="1588"/>
            <a:chExt cx="1035050" cy="1211262"/>
          </a:xfrm>
          <a:solidFill>
            <a:schemeClr val="tx1"/>
          </a:solidFill>
        </p:grpSpPr>
        <p:sp>
          <p:nvSpPr>
            <p:cNvPr id="137" name="Freeform 5"/>
            <p:cNvSpPr>
              <a:spLocks/>
            </p:cNvSpPr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38" name="Freeform 6"/>
            <p:cNvSpPr>
              <a:spLocks/>
            </p:cNvSpPr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39" name="Group 250"/>
          <p:cNvGrpSpPr/>
          <p:nvPr/>
        </p:nvGrpSpPr>
        <p:grpSpPr>
          <a:xfrm>
            <a:off x="1526287" y="4978178"/>
            <a:ext cx="270672" cy="186708"/>
            <a:chOff x="4763" y="4763"/>
            <a:chExt cx="1212850" cy="836612"/>
          </a:xfrm>
          <a:solidFill>
            <a:schemeClr val="tx1"/>
          </a:solidFill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152401" y="157163"/>
              <a:ext cx="355600" cy="322262"/>
            </a:xfrm>
            <a:custGeom>
              <a:avLst/>
              <a:gdLst>
                <a:gd name="T0" fmla="*/ 93 w 94"/>
                <a:gd name="T1" fmla="*/ 85 h 85"/>
                <a:gd name="T2" fmla="*/ 91 w 94"/>
                <a:gd name="T3" fmla="*/ 72 h 85"/>
                <a:gd name="T4" fmla="*/ 70 w 94"/>
                <a:gd name="T5" fmla="*/ 61 h 85"/>
                <a:gd name="T6" fmla="*/ 59 w 94"/>
                <a:gd name="T7" fmla="*/ 56 h 85"/>
                <a:gd name="T8" fmla="*/ 59 w 94"/>
                <a:gd name="T9" fmla="*/ 47 h 85"/>
                <a:gd name="T10" fmla="*/ 63 w 94"/>
                <a:gd name="T11" fmla="*/ 36 h 85"/>
                <a:gd name="T12" fmla="*/ 68 w 94"/>
                <a:gd name="T13" fmla="*/ 31 h 85"/>
                <a:gd name="T14" fmla="*/ 65 w 94"/>
                <a:gd name="T15" fmla="*/ 24 h 85"/>
                <a:gd name="T16" fmla="*/ 66 w 94"/>
                <a:gd name="T17" fmla="*/ 15 h 85"/>
                <a:gd name="T18" fmla="*/ 47 w 94"/>
                <a:gd name="T19" fmla="*/ 0 h 85"/>
                <a:gd name="T20" fmla="*/ 29 w 94"/>
                <a:gd name="T21" fmla="*/ 15 h 85"/>
                <a:gd name="T22" fmla="*/ 29 w 94"/>
                <a:gd name="T23" fmla="*/ 24 h 85"/>
                <a:gd name="T24" fmla="*/ 27 w 94"/>
                <a:gd name="T25" fmla="*/ 31 h 85"/>
                <a:gd name="T26" fmla="*/ 31 w 94"/>
                <a:gd name="T27" fmla="*/ 36 h 85"/>
                <a:gd name="T28" fmla="*/ 36 w 94"/>
                <a:gd name="T29" fmla="*/ 47 h 85"/>
                <a:gd name="T30" fmla="*/ 36 w 94"/>
                <a:gd name="T31" fmla="*/ 56 h 85"/>
                <a:gd name="T32" fmla="*/ 24 w 94"/>
                <a:gd name="T33" fmla="*/ 61 h 85"/>
                <a:gd name="T34" fmla="*/ 3 w 94"/>
                <a:gd name="T35" fmla="*/ 72 h 85"/>
                <a:gd name="T36" fmla="*/ 1 w 94"/>
                <a:gd name="T37" fmla="*/ 85 h 85"/>
                <a:gd name="T38" fmla="*/ 93 w 94"/>
                <a:gd name="T3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1" name="Rectangle 11"/>
            <p:cNvSpPr>
              <a:spLocks noChangeArrowheads="1"/>
            </p:cNvSpPr>
            <p:nvPr/>
          </p:nvSpPr>
          <p:spPr bwMode="auto">
            <a:xfrm>
              <a:off x="611188" y="157163"/>
              <a:ext cx="303213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2" name="Rectangle 12"/>
            <p:cNvSpPr>
              <a:spLocks noChangeArrowheads="1"/>
            </p:cNvSpPr>
            <p:nvPr/>
          </p:nvSpPr>
          <p:spPr bwMode="auto">
            <a:xfrm>
              <a:off x="611188" y="309563"/>
              <a:ext cx="4540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611188" y="460375"/>
              <a:ext cx="3778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4" name="Freeform 14"/>
            <p:cNvSpPr>
              <a:spLocks noEditPoints="1"/>
            </p:cNvSpPr>
            <p:nvPr/>
          </p:nvSpPr>
          <p:spPr bwMode="auto">
            <a:xfrm>
              <a:off x="4763" y="4763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220 h 220"/>
                <a:gd name="T4" fmla="*/ 320 w 320"/>
                <a:gd name="T5" fmla="*/ 220 h 220"/>
                <a:gd name="T6" fmla="*/ 320 w 320"/>
                <a:gd name="T7" fmla="*/ 0 h 220"/>
                <a:gd name="T8" fmla="*/ 0 w 320"/>
                <a:gd name="T9" fmla="*/ 0 h 220"/>
                <a:gd name="T10" fmla="*/ 300 w 320"/>
                <a:gd name="T11" fmla="*/ 200 h 220"/>
                <a:gd name="T12" fmla="*/ 258 w 320"/>
                <a:gd name="T13" fmla="*/ 200 h 220"/>
                <a:gd name="T14" fmla="*/ 260 w 320"/>
                <a:gd name="T15" fmla="*/ 190 h 220"/>
                <a:gd name="T16" fmla="*/ 230 w 320"/>
                <a:gd name="T17" fmla="*/ 160 h 220"/>
                <a:gd name="T18" fmla="*/ 200 w 320"/>
                <a:gd name="T19" fmla="*/ 190 h 220"/>
                <a:gd name="T20" fmla="*/ 202 w 320"/>
                <a:gd name="T21" fmla="*/ 200 h 220"/>
                <a:gd name="T22" fmla="*/ 118 w 320"/>
                <a:gd name="T23" fmla="*/ 200 h 220"/>
                <a:gd name="T24" fmla="*/ 120 w 320"/>
                <a:gd name="T25" fmla="*/ 190 h 220"/>
                <a:gd name="T26" fmla="*/ 90 w 320"/>
                <a:gd name="T27" fmla="*/ 160 h 220"/>
                <a:gd name="T28" fmla="*/ 60 w 320"/>
                <a:gd name="T29" fmla="*/ 190 h 220"/>
                <a:gd name="T30" fmla="*/ 62 w 320"/>
                <a:gd name="T31" fmla="*/ 200 h 220"/>
                <a:gd name="T32" fmla="*/ 20 w 320"/>
                <a:gd name="T33" fmla="*/ 200 h 220"/>
                <a:gd name="T34" fmla="*/ 20 w 320"/>
                <a:gd name="T35" fmla="*/ 20 h 220"/>
                <a:gd name="T36" fmla="*/ 300 w 320"/>
                <a:gd name="T37" fmla="*/ 20 h 220"/>
                <a:gd name="T38" fmla="*/ 300 w 320"/>
                <a:gd name="T3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5" name="Group 256"/>
          <p:cNvGrpSpPr/>
          <p:nvPr/>
        </p:nvGrpSpPr>
        <p:grpSpPr>
          <a:xfrm>
            <a:off x="2149301" y="4984370"/>
            <a:ext cx="298444" cy="169836"/>
            <a:chOff x="6350" y="1588"/>
            <a:chExt cx="1931988" cy="1330325"/>
          </a:xfrm>
          <a:solidFill>
            <a:schemeClr val="tx1"/>
          </a:solidFill>
        </p:grpSpPr>
        <p:sp>
          <p:nvSpPr>
            <p:cNvPr id="146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7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8" name="Group 259"/>
          <p:cNvGrpSpPr/>
          <p:nvPr/>
        </p:nvGrpSpPr>
        <p:grpSpPr>
          <a:xfrm>
            <a:off x="2766111" y="4958711"/>
            <a:ext cx="256897" cy="273886"/>
            <a:chOff x="1588" y="1588"/>
            <a:chExt cx="984250" cy="1049337"/>
          </a:xfrm>
          <a:solidFill>
            <a:schemeClr val="tx1"/>
          </a:solidFill>
        </p:grpSpPr>
        <p:sp>
          <p:nvSpPr>
            <p:cNvPr id="149" name="Freeform 23"/>
            <p:cNvSpPr>
              <a:spLocks noEditPoints="1"/>
            </p:cNvSpPr>
            <p:nvPr/>
          </p:nvSpPr>
          <p:spPr bwMode="auto">
            <a:xfrm>
              <a:off x="592138" y="395288"/>
              <a:ext cx="393700" cy="655637"/>
            </a:xfrm>
            <a:custGeom>
              <a:avLst/>
              <a:gdLst>
                <a:gd name="T0" fmla="*/ 52 w 104"/>
                <a:gd name="T1" fmla="*/ 0 h 173"/>
                <a:gd name="T2" fmla="*/ 0 w 104"/>
                <a:gd name="T3" fmla="*/ 52 h 173"/>
                <a:gd name="T4" fmla="*/ 17 w 104"/>
                <a:gd name="T5" fmla="*/ 90 h 173"/>
                <a:gd name="T6" fmla="*/ 17 w 104"/>
                <a:gd name="T7" fmla="*/ 173 h 173"/>
                <a:gd name="T8" fmla="*/ 52 w 104"/>
                <a:gd name="T9" fmla="*/ 139 h 173"/>
                <a:gd name="T10" fmla="*/ 87 w 104"/>
                <a:gd name="T11" fmla="*/ 173 h 173"/>
                <a:gd name="T12" fmla="*/ 87 w 104"/>
                <a:gd name="T13" fmla="*/ 90 h 173"/>
                <a:gd name="T14" fmla="*/ 104 w 104"/>
                <a:gd name="T15" fmla="*/ 52 h 173"/>
                <a:gd name="T16" fmla="*/ 52 w 104"/>
                <a:gd name="T17" fmla="*/ 0 h 173"/>
                <a:gd name="T18" fmla="*/ 52 w 104"/>
                <a:gd name="T19" fmla="*/ 87 h 173"/>
                <a:gd name="T20" fmla="*/ 17 w 104"/>
                <a:gd name="T21" fmla="*/ 52 h 173"/>
                <a:gd name="T22" fmla="*/ 52 w 104"/>
                <a:gd name="T23" fmla="*/ 17 h 173"/>
                <a:gd name="T24" fmla="*/ 87 w 104"/>
                <a:gd name="T25" fmla="*/ 52 h 173"/>
                <a:gd name="T26" fmla="*/ 52 w 104"/>
                <a:gd name="T27" fmla="*/ 8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0" name="Freeform 24"/>
            <p:cNvSpPr>
              <a:spLocks/>
            </p:cNvSpPr>
            <p:nvPr/>
          </p:nvSpPr>
          <p:spPr bwMode="auto">
            <a:xfrm>
              <a:off x="1588" y="1588"/>
              <a:ext cx="852488" cy="1049337"/>
            </a:xfrm>
            <a:custGeom>
              <a:avLst/>
              <a:gdLst>
                <a:gd name="T0" fmla="*/ 277 w 537"/>
                <a:gd name="T1" fmla="*/ 580 h 661"/>
                <a:gd name="T2" fmla="*/ 83 w 537"/>
                <a:gd name="T3" fmla="*/ 580 h 661"/>
                <a:gd name="T4" fmla="*/ 83 w 537"/>
                <a:gd name="T5" fmla="*/ 84 h 661"/>
                <a:gd name="T6" fmla="*/ 312 w 537"/>
                <a:gd name="T7" fmla="*/ 84 h 661"/>
                <a:gd name="T8" fmla="*/ 437 w 537"/>
                <a:gd name="T9" fmla="*/ 208 h 661"/>
                <a:gd name="T10" fmla="*/ 537 w 537"/>
                <a:gd name="T11" fmla="*/ 208 h 661"/>
                <a:gd name="T12" fmla="*/ 537 w 537"/>
                <a:gd name="T13" fmla="*/ 189 h 661"/>
                <a:gd name="T14" fmla="*/ 348 w 537"/>
                <a:gd name="T15" fmla="*/ 0 h 661"/>
                <a:gd name="T16" fmla="*/ 0 w 537"/>
                <a:gd name="T17" fmla="*/ 0 h 661"/>
                <a:gd name="T18" fmla="*/ 0 w 537"/>
                <a:gd name="T19" fmla="*/ 661 h 661"/>
                <a:gd name="T20" fmla="*/ 355 w 537"/>
                <a:gd name="T21" fmla="*/ 661 h 661"/>
                <a:gd name="T22" fmla="*/ 279 w 537"/>
                <a:gd name="T23" fmla="*/ 580 h 661"/>
                <a:gd name="T24" fmla="*/ 277 w 537"/>
                <a:gd name="T25" fmla="*/ 58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1" name="Rectangle 25"/>
            <p:cNvSpPr>
              <a:spLocks noChangeArrowheads="1"/>
            </p:cNvSpPr>
            <p:nvPr/>
          </p:nvSpPr>
          <p:spPr bwMode="auto">
            <a:xfrm>
              <a:off x="198438" y="331788"/>
              <a:ext cx="330200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2" name="Rectangle 26"/>
            <p:cNvSpPr>
              <a:spLocks noChangeArrowheads="1"/>
            </p:cNvSpPr>
            <p:nvPr/>
          </p:nvSpPr>
          <p:spPr bwMode="auto">
            <a:xfrm>
              <a:off x="198438" y="460375"/>
              <a:ext cx="330200" cy="682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98438" y="592138"/>
              <a:ext cx="330200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54" name="Group 265"/>
          <p:cNvGrpSpPr/>
          <p:nvPr/>
        </p:nvGrpSpPr>
        <p:grpSpPr>
          <a:xfrm>
            <a:off x="3343965" y="4966225"/>
            <a:ext cx="267835" cy="254853"/>
            <a:chOff x="1588" y="4763"/>
            <a:chExt cx="6746875" cy="6419850"/>
          </a:xfrm>
          <a:solidFill>
            <a:schemeClr val="tx1"/>
          </a:solidFill>
        </p:grpSpPr>
        <p:sp>
          <p:nvSpPr>
            <p:cNvPr id="155" name="Freeform 5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7" name="Freeform 7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8" name="Freeform 8"/>
            <p:cNvSpPr>
              <a:spLocks/>
            </p:cNvSpPr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9" name="Freeform 9"/>
            <p:cNvSpPr>
              <a:spLocks/>
            </p:cNvSpPr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0" name="Freeform 10"/>
            <p:cNvSpPr>
              <a:spLocks/>
            </p:cNvSpPr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1" name="Freeform 11"/>
            <p:cNvSpPr>
              <a:spLocks/>
            </p:cNvSpPr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62" name="Group 273"/>
          <p:cNvGrpSpPr/>
          <p:nvPr/>
        </p:nvGrpSpPr>
        <p:grpSpPr>
          <a:xfrm>
            <a:off x="3953356" y="4949514"/>
            <a:ext cx="193361" cy="257284"/>
            <a:chOff x="7913688" y="-280988"/>
            <a:chExt cx="1733550" cy="2306638"/>
          </a:xfrm>
          <a:solidFill>
            <a:schemeClr val="tx1"/>
          </a:solidFill>
        </p:grpSpPr>
        <p:sp>
          <p:nvSpPr>
            <p:cNvPr id="163" name="Freeform 29"/>
            <p:cNvSpPr>
              <a:spLocks/>
            </p:cNvSpPr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4" name="Freeform 30"/>
            <p:cNvSpPr>
              <a:spLocks/>
            </p:cNvSpPr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5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6" name="Freeform 32"/>
            <p:cNvSpPr>
              <a:spLocks/>
            </p:cNvSpPr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7" name="Freeform 33"/>
            <p:cNvSpPr>
              <a:spLocks/>
            </p:cNvSpPr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8" name="Freeform 34"/>
            <p:cNvSpPr>
              <a:spLocks/>
            </p:cNvSpPr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9" name="Freeform 35"/>
            <p:cNvSpPr>
              <a:spLocks/>
            </p:cNvSpPr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0" name="Freeform 36"/>
            <p:cNvSpPr>
              <a:spLocks/>
            </p:cNvSpPr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1" name="Group 282"/>
          <p:cNvGrpSpPr/>
          <p:nvPr/>
        </p:nvGrpSpPr>
        <p:grpSpPr>
          <a:xfrm>
            <a:off x="4504306" y="4976382"/>
            <a:ext cx="254866" cy="206681"/>
            <a:chOff x="3175" y="1588"/>
            <a:chExt cx="4962526" cy="4024312"/>
          </a:xfrm>
          <a:solidFill>
            <a:schemeClr val="tx1"/>
          </a:solidFill>
        </p:grpSpPr>
        <p:sp>
          <p:nvSpPr>
            <p:cNvPr id="172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3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4" name="Freeform 24"/>
            <p:cNvSpPr>
              <a:spLocks/>
            </p:cNvSpPr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5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6" name="Group 287"/>
          <p:cNvGrpSpPr/>
          <p:nvPr/>
        </p:nvGrpSpPr>
        <p:grpSpPr>
          <a:xfrm>
            <a:off x="5097676" y="4974924"/>
            <a:ext cx="302577" cy="245847"/>
            <a:chOff x="1588" y="1588"/>
            <a:chExt cx="8399462" cy="6824662"/>
          </a:xfrm>
          <a:solidFill>
            <a:schemeClr val="tx1"/>
          </a:solidFill>
        </p:grpSpPr>
        <p:sp>
          <p:nvSpPr>
            <p:cNvPr id="177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8" name="Freeform 16"/>
            <p:cNvSpPr>
              <a:spLocks/>
            </p:cNvSpPr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9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0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1" name="Freeform 5"/>
          <p:cNvSpPr>
            <a:spLocks noEditPoints="1"/>
          </p:cNvSpPr>
          <p:nvPr/>
        </p:nvSpPr>
        <p:spPr bwMode="auto">
          <a:xfrm>
            <a:off x="5750765" y="4984741"/>
            <a:ext cx="255554" cy="207142"/>
          </a:xfrm>
          <a:custGeom>
            <a:avLst/>
            <a:gdLst>
              <a:gd name="T0" fmla="*/ 459953 w 2233"/>
              <a:gd name="T1" fmla="*/ 74149 h 1989"/>
              <a:gd name="T2" fmla="*/ 352524 w 2233"/>
              <a:gd name="T3" fmla="*/ 74149 h 1989"/>
              <a:gd name="T4" fmla="*/ 352524 w 2233"/>
              <a:gd name="T5" fmla="*/ 45614 h 1989"/>
              <a:gd name="T6" fmla="*/ 302360 w 2233"/>
              <a:gd name="T7" fmla="*/ 0 h 1989"/>
              <a:gd name="T8" fmla="*/ 209132 w 2233"/>
              <a:gd name="T9" fmla="*/ 0 h 1989"/>
              <a:gd name="T10" fmla="*/ 159197 w 2233"/>
              <a:gd name="T11" fmla="*/ 45614 h 1989"/>
              <a:gd name="T12" fmla="*/ 159197 w 2233"/>
              <a:gd name="T13" fmla="*/ 74149 h 1989"/>
              <a:gd name="T14" fmla="*/ 51768 w 2233"/>
              <a:gd name="T15" fmla="*/ 74149 h 1989"/>
              <a:gd name="T16" fmla="*/ 0 w 2233"/>
              <a:gd name="T17" fmla="*/ 121221 h 1989"/>
              <a:gd name="T18" fmla="*/ 0 w 2233"/>
              <a:gd name="T19" fmla="*/ 367413 h 1989"/>
              <a:gd name="T20" fmla="*/ 51768 w 2233"/>
              <a:gd name="T21" fmla="*/ 414277 h 1989"/>
              <a:gd name="T22" fmla="*/ 459953 w 2233"/>
              <a:gd name="T23" fmla="*/ 414277 h 1989"/>
              <a:gd name="T24" fmla="*/ 511492 w 2233"/>
              <a:gd name="T25" fmla="*/ 367413 h 1989"/>
              <a:gd name="T26" fmla="*/ 511492 w 2233"/>
              <a:gd name="T27" fmla="*/ 121221 h 1989"/>
              <a:gd name="T28" fmla="*/ 459953 w 2233"/>
              <a:gd name="T29" fmla="*/ 74149 h 1989"/>
              <a:gd name="T30" fmla="*/ 201573 w 2233"/>
              <a:gd name="T31" fmla="*/ 45614 h 1989"/>
              <a:gd name="T32" fmla="*/ 209132 w 2233"/>
              <a:gd name="T33" fmla="*/ 38741 h 1989"/>
              <a:gd name="T34" fmla="*/ 302360 w 2233"/>
              <a:gd name="T35" fmla="*/ 38741 h 1989"/>
              <a:gd name="T36" fmla="*/ 309919 w 2233"/>
              <a:gd name="T37" fmla="*/ 45614 h 1989"/>
              <a:gd name="T38" fmla="*/ 309919 w 2233"/>
              <a:gd name="T39" fmla="*/ 74149 h 1989"/>
              <a:gd name="T40" fmla="*/ 201573 w 2233"/>
              <a:gd name="T41" fmla="*/ 74149 h 1989"/>
              <a:gd name="T42" fmla="*/ 201573 w 2233"/>
              <a:gd name="T43" fmla="*/ 45614 h 1989"/>
              <a:gd name="T44" fmla="*/ 51768 w 2233"/>
              <a:gd name="T45" fmla="*/ 101851 h 1989"/>
              <a:gd name="T46" fmla="*/ 459953 w 2233"/>
              <a:gd name="T47" fmla="*/ 101851 h 1989"/>
              <a:gd name="T48" fmla="*/ 481027 w 2233"/>
              <a:gd name="T49" fmla="*/ 121221 h 1989"/>
              <a:gd name="T50" fmla="*/ 481027 w 2233"/>
              <a:gd name="T51" fmla="*/ 228279 h 1989"/>
              <a:gd name="T52" fmla="*/ 294343 w 2233"/>
              <a:gd name="T53" fmla="*/ 228279 h 1989"/>
              <a:gd name="T54" fmla="*/ 294343 w 2233"/>
              <a:gd name="T55" fmla="*/ 219323 h 1989"/>
              <a:gd name="T56" fmla="*/ 276247 w 2233"/>
              <a:gd name="T57" fmla="*/ 202660 h 1989"/>
              <a:gd name="T58" fmla="*/ 235245 w 2233"/>
              <a:gd name="T59" fmla="*/ 202660 h 1989"/>
              <a:gd name="T60" fmla="*/ 217149 w 2233"/>
              <a:gd name="T61" fmla="*/ 219323 h 1989"/>
              <a:gd name="T62" fmla="*/ 217149 w 2233"/>
              <a:gd name="T63" fmla="*/ 228279 h 1989"/>
              <a:gd name="T64" fmla="*/ 30465 w 2233"/>
              <a:gd name="T65" fmla="*/ 228279 h 1989"/>
              <a:gd name="T66" fmla="*/ 30465 w 2233"/>
              <a:gd name="T67" fmla="*/ 121221 h 1989"/>
              <a:gd name="T68" fmla="*/ 51768 w 2233"/>
              <a:gd name="T69" fmla="*/ 101851 h 1989"/>
              <a:gd name="T70" fmla="*/ 232496 w 2233"/>
              <a:gd name="T71" fmla="*/ 219323 h 1989"/>
              <a:gd name="T72" fmla="*/ 235245 w 2233"/>
              <a:gd name="T73" fmla="*/ 216615 h 1989"/>
              <a:gd name="T74" fmla="*/ 276247 w 2233"/>
              <a:gd name="T75" fmla="*/ 216615 h 1989"/>
              <a:gd name="T76" fmla="*/ 279225 w 2233"/>
              <a:gd name="T77" fmla="*/ 219323 h 1989"/>
              <a:gd name="T78" fmla="*/ 279225 w 2233"/>
              <a:gd name="T79" fmla="*/ 256398 h 1989"/>
              <a:gd name="T80" fmla="*/ 276247 w 2233"/>
              <a:gd name="T81" fmla="*/ 259105 h 1989"/>
              <a:gd name="T82" fmla="*/ 235245 w 2233"/>
              <a:gd name="T83" fmla="*/ 259105 h 1989"/>
              <a:gd name="T84" fmla="*/ 232496 w 2233"/>
              <a:gd name="T85" fmla="*/ 256398 h 1989"/>
              <a:gd name="T86" fmla="*/ 232496 w 2233"/>
              <a:gd name="T87" fmla="*/ 219323 h 1989"/>
              <a:gd name="T88" fmla="*/ 459953 w 2233"/>
              <a:gd name="T89" fmla="*/ 386784 h 1989"/>
              <a:gd name="T90" fmla="*/ 51768 w 2233"/>
              <a:gd name="T91" fmla="*/ 386784 h 1989"/>
              <a:gd name="T92" fmla="*/ 30465 w 2233"/>
              <a:gd name="T93" fmla="*/ 367413 h 1989"/>
              <a:gd name="T94" fmla="*/ 30465 w 2233"/>
              <a:gd name="T95" fmla="*/ 242026 h 1989"/>
              <a:gd name="T96" fmla="*/ 217149 w 2233"/>
              <a:gd name="T97" fmla="*/ 242026 h 1989"/>
              <a:gd name="T98" fmla="*/ 217149 w 2233"/>
              <a:gd name="T99" fmla="*/ 256398 h 1989"/>
              <a:gd name="T100" fmla="*/ 235245 w 2233"/>
              <a:gd name="T101" fmla="*/ 272852 h 1989"/>
              <a:gd name="T102" fmla="*/ 276247 w 2233"/>
              <a:gd name="T103" fmla="*/ 272852 h 1989"/>
              <a:gd name="T104" fmla="*/ 294343 w 2233"/>
              <a:gd name="T105" fmla="*/ 256398 h 1989"/>
              <a:gd name="T106" fmla="*/ 294343 w 2233"/>
              <a:gd name="T107" fmla="*/ 242026 h 1989"/>
              <a:gd name="T108" fmla="*/ 481027 w 2233"/>
              <a:gd name="T109" fmla="*/ 242026 h 1989"/>
              <a:gd name="T110" fmla="*/ 481027 w 2233"/>
              <a:gd name="T111" fmla="*/ 367413 h 1989"/>
              <a:gd name="T112" fmla="*/ 459953 w 2233"/>
              <a:gd name="T113" fmla="*/ 386784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2" name="Group 293"/>
          <p:cNvGrpSpPr>
            <a:grpSpLocks/>
          </p:cNvGrpSpPr>
          <p:nvPr/>
        </p:nvGrpSpPr>
        <p:grpSpPr bwMode="auto">
          <a:xfrm>
            <a:off x="6272988" y="4966486"/>
            <a:ext cx="245237" cy="279364"/>
            <a:chOff x="4012009" y="1992971"/>
            <a:chExt cx="405446" cy="462180"/>
          </a:xfrm>
          <a:solidFill>
            <a:schemeClr val="tx1"/>
          </a:solidFill>
        </p:grpSpPr>
        <p:sp>
          <p:nvSpPr>
            <p:cNvPr id="183" name="Freeform 9"/>
            <p:cNvSpPr>
              <a:spLocks noEditPoints="1"/>
            </p:cNvSpPr>
            <p:nvPr/>
          </p:nvSpPr>
          <p:spPr bwMode="auto">
            <a:xfrm>
              <a:off x="4012009" y="1992971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  <p:sp>
          <p:nvSpPr>
            <p:cNvPr id="184" name="Freeform 10"/>
            <p:cNvSpPr>
              <a:spLocks/>
            </p:cNvSpPr>
            <p:nvPr/>
          </p:nvSpPr>
          <p:spPr bwMode="auto">
            <a:xfrm>
              <a:off x="4086667" y="2049085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</p:grpSp>
      <p:grpSp>
        <p:nvGrpSpPr>
          <p:cNvPr id="185" name="Group 296"/>
          <p:cNvGrpSpPr/>
          <p:nvPr/>
        </p:nvGrpSpPr>
        <p:grpSpPr>
          <a:xfrm>
            <a:off x="6866339" y="4976379"/>
            <a:ext cx="285628" cy="249913"/>
            <a:chOff x="3175" y="-3175"/>
            <a:chExt cx="4964113" cy="4343400"/>
          </a:xfrm>
          <a:solidFill>
            <a:schemeClr val="tx1"/>
          </a:solidFill>
        </p:grpSpPr>
        <p:sp>
          <p:nvSpPr>
            <p:cNvPr id="186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7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8" name="Freeform 19"/>
          <p:cNvSpPr>
            <a:spLocks noEditPoints="1"/>
          </p:cNvSpPr>
          <p:nvPr/>
        </p:nvSpPr>
        <p:spPr bwMode="auto">
          <a:xfrm>
            <a:off x="7493613" y="4972837"/>
            <a:ext cx="167460" cy="271426"/>
          </a:xfrm>
          <a:custGeom>
            <a:avLst/>
            <a:gdLst>
              <a:gd name="T0" fmla="*/ 39301 w 1273"/>
              <a:gd name="T1" fmla="*/ 273792 h 2075"/>
              <a:gd name="T2" fmla="*/ 76507 w 1273"/>
              <a:gd name="T3" fmla="*/ 340016 h 2075"/>
              <a:gd name="T4" fmla="*/ 73887 w 1273"/>
              <a:gd name="T5" fmla="*/ 340016 h 2075"/>
              <a:gd name="T6" fmla="*/ 67336 w 1273"/>
              <a:gd name="T7" fmla="*/ 341324 h 2075"/>
              <a:gd name="T8" fmla="*/ 39039 w 1273"/>
              <a:gd name="T9" fmla="*/ 380587 h 2075"/>
              <a:gd name="T10" fmla="*/ 39039 w 1273"/>
              <a:gd name="T11" fmla="*/ 458066 h 2075"/>
              <a:gd name="T12" fmla="*/ 62096 w 1273"/>
              <a:gd name="T13" fmla="*/ 499161 h 2075"/>
              <a:gd name="T14" fmla="*/ 117380 w 1273"/>
              <a:gd name="T15" fmla="*/ 533450 h 2075"/>
              <a:gd name="T16" fmla="*/ 151179 w 1273"/>
              <a:gd name="T17" fmla="*/ 543135 h 2075"/>
              <a:gd name="T18" fmla="*/ 182359 w 1273"/>
              <a:gd name="T19" fmla="*/ 543135 h 2075"/>
              <a:gd name="T20" fmla="*/ 216420 w 1273"/>
              <a:gd name="T21" fmla="*/ 533450 h 2075"/>
              <a:gd name="T22" fmla="*/ 271442 w 1273"/>
              <a:gd name="T23" fmla="*/ 499161 h 2075"/>
              <a:gd name="T24" fmla="*/ 294761 w 1273"/>
              <a:gd name="T25" fmla="*/ 458066 h 2075"/>
              <a:gd name="T26" fmla="*/ 294761 w 1273"/>
              <a:gd name="T27" fmla="*/ 380587 h 2075"/>
              <a:gd name="T28" fmla="*/ 264368 w 1273"/>
              <a:gd name="T29" fmla="*/ 340801 h 2075"/>
              <a:gd name="T30" fmla="*/ 257031 w 1273"/>
              <a:gd name="T31" fmla="*/ 340016 h 2075"/>
              <a:gd name="T32" fmla="*/ 294237 w 1273"/>
              <a:gd name="T33" fmla="*/ 274054 h 2075"/>
              <a:gd name="T34" fmla="*/ 297381 w 1273"/>
              <a:gd name="T35" fmla="*/ 270128 h 2075"/>
              <a:gd name="T36" fmla="*/ 333538 w 1273"/>
              <a:gd name="T37" fmla="*/ 166736 h 2075"/>
              <a:gd name="T38" fmla="*/ 166900 w 1273"/>
              <a:gd name="T39" fmla="*/ 0 h 2075"/>
              <a:gd name="T40" fmla="*/ 262 w 1273"/>
              <a:gd name="T41" fmla="*/ 166736 h 2075"/>
              <a:gd name="T42" fmla="*/ 36157 w 1273"/>
              <a:gd name="T43" fmla="*/ 270128 h 2075"/>
              <a:gd name="T44" fmla="*/ 39301 w 1273"/>
              <a:gd name="T45" fmla="*/ 273792 h 2075"/>
              <a:gd name="T46" fmla="*/ 69695 w 1273"/>
              <a:gd name="T47" fmla="*/ 444455 h 2075"/>
              <a:gd name="T48" fmla="*/ 69695 w 1273"/>
              <a:gd name="T49" fmla="*/ 431890 h 2075"/>
              <a:gd name="T50" fmla="*/ 264106 w 1273"/>
              <a:gd name="T51" fmla="*/ 455972 h 2075"/>
              <a:gd name="T52" fmla="*/ 264106 w 1273"/>
              <a:gd name="T53" fmla="*/ 458066 h 2075"/>
              <a:gd name="T54" fmla="*/ 260437 w 1273"/>
              <a:gd name="T55" fmla="*/ 468012 h 2075"/>
              <a:gd name="T56" fmla="*/ 69695 w 1273"/>
              <a:gd name="T57" fmla="*/ 444455 h 2075"/>
              <a:gd name="T58" fmla="*/ 264106 w 1273"/>
              <a:gd name="T59" fmla="*/ 440528 h 2075"/>
              <a:gd name="T60" fmla="*/ 69695 w 1273"/>
              <a:gd name="T61" fmla="*/ 416447 h 2075"/>
              <a:gd name="T62" fmla="*/ 69695 w 1273"/>
              <a:gd name="T63" fmla="*/ 402313 h 2075"/>
              <a:gd name="T64" fmla="*/ 264106 w 1273"/>
              <a:gd name="T65" fmla="*/ 426394 h 2075"/>
              <a:gd name="T66" fmla="*/ 264106 w 1273"/>
              <a:gd name="T67" fmla="*/ 440528 h 2075"/>
              <a:gd name="T68" fmla="*/ 200175 w 1273"/>
              <a:gd name="T69" fmla="*/ 507537 h 2075"/>
              <a:gd name="T70" fmla="*/ 182359 w 1273"/>
              <a:gd name="T71" fmla="*/ 512510 h 2075"/>
              <a:gd name="T72" fmla="*/ 151179 w 1273"/>
              <a:gd name="T73" fmla="*/ 512510 h 2075"/>
              <a:gd name="T74" fmla="*/ 133363 w 1273"/>
              <a:gd name="T75" fmla="*/ 507537 h 2075"/>
              <a:gd name="T76" fmla="*/ 78341 w 1273"/>
              <a:gd name="T77" fmla="*/ 473247 h 2075"/>
              <a:gd name="T78" fmla="*/ 69957 w 1273"/>
              <a:gd name="T79" fmla="*/ 459898 h 2075"/>
              <a:gd name="T80" fmla="*/ 242359 w 1273"/>
              <a:gd name="T81" fmla="*/ 481362 h 2075"/>
              <a:gd name="T82" fmla="*/ 200175 w 1273"/>
              <a:gd name="T83" fmla="*/ 507537 h 2075"/>
              <a:gd name="T84" fmla="*/ 264106 w 1273"/>
              <a:gd name="T85" fmla="*/ 380587 h 2075"/>
              <a:gd name="T86" fmla="*/ 264106 w 1273"/>
              <a:gd name="T87" fmla="*/ 410950 h 2075"/>
              <a:gd name="T88" fmla="*/ 69695 w 1273"/>
              <a:gd name="T89" fmla="*/ 386869 h 2075"/>
              <a:gd name="T90" fmla="*/ 69695 w 1273"/>
              <a:gd name="T91" fmla="*/ 380587 h 2075"/>
              <a:gd name="T92" fmla="*/ 76769 w 1273"/>
              <a:gd name="T93" fmla="*/ 370641 h 2075"/>
              <a:gd name="T94" fmla="*/ 79913 w 1273"/>
              <a:gd name="T95" fmla="*/ 370641 h 2075"/>
              <a:gd name="T96" fmla="*/ 257293 w 1273"/>
              <a:gd name="T97" fmla="*/ 370641 h 2075"/>
              <a:gd name="T98" fmla="*/ 264106 w 1273"/>
              <a:gd name="T99" fmla="*/ 380587 h 2075"/>
              <a:gd name="T100" fmla="*/ 166900 w 1273"/>
              <a:gd name="T101" fmla="*/ 28007 h 2075"/>
              <a:gd name="T102" fmla="*/ 305503 w 1273"/>
              <a:gd name="T103" fmla="*/ 166736 h 2075"/>
              <a:gd name="T104" fmla="*/ 275372 w 1273"/>
              <a:gd name="T105" fmla="*/ 252590 h 2075"/>
              <a:gd name="T106" fmla="*/ 272228 w 1273"/>
              <a:gd name="T107" fmla="*/ 256779 h 2075"/>
              <a:gd name="T108" fmla="*/ 228734 w 1273"/>
              <a:gd name="T109" fmla="*/ 340016 h 2075"/>
              <a:gd name="T110" fmla="*/ 182097 w 1273"/>
              <a:gd name="T111" fmla="*/ 340016 h 2075"/>
              <a:gd name="T112" fmla="*/ 104804 w 1273"/>
              <a:gd name="T113" fmla="*/ 340016 h 2075"/>
              <a:gd name="T114" fmla="*/ 61048 w 1273"/>
              <a:gd name="T115" fmla="*/ 256517 h 2075"/>
              <a:gd name="T116" fmla="*/ 58166 w 1273"/>
              <a:gd name="T117" fmla="*/ 252590 h 2075"/>
              <a:gd name="T118" fmla="*/ 28297 w 1273"/>
              <a:gd name="T119" fmla="*/ 166736 h 2075"/>
              <a:gd name="T120" fmla="*/ 166900 w 1273"/>
              <a:gd name="T121" fmla="*/ 28007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9" name="Group 300"/>
          <p:cNvGrpSpPr/>
          <p:nvPr/>
        </p:nvGrpSpPr>
        <p:grpSpPr>
          <a:xfrm>
            <a:off x="7976667" y="4989887"/>
            <a:ext cx="254591" cy="254542"/>
            <a:chOff x="7938" y="-3175"/>
            <a:chExt cx="8029575" cy="8027988"/>
          </a:xfrm>
          <a:solidFill>
            <a:schemeClr val="tx1"/>
          </a:solidFill>
        </p:grpSpPr>
        <p:sp>
          <p:nvSpPr>
            <p:cNvPr id="190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1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2" name="Group 303"/>
          <p:cNvGrpSpPr/>
          <p:nvPr/>
        </p:nvGrpSpPr>
        <p:grpSpPr>
          <a:xfrm>
            <a:off x="8439170" y="5018645"/>
            <a:ext cx="261585" cy="193410"/>
            <a:chOff x="3175" y="0"/>
            <a:chExt cx="9269413" cy="7539038"/>
          </a:xfrm>
          <a:solidFill>
            <a:schemeClr val="tx1"/>
          </a:solidFill>
        </p:grpSpPr>
        <p:sp>
          <p:nvSpPr>
            <p:cNvPr id="193" name="Freeform 28"/>
            <p:cNvSpPr>
              <a:spLocks noEditPoints="1"/>
            </p:cNvSpPr>
            <p:nvPr/>
          </p:nvSpPr>
          <p:spPr bwMode="auto">
            <a:xfrm>
              <a:off x="3175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4" name="Freeform 29"/>
            <p:cNvSpPr>
              <a:spLocks noEditPoints="1"/>
            </p:cNvSpPr>
            <p:nvPr/>
          </p:nvSpPr>
          <p:spPr bwMode="auto">
            <a:xfrm>
              <a:off x="1466850" y="1352550"/>
              <a:ext cx="6345238" cy="3349625"/>
            </a:xfrm>
            <a:custGeom>
              <a:avLst/>
              <a:gdLst>
                <a:gd name="T0" fmla="*/ 113 w 1690"/>
                <a:gd name="T1" fmla="*/ 892 h 892"/>
                <a:gd name="T2" fmla="*/ 227 w 1690"/>
                <a:gd name="T3" fmla="*/ 778 h 892"/>
                <a:gd name="T4" fmla="*/ 218 w 1690"/>
                <a:gd name="T5" fmla="*/ 735 h 892"/>
                <a:gd name="T6" fmla="*/ 472 w 1690"/>
                <a:gd name="T7" fmla="*/ 530 h 892"/>
                <a:gd name="T8" fmla="*/ 549 w 1690"/>
                <a:gd name="T9" fmla="*/ 560 h 892"/>
                <a:gd name="T10" fmla="*/ 646 w 1690"/>
                <a:gd name="T11" fmla="*/ 507 h 892"/>
                <a:gd name="T12" fmla="*/ 897 w 1690"/>
                <a:gd name="T13" fmla="*/ 637 h 892"/>
                <a:gd name="T14" fmla="*/ 895 w 1690"/>
                <a:gd name="T15" fmla="*/ 659 h 892"/>
                <a:gd name="T16" fmla="*/ 1008 w 1690"/>
                <a:gd name="T17" fmla="*/ 773 h 892"/>
                <a:gd name="T18" fmla="*/ 1122 w 1690"/>
                <a:gd name="T19" fmla="*/ 659 h 892"/>
                <a:gd name="T20" fmla="*/ 1109 w 1690"/>
                <a:gd name="T21" fmla="*/ 607 h 892"/>
                <a:gd name="T22" fmla="*/ 1520 w 1690"/>
                <a:gd name="T23" fmla="*/ 213 h 892"/>
                <a:gd name="T24" fmla="*/ 1576 w 1690"/>
                <a:gd name="T25" fmla="*/ 228 h 892"/>
                <a:gd name="T26" fmla="*/ 1690 w 1690"/>
                <a:gd name="T27" fmla="*/ 114 h 892"/>
                <a:gd name="T28" fmla="*/ 1576 w 1690"/>
                <a:gd name="T29" fmla="*/ 0 h 892"/>
                <a:gd name="T30" fmla="*/ 1463 w 1690"/>
                <a:gd name="T31" fmla="*/ 114 h 892"/>
                <a:gd name="T32" fmla="*/ 1475 w 1690"/>
                <a:gd name="T33" fmla="*/ 167 h 892"/>
                <a:gd name="T34" fmla="*/ 1065 w 1690"/>
                <a:gd name="T35" fmla="*/ 561 h 892"/>
                <a:gd name="T36" fmla="*/ 1008 w 1690"/>
                <a:gd name="T37" fmla="*/ 546 h 892"/>
                <a:gd name="T38" fmla="*/ 926 w 1690"/>
                <a:gd name="T39" fmla="*/ 581 h 892"/>
                <a:gd name="T40" fmla="*/ 663 w 1690"/>
                <a:gd name="T41" fmla="*/ 444 h 892"/>
                <a:gd name="T42" fmla="*/ 549 w 1690"/>
                <a:gd name="T43" fmla="*/ 333 h 892"/>
                <a:gd name="T44" fmla="*/ 436 w 1690"/>
                <a:gd name="T45" fmla="*/ 446 h 892"/>
                <a:gd name="T46" fmla="*/ 439 w 1690"/>
                <a:gd name="T47" fmla="*/ 474 h 892"/>
                <a:gd name="T48" fmla="*/ 178 w 1690"/>
                <a:gd name="T49" fmla="*/ 685 h 892"/>
                <a:gd name="T50" fmla="*/ 113 w 1690"/>
                <a:gd name="T51" fmla="*/ 665 h 892"/>
                <a:gd name="T52" fmla="*/ 0 w 1690"/>
                <a:gd name="T53" fmla="*/ 778 h 892"/>
                <a:gd name="T54" fmla="*/ 113 w 1690"/>
                <a:gd name="T55" fmla="*/ 892 h 892"/>
                <a:gd name="T56" fmla="*/ 1576 w 1690"/>
                <a:gd name="T57" fmla="*/ 64 h 892"/>
                <a:gd name="T58" fmla="*/ 1626 w 1690"/>
                <a:gd name="T59" fmla="*/ 114 h 892"/>
                <a:gd name="T60" fmla="*/ 1576 w 1690"/>
                <a:gd name="T61" fmla="*/ 164 h 892"/>
                <a:gd name="T62" fmla="*/ 1526 w 1690"/>
                <a:gd name="T63" fmla="*/ 114 h 892"/>
                <a:gd name="T64" fmla="*/ 1576 w 1690"/>
                <a:gd name="T65" fmla="*/ 64 h 892"/>
                <a:gd name="T66" fmla="*/ 1008 w 1690"/>
                <a:gd name="T67" fmla="*/ 609 h 892"/>
                <a:gd name="T68" fmla="*/ 1058 w 1690"/>
                <a:gd name="T69" fmla="*/ 659 h 892"/>
                <a:gd name="T70" fmla="*/ 1008 w 1690"/>
                <a:gd name="T71" fmla="*/ 709 h 892"/>
                <a:gd name="T72" fmla="*/ 958 w 1690"/>
                <a:gd name="T73" fmla="*/ 659 h 892"/>
                <a:gd name="T74" fmla="*/ 1008 w 1690"/>
                <a:gd name="T75" fmla="*/ 609 h 892"/>
                <a:gd name="T76" fmla="*/ 549 w 1690"/>
                <a:gd name="T77" fmla="*/ 396 h 892"/>
                <a:gd name="T78" fmla="*/ 599 w 1690"/>
                <a:gd name="T79" fmla="*/ 446 h 892"/>
                <a:gd name="T80" fmla="*/ 549 w 1690"/>
                <a:gd name="T81" fmla="*/ 496 h 892"/>
                <a:gd name="T82" fmla="*/ 500 w 1690"/>
                <a:gd name="T83" fmla="*/ 446 h 892"/>
                <a:gd name="T84" fmla="*/ 549 w 1690"/>
                <a:gd name="T85" fmla="*/ 396 h 892"/>
                <a:gd name="T86" fmla="*/ 113 w 1690"/>
                <a:gd name="T87" fmla="*/ 728 h 892"/>
                <a:gd name="T88" fmla="*/ 163 w 1690"/>
                <a:gd name="T89" fmla="*/ 778 h 892"/>
                <a:gd name="T90" fmla="*/ 113 w 1690"/>
                <a:gd name="T91" fmla="*/ 828 h 892"/>
                <a:gd name="T92" fmla="*/ 63 w 1690"/>
                <a:gd name="T93" fmla="*/ 778 h 892"/>
                <a:gd name="T94" fmla="*/ 113 w 1690"/>
                <a:gd name="T95" fmla="*/ 728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95" name="Freeform 5"/>
          <p:cNvSpPr>
            <a:spLocks noEditPoints="1"/>
          </p:cNvSpPr>
          <p:nvPr/>
        </p:nvSpPr>
        <p:spPr bwMode="auto">
          <a:xfrm>
            <a:off x="8987255" y="5009347"/>
            <a:ext cx="270634" cy="204761"/>
          </a:xfrm>
          <a:custGeom>
            <a:avLst/>
            <a:gdLst>
              <a:gd name="T0" fmla="*/ 443699 w 128"/>
              <a:gd name="T1" fmla="*/ 8533 h 96"/>
              <a:gd name="T2" fmla="*/ 118320 w 128"/>
              <a:gd name="T3" fmla="*/ 0 h 96"/>
              <a:gd name="T4" fmla="*/ 8451 w 128"/>
              <a:gd name="T5" fmla="*/ 98135 h 96"/>
              <a:gd name="T6" fmla="*/ 8451 w 128"/>
              <a:gd name="T7" fmla="*/ 145068 h 96"/>
              <a:gd name="T8" fmla="*/ 270445 w 128"/>
              <a:gd name="T9" fmla="*/ 409605 h 96"/>
              <a:gd name="T10" fmla="*/ 532439 w 128"/>
              <a:gd name="T11" fmla="*/ 145068 h 96"/>
              <a:gd name="T12" fmla="*/ 532439 w 128"/>
              <a:gd name="T13" fmla="*/ 98135 h 96"/>
              <a:gd name="T14" fmla="*/ 232414 w 128"/>
              <a:gd name="T15" fmla="*/ 119468 h 96"/>
              <a:gd name="T16" fmla="*/ 308476 w 128"/>
              <a:gd name="T17" fmla="*/ 119468 h 96"/>
              <a:gd name="T18" fmla="*/ 329605 w 128"/>
              <a:gd name="T19" fmla="*/ 38400 h 96"/>
              <a:gd name="T20" fmla="*/ 321153 w 128"/>
              <a:gd name="T21" fmla="*/ 106668 h 96"/>
              <a:gd name="T22" fmla="*/ 219737 w 128"/>
              <a:gd name="T23" fmla="*/ 106668 h 96"/>
              <a:gd name="T24" fmla="*/ 211285 w 128"/>
              <a:gd name="T25" fmla="*/ 38400 h 96"/>
              <a:gd name="T26" fmla="*/ 219737 w 128"/>
              <a:gd name="T27" fmla="*/ 106668 h 96"/>
              <a:gd name="T28" fmla="*/ 270445 w 128"/>
              <a:gd name="T29" fmla="*/ 349871 h 96"/>
              <a:gd name="T30" fmla="*/ 312702 w 128"/>
              <a:gd name="T31" fmla="*/ 136535 h 96"/>
              <a:gd name="T32" fmla="*/ 414119 w 128"/>
              <a:gd name="T33" fmla="*/ 136535 h 96"/>
              <a:gd name="T34" fmla="*/ 329605 w 128"/>
              <a:gd name="T35" fmla="*/ 136535 h 96"/>
              <a:gd name="T36" fmla="*/ 376088 w 128"/>
              <a:gd name="T37" fmla="*/ 85334 h 96"/>
              <a:gd name="T38" fmla="*/ 333831 w 128"/>
              <a:gd name="T39" fmla="*/ 119468 h 96"/>
              <a:gd name="T40" fmla="*/ 409893 w 128"/>
              <a:gd name="T41" fmla="*/ 34134 h 96"/>
              <a:gd name="T42" fmla="*/ 350733 w 128"/>
              <a:gd name="T43" fmla="*/ 34134 h 96"/>
              <a:gd name="T44" fmla="*/ 232414 w 128"/>
              <a:gd name="T45" fmla="*/ 34134 h 96"/>
              <a:gd name="T46" fmla="*/ 270445 w 128"/>
              <a:gd name="T47" fmla="*/ 64001 h 96"/>
              <a:gd name="T48" fmla="*/ 130997 w 128"/>
              <a:gd name="T49" fmla="*/ 34134 h 96"/>
              <a:gd name="T50" fmla="*/ 164802 w 128"/>
              <a:gd name="T51" fmla="*/ 59734 h 96"/>
              <a:gd name="T52" fmla="*/ 207059 w 128"/>
              <a:gd name="T53" fmla="*/ 119468 h 96"/>
              <a:gd name="T54" fmla="*/ 164802 w 128"/>
              <a:gd name="T55" fmla="*/ 85334 h 96"/>
              <a:gd name="T56" fmla="*/ 253542 w 128"/>
              <a:gd name="T57" fmla="*/ 345604 h 96"/>
              <a:gd name="T58" fmla="*/ 211285 w 128"/>
              <a:gd name="T59" fmla="*/ 136535 h 96"/>
              <a:gd name="T60" fmla="*/ 46483 w 128"/>
              <a:gd name="T61" fmla="*/ 136535 h 96"/>
              <a:gd name="T62" fmla="*/ 215511 w 128"/>
              <a:gd name="T63" fmla="*/ 315737 h 96"/>
              <a:gd name="T64" fmla="*/ 494407 w 128"/>
              <a:gd name="T65" fmla="*/ 136535 h 96"/>
              <a:gd name="T66" fmla="*/ 431022 w 128"/>
              <a:gd name="T67" fmla="*/ 136535 h 96"/>
              <a:gd name="T68" fmla="*/ 388765 w 128"/>
              <a:gd name="T69" fmla="*/ 72534 h 96"/>
              <a:gd name="T70" fmla="*/ 507084 w 128"/>
              <a:gd name="T71" fmla="*/ 119468 h 96"/>
              <a:gd name="T72" fmla="*/ 114094 w 128"/>
              <a:gd name="T73" fmla="*/ 42667 h 96"/>
              <a:gd name="T74" fmla="*/ 105643 w 128"/>
              <a:gd name="T75" fmla="*/ 119468 h 96"/>
              <a:gd name="T76" fmla="*/ 114094 w 128"/>
              <a:gd name="T77" fmla="*/ 4266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96" name="Group 307"/>
          <p:cNvGrpSpPr/>
          <p:nvPr/>
        </p:nvGrpSpPr>
        <p:grpSpPr>
          <a:xfrm>
            <a:off x="9575982" y="4981997"/>
            <a:ext cx="237690" cy="238458"/>
            <a:chOff x="7996067" y="666751"/>
            <a:chExt cx="490535" cy="492126"/>
          </a:xfrm>
          <a:solidFill>
            <a:schemeClr val="tx1"/>
          </a:solidFill>
        </p:grpSpPr>
        <p:sp>
          <p:nvSpPr>
            <p:cNvPr id="197" name="Freeform 9"/>
            <p:cNvSpPr>
              <a:spLocks noEditPoints="1"/>
            </p:cNvSpPr>
            <p:nvPr/>
          </p:nvSpPr>
          <p:spPr bwMode="auto">
            <a:xfrm>
              <a:off x="7996067" y="666751"/>
              <a:ext cx="490535" cy="492126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8" name="Freeform 10"/>
            <p:cNvSpPr>
              <a:spLocks noEditPoints="1"/>
            </p:cNvSpPr>
            <p:nvPr/>
          </p:nvSpPr>
          <p:spPr bwMode="auto">
            <a:xfrm>
              <a:off x="8204199" y="728663"/>
              <a:ext cx="123824" cy="123825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9" name="Group 320"/>
          <p:cNvGrpSpPr/>
          <p:nvPr/>
        </p:nvGrpSpPr>
        <p:grpSpPr>
          <a:xfrm>
            <a:off x="10732487" y="4984451"/>
            <a:ext cx="281172" cy="267654"/>
            <a:chOff x="10755297" y="220663"/>
            <a:chExt cx="990599" cy="942975"/>
          </a:xfrm>
          <a:solidFill>
            <a:schemeClr val="tx1"/>
          </a:solidFill>
        </p:grpSpPr>
        <p:sp>
          <p:nvSpPr>
            <p:cNvPr id="200" name="Freeform 24"/>
            <p:cNvSpPr>
              <a:spLocks noEditPoints="1"/>
            </p:cNvSpPr>
            <p:nvPr/>
          </p:nvSpPr>
          <p:spPr bwMode="auto">
            <a:xfrm>
              <a:off x="10755297" y="220663"/>
              <a:ext cx="990599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1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2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03" name="Group 324"/>
          <p:cNvGrpSpPr/>
          <p:nvPr/>
        </p:nvGrpSpPr>
        <p:grpSpPr>
          <a:xfrm>
            <a:off x="10164470" y="4956715"/>
            <a:ext cx="211806" cy="336414"/>
            <a:chOff x="7584344" y="421173"/>
            <a:chExt cx="339727" cy="490538"/>
          </a:xfrm>
          <a:solidFill>
            <a:schemeClr val="tx1"/>
          </a:solidFill>
        </p:grpSpPr>
        <p:sp>
          <p:nvSpPr>
            <p:cNvPr id="204" name="Oval 325"/>
            <p:cNvSpPr>
              <a:spLocks noChangeArrowheads="1"/>
            </p:cNvSpPr>
            <p:nvPr/>
          </p:nvSpPr>
          <p:spPr bwMode="auto">
            <a:xfrm>
              <a:off x="7722457" y="559285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5" name="Oval 326"/>
            <p:cNvSpPr>
              <a:spLocks noChangeArrowheads="1"/>
            </p:cNvSpPr>
            <p:nvPr/>
          </p:nvSpPr>
          <p:spPr bwMode="auto">
            <a:xfrm>
              <a:off x="7722457" y="743436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6" name="Oval 327"/>
            <p:cNvSpPr>
              <a:spLocks noChangeArrowheads="1"/>
            </p:cNvSpPr>
            <p:nvPr/>
          </p:nvSpPr>
          <p:spPr bwMode="auto">
            <a:xfrm>
              <a:off x="7630382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7" name="Oval 328"/>
            <p:cNvSpPr>
              <a:spLocks noChangeArrowheads="1"/>
            </p:cNvSpPr>
            <p:nvPr/>
          </p:nvSpPr>
          <p:spPr bwMode="auto">
            <a:xfrm>
              <a:off x="7816120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8" name="Freeform 329"/>
            <p:cNvSpPr>
              <a:spLocks/>
            </p:cNvSpPr>
            <p:nvPr/>
          </p:nvSpPr>
          <p:spPr bwMode="auto">
            <a:xfrm>
              <a:off x="7657369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9" name="Freeform 330"/>
            <p:cNvSpPr>
              <a:spLocks/>
            </p:cNvSpPr>
            <p:nvPr/>
          </p:nvSpPr>
          <p:spPr bwMode="auto">
            <a:xfrm>
              <a:off x="7657369" y="584685"/>
              <a:ext cx="30163" cy="317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0" name="Freeform 331"/>
            <p:cNvSpPr>
              <a:spLocks/>
            </p:cNvSpPr>
            <p:nvPr/>
          </p:nvSpPr>
          <p:spPr bwMode="auto">
            <a:xfrm>
              <a:off x="7789133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1" name="Freeform 332"/>
            <p:cNvSpPr>
              <a:spLocks noEditPoints="1"/>
            </p:cNvSpPr>
            <p:nvPr/>
          </p:nvSpPr>
          <p:spPr bwMode="auto">
            <a:xfrm>
              <a:off x="7584344" y="421173"/>
              <a:ext cx="339727" cy="490538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2" name="Freeform 333"/>
            <p:cNvSpPr>
              <a:spLocks/>
            </p:cNvSpPr>
            <p:nvPr/>
          </p:nvSpPr>
          <p:spPr bwMode="auto">
            <a:xfrm>
              <a:off x="7722457" y="589448"/>
              <a:ext cx="93663" cy="92075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13" name="Freeform 73"/>
          <p:cNvSpPr>
            <a:spLocks/>
          </p:cNvSpPr>
          <p:nvPr/>
        </p:nvSpPr>
        <p:spPr bwMode="auto">
          <a:xfrm>
            <a:off x="11302323" y="4436331"/>
            <a:ext cx="273808" cy="273014"/>
          </a:xfrm>
          <a:custGeom>
            <a:avLst/>
            <a:gdLst>
              <a:gd name="T0" fmla="*/ 444785 w 451"/>
              <a:gd name="T1" fmla="*/ 431722 h 449"/>
              <a:gd name="T2" fmla="*/ 388883 w 451"/>
              <a:gd name="T3" fmla="*/ 475502 h 449"/>
              <a:gd name="T4" fmla="*/ 210240 w 451"/>
              <a:gd name="T5" fmla="*/ 475502 h 449"/>
              <a:gd name="T6" fmla="*/ 187150 w 451"/>
              <a:gd name="T7" fmla="*/ 441451 h 449"/>
              <a:gd name="T8" fmla="*/ 210240 w 451"/>
              <a:gd name="T9" fmla="*/ 369700 h 449"/>
              <a:gd name="T10" fmla="*/ 492180 w 451"/>
              <a:gd name="T11" fmla="*/ 369700 h 449"/>
              <a:gd name="T12" fmla="*/ 548082 w 451"/>
              <a:gd name="T13" fmla="*/ 125260 h 449"/>
              <a:gd name="T14" fmla="*/ 102082 w 451"/>
              <a:gd name="T15" fmla="*/ 65670 h 449"/>
              <a:gd name="T16" fmla="*/ 66839 w 451"/>
              <a:gd name="T17" fmla="*/ 42564 h 449"/>
              <a:gd name="T18" fmla="*/ 68055 w 451"/>
              <a:gd name="T19" fmla="*/ 34051 h 449"/>
              <a:gd name="T20" fmla="*/ 34027 w 451"/>
              <a:gd name="T21" fmla="*/ 0 h 449"/>
              <a:gd name="T22" fmla="*/ 0 w 451"/>
              <a:gd name="T23" fmla="*/ 34051 h 449"/>
              <a:gd name="T24" fmla="*/ 34027 w 451"/>
              <a:gd name="T25" fmla="*/ 68103 h 449"/>
              <a:gd name="T26" fmla="*/ 40104 w 451"/>
              <a:gd name="T27" fmla="*/ 66886 h 449"/>
              <a:gd name="T28" fmla="*/ 82638 w 451"/>
              <a:gd name="T29" fmla="*/ 94857 h 449"/>
              <a:gd name="T30" fmla="*/ 151907 w 451"/>
              <a:gd name="T31" fmla="*/ 369700 h 449"/>
              <a:gd name="T32" fmla="*/ 172567 w 451"/>
              <a:gd name="T33" fmla="*/ 369700 h 449"/>
              <a:gd name="T34" fmla="*/ 154338 w 451"/>
              <a:gd name="T35" fmla="*/ 429290 h 449"/>
              <a:gd name="T36" fmla="*/ 151907 w 451"/>
              <a:gd name="T37" fmla="*/ 429290 h 449"/>
              <a:gd name="T38" fmla="*/ 93575 w 451"/>
              <a:gd name="T39" fmla="*/ 487663 h 449"/>
              <a:gd name="T40" fmla="*/ 151907 w 451"/>
              <a:gd name="T41" fmla="*/ 546037 h 449"/>
              <a:gd name="T42" fmla="*/ 206594 w 451"/>
              <a:gd name="T43" fmla="*/ 510770 h 449"/>
              <a:gd name="T44" fmla="*/ 391314 w 451"/>
              <a:gd name="T45" fmla="*/ 510770 h 449"/>
              <a:gd name="T46" fmla="*/ 444785 w 451"/>
              <a:gd name="T47" fmla="*/ 546037 h 449"/>
              <a:gd name="T48" fmla="*/ 501902 w 451"/>
              <a:gd name="T49" fmla="*/ 488879 h 449"/>
              <a:gd name="T50" fmla="*/ 444785 w 451"/>
              <a:gd name="T51" fmla="*/ 431722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14" name="Freeform 10"/>
          <p:cNvSpPr>
            <a:spLocks noEditPoints="1"/>
          </p:cNvSpPr>
          <p:nvPr/>
        </p:nvSpPr>
        <p:spPr bwMode="auto">
          <a:xfrm>
            <a:off x="11275338" y="4964901"/>
            <a:ext cx="326190" cy="249999"/>
          </a:xfrm>
          <a:custGeom>
            <a:avLst/>
            <a:gdLst>
              <a:gd name="T0" fmla="*/ 574991 w 718"/>
              <a:gd name="T1" fmla="*/ 0 h 549"/>
              <a:gd name="T2" fmla="*/ 498689 w 718"/>
              <a:gd name="T3" fmla="*/ 76455 h 549"/>
              <a:gd name="T4" fmla="*/ 525031 w 718"/>
              <a:gd name="T5" fmla="*/ 134706 h 549"/>
              <a:gd name="T6" fmla="*/ 431470 w 718"/>
              <a:gd name="T7" fmla="*/ 274874 h 549"/>
              <a:gd name="T8" fmla="*/ 402403 w 718"/>
              <a:gd name="T9" fmla="*/ 269413 h 549"/>
              <a:gd name="T10" fmla="*/ 335184 w 718"/>
              <a:gd name="T11" fmla="*/ 309461 h 549"/>
              <a:gd name="T12" fmla="*/ 281591 w 718"/>
              <a:gd name="T13" fmla="*/ 277604 h 549"/>
              <a:gd name="T14" fmla="*/ 287041 w 718"/>
              <a:gd name="T15" fmla="*/ 250299 h 549"/>
              <a:gd name="T16" fmla="*/ 210739 w 718"/>
              <a:gd name="T17" fmla="*/ 172934 h 549"/>
              <a:gd name="T18" fmla="*/ 133529 w 718"/>
              <a:gd name="T19" fmla="*/ 250299 h 549"/>
              <a:gd name="T20" fmla="*/ 159871 w 718"/>
              <a:gd name="T21" fmla="*/ 307640 h 549"/>
              <a:gd name="T22" fmla="*/ 120812 w 718"/>
              <a:gd name="T23" fmla="*/ 360431 h 549"/>
              <a:gd name="T24" fmla="*/ 76302 w 718"/>
              <a:gd name="T25" fmla="*/ 345868 h 549"/>
              <a:gd name="T26" fmla="*/ 0 w 718"/>
              <a:gd name="T27" fmla="*/ 423233 h 549"/>
              <a:gd name="T28" fmla="*/ 76302 w 718"/>
              <a:gd name="T29" fmla="*/ 499688 h 549"/>
              <a:gd name="T30" fmla="*/ 152604 w 718"/>
              <a:gd name="T31" fmla="*/ 423233 h 549"/>
              <a:gd name="T32" fmla="*/ 134437 w 718"/>
              <a:gd name="T33" fmla="*/ 374083 h 549"/>
              <a:gd name="T34" fmla="*/ 176221 w 718"/>
              <a:gd name="T35" fmla="*/ 318562 h 549"/>
              <a:gd name="T36" fmla="*/ 210739 w 718"/>
              <a:gd name="T37" fmla="*/ 326754 h 549"/>
              <a:gd name="T38" fmla="*/ 272507 w 718"/>
              <a:gd name="T39" fmla="*/ 294898 h 549"/>
              <a:gd name="T40" fmla="*/ 327917 w 718"/>
              <a:gd name="T41" fmla="*/ 327664 h 549"/>
              <a:gd name="T42" fmla="*/ 326101 w 718"/>
              <a:gd name="T43" fmla="*/ 345868 h 549"/>
              <a:gd name="T44" fmla="*/ 402403 w 718"/>
              <a:gd name="T45" fmla="*/ 423233 h 549"/>
              <a:gd name="T46" fmla="*/ 479613 w 718"/>
              <a:gd name="T47" fmla="*/ 345868 h 549"/>
              <a:gd name="T48" fmla="*/ 448729 w 718"/>
              <a:gd name="T49" fmla="*/ 284886 h 549"/>
              <a:gd name="T50" fmla="*/ 541381 w 718"/>
              <a:gd name="T51" fmla="*/ 145629 h 549"/>
              <a:gd name="T52" fmla="*/ 574991 w 718"/>
              <a:gd name="T53" fmla="*/ 153820 h 549"/>
              <a:gd name="T54" fmla="*/ 652201 w 718"/>
              <a:gd name="T55" fmla="*/ 76455 h 549"/>
              <a:gd name="T56" fmla="*/ 574991 w 718"/>
              <a:gd name="T57" fmla="*/ 0 h 549"/>
              <a:gd name="T58" fmla="*/ 76302 w 718"/>
              <a:gd name="T59" fmla="*/ 461461 h 549"/>
              <a:gd name="T60" fmla="*/ 38151 w 718"/>
              <a:gd name="T61" fmla="*/ 423233 h 549"/>
              <a:gd name="T62" fmla="*/ 76302 w 718"/>
              <a:gd name="T63" fmla="*/ 384095 h 549"/>
              <a:gd name="T64" fmla="*/ 114453 w 718"/>
              <a:gd name="T65" fmla="*/ 423233 h 549"/>
              <a:gd name="T66" fmla="*/ 76302 w 718"/>
              <a:gd name="T67" fmla="*/ 461461 h 549"/>
              <a:gd name="T68" fmla="*/ 210739 w 718"/>
              <a:gd name="T69" fmla="*/ 288527 h 549"/>
              <a:gd name="T70" fmla="*/ 172588 w 718"/>
              <a:gd name="T71" fmla="*/ 250299 h 549"/>
              <a:gd name="T72" fmla="*/ 210739 w 718"/>
              <a:gd name="T73" fmla="*/ 212072 h 549"/>
              <a:gd name="T74" fmla="*/ 248890 w 718"/>
              <a:gd name="T75" fmla="*/ 250299 h 549"/>
              <a:gd name="T76" fmla="*/ 210739 w 718"/>
              <a:gd name="T77" fmla="*/ 288527 h 549"/>
              <a:gd name="T78" fmla="*/ 402403 w 718"/>
              <a:gd name="T79" fmla="*/ 384095 h 549"/>
              <a:gd name="T80" fmla="*/ 364252 w 718"/>
              <a:gd name="T81" fmla="*/ 345868 h 549"/>
              <a:gd name="T82" fmla="*/ 402403 w 718"/>
              <a:gd name="T83" fmla="*/ 307640 h 549"/>
              <a:gd name="T84" fmla="*/ 441462 w 718"/>
              <a:gd name="T85" fmla="*/ 345868 h 549"/>
              <a:gd name="T86" fmla="*/ 402403 w 718"/>
              <a:gd name="T87" fmla="*/ 384095 h 549"/>
              <a:gd name="T88" fmla="*/ 574991 w 718"/>
              <a:gd name="T89" fmla="*/ 115593 h 549"/>
              <a:gd name="T90" fmla="*/ 536840 w 718"/>
              <a:gd name="T91" fmla="*/ 76455 h 549"/>
              <a:gd name="T92" fmla="*/ 574991 w 718"/>
              <a:gd name="T93" fmla="*/ 38227 h 549"/>
              <a:gd name="T94" fmla="*/ 613142 w 718"/>
              <a:gd name="T95" fmla="*/ 76455 h 549"/>
              <a:gd name="T96" fmla="*/ 574991 w 718"/>
              <a:gd name="T97" fmla="*/ 115593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15" name="Group 337"/>
          <p:cNvGrpSpPr/>
          <p:nvPr/>
        </p:nvGrpSpPr>
        <p:grpSpPr>
          <a:xfrm>
            <a:off x="2769466" y="5399574"/>
            <a:ext cx="236377" cy="259566"/>
            <a:chOff x="79375" y="271463"/>
            <a:chExt cx="1443038" cy="1743075"/>
          </a:xfrm>
          <a:solidFill>
            <a:schemeClr val="tx1"/>
          </a:solidFill>
        </p:grpSpPr>
        <p:sp>
          <p:nvSpPr>
            <p:cNvPr id="216" name="Freeform 19"/>
            <p:cNvSpPr>
              <a:spLocks noEditPoints="1"/>
            </p:cNvSpPr>
            <p:nvPr/>
          </p:nvSpPr>
          <p:spPr bwMode="auto">
            <a:xfrm>
              <a:off x="79375" y="271463"/>
              <a:ext cx="1443038" cy="1743075"/>
            </a:xfrm>
            <a:custGeom>
              <a:avLst/>
              <a:gdLst>
                <a:gd name="T0" fmla="*/ 335 w 382"/>
                <a:gd name="T1" fmla="*/ 175 h 462"/>
                <a:gd name="T2" fmla="*/ 287 w 382"/>
                <a:gd name="T3" fmla="*/ 175 h 462"/>
                <a:gd name="T4" fmla="*/ 287 w 382"/>
                <a:gd name="T5" fmla="*/ 98 h 462"/>
                <a:gd name="T6" fmla="*/ 191 w 382"/>
                <a:gd name="T7" fmla="*/ 0 h 462"/>
                <a:gd name="T8" fmla="*/ 96 w 382"/>
                <a:gd name="T9" fmla="*/ 98 h 462"/>
                <a:gd name="T10" fmla="*/ 96 w 382"/>
                <a:gd name="T11" fmla="*/ 175 h 462"/>
                <a:gd name="T12" fmla="*/ 48 w 382"/>
                <a:gd name="T13" fmla="*/ 175 h 462"/>
                <a:gd name="T14" fmla="*/ 0 w 382"/>
                <a:gd name="T15" fmla="*/ 223 h 462"/>
                <a:gd name="T16" fmla="*/ 0 w 382"/>
                <a:gd name="T17" fmla="*/ 414 h 462"/>
                <a:gd name="T18" fmla="*/ 48 w 382"/>
                <a:gd name="T19" fmla="*/ 462 h 462"/>
                <a:gd name="T20" fmla="*/ 335 w 382"/>
                <a:gd name="T21" fmla="*/ 462 h 462"/>
                <a:gd name="T22" fmla="*/ 382 w 382"/>
                <a:gd name="T23" fmla="*/ 414 h 462"/>
                <a:gd name="T24" fmla="*/ 382 w 382"/>
                <a:gd name="T25" fmla="*/ 223 h 462"/>
                <a:gd name="T26" fmla="*/ 335 w 382"/>
                <a:gd name="T27" fmla="*/ 175 h 462"/>
                <a:gd name="T28" fmla="*/ 127 w 382"/>
                <a:gd name="T29" fmla="*/ 98 h 462"/>
                <a:gd name="T30" fmla="*/ 191 w 382"/>
                <a:gd name="T31" fmla="*/ 32 h 462"/>
                <a:gd name="T32" fmla="*/ 255 w 382"/>
                <a:gd name="T33" fmla="*/ 98 h 462"/>
                <a:gd name="T34" fmla="*/ 255 w 382"/>
                <a:gd name="T35" fmla="*/ 175 h 462"/>
                <a:gd name="T36" fmla="*/ 127 w 382"/>
                <a:gd name="T37" fmla="*/ 175 h 462"/>
                <a:gd name="T38" fmla="*/ 127 w 382"/>
                <a:gd name="T39" fmla="*/ 98 h 462"/>
                <a:gd name="T40" fmla="*/ 351 w 382"/>
                <a:gd name="T41" fmla="*/ 414 h 462"/>
                <a:gd name="T42" fmla="*/ 335 w 382"/>
                <a:gd name="T43" fmla="*/ 430 h 462"/>
                <a:gd name="T44" fmla="*/ 48 w 382"/>
                <a:gd name="T45" fmla="*/ 430 h 462"/>
                <a:gd name="T46" fmla="*/ 32 w 382"/>
                <a:gd name="T47" fmla="*/ 414 h 462"/>
                <a:gd name="T48" fmla="*/ 32 w 382"/>
                <a:gd name="T49" fmla="*/ 223 h 462"/>
                <a:gd name="T50" fmla="*/ 48 w 382"/>
                <a:gd name="T51" fmla="*/ 207 h 462"/>
                <a:gd name="T52" fmla="*/ 335 w 382"/>
                <a:gd name="T53" fmla="*/ 207 h 462"/>
                <a:gd name="T54" fmla="*/ 351 w 382"/>
                <a:gd name="T55" fmla="*/ 223 h 462"/>
                <a:gd name="T56" fmla="*/ 351 w 382"/>
                <a:gd name="T57" fmla="*/ 41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7" name="Freeform 20"/>
            <p:cNvSpPr>
              <a:spLocks noEditPoints="1"/>
            </p:cNvSpPr>
            <p:nvPr/>
          </p:nvSpPr>
          <p:spPr bwMode="auto">
            <a:xfrm>
              <a:off x="649288" y="1247776"/>
              <a:ext cx="303213" cy="449263"/>
            </a:xfrm>
            <a:custGeom>
              <a:avLst/>
              <a:gdLst>
                <a:gd name="T0" fmla="*/ 40 w 80"/>
                <a:gd name="T1" fmla="*/ 0 h 119"/>
                <a:gd name="T2" fmla="*/ 0 w 80"/>
                <a:gd name="T3" fmla="*/ 40 h 119"/>
                <a:gd name="T4" fmla="*/ 16 w 80"/>
                <a:gd name="T5" fmla="*/ 71 h 119"/>
                <a:gd name="T6" fmla="*/ 16 w 80"/>
                <a:gd name="T7" fmla="*/ 95 h 119"/>
                <a:gd name="T8" fmla="*/ 40 w 80"/>
                <a:gd name="T9" fmla="*/ 119 h 119"/>
                <a:gd name="T10" fmla="*/ 64 w 80"/>
                <a:gd name="T11" fmla="*/ 95 h 119"/>
                <a:gd name="T12" fmla="*/ 64 w 80"/>
                <a:gd name="T13" fmla="*/ 71 h 119"/>
                <a:gd name="T14" fmla="*/ 80 w 80"/>
                <a:gd name="T15" fmla="*/ 40 h 119"/>
                <a:gd name="T16" fmla="*/ 40 w 80"/>
                <a:gd name="T17" fmla="*/ 0 h 119"/>
                <a:gd name="T18" fmla="*/ 48 w 80"/>
                <a:gd name="T19" fmla="*/ 62 h 119"/>
                <a:gd name="T20" fmla="*/ 48 w 80"/>
                <a:gd name="T21" fmla="*/ 95 h 119"/>
                <a:gd name="T22" fmla="*/ 40 w 80"/>
                <a:gd name="T23" fmla="*/ 103 h 119"/>
                <a:gd name="T24" fmla="*/ 32 w 80"/>
                <a:gd name="T25" fmla="*/ 95 h 119"/>
                <a:gd name="T26" fmla="*/ 32 w 80"/>
                <a:gd name="T27" fmla="*/ 62 h 119"/>
                <a:gd name="T28" fmla="*/ 16 w 80"/>
                <a:gd name="T29" fmla="*/ 40 h 119"/>
                <a:gd name="T30" fmla="*/ 40 w 80"/>
                <a:gd name="T31" fmla="*/ 16 h 119"/>
                <a:gd name="T32" fmla="*/ 64 w 80"/>
                <a:gd name="T33" fmla="*/ 40 h 119"/>
                <a:gd name="T34" fmla="*/ 48 w 80"/>
                <a:gd name="T35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18" name="Group 338"/>
          <p:cNvGrpSpPr/>
          <p:nvPr/>
        </p:nvGrpSpPr>
        <p:grpSpPr>
          <a:xfrm>
            <a:off x="3295806" y="5428989"/>
            <a:ext cx="299033" cy="239321"/>
            <a:chOff x="10755313" y="4014788"/>
            <a:chExt cx="1001712" cy="801688"/>
          </a:xfrm>
          <a:solidFill>
            <a:schemeClr val="tx1"/>
          </a:solidFill>
        </p:grpSpPr>
        <p:sp>
          <p:nvSpPr>
            <p:cNvPr id="219" name="Freeform 30"/>
            <p:cNvSpPr>
              <a:spLocks/>
            </p:cNvSpPr>
            <p:nvPr/>
          </p:nvSpPr>
          <p:spPr bwMode="auto">
            <a:xfrm>
              <a:off x="10755313" y="4014788"/>
              <a:ext cx="1001712" cy="669925"/>
            </a:xfrm>
            <a:custGeom>
              <a:avLst/>
              <a:gdLst>
                <a:gd name="T0" fmla="*/ 193 w 264"/>
                <a:gd name="T1" fmla="*/ 176 h 176"/>
                <a:gd name="T2" fmla="*/ 184 w 264"/>
                <a:gd name="T3" fmla="*/ 167 h 176"/>
                <a:gd name="T4" fmla="*/ 193 w 264"/>
                <a:gd name="T5" fmla="*/ 159 h 176"/>
                <a:gd name="T6" fmla="*/ 211 w 264"/>
                <a:gd name="T7" fmla="*/ 158 h 176"/>
                <a:gd name="T8" fmla="*/ 212 w 264"/>
                <a:gd name="T9" fmla="*/ 158 h 176"/>
                <a:gd name="T10" fmla="*/ 212 w 264"/>
                <a:gd name="T11" fmla="*/ 158 h 176"/>
                <a:gd name="T12" fmla="*/ 246 w 264"/>
                <a:gd name="T13" fmla="*/ 123 h 176"/>
                <a:gd name="T14" fmla="*/ 211 w 264"/>
                <a:gd name="T15" fmla="*/ 88 h 176"/>
                <a:gd name="T16" fmla="*/ 203 w 264"/>
                <a:gd name="T17" fmla="*/ 89 h 176"/>
                <a:gd name="T18" fmla="*/ 195 w 264"/>
                <a:gd name="T19" fmla="*/ 87 h 176"/>
                <a:gd name="T20" fmla="*/ 193 w 264"/>
                <a:gd name="T21" fmla="*/ 79 h 176"/>
                <a:gd name="T22" fmla="*/ 194 w 264"/>
                <a:gd name="T23" fmla="*/ 70 h 176"/>
                <a:gd name="T24" fmla="*/ 141 w 264"/>
                <a:gd name="T25" fmla="*/ 18 h 176"/>
                <a:gd name="T26" fmla="*/ 88 w 264"/>
                <a:gd name="T27" fmla="*/ 66 h 176"/>
                <a:gd name="T28" fmla="*/ 84 w 264"/>
                <a:gd name="T29" fmla="*/ 72 h 176"/>
                <a:gd name="T30" fmla="*/ 77 w 264"/>
                <a:gd name="T31" fmla="*/ 73 h 176"/>
                <a:gd name="T32" fmla="*/ 62 w 264"/>
                <a:gd name="T33" fmla="*/ 70 h 176"/>
                <a:gd name="T34" fmla="*/ 18 w 264"/>
                <a:gd name="T35" fmla="*/ 114 h 176"/>
                <a:gd name="T36" fmla="*/ 60 w 264"/>
                <a:gd name="T37" fmla="*/ 158 h 176"/>
                <a:gd name="T38" fmla="*/ 61 w 264"/>
                <a:gd name="T39" fmla="*/ 158 h 176"/>
                <a:gd name="T40" fmla="*/ 65 w 264"/>
                <a:gd name="T41" fmla="*/ 159 h 176"/>
                <a:gd name="T42" fmla="*/ 80 w 264"/>
                <a:gd name="T43" fmla="*/ 159 h 176"/>
                <a:gd name="T44" fmla="*/ 88 w 264"/>
                <a:gd name="T45" fmla="*/ 167 h 176"/>
                <a:gd name="T46" fmla="*/ 80 w 264"/>
                <a:gd name="T47" fmla="*/ 176 h 176"/>
                <a:gd name="T48" fmla="*/ 63 w 264"/>
                <a:gd name="T49" fmla="*/ 176 h 176"/>
                <a:gd name="T50" fmla="*/ 62 w 264"/>
                <a:gd name="T51" fmla="*/ 176 h 176"/>
                <a:gd name="T52" fmla="*/ 0 w 264"/>
                <a:gd name="T53" fmla="*/ 114 h 176"/>
                <a:gd name="T54" fmla="*/ 62 w 264"/>
                <a:gd name="T55" fmla="*/ 53 h 176"/>
                <a:gd name="T56" fmla="*/ 73 w 264"/>
                <a:gd name="T57" fmla="*/ 54 h 176"/>
                <a:gd name="T58" fmla="*/ 141 w 264"/>
                <a:gd name="T59" fmla="*/ 0 h 176"/>
                <a:gd name="T60" fmla="*/ 211 w 264"/>
                <a:gd name="T61" fmla="*/ 70 h 176"/>
                <a:gd name="T62" fmla="*/ 211 w 264"/>
                <a:gd name="T63" fmla="*/ 70 h 176"/>
                <a:gd name="T64" fmla="*/ 211 w 264"/>
                <a:gd name="T65" fmla="*/ 70 h 176"/>
                <a:gd name="T66" fmla="*/ 264 w 264"/>
                <a:gd name="T67" fmla="*/ 123 h 176"/>
                <a:gd name="T68" fmla="*/ 211 w 264"/>
                <a:gd name="T69" fmla="*/ 176 h 176"/>
                <a:gd name="T70" fmla="*/ 210 w 264"/>
                <a:gd name="T71" fmla="*/ 176 h 176"/>
                <a:gd name="T72" fmla="*/ 193 w 264"/>
                <a:gd name="T73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0" name="Freeform 31"/>
            <p:cNvSpPr>
              <a:spLocks/>
            </p:cNvSpPr>
            <p:nvPr/>
          </p:nvSpPr>
          <p:spPr bwMode="auto">
            <a:xfrm>
              <a:off x="11122025" y="4251326"/>
              <a:ext cx="334962" cy="565150"/>
            </a:xfrm>
            <a:custGeom>
              <a:avLst/>
              <a:gdLst>
                <a:gd name="T0" fmla="*/ 211 w 211"/>
                <a:gd name="T1" fmla="*/ 146 h 356"/>
                <a:gd name="T2" fmla="*/ 127 w 211"/>
                <a:gd name="T3" fmla="*/ 146 h 356"/>
                <a:gd name="T4" fmla="*/ 127 w 211"/>
                <a:gd name="T5" fmla="*/ 0 h 356"/>
                <a:gd name="T6" fmla="*/ 0 w 211"/>
                <a:gd name="T7" fmla="*/ 210 h 356"/>
                <a:gd name="T8" fmla="*/ 84 w 211"/>
                <a:gd name="T9" fmla="*/ 210 h 356"/>
                <a:gd name="T10" fmla="*/ 84 w 211"/>
                <a:gd name="T11" fmla="*/ 356 h 356"/>
                <a:gd name="T12" fmla="*/ 211 w 211"/>
                <a:gd name="T13" fmla="*/ 14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1" name="Freeform 6"/>
          <p:cNvSpPr>
            <a:spLocks noEditPoints="1"/>
          </p:cNvSpPr>
          <p:nvPr/>
        </p:nvSpPr>
        <p:spPr bwMode="auto">
          <a:xfrm>
            <a:off x="2100784" y="5446642"/>
            <a:ext cx="255554" cy="184126"/>
          </a:xfrm>
          <a:custGeom>
            <a:avLst/>
            <a:gdLst>
              <a:gd name="T0" fmla="*/ 446709 w 325"/>
              <a:gd name="T1" fmla="*/ 0 h 213"/>
              <a:gd name="T2" fmla="*/ 64490 w 325"/>
              <a:gd name="T3" fmla="*/ 0 h 213"/>
              <a:gd name="T4" fmla="*/ 0 w 325"/>
              <a:gd name="T5" fmla="*/ 71037 h 213"/>
              <a:gd name="T6" fmla="*/ 0 w 325"/>
              <a:gd name="T7" fmla="*/ 299741 h 213"/>
              <a:gd name="T8" fmla="*/ 64490 w 325"/>
              <a:gd name="T9" fmla="*/ 369045 h 213"/>
              <a:gd name="T10" fmla="*/ 446709 w 325"/>
              <a:gd name="T11" fmla="*/ 369045 h 213"/>
              <a:gd name="T12" fmla="*/ 511199 w 325"/>
              <a:gd name="T13" fmla="*/ 299741 h 213"/>
              <a:gd name="T14" fmla="*/ 511199 w 325"/>
              <a:gd name="T15" fmla="*/ 71037 h 213"/>
              <a:gd name="T16" fmla="*/ 446709 w 325"/>
              <a:gd name="T17" fmla="*/ 0 h 213"/>
              <a:gd name="T18" fmla="*/ 31458 w 325"/>
              <a:gd name="T19" fmla="*/ 91828 h 213"/>
              <a:gd name="T20" fmla="*/ 143136 w 325"/>
              <a:gd name="T21" fmla="*/ 185389 h 213"/>
              <a:gd name="T22" fmla="*/ 31458 w 325"/>
              <a:gd name="T23" fmla="*/ 277217 h 213"/>
              <a:gd name="T24" fmla="*/ 31458 w 325"/>
              <a:gd name="T25" fmla="*/ 91828 h 213"/>
              <a:gd name="T26" fmla="*/ 479741 w 325"/>
              <a:gd name="T27" fmla="*/ 299741 h 213"/>
              <a:gd name="T28" fmla="*/ 446709 w 325"/>
              <a:gd name="T29" fmla="*/ 334393 h 213"/>
              <a:gd name="T30" fmla="*/ 64490 w 325"/>
              <a:gd name="T31" fmla="*/ 334393 h 213"/>
              <a:gd name="T32" fmla="*/ 31458 w 325"/>
              <a:gd name="T33" fmla="*/ 299741 h 213"/>
              <a:gd name="T34" fmla="*/ 157292 w 325"/>
              <a:gd name="T35" fmla="*/ 195784 h 213"/>
              <a:gd name="T36" fmla="*/ 226500 w 325"/>
              <a:gd name="T37" fmla="*/ 252960 h 213"/>
              <a:gd name="T38" fmla="*/ 256386 w 325"/>
              <a:gd name="T39" fmla="*/ 263356 h 213"/>
              <a:gd name="T40" fmla="*/ 284699 w 325"/>
              <a:gd name="T41" fmla="*/ 252960 h 213"/>
              <a:gd name="T42" fmla="*/ 353907 w 325"/>
              <a:gd name="T43" fmla="*/ 195784 h 213"/>
              <a:gd name="T44" fmla="*/ 479741 w 325"/>
              <a:gd name="T45" fmla="*/ 299741 h 213"/>
              <a:gd name="T46" fmla="*/ 479741 w 325"/>
              <a:gd name="T47" fmla="*/ 277217 h 213"/>
              <a:gd name="T48" fmla="*/ 368063 w 325"/>
              <a:gd name="T49" fmla="*/ 185389 h 213"/>
              <a:gd name="T50" fmla="*/ 479741 w 325"/>
              <a:gd name="T51" fmla="*/ 91828 h 213"/>
              <a:gd name="T52" fmla="*/ 479741 w 325"/>
              <a:gd name="T53" fmla="*/ 277217 h 213"/>
              <a:gd name="T54" fmla="*/ 275261 w 325"/>
              <a:gd name="T55" fmla="*/ 239100 h 213"/>
              <a:gd name="T56" fmla="*/ 256386 w 325"/>
              <a:gd name="T57" fmla="*/ 246030 h 213"/>
              <a:gd name="T58" fmla="*/ 235938 w 325"/>
              <a:gd name="T59" fmla="*/ 239100 h 213"/>
              <a:gd name="T60" fmla="*/ 169875 w 325"/>
              <a:gd name="T61" fmla="*/ 185389 h 213"/>
              <a:gd name="T62" fmla="*/ 157292 w 325"/>
              <a:gd name="T63" fmla="*/ 173261 h 213"/>
              <a:gd name="T64" fmla="*/ 31458 w 325"/>
              <a:gd name="T65" fmla="*/ 71037 h 213"/>
              <a:gd name="T66" fmla="*/ 31458 w 325"/>
              <a:gd name="T67" fmla="*/ 71037 h 213"/>
              <a:gd name="T68" fmla="*/ 64490 w 325"/>
              <a:gd name="T69" fmla="*/ 34652 h 213"/>
              <a:gd name="T70" fmla="*/ 446709 w 325"/>
              <a:gd name="T71" fmla="*/ 34652 h 213"/>
              <a:gd name="T72" fmla="*/ 479741 w 325"/>
              <a:gd name="T73" fmla="*/ 71037 h 213"/>
              <a:gd name="T74" fmla="*/ 275261 w 325"/>
              <a:gd name="T75" fmla="*/ 239100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22" name="Group 340"/>
          <p:cNvGrpSpPr/>
          <p:nvPr/>
        </p:nvGrpSpPr>
        <p:grpSpPr>
          <a:xfrm>
            <a:off x="1530632" y="5425898"/>
            <a:ext cx="237518" cy="208311"/>
            <a:chOff x="7558088" y="-690563"/>
            <a:chExt cx="1265238" cy="1109663"/>
          </a:xfrm>
          <a:solidFill>
            <a:schemeClr val="tx1"/>
          </a:solidFill>
        </p:grpSpPr>
        <p:sp>
          <p:nvSpPr>
            <p:cNvPr id="223" name="Freeform 7"/>
            <p:cNvSpPr>
              <a:spLocks/>
            </p:cNvSpPr>
            <p:nvPr/>
          </p:nvSpPr>
          <p:spPr bwMode="auto">
            <a:xfrm>
              <a:off x="7758113" y="-490538"/>
              <a:ext cx="450850" cy="293688"/>
            </a:xfrm>
            <a:custGeom>
              <a:avLst/>
              <a:gdLst>
                <a:gd name="T0" fmla="*/ 115 w 120"/>
                <a:gd name="T1" fmla="*/ 0 h 78"/>
                <a:gd name="T2" fmla="*/ 0 w 120"/>
                <a:gd name="T3" fmla="*/ 73 h 78"/>
                <a:gd name="T4" fmla="*/ 5 w 120"/>
                <a:gd name="T5" fmla="*/ 78 h 78"/>
                <a:gd name="T6" fmla="*/ 10 w 120"/>
                <a:gd name="T7" fmla="*/ 73 h 78"/>
                <a:gd name="T8" fmla="*/ 115 w 120"/>
                <a:gd name="T9" fmla="*/ 10 h 78"/>
                <a:gd name="T10" fmla="*/ 120 w 120"/>
                <a:gd name="T11" fmla="*/ 5 h 78"/>
                <a:gd name="T12" fmla="*/ 115 w 12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4" name="Freeform 8"/>
            <p:cNvSpPr>
              <a:spLocks noEditPoints="1"/>
            </p:cNvSpPr>
            <p:nvPr/>
          </p:nvSpPr>
          <p:spPr bwMode="auto">
            <a:xfrm>
              <a:off x="7558088" y="-690563"/>
              <a:ext cx="1265238" cy="1109663"/>
            </a:xfrm>
            <a:custGeom>
              <a:avLst/>
              <a:gdLst>
                <a:gd name="T0" fmla="*/ 168 w 336"/>
                <a:gd name="T1" fmla="*/ 0 h 294"/>
                <a:gd name="T2" fmla="*/ 0 w 336"/>
                <a:gd name="T3" fmla="*/ 126 h 294"/>
                <a:gd name="T4" fmla="*/ 74 w 336"/>
                <a:gd name="T5" fmla="*/ 230 h 294"/>
                <a:gd name="T6" fmla="*/ 74 w 336"/>
                <a:gd name="T7" fmla="*/ 231 h 294"/>
                <a:gd name="T8" fmla="*/ 53 w 336"/>
                <a:gd name="T9" fmla="*/ 281 h 294"/>
                <a:gd name="T10" fmla="*/ 53 w 336"/>
                <a:gd name="T11" fmla="*/ 281 h 294"/>
                <a:gd name="T12" fmla="*/ 53 w 336"/>
                <a:gd name="T13" fmla="*/ 284 h 294"/>
                <a:gd name="T14" fmla="*/ 62 w 336"/>
                <a:gd name="T15" fmla="*/ 294 h 294"/>
                <a:gd name="T16" fmla="*/ 65 w 336"/>
                <a:gd name="T17" fmla="*/ 294 h 294"/>
                <a:gd name="T18" fmla="*/ 136 w 336"/>
                <a:gd name="T19" fmla="*/ 250 h 294"/>
                <a:gd name="T20" fmla="*/ 168 w 336"/>
                <a:gd name="T21" fmla="*/ 252 h 294"/>
                <a:gd name="T22" fmla="*/ 336 w 336"/>
                <a:gd name="T23" fmla="*/ 126 h 294"/>
                <a:gd name="T24" fmla="*/ 168 w 336"/>
                <a:gd name="T25" fmla="*/ 0 h 294"/>
                <a:gd name="T26" fmla="*/ 168 w 336"/>
                <a:gd name="T27" fmla="*/ 231 h 294"/>
                <a:gd name="T28" fmla="*/ 139 w 336"/>
                <a:gd name="T29" fmla="*/ 229 h 294"/>
                <a:gd name="T30" fmla="*/ 136 w 336"/>
                <a:gd name="T31" fmla="*/ 229 h 294"/>
                <a:gd name="T32" fmla="*/ 119 w 336"/>
                <a:gd name="T33" fmla="*/ 236 h 294"/>
                <a:gd name="T34" fmla="*/ 87 w 336"/>
                <a:gd name="T35" fmla="*/ 263 h 294"/>
                <a:gd name="T36" fmla="*/ 94 w 336"/>
                <a:gd name="T37" fmla="*/ 232 h 294"/>
                <a:gd name="T38" fmla="*/ 95 w 336"/>
                <a:gd name="T39" fmla="*/ 230 h 294"/>
                <a:gd name="T40" fmla="*/ 83 w 336"/>
                <a:gd name="T41" fmla="*/ 212 h 294"/>
                <a:gd name="T42" fmla="*/ 21 w 336"/>
                <a:gd name="T43" fmla="*/ 126 h 294"/>
                <a:gd name="T44" fmla="*/ 168 w 336"/>
                <a:gd name="T45" fmla="*/ 21 h 294"/>
                <a:gd name="T46" fmla="*/ 315 w 336"/>
                <a:gd name="T47" fmla="*/ 126 h 294"/>
                <a:gd name="T48" fmla="*/ 168 w 336"/>
                <a:gd name="T49" fmla="*/ 23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5" name="Freeform 5"/>
          <p:cNvSpPr>
            <a:spLocks noEditPoints="1"/>
          </p:cNvSpPr>
          <p:nvPr/>
        </p:nvSpPr>
        <p:spPr bwMode="auto">
          <a:xfrm>
            <a:off x="1005551" y="5437915"/>
            <a:ext cx="242062" cy="241269"/>
          </a:xfrm>
          <a:custGeom>
            <a:avLst/>
            <a:gdLst>
              <a:gd name="T0" fmla="*/ 0 w 284"/>
              <a:gd name="T1" fmla="*/ 241870 h 284"/>
              <a:gd name="T2" fmla="*/ 483024 w 284"/>
              <a:gd name="T3" fmla="*/ 241870 h 284"/>
              <a:gd name="T4" fmla="*/ 452410 w 284"/>
              <a:gd name="T5" fmla="*/ 235057 h 284"/>
              <a:gd name="T6" fmla="*/ 340158 w 284"/>
              <a:gd name="T7" fmla="*/ 136265 h 284"/>
              <a:gd name="T8" fmla="*/ 452410 w 284"/>
              <a:gd name="T9" fmla="*/ 235057 h 284"/>
              <a:gd name="T10" fmla="*/ 170079 w 284"/>
              <a:gd name="T11" fmla="*/ 371322 h 284"/>
              <a:gd name="T12" fmla="*/ 234709 w 284"/>
              <a:gd name="T13" fmla="*/ 453080 h 284"/>
              <a:gd name="T14" fmla="*/ 251717 w 284"/>
              <a:gd name="T15" fmla="*/ 32363 h 284"/>
              <a:gd name="T16" fmla="*/ 250016 w 284"/>
              <a:gd name="T17" fmla="*/ 141375 h 284"/>
              <a:gd name="T18" fmla="*/ 251717 w 284"/>
              <a:gd name="T19" fmla="*/ 32363 h 284"/>
              <a:gd name="T20" fmla="*/ 387780 w 284"/>
              <a:gd name="T21" fmla="*/ 91979 h 284"/>
              <a:gd name="T22" fmla="*/ 277229 w 284"/>
              <a:gd name="T23" fmla="*/ 35770 h 284"/>
              <a:gd name="T24" fmla="*/ 234709 w 284"/>
              <a:gd name="T25" fmla="*/ 141375 h 284"/>
              <a:gd name="T26" fmla="*/ 233008 w 284"/>
              <a:gd name="T27" fmla="*/ 32363 h 284"/>
              <a:gd name="T28" fmla="*/ 149669 w 284"/>
              <a:gd name="T29" fmla="*/ 122638 h 284"/>
              <a:gd name="T30" fmla="*/ 207496 w 284"/>
              <a:gd name="T31" fmla="*/ 35770 h 284"/>
              <a:gd name="T32" fmla="*/ 158173 w 284"/>
              <a:gd name="T33" fmla="*/ 143078 h 284"/>
              <a:gd name="T34" fmla="*/ 234709 w 284"/>
              <a:gd name="T35" fmla="*/ 235057 h 284"/>
              <a:gd name="T36" fmla="*/ 158173 w 284"/>
              <a:gd name="T37" fmla="*/ 143078 h 284"/>
              <a:gd name="T38" fmla="*/ 234709 w 284"/>
              <a:gd name="T39" fmla="*/ 344069 h 284"/>
              <a:gd name="T40" fmla="*/ 141165 w 284"/>
              <a:gd name="T41" fmla="*/ 250387 h 284"/>
              <a:gd name="T42" fmla="*/ 207496 w 284"/>
              <a:gd name="T43" fmla="*/ 449674 h 284"/>
              <a:gd name="T44" fmla="*/ 154772 w 284"/>
              <a:gd name="T45" fmla="*/ 376431 h 284"/>
              <a:gd name="T46" fmla="*/ 250016 w 284"/>
              <a:gd name="T47" fmla="*/ 453080 h 284"/>
              <a:gd name="T48" fmla="*/ 314646 w 284"/>
              <a:gd name="T49" fmla="*/ 371322 h 284"/>
              <a:gd name="T50" fmla="*/ 250016 w 284"/>
              <a:gd name="T51" fmla="*/ 453080 h 284"/>
              <a:gd name="T52" fmla="*/ 379276 w 284"/>
              <a:gd name="T53" fmla="*/ 401981 h 284"/>
              <a:gd name="T54" fmla="*/ 329953 w 284"/>
              <a:gd name="T55" fmla="*/ 376431 h 284"/>
              <a:gd name="T56" fmla="*/ 250016 w 284"/>
              <a:gd name="T57" fmla="*/ 344069 h 284"/>
              <a:gd name="T58" fmla="*/ 343559 w 284"/>
              <a:gd name="T59" fmla="*/ 250387 h 284"/>
              <a:gd name="T60" fmla="*/ 250016 w 284"/>
              <a:gd name="T61" fmla="*/ 235057 h 284"/>
              <a:gd name="T62" fmla="*/ 326551 w 284"/>
              <a:gd name="T63" fmla="*/ 143078 h 284"/>
              <a:gd name="T64" fmla="*/ 250016 w 284"/>
              <a:gd name="T65" fmla="*/ 235057 h 284"/>
              <a:gd name="T66" fmla="*/ 142866 w 284"/>
              <a:gd name="T67" fmla="*/ 136265 h 284"/>
              <a:gd name="T68" fmla="*/ 32315 w 284"/>
              <a:gd name="T69" fmla="*/ 235057 h 284"/>
              <a:gd name="T70" fmla="*/ 32315 w 284"/>
              <a:gd name="T71" fmla="*/ 250387 h 284"/>
              <a:gd name="T72" fmla="*/ 149669 w 284"/>
              <a:gd name="T73" fmla="*/ 361102 h 284"/>
              <a:gd name="T74" fmla="*/ 32315 w 284"/>
              <a:gd name="T75" fmla="*/ 250387 h 284"/>
              <a:gd name="T76" fmla="*/ 335055 w 284"/>
              <a:gd name="T77" fmla="*/ 361102 h 284"/>
              <a:gd name="T78" fmla="*/ 452410 w 284"/>
              <a:gd name="T79" fmla="*/ 250387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26" name="AutoShape 82"/>
          <p:cNvSpPr>
            <a:spLocks/>
          </p:cNvSpPr>
          <p:nvPr/>
        </p:nvSpPr>
        <p:spPr bwMode="auto">
          <a:xfrm>
            <a:off x="11273752" y="260737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69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81" grpId="0" animBg="1"/>
      <p:bldP spid="188" grpId="0" animBg="1"/>
      <p:bldP spid="195" grpId="0" animBg="1"/>
      <p:bldP spid="213" grpId="0" animBg="1"/>
      <p:bldP spid="214" grpId="0" animBg="1"/>
      <p:bldP spid="221" grpId="0" animBg="1"/>
      <p:bldP spid="2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46545" y="456432"/>
            <a:ext cx="1396686" cy="758460"/>
            <a:chOff x="1123532" y="210148"/>
            <a:chExt cx="1396685" cy="758461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1201587" y="758230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DIRECTORY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23532" y="2101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 录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8" name="Group 57"/>
          <p:cNvGrpSpPr>
            <a:grpSpLocks/>
          </p:cNvGrpSpPr>
          <p:nvPr/>
        </p:nvGrpSpPr>
        <p:grpSpPr bwMode="auto">
          <a:xfrm>
            <a:off x="3672618" y="4195642"/>
            <a:ext cx="2530249" cy="1025001"/>
            <a:chOff x="1902619" y="4256377"/>
            <a:chExt cx="1346823" cy="768835"/>
          </a:xfrm>
        </p:grpSpPr>
        <p:sp>
          <p:nvSpPr>
            <p:cNvPr id="9" name="Freeform 67"/>
            <p:cNvSpPr/>
            <p:nvPr/>
          </p:nvSpPr>
          <p:spPr bwMode="auto">
            <a:xfrm>
              <a:off x="2118308" y="4256377"/>
              <a:ext cx="915446" cy="226839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教学目标</a:t>
              </a:r>
              <a:endParaRPr lang="en-US" sz="2500" b="1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0" name="Content Placeholder 2"/>
            <p:cNvSpPr txBox="1">
              <a:spLocks/>
            </p:cNvSpPr>
            <p:nvPr/>
          </p:nvSpPr>
          <p:spPr bwMode="auto">
            <a:xfrm>
              <a:off x="1902619" y="4546285"/>
              <a:ext cx="1346823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</a:pPr>
              <a:endParaRPr lang="en-US" altLang="zh-CN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77"/>
          <p:cNvGrpSpPr>
            <a:grpSpLocks/>
          </p:cNvGrpSpPr>
          <p:nvPr/>
        </p:nvGrpSpPr>
        <p:grpSpPr bwMode="auto">
          <a:xfrm>
            <a:off x="6086407" y="4195642"/>
            <a:ext cx="2530249" cy="970178"/>
            <a:chOff x="1897514" y="4332474"/>
            <a:chExt cx="1346823" cy="727076"/>
          </a:xfrm>
        </p:grpSpPr>
        <p:sp>
          <p:nvSpPr>
            <p:cNvPr id="12" name="Freeform 78"/>
            <p:cNvSpPr/>
            <p:nvPr/>
          </p:nvSpPr>
          <p:spPr bwMode="auto">
            <a:xfrm>
              <a:off x="2113203" y="4332474"/>
              <a:ext cx="915446" cy="226640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2500" b="1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 bwMode="auto">
            <a:xfrm>
              <a:off x="1897514" y="4580623"/>
              <a:ext cx="1346823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</a:pPr>
              <a:endParaRPr lang="en-US" altLang="zh-CN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80"/>
          <p:cNvGrpSpPr>
            <a:grpSpLocks/>
          </p:cNvGrpSpPr>
          <p:nvPr/>
        </p:nvGrpSpPr>
        <p:grpSpPr bwMode="auto">
          <a:xfrm>
            <a:off x="8491399" y="4195642"/>
            <a:ext cx="2530249" cy="967386"/>
            <a:chOff x="2206749" y="4332475"/>
            <a:chExt cx="1346823" cy="724983"/>
          </a:xfrm>
        </p:grpSpPr>
        <p:sp>
          <p:nvSpPr>
            <p:cNvPr id="15" name="Freeform 81"/>
            <p:cNvSpPr/>
            <p:nvPr/>
          </p:nvSpPr>
          <p:spPr bwMode="auto">
            <a:xfrm>
              <a:off x="2417333" y="4332475"/>
              <a:ext cx="925654" cy="226640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 bwMode="auto">
            <a:xfrm>
              <a:off x="2206749" y="4578531"/>
              <a:ext cx="1346823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</a:pPr>
              <a:endParaRPr lang="en-US" altLang="zh-CN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99579" y="4195642"/>
            <a:ext cx="2304252" cy="1037528"/>
            <a:chOff x="1399579" y="3738445"/>
            <a:chExt cx="2304252" cy="1037528"/>
          </a:xfrm>
        </p:grpSpPr>
        <p:sp>
          <p:nvSpPr>
            <p:cNvPr id="18" name="Freeform 98"/>
            <p:cNvSpPr/>
            <p:nvPr/>
          </p:nvSpPr>
          <p:spPr bwMode="auto">
            <a:xfrm>
              <a:off x="1738086" y="3738445"/>
              <a:ext cx="1711350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25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 bwMode="auto">
            <a:xfrm>
              <a:off x="1399579" y="4137473"/>
              <a:ext cx="2304252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886003" y="2525485"/>
            <a:ext cx="8430842" cy="1291771"/>
            <a:chOff x="1886003" y="2220685"/>
            <a:chExt cx="8430842" cy="1291771"/>
          </a:xfrm>
        </p:grpSpPr>
        <p:grpSp>
          <p:nvGrpSpPr>
            <p:cNvPr id="21" name="Group 2"/>
            <p:cNvGrpSpPr>
              <a:grpSpLocks/>
            </p:cNvGrpSpPr>
            <p:nvPr/>
          </p:nvGrpSpPr>
          <p:grpSpPr bwMode="auto">
            <a:xfrm>
              <a:off x="1886003" y="2220685"/>
              <a:ext cx="1284378" cy="1286491"/>
              <a:chOff x="2953255" y="4744273"/>
              <a:chExt cx="966131" cy="966131"/>
            </a:xfrm>
          </p:grpSpPr>
          <p:sp>
            <p:nvSpPr>
              <p:cNvPr id="43" name="Oval 86"/>
              <p:cNvSpPr/>
              <p:nvPr/>
            </p:nvSpPr>
            <p:spPr bwMode="auto">
              <a:xfrm>
                <a:off x="3014433" y="4805350"/>
                <a:ext cx="852515" cy="852702"/>
              </a:xfrm>
              <a:prstGeom prst="ellipse">
                <a:avLst/>
              </a:prstGeom>
              <a:solidFill>
                <a:srgbClr val="A5A5A5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  <p:sp>
            <p:nvSpPr>
              <p:cNvPr id="44" name="Oval 87"/>
              <p:cNvSpPr/>
              <p:nvPr/>
            </p:nvSpPr>
            <p:spPr bwMode="auto">
              <a:xfrm>
                <a:off x="2953255" y="4744273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grpSp>
          <p:nvGrpSpPr>
            <p:cNvPr id="22" name="Group 7"/>
            <p:cNvGrpSpPr>
              <a:grpSpLocks/>
            </p:cNvGrpSpPr>
            <p:nvPr/>
          </p:nvGrpSpPr>
          <p:grpSpPr bwMode="auto">
            <a:xfrm>
              <a:off x="2245879" y="2549915"/>
              <a:ext cx="564255" cy="702114"/>
              <a:chOff x="5886450" y="690562"/>
              <a:chExt cx="396875" cy="493712"/>
            </a:xfrm>
            <a:solidFill>
              <a:schemeClr val="bg1"/>
            </a:solidFill>
          </p:grpSpPr>
          <p:sp>
            <p:nvSpPr>
              <p:cNvPr id="35" name="Freeform 54"/>
              <p:cNvSpPr>
                <a:spLocks noChangeArrowheads="1"/>
              </p:cNvSpPr>
              <p:nvPr/>
            </p:nvSpPr>
            <p:spPr bwMode="auto">
              <a:xfrm>
                <a:off x="6021388" y="1009649"/>
                <a:ext cx="160337" cy="174625"/>
              </a:xfrm>
              <a:custGeom>
                <a:avLst/>
                <a:gdLst>
                  <a:gd name="T0" fmla="*/ 92 w 444"/>
                  <a:gd name="T1" fmla="*/ 0 h 485"/>
                  <a:gd name="T2" fmla="*/ 0 w 444"/>
                  <a:gd name="T3" fmla="*/ 0 h 485"/>
                  <a:gd name="T4" fmla="*/ 0 w 444"/>
                  <a:gd name="T5" fmla="*/ 484 h 485"/>
                  <a:gd name="T6" fmla="*/ 100 w 444"/>
                  <a:gd name="T7" fmla="*/ 484 h 485"/>
                  <a:gd name="T8" fmla="*/ 100 w 444"/>
                  <a:gd name="T9" fmla="*/ 476 h 485"/>
                  <a:gd name="T10" fmla="*/ 443 w 444"/>
                  <a:gd name="T11" fmla="*/ 476 h 485"/>
                  <a:gd name="T12" fmla="*/ 443 w 444"/>
                  <a:gd name="T13" fmla="*/ 401 h 485"/>
                  <a:gd name="T14" fmla="*/ 92 w 444"/>
                  <a:gd name="T15" fmla="*/ 401 h 485"/>
                  <a:gd name="T16" fmla="*/ 92 w 444"/>
                  <a:gd name="T17" fmla="*/ 0 h 485"/>
                  <a:gd name="T18" fmla="*/ 92 w 444"/>
                  <a:gd name="T19" fmla="*/ 0 h 485"/>
                  <a:gd name="T20" fmla="*/ 92 w 444"/>
                  <a:gd name="T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4" h="485">
                    <a:moveTo>
                      <a:pt x="92" y="0"/>
                    </a:moveTo>
                    <a:lnTo>
                      <a:pt x="0" y="0"/>
                    </a:lnTo>
                    <a:lnTo>
                      <a:pt x="0" y="484"/>
                    </a:lnTo>
                    <a:lnTo>
                      <a:pt x="100" y="484"/>
                    </a:lnTo>
                    <a:lnTo>
                      <a:pt x="100" y="476"/>
                    </a:lnTo>
                    <a:lnTo>
                      <a:pt x="443" y="476"/>
                    </a:lnTo>
                    <a:lnTo>
                      <a:pt x="443" y="401"/>
                    </a:lnTo>
                    <a:lnTo>
                      <a:pt x="92" y="401"/>
                    </a:lnTo>
                    <a:lnTo>
                      <a:pt x="92" y="0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36" name="Freeform 55"/>
              <p:cNvSpPr>
                <a:spLocks noChangeArrowheads="1"/>
              </p:cNvSpPr>
              <p:nvPr/>
            </p:nvSpPr>
            <p:spPr bwMode="auto">
              <a:xfrm>
                <a:off x="6021388" y="1009649"/>
                <a:ext cx="160337" cy="174625"/>
              </a:xfrm>
              <a:custGeom>
                <a:avLst/>
                <a:gdLst>
                  <a:gd name="T0" fmla="*/ 92 w 444"/>
                  <a:gd name="T1" fmla="*/ 0 h 485"/>
                  <a:gd name="T2" fmla="*/ 0 w 444"/>
                  <a:gd name="T3" fmla="*/ 0 h 485"/>
                  <a:gd name="T4" fmla="*/ 0 w 444"/>
                  <a:gd name="T5" fmla="*/ 484 h 485"/>
                  <a:gd name="T6" fmla="*/ 100 w 444"/>
                  <a:gd name="T7" fmla="*/ 484 h 485"/>
                  <a:gd name="T8" fmla="*/ 100 w 444"/>
                  <a:gd name="T9" fmla="*/ 476 h 485"/>
                  <a:gd name="T10" fmla="*/ 443 w 444"/>
                  <a:gd name="T11" fmla="*/ 476 h 485"/>
                  <a:gd name="T12" fmla="*/ 443 w 444"/>
                  <a:gd name="T13" fmla="*/ 401 h 485"/>
                  <a:gd name="T14" fmla="*/ 92 w 444"/>
                  <a:gd name="T15" fmla="*/ 401 h 485"/>
                  <a:gd name="T16" fmla="*/ 92 w 444"/>
                  <a:gd name="T17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485">
                    <a:moveTo>
                      <a:pt x="92" y="0"/>
                    </a:moveTo>
                    <a:lnTo>
                      <a:pt x="0" y="0"/>
                    </a:lnTo>
                    <a:lnTo>
                      <a:pt x="0" y="484"/>
                    </a:lnTo>
                    <a:lnTo>
                      <a:pt x="100" y="484"/>
                    </a:lnTo>
                    <a:lnTo>
                      <a:pt x="100" y="476"/>
                    </a:lnTo>
                    <a:lnTo>
                      <a:pt x="443" y="476"/>
                    </a:lnTo>
                    <a:lnTo>
                      <a:pt x="443" y="401"/>
                    </a:lnTo>
                    <a:lnTo>
                      <a:pt x="92" y="401"/>
                    </a:lnTo>
                    <a:lnTo>
                      <a:pt x="92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37" name="Freeform 56"/>
              <p:cNvSpPr>
                <a:spLocks noChangeArrowheads="1"/>
              </p:cNvSpPr>
              <p:nvPr/>
            </p:nvSpPr>
            <p:spPr bwMode="auto">
              <a:xfrm>
                <a:off x="6054725" y="100964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38" name="Freeform 57"/>
              <p:cNvSpPr>
                <a:spLocks noChangeArrowheads="1"/>
              </p:cNvSpPr>
              <p:nvPr/>
            </p:nvSpPr>
            <p:spPr bwMode="auto">
              <a:xfrm>
                <a:off x="5954713" y="708024"/>
                <a:ext cx="77787" cy="77788"/>
              </a:xfrm>
              <a:custGeom>
                <a:avLst/>
                <a:gdLst>
                  <a:gd name="T0" fmla="*/ 217 w 218"/>
                  <a:gd name="T1" fmla="*/ 108 h 218"/>
                  <a:gd name="T2" fmla="*/ 109 w 218"/>
                  <a:gd name="T3" fmla="*/ 217 h 218"/>
                  <a:gd name="T4" fmla="*/ 0 w 218"/>
                  <a:gd name="T5" fmla="*/ 108 h 218"/>
                  <a:gd name="T6" fmla="*/ 109 w 218"/>
                  <a:gd name="T7" fmla="*/ 0 h 218"/>
                  <a:gd name="T8" fmla="*/ 217 w 218"/>
                  <a:gd name="T9" fmla="*/ 108 h 218"/>
                  <a:gd name="T10" fmla="*/ 217 w 218"/>
                  <a:gd name="T11" fmla="*/ 108 h 218"/>
                  <a:gd name="T12" fmla="*/ 217 w 218"/>
                  <a:gd name="T13" fmla="*/ 10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218">
                    <a:moveTo>
                      <a:pt x="217" y="108"/>
                    </a:moveTo>
                    <a:cubicBezTo>
                      <a:pt x="217" y="167"/>
                      <a:pt x="167" y="217"/>
                      <a:pt x="109" y="217"/>
                    </a:cubicBezTo>
                    <a:cubicBezTo>
                      <a:pt x="50" y="217"/>
                      <a:pt x="0" y="167"/>
                      <a:pt x="0" y="108"/>
                    </a:cubicBezTo>
                    <a:cubicBezTo>
                      <a:pt x="0" y="50"/>
                      <a:pt x="50" y="0"/>
                      <a:pt x="109" y="0"/>
                    </a:cubicBezTo>
                    <a:cubicBezTo>
                      <a:pt x="167" y="0"/>
                      <a:pt x="217" y="50"/>
                      <a:pt x="217" y="108"/>
                    </a:cubicBezTo>
                    <a:close/>
                    <a:moveTo>
                      <a:pt x="217" y="108"/>
                    </a:moveTo>
                    <a:lnTo>
                      <a:pt x="217" y="10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39" name="Freeform 58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76200" cy="33337"/>
              </a:xfrm>
              <a:custGeom>
                <a:avLst/>
                <a:gdLst>
                  <a:gd name="T0" fmla="*/ 0 w 210"/>
                  <a:gd name="T1" fmla="*/ 0 h 93"/>
                  <a:gd name="T2" fmla="*/ 8 w 210"/>
                  <a:gd name="T3" fmla="*/ 33 h 93"/>
                  <a:gd name="T4" fmla="*/ 167 w 210"/>
                  <a:gd name="T5" fmla="*/ 92 h 93"/>
                  <a:gd name="T6" fmla="*/ 209 w 210"/>
                  <a:gd name="T7" fmla="*/ 83 h 93"/>
                  <a:gd name="T8" fmla="*/ 175 w 210"/>
                  <a:gd name="T9" fmla="*/ 58 h 93"/>
                  <a:gd name="T10" fmla="*/ 0 w 210"/>
                  <a:gd name="T11" fmla="*/ 0 h 93"/>
                  <a:gd name="T12" fmla="*/ 0 w 210"/>
                  <a:gd name="T13" fmla="*/ 0 h 93"/>
                  <a:gd name="T14" fmla="*/ 0 w 210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93">
                    <a:moveTo>
                      <a:pt x="0" y="0"/>
                    </a:moveTo>
                    <a:lnTo>
                      <a:pt x="8" y="33"/>
                    </a:lnTo>
                    <a:lnTo>
                      <a:pt x="167" y="92"/>
                    </a:lnTo>
                    <a:lnTo>
                      <a:pt x="209" y="83"/>
                    </a:lnTo>
                    <a:lnTo>
                      <a:pt x="175" y="5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40" name="Freeform 59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76200" cy="33337"/>
              </a:xfrm>
              <a:custGeom>
                <a:avLst/>
                <a:gdLst>
                  <a:gd name="T0" fmla="*/ 0 w 210"/>
                  <a:gd name="T1" fmla="*/ 0 h 93"/>
                  <a:gd name="T2" fmla="*/ 8 w 210"/>
                  <a:gd name="T3" fmla="*/ 33 h 93"/>
                  <a:gd name="T4" fmla="*/ 167 w 210"/>
                  <a:gd name="T5" fmla="*/ 92 h 93"/>
                  <a:gd name="T6" fmla="*/ 209 w 210"/>
                  <a:gd name="T7" fmla="*/ 83 h 93"/>
                  <a:gd name="T8" fmla="*/ 175 w 210"/>
                  <a:gd name="T9" fmla="*/ 58 h 93"/>
                  <a:gd name="T10" fmla="*/ 0 w 210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93">
                    <a:moveTo>
                      <a:pt x="0" y="0"/>
                    </a:moveTo>
                    <a:lnTo>
                      <a:pt x="8" y="33"/>
                    </a:lnTo>
                    <a:lnTo>
                      <a:pt x="167" y="92"/>
                    </a:lnTo>
                    <a:lnTo>
                      <a:pt x="209" y="83"/>
                    </a:lnTo>
                    <a:lnTo>
                      <a:pt x="175" y="5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41" name="Freeform 60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42" name="Freeform 61"/>
              <p:cNvSpPr>
                <a:spLocks noChangeArrowheads="1"/>
              </p:cNvSpPr>
              <p:nvPr/>
            </p:nvSpPr>
            <p:spPr bwMode="auto">
              <a:xfrm>
                <a:off x="5886450" y="690562"/>
                <a:ext cx="396875" cy="325437"/>
              </a:xfrm>
              <a:custGeom>
                <a:avLst/>
                <a:gdLst>
                  <a:gd name="T0" fmla="*/ 877 w 1104"/>
                  <a:gd name="T1" fmla="*/ 0 h 904"/>
                  <a:gd name="T2" fmla="*/ 877 w 1104"/>
                  <a:gd name="T3" fmla="*/ 84 h 904"/>
                  <a:gd name="T4" fmla="*/ 836 w 1104"/>
                  <a:gd name="T5" fmla="*/ 84 h 904"/>
                  <a:gd name="T6" fmla="*/ 836 w 1104"/>
                  <a:gd name="T7" fmla="*/ 117 h 904"/>
                  <a:gd name="T8" fmla="*/ 794 w 1104"/>
                  <a:gd name="T9" fmla="*/ 117 h 904"/>
                  <a:gd name="T10" fmla="*/ 476 w 1104"/>
                  <a:gd name="T11" fmla="*/ 243 h 904"/>
                  <a:gd name="T12" fmla="*/ 468 w 1104"/>
                  <a:gd name="T13" fmla="*/ 243 h 904"/>
                  <a:gd name="T14" fmla="*/ 359 w 1104"/>
                  <a:gd name="T15" fmla="*/ 368 h 904"/>
                  <a:gd name="T16" fmla="*/ 417 w 1104"/>
                  <a:gd name="T17" fmla="*/ 619 h 904"/>
                  <a:gd name="T18" fmla="*/ 66 w 1104"/>
                  <a:gd name="T19" fmla="*/ 761 h 904"/>
                  <a:gd name="T20" fmla="*/ 100 w 1104"/>
                  <a:gd name="T21" fmla="*/ 878 h 904"/>
                  <a:gd name="T22" fmla="*/ 509 w 1104"/>
                  <a:gd name="T23" fmla="*/ 711 h 904"/>
                  <a:gd name="T24" fmla="*/ 635 w 1104"/>
                  <a:gd name="T25" fmla="*/ 845 h 904"/>
                  <a:gd name="T26" fmla="*/ 735 w 1104"/>
                  <a:gd name="T27" fmla="*/ 836 h 904"/>
                  <a:gd name="T28" fmla="*/ 844 w 1104"/>
                  <a:gd name="T29" fmla="*/ 644 h 904"/>
                  <a:gd name="T30" fmla="*/ 727 w 1104"/>
                  <a:gd name="T31" fmla="*/ 611 h 904"/>
                  <a:gd name="T32" fmla="*/ 668 w 1104"/>
                  <a:gd name="T33" fmla="*/ 711 h 904"/>
                  <a:gd name="T34" fmla="*/ 610 w 1104"/>
                  <a:gd name="T35" fmla="*/ 644 h 904"/>
                  <a:gd name="T36" fmla="*/ 610 w 1104"/>
                  <a:gd name="T37" fmla="*/ 611 h 904"/>
                  <a:gd name="T38" fmla="*/ 744 w 1104"/>
                  <a:gd name="T39" fmla="*/ 502 h 904"/>
                  <a:gd name="T40" fmla="*/ 685 w 1104"/>
                  <a:gd name="T41" fmla="*/ 435 h 904"/>
                  <a:gd name="T42" fmla="*/ 643 w 1104"/>
                  <a:gd name="T43" fmla="*/ 443 h 904"/>
                  <a:gd name="T44" fmla="*/ 484 w 1104"/>
                  <a:gd name="T45" fmla="*/ 385 h 904"/>
                  <a:gd name="T46" fmla="*/ 526 w 1104"/>
                  <a:gd name="T47" fmla="*/ 477 h 904"/>
                  <a:gd name="T48" fmla="*/ 434 w 1104"/>
                  <a:gd name="T49" fmla="*/ 468 h 904"/>
                  <a:gd name="T50" fmla="*/ 426 w 1104"/>
                  <a:gd name="T51" fmla="*/ 310 h 904"/>
                  <a:gd name="T52" fmla="*/ 443 w 1104"/>
                  <a:gd name="T53" fmla="*/ 318 h 904"/>
                  <a:gd name="T54" fmla="*/ 468 w 1104"/>
                  <a:gd name="T55" fmla="*/ 326 h 904"/>
                  <a:gd name="T56" fmla="*/ 476 w 1104"/>
                  <a:gd name="T57" fmla="*/ 326 h 904"/>
                  <a:gd name="T58" fmla="*/ 660 w 1104"/>
                  <a:gd name="T59" fmla="*/ 376 h 904"/>
                  <a:gd name="T60" fmla="*/ 602 w 1104"/>
                  <a:gd name="T61" fmla="*/ 285 h 904"/>
                  <a:gd name="T62" fmla="*/ 836 w 1104"/>
                  <a:gd name="T63" fmla="*/ 193 h 904"/>
                  <a:gd name="T64" fmla="*/ 836 w 1104"/>
                  <a:gd name="T65" fmla="*/ 218 h 904"/>
                  <a:gd name="T66" fmla="*/ 877 w 1104"/>
                  <a:gd name="T67" fmla="*/ 218 h 904"/>
                  <a:gd name="T68" fmla="*/ 877 w 1104"/>
                  <a:gd name="T69" fmla="*/ 301 h 904"/>
                  <a:gd name="T70" fmla="*/ 1103 w 1104"/>
                  <a:gd name="T71" fmla="*/ 301 h 904"/>
                  <a:gd name="T72" fmla="*/ 1103 w 1104"/>
                  <a:gd name="T73" fmla="*/ 0 h 904"/>
                  <a:gd name="T74" fmla="*/ 877 w 1104"/>
                  <a:gd name="T75" fmla="*/ 0 h 904"/>
                  <a:gd name="T76" fmla="*/ 877 w 1104"/>
                  <a:gd name="T77" fmla="*/ 193 h 904"/>
                  <a:gd name="T78" fmla="*/ 860 w 1104"/>
                  <a:gd name="T79" fmla="*/ 193 h 904"/>
                  <a:gd name="T80" fmla="*/ 860 w 1104"/>
                  <a:gd name="T81" fmla="*/ 176 h 904"/>
                  <a:gd name="T82" fmla="*/ 860 w 1104"/>
                  <a:gd name="T83" fmla="*/ 142 h 904"/>
                  <a:gd name="T84" fmla="*/ 860 w 1104"/>
                  <a:gd name="T85" fmla="*/ 109 h 904"/>
                  <a:gd name="T86" fmla="*/ 877 w 1104"/>
                  <a:gd name="T87" fmla="*/ 109 h 904"/>
                  <a:gd name="T88" fmla="*/ 877 w 1104"/>
                  <a:gd name="T89" fmla="*/ 193 h 904"/>
                  <a:gd name="T90" fmla="*/ 877 w 1104"/>
                  <a:gd name="T91" fmla="*/ 193 h 904"/>
                  <a:gd name="T92" fmla="*/ 877 w 1104"/>
                  <a:gd name="T93" fmla="*/ 193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4" h="904">
                    <a:moveTo>
                      <a:pt x="877" y="0"/>
                    </a:moveTo>
                    <a:cubicBezTo>
                      <a:pt x="877" y="84"/>
                      <a:pt x="877" y="84"/>
                      <a:pt x="877" y="84"/>
                    </a:cubicBezTo>
                    <a:cubicBezTo>
                      <a:pt x="836" y="84"/>
                      <a:pt x="836" y="84"/>
                      <a:pt x="836" y="84"/>
                    </a:cubicBezTo>
                    <a:cubicBezTo>
                      <a:pt x="836" y="117"/>
                      <a:pt x="836" y="117"/>
                      <a:pt x="836" y="117"/>
                    </a:cubicBezTo>
                    <a:cubicBezTo>
                      <a:pt x="819" y="109"/>
                      <a:pt x="810" y="109"/>
                      <a:pt x="794" y="117"/>
                    </a:cubicBezTo>
                    <a:cubicBezTo>
                      <a:pt x="685" y="159"/>
                      <a:pt x="585" y="201"/>
                      <a:pt x="476" y="243"/>
                    </a:cubicBezTo>
                    <a:cubicBezTo>
                      <a:pt x="468" y="243"/>
                      <a:pt x="468" y="243"/>
                      <a:pt x="468" y="243"/>
                    </a:cubicBezTo>
                    <a:cubicBezTo>
                      <a:pt x="409" y="243"/>
                      <a:pt x="342" y="293"/>
                      <a:pt x="359" y="368"/>
                    </a:cubicBezTo>
                    <a:cubicBezTo>
                      <a:pt x="376" y="452"/>
                      <a:pt x="401" y="535"/>
                      <a:pt x="417" y="619"/>
                    </a:cubicBezTo>
                    <a:cubicBezTo>
                      <a:pt x="301" y="669"/>
                      <a:pt x="183" y="719"/>
                      <a:pt x="66" y="761"/>
                    </a:cubicBezTo>
                    <a:cubicBezTo>
                      <a:pt x="0" y="786"/>
                      <a:pt x="33" y="903"/>
                      <a:pt x="100" y="878"/>
                    </a:cubicBezTo>
                    <a:cubicBezTo>
                      <a:pt x="234" y="820"/>
                      <a:pt x="376" y="769"/>
                      <a:pt x="509" y="711"/>
                    </a:cubicBezTo>
                    <a:cubicBezTo>
                      <a:pt x="543" y="761"/>
                      <a:pt x="593" y="803"/>
                      <a:pt x="635" y="845"/>
                    </a:cubicBezTo>
                    <a:cubicBezTo>
                      <a:pt x="668" y="870"/>
                      <a:pt x="710" y="870"/>
                      <a:pt x="735" y="836"/>
                    </a:cubicBezTo>
                    <a:cubicBezTo>
                      <a:pt x="777" y="769"/>
                      <a:pt x="819" y="711"/>
                      <a:pt x="844" y="644"/>
                    </a:cubicBezTo>
                    <a:cubicBezTo>
                      <a:pt x="869" y="569"/>
                      <a:pt x="752" y="535"/>
                      <a:pt x="727" y="611"/>
                    </a:cubicBezTo>
                    <a:cubicBezTo>
                      <a:pt x="710" y="644"/>
                      <a:pt x="694" y="677"/>
                      <a:pt x="668" y="711"/>
                    </a:cubicBezTo>
                    <a:cubicBezTo>
                      <a:pt x="652" y="694"/>
                      <a:pt x="627" y="669"/>
                      <a:pt x="610" y="644"/>
                    </a:cubicBezTo>
                    <a:cubicBezTo>
                      <a:pt x="610" y="636"/>
                      <a:pt x="610" y="619"/>
                      <a:pt x="610" y="611"/>
                    </a:cubicBezTo>
                    <a:cubicBezTo>
                      <a:pt x="744" y="502"/>
                      <a:pt x="744" y="502"/>
                      <a:pt x="744" y="502"/>
                    </a:cubicBezTo>
                    <a:cubicBezTo>
                      <a:pt x="685" y="435"/>
                      <a:pt x="685" y="435"/>
                      <a:pt x="685" y="435"/>
                    </a:cubicBezTo>
                    <a:cubicBezTo>
                      <a:pt x="643" y="443"/>
                      <a:pt x="643" y="443"/>
                      <a:pt x="643" y="443"/>
                    </a:cubicBezTo>
                    <a:cubicBezTo>
                      <a:pt x="484" y="385"/>
                      <a:pt x="484" y="385"/>
                      <a:pt x="484" y="385"/>
                    </a:cubicBezTo>
                    <a:cubicBezTo>
                      <a:pt x="526" y="477"/>
                      <a:pt x="526" y="477"/>
                      <a:pt x="526" y="477"/>
                    </a:cubicBezTo>
                    <a:cubicBezTo>
                      <a:pt x="434" y="468"/>
                      <a:pt x="434" y="468"/>
                      <a:pt x="434" y="468"/>
                    </a:cubicBezTo>
                    <a:cubicBezTo>
                      <a:pt x="434" y="468"/>
                      <a:pt x="367" y="293"/>
                      <a:pt x="426" y="310"/>
                    </a:cubicBezTo>
                    <a:cubicBezTo>
                      <a:pt x="434" y="310"/>
                      <a:pt x="443" y="310"/>
                      <a:pt x="443" y="318"/>
                    </a:cubicBezTo>
                    <a:cubicBezTo>
                      <a:pt x="468" y="326"/>
                      <a:pt x="468" y="326"/>
                      <a:pt x="468" y="326"/>
                    </a:cubicBezTo>
                    <a:lnTo>
                      <a:pt x="476" y="326"/>
                    </a:lnTo>
                    <a:cubicBezTo>
                      <a:pt x="660" y="376"/>
                      <a:pt x="660" y="376"/>
                      <a:pt x="660" y="376"/>
                    </a:cubicBezTo>
                    <a:cubicBezTo>
                      <a:pt x="602" y="285"/>
                      <a:pt x="602" y="285"/>
                      <a:pt x="602" y="285"/>
                    </a:cubicBezTo>
                    <a:cubicBezTo>
                      <a:pt x="677" y="260"/>
                      <a:pt x="760" y="226"/>
                      <a:pt x="836" y="193"/>
                    </a:cubicBezTo>
                    <a:cubicBezTo>
                      <a:pt x="836" y="218"/>
                      <a:pt x="836" y="218"/>
                      <a:pt x="836" y="218"/>
                    </a:cubicBezTo>
                    <a:cubicBezTo>
                      <a:pt x="877" y="218"/>
                      <a:pt x="877" y="218"/>
                      <a:pt x="877" y="218"/>
                    </a:cubicBezTo>
                    <a:cubicBezTo>
                      <a:pt x="877" y="301"/>
                      <a:pt x="877" y="301"/>
                      <a:pt x="877" y="301"/>
                    </a:cubicBezTo>
                    <a:cubicBezTo>
                      <a:pt x="1103" y="301"/>
                      <a:pt x="1103" y="301"/>
                      <a:pt x="1103" y="301"/>
                    </a:cubicBezTo>
                    <a:cubicBezTo>
                      <a:pt x="1103" y="0"/>
                      <a:pt x="1103" y="0"/>
                      <a:pt x="1103" y="0"/>
                    </a:cubicBezTo>
                    <a:lnTo>
                      <a:pt x="877" y="0"/>
                    </a:lnTo>
                    <a:close/>
                    <a:moveTo>
                      <a:pt x="877" y="193"/>
                    </a:moveTo>
                    <a:cubicBezTo>
                      <a:pt x="860" y="193"/>
                      <a:pt x="860" y="193"/>
                      <a:pt x="860" y="193"/>
                    </a:cubicBezTo>
                    <a:cubicBezTo>
                      <a:pt x="860" y="176"/>
                      <a:pt x="860" y="176"/>
                      <a:pt x="860" y="176"/>
                    </a:cubicBezTo>
                    <a:cubicBezTo>
                      <a:pt x="860" y="167"/>
                      <a:pt x="860" y="151"/>
                      <a:pt x="860" y="142"/>
                    </a:cubicBezTo>
                    <a:cubicBezTo>
                      <a:pt x="860" y="109"/>
                      <a:pt x="860" y="109"/>
                      <a:pt x="860" y="109"/>
                    </a:cubicBezTo>
                    <a:cubicBezTo>
                      <a:pt x="877" y="109"/>
                      <a:pt x="877" y="109"/>
                      <a:pt x="877" y="109"/>
                    </a:cubicBezTo>
                    <a:lnTo>
                      <a:pt x="877" y="193"/>
                    </a:lnTo>
                    <a:close/>
                    <a:moveTo>
                      <a:pt x="877" y="193"/>
                    </a:moveTo>
                    <a:lnTo>
                      <a:pt x="877" y="19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</p:grpSp>
        <p:grpSp>
          <p:nvGrpSpPr>
            <p:cNvPr id="23" name="Group 6"/>
            <p:cNvGrpSpPr>
              <a:grpSpLocks/>
            </p:cNvGrpSpPr>
            <p:nvPr/>
          </p:nvGrpSpPr>
          <p:grpSpPr bwMode="auto">
            <a:xfrm>
              <a:off x="4262525" y="2222797"/>
              <a:ext cx="1285434" cy="1286491"/>
              <a:chOff x="4740039" y="4745881"/>
              <a:chExt cx="966131" cy="966131"/>
            </a:xfrm>
          </p:grpSpPr>
          <p:sp>
            <p:nvSpPr>
              <p:cNvPr id="33" name="Oval 104"/>
              <p:cNvSpPr/>
              <p:nvPr/>
            </p:nvSpPr>
            <p:spPr bwMode="auto">
              <a:xfrm>
                <a:off x="4801167" y="4805372"/>
                <a:ext cx="852608" cy="852702"/>
              </a:xfrm>
              <a:prstGeom prst="ellipse">
                <a:avLst/>
              </a:prstGeom>
              <a:solidFill>
                <a:srgbClr val="1D765C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  <p:sp>
            <p:nvSpPr>
              <p:cNvPr id="34" name="Oval 46"/>
              <p:cNvSpPr/>
              <p:nvPr/>
            </p:nvSpPr>
            <p:spPr bwMode="auto">
              <a:xfrm>
                <a:off x="4740039" y="4745881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grpSp>
          <p:nvGrpSpPr>
            <p:cNvPr id="24" name="Group 7"/>
            <p:cNvGrpSpPr>
              <a:grpSpLocks/>
            </p:cNvGrpSpPr>
            <p:nvPr/>
          </p:nvGrpSpPr>
          <p:grpSpPr bwMode="auto">
            <a:xfrm>
              <a:off x="6608416" y="2220685"/>
              <a:ext cx="1285434" cy="1285434"/>
              <a:chOff x="6503439" y="4743591"/>
              <a:chExt cx="966131" cy="966131"/>
            </a:xfrm>
          </p:grpSpPr>
          <p:sp>
            <p:nvSpPr>
              <p:cNvPr id="31" name="Oval 110"/>
              <p:cNvSpPr/>
              <p:nvPr/>
            </p:nvSpPr>
            <p:spPr bwMode="auto">
              <a:xfrm>
                <a:off x="6564566" y="4805512"/>
                <a:ext cx="852609" cy="852608"/>
              </a:xfrm>
              <a:prstGeom prst="ellipse">
                <a:avLst/>
              </a:prstGeom>
              <a:solidFill>
                <a:schemeClr val="accent3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  <p:sp>
            <p:nvSpPr>
              <p:cNvPr id="32" name="Oval 47"/>
              <p:cNvSpPr/>
              <p:nvPr/>
            </p:nvSpPr>
            <p:spPr bwMode="auto">
              <a:xfrm>
                <a:off x="6503439" y="4743591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grpSp>
          <p:nvGrpSpPr>
            <p:cNvPr id="25" name="Group 8"/>
            <p:cNvGrpSpPr>
              <a:grpSpLocks/>
            </p:cNvGrpSpPr>
            <p:nvPr/>
          </p:nvGrpSpPr>
          <p:grpSpPr bwMode="auto">
            <a:xfrm>
              <a:off x="9031411" y="2227022"/>
              <a:ext cx="1285434" cy="1285434"/>
              <a:chOff x="8325100" y="4748886"/>
              <a:chExt cx="966131" cy="966131"/>
            </a:xfrm>
          </p:grpSpPr>
          <p:sp>
            <p:nvSpPr>
              <p:cNvPr id="29" name="Oval 116"/>
              <p:cNvSpPr/>
              <p:nvPr/>
            </p:nvSpPr>
            <p:spPr bwMode="auto">
              <a:xfrm>
                <a:off x="8374320" y="4805250"/>
                <a:ext cx="852609" cy="852608"/>
              </a:xfrm>
              <a:prstGeom prst="ellipse">
                <a:avLst/>
              </a:prstGeom>
              <a:solidFill>
                <a:srgbClr val="44D995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  <p:sp>
            <p:nvSpPr>
              <p:cNvPr id="30" name="Oval 48"/>
              <p:cNvSpPr/>
              <p:nvPr/>
            </p:nvSpPr>
            <p:spPr bwMode="auto">
              <a:xfrm>
                <a:off x="8325100" y="4748886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sp>
          <p:nvSpPr>
            <p:cNvPr id="26" name="Freeform 16"/>
            <p:cNvSpPr>
              <a:spLocks noChangeArrowheads="1"/>
            </p:cNvSpPr>
            <p:nvPr/>
          </p:nvSpPr>
          <p:spPr bwMode="auto">
            <a:xfrm>
              <a:off x="4686074" y="2521711"/>
              <a:ext cx="463685" cy="727744"/>
            </a:xfrm>
            <a:custGeom>
              <a:avLst/>
              <a:gdLst>
                <a:gd name="T0" fmla="*/ 430600 w 657"/>
                <a:gd name="T1" fmla="*/ 1004446 h 1032"/>
                <a:gd name="T2" fmla="*/ 353177 w 657"/>
                <a:gd name="T3" fmla="*/ 1093541 h 1032"/>
                <a:gd name="T4" fmla="*/ 265148 w 657"/>
                <a:gd name="T5" fmla="*/ 1004446 h 1032"/>
                <a:gd name="T6" fmla="*/ 475145 w 657"/>
                <a:gd name="T7" fmla="*/ 971565 h 1032"/>
                <a:gd name="T8" fmla="*/ 209997 w 657"/>
                <a:gd name="T9" fmla="*/ 883530 h 1032"/>
                <a:gd name="T10" fmla="*/ 695747 w 657"/>
                <a:gd name="T11" fmla="*/ 353200 h 1032"/>
                <a:gd name="T12" fmla="*/ 596052 w 657"/>
                <a:gd name="T13" fmla="*/ 596091 h 1032"/>
                <a:gd name="T14" fmla="*/ 563174 w 657"/>
                <a:gd name="T15" fmla="*/ 673520 h 1032"/>
                <a:gd name="T16" fmla="*/ 530295 w 657"/>
                <a:gd name="T17" fmla="*/ 750948 h 1032"/>
                <a:gd name="T18" fmla="*/ 530295 w 657"/>
                <a:gd name="T19" fmla="*/ 773222 h 1032"/>
                <a:gd name="T20" fmla="*/ 176058 w 657"/>
                <a:gd name="T21" fmla="*/ 838983 h 1032"/>
                <a:gd name="T22" fmla="*/ 165452 w 657"/>
                <a:gd name="T23" fmla="*/ 750948 h 1032"/>
                <a:gd name="T24" fmla="*/ 143180 w 657"/>
                <a:gd name="T25" fmla="*/ 673520 h 1032"/>
                <a:gd name="T26" fmla="*/ 98635 w 657"/>
                <a:gd name="T27" fmla="*/ 585485 h 1032"/>
                <a:gd name="T28" fmla="*/ 0 w 657"/>
                <a:gd name="T29" fmla="*/ 353200 h 1032"/>
                <a:gd name="T30" fmla="*/ 353177 w 657"/>
                <a:gd name="T31" fmla="*/ 0 h 1032"/>
                <a:gd name="T32" fmla="*/ 695747 w 657"/>
                <a:gd name="T33" fmla="*/ 353200 h 1032"/>
                <a:gd name="T34" fmla="*/ 540901 w 657"/>
                <a:gd name="T35" fmla="*/ 165463 h 1032"/>
                <a:gd name="T36" fmla="*/ 165452 w 657"/>
                <a:gd name="T37" fmla="*/ 165463 h 1032"/>
                <a:gd name="T38" fmla="*/ 154846 w 657"/>
                <a:gd name="T39" fmla="*/ 529270 h 1032"/>
                <a:gd name="T40" fmla="*/ 176058 w 657"/>
                <a:gd name="T41" fmla="*/ 573818 h 1032"/>
                <a:gd name="T42" fmla="*/ 242875 w 657"/>
                <a:gd name="T43" fmla="*/ 706400 h 1032"/>
                <a:gd name="T44" fmla="*/ 452872 w 657"/>
                <a:gd name="T45" fmla="*/ 761554 h 1032"/>
                <a:gd name="T46" fmla="*/ 485750 w 657"/>
                <a:gd name="T47" fmla="*/ 640639 h 1032"/>
                <a:gd name="T48" fmla="*/ 540901 w 657"/>
                <a:gd name="T49" fmla="*/ 551544 h 1032"/>
                <a:gd name="T50" fmla="*/ 618324 w 657"/>
                <a:gd name="T51" fmla="*/ 353200 h 1032"/>
                <a:gd name="T52" fmla="*/ 375449 w 657"/>
                <a:gd name="T53" fmla="*/ 375474 h 1032"/>
                <a:gd name="T54" fmla="*/ 320298 w 657"/>
                <a:gd name="T55" fmla="*/ 375474 h 1032"/>
                <a:gd name="T56" fmla="*/ 253481 w 657"/>
                <a:gd name="T57" fmla="*/ 375474 h 1032"/>
                <a:gd name="T58" fmla="*/ 265148 w 657"/>
                <a:gd name="T59" fmla="*/ 529270 h 1032"/>
                <a:gd name="T60" fmla="*/ 320298 w 657"/>
                <a:gd name="T61" fmla="*/ 529270 h 1032"/>
                <a:gd name="T62" fmla="*/ 386055 w 657"/>
                <a:gd name="T63" fmla="*/ 529270 h 1032"/>
                <a:gd name="T64" fmla="*/ 441206 w 657"/>
                <a:gd name="T65" fmla="*/ 529270 h 1032"/>
                <a:gd name="T66" fmla="*/ 452872 w 657"/>
                <a:gd name="T67" fmla="*/ 375474 h 1032"/>
                <a:gd name="T68" fmla="*/ 408327 w 657"/>
                <a:gd name="T69" fmla="*/ 441235 h 10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  <p:sp>
          <p:nvSpPr>
            <p:cNvPr id="27" name="Freeform 290"/>
            <p:cNvSpPr>
              <a:spLocks noChangeArrowheads="1"/>
            </p:cNvSpPr>
            <p:nvPr/>
          </p:nvSpPr>
          <p:spPr bwMode="auto">
            <a:xfrm>
              <a:off x="6933735" y="2646346"/>
              <a:ext cx="679157" cy="526004"/>
            </a:xfrm>
            <a:custGeom>
              <a:avLst/>
              <a:gdLst>
                <a:gd name="T0" fmla="*/ 1020107 w 996"/>
                <a:gd name="T1" fmla="*/ 420104 h 770"/>
                <a:gd name="T2" fmla="*/ 857095 w 996"/>
                <a:gd name="T3" fmla="*/ 420104 h 770"/>
                <a:gd name="T4" fmla="*/ 556701 w 996"/>
                <a:gd name="T5" fmla="*/ 197212 h 770"/>
                <a:gd name="T6" fmla="*/ 393689 w 996"/>
                <a:gd name="T7" fmla="*/ 282466 h 770"/>
                <a:gd name="T8" fmla="*/ 369084 w 996"/>
                <a:gd name="T9" fmla="*/ 162289 h 770"/>
                <a:gd name="T10" fmla="*/ 719714 w 996"/>
                <a:gd name="T11" fmla="*/ 33896 h 770"/>
                <a:gd name="T12" fmla="*/ 857095 w 996"/>
                <a:gd name="T13" fmla="*/ 136611 h 770"/>
                <a:gd name="T14" fmla="*/ 342428 w 996"/>
                <a:gd name="T15" fmla="*/ 642995 h 770"/>
                <a:gd name="T16" fmla="*/ 282964 w 996"/>
                <a:gd name="T17" fmla="*/ 565959 h 770"/>
                <a:gd name="T18" fmla="*/ 214274 w 996"/>
                <a:gd name="T19" fmla="*/ 497140 h 770"/>
                <a:gd name="T20" fmla="*/ 111750 w 996"/>
                <a:gd name="T21" fmla="*/ 445782 h 770"/>
                <a:gd name="T22" fmla="*/ 163012 w 996"/>
                <a:gd name="T23" fmla="*/ 549524 h 770"/>
                <a:gd name="T24" fmla="*/ 231703 w 996"/>
                <a:gd name="T25" fmla="*/ 618343 h 770"/>
                <a:gd name="T26" fmla="*/ 300393 w 996"/>
                <a:gd name="T27" fmla="*/ 686135 h 770"/>
                <a:gd name="T28" fmla="*/ 402917 w 996"/>
                <a:gd name="T29" fmla="*/ 746737 h 770"/>
                <a:gd name="T30" fmla="*/ 342428 w 996"/>
                <a:gd name="T31" fmla="*/ 642995 h 770"/>
                <a:gd name="T32" fmla="*/ 608988 w 996"/>
                <a:gd name="T33" fmla="*/ 274249 h 770"/>
                <a:gd name="T34" fmla="*/ 454178 w 996"/>
                <a:gd name="T35" fmla="*/ 309172 h 770"/>
                <a:gd name="T36" fmla="*/ 291166 w 996"/>
                <a:gd name="T37" fmla="*/ 222891 h 770"/>
                <a:gd name="T38" fmla="*/ 471607 w 996"/>
                <a:gd name="T39" fmla="*/ 51357 h 770"/>
                <a:gd name="T40" fmla="*/ 188643 w 996"/>
                <a:gd name="T41" fmla="*/ 102715 h 770"/>
                <a:gd name="T42" fmla="*/ 0 w 996"/>
                <a:gd name="T43" fmla="*/ 67792 h 770"/>
                <a:gd name="T44" fmla="*/ 51262 w 996"/>
                <a:gd name="T45" fmla="*/ 455027 h 770"/>
                <a:gd name="T46" fmla="*/ 239905 w 996"/>
                <a:gd name="T47" fmla="*/ 402642 h 770"/>
                <a:gd name="T48" fmla="*/ 300393 w 996"/>
                <a:gd name="T49" fmla="*/ 480705 h 770"/>
                <a:gd name="T50" fmla="*/ 369084 w 996"/>
                <a:gd name="T51" fmla="*/ 549524 h 770"/>
                <a:gd name="T52" fmla="*/ 436749 w 996"/>
                <a:gd name="T53" fmla="*/ 626560 h 770"/>
                <a:gd name="T54" fmla="*/ 489036 w 996"/>
                <a:gd name="T55" fmla="*/ 746737 h 770"/>
                <a:gd name="T56" fmla="*/ 556701 w 996"/>
                <a:gd name="T57" fmla="*/ 677918 h 770"/>
                <a:gd name="T58" fmla="*/ 497238 w 996"/>
                <a:gd name="T59" fmla="*/ 600882 h 770"/>
                <a:gd name="T60" fmla="*/ 583358 w 996"/>
                <a:gd name="T61" fmla="*/ 686135 h 770"/>
                <a:gd name="T62" fmla="*/ 642821 w 996"/>
                <a:gd name="T63" fmla="*/ 618343 h 770"/>
                <a:gd name="T64" fmla="*/ 668452 w 996"/>
                <a:gd name="T65" fmla="*/ 626560 h 770"/>
                <a:gd name="T66" fmla="*/ 737142 w 996"/>
                <a:gd name="T67" fmla="*/ 557741 h 770"/>
                <a:gd name="T68" fmla="*/ 745344 w 996"/>
                <a:gd name="T69" fmla="*/ 540280 h 770"/>
                <a:gd name="T70" fmla="*/ 805833 w 996"/>
                <a:gd name="T71" fmla="*/ 549524 h 770"/>
                <a:gd name="T72" fmla="*/ 805833 w 996"/>
                <a:gd name="T73" fmla="*/ 480705 h 7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  <p:sp>
          <p:nvSpPr>
            <p:cNvPr id="28" name="Freeform 266"/>
            <p:cNvSpPr>
              <a:spLocks noChangeArrowheads="1"/>
            </p:cNvSpPr>
            <p:nvPr/>
          </p:nvSpPr>
          <p:spPr bwMode="auto">
            <a:xfrm>
              <a:off x="9406373" y="2563961"/>
              <a:ext cx="554522" cy="610503"/>
            </a:xfrm>
            <a:custGeom>
              <a:avLst/>
              <a:gdLst>
                <a:gd name="T0" fmla="*/ 298967 w 863"/>
                <a:gd name="T1" fmla="*/ 39429 h 954"/>
                <a:gd name="T2" fmla="*/ 193846 w 863"/>
                <a:gd name="T3" fmla="*/ 706840 h 954"/>
                <a:gd name="T4" fmla="*/ 500528 w 863"/>
                <a:gd name="T5" fmla="*/ 916488 h 954"/>
                <a:gd name="T6" fmla="*/ 613364 w 863"/>
                <a:gd name="T7" fmla="*/ 852055 h 954"/>
                <a:gd name="T8" fmla="*/ 742595 w 863"/>
                <a:gd name="T9" fmla="*/ 715496 h 954"/>
                <a:gd name="T10" fmla="*/ 758026 w 863"/>
                <a:gd name="T11" fmla="*/ 666450 h 954"/>
                <a:gd name="T12" fmla="*/ 806246 w 863"/>
                <a:gd name="T13" fmla="*/ 570281 h 954"/>
                <a:gd name="T14" fmla="*/ 282572 w 863"/>
                <a:gd name="T15" fmla="*/ 450070 h 954"/>
                <a:gd name="T16" fmla="*/ 258462 w 863"/>
                <a:gd name="T17" fmla="*/ 417372 h 954"/>
                <a:gd name="T18" fmla="*/ 225672 w 863"/>
                <a:gd name="T19" fmla="*/ 441415 h 954"/>
                <a:gd name="T20" fmla="*/ 153341 w 863"/>
                <a:gd name="T21" fmla="*/ 376982 h 954"/>
                <a:gd name="T22" fmla="*/ 177451 w 863"/>
                <a:gd name="T23" fmla="*/ 328897 h 954"/>
                <a:gd name="T24" fmla="*/ 136946 w 863"/>
                <a:gd name="T25" fmla="*/ 289468 h 954"/>
                <a:gd name="T26" fmla="*/ 162021 w 863"/>
                <a:gd name="T27" fmla="*/ 192338 h 954"/>
                <a:gd name="T28" fmla="*/ 225672 w 863"/>
                <a:gd name="T29" fmla="*/ 192338 h 954"/>
                <a:gd name="T30" fmla="*/ 242067 w 863"/>
                <a:gd name="T31" fmla="*/ 144253 h 954"/>
                <a:gd name="T32" fmla="*/ 338508 w 863"/>
                <a:gd name="T33" fmla="*/ 112517 h 954"/>
                <a:gd name="T34" fmla="*/ 362618 w 863"/>
                <a:gd name="T35" fmla="*/ 168295 h 954"/>
                <a:gd name="T36" fmla="*/ 411803 w 863"/>
                <a:gd name="T37" fmla="*/ 160602 h 954"/>
                <a:gd name="T38" fmla="*/ 491849 w 863"/>
                <a:gd name="T39" fmla="*/ 208686 h 954"/>
                <a:gd name="T40" fmla="*/ 460023 w 863"/>
                <a:gd name="T41" fmla="*/ 273119 h 954"/>
                <a:gd name="T42" fmla="*/ 500528 w 863"/>
                <a:gd name="T43" fmla="*/ 313510 h 954"/>
                <a:gd name="T44" fmla="*/ 476418 w 863"/>
                <a:gd name="T45" fmla="*/ 401985 h 954"/>
                <a:gd name="T46" fmla="*/ 411803 w 863"/>
                <a:gd name="T47" fmla="*/ 393330 h 954"/>
                <a:gd name="T48" fmla="*/ 403123 w 863"/>
                <a:gd name="T49" fmla="*/ 441415 h 954"/>
                <a:gd name="T50" fmla="*/ 306682 w 863"/>
                <a:gd name="T51" fmla="*/ 474112 h 954"/>
                <a:gd name="T52" fmla="*/ 572859 w 863"/>
                <a:gd name="T53" fmla="*/ 634714 h 954"/>
                <a:gd name="T54" fmla="*/ 541033 w 863"/>
                <a:gd name="T55" fmla="*/ 627020 h 954"/>
                <a:gd name="T56" fmla="*/ 532354 w 863"/>
                <a:gd name="T57" fmla="*/ 658756 h 954"/>
                <a:gd name="T58" fmla="*/ 467738 w 863"/>
                <a:gd name="T59" fmla="*/ 682798 h 954"/>
                <a:gd name="T60" fmla="*/ 452308 w 863"/>
                <a:gd name="T61" fmla="*/ 651063 h 954"/>
                <a:gd name="T62" fmla="*/ 419518 w 863"/>
                <a:gd name="T63" fmla="*/ 658756 h 954"/>
                <a:gd name="T64" fmla="*/ 371297 w 863"/>
                <a:gd name="T65" fmla="*/ 618365 h 954"/>
                <a:gd name="T66" fmla="*/ 387692 w 863"/>
                <a:gd name="T67" fmla="*/ 586629 h 954"/>
                <a:gd name="T68" fmla="*/ 362618 w 863"/>
                <a:gd name="T69" fmla="*/ 562587 h 954"/>
                <a:gd name="T70" fmla="*/ 379013 w 863"/>
                <a:gd name="T71" fmla="*/ 498154 h 954"/>
                <a:gd name="T72" fmla="*/ 411803 w 863"/>
                <a:gd name="T73" fmla="*/ 498154 h 954"/>
                <a:gd name="T74" fmla="*/ 427233 w 863"/>
                <a:gd name="T75" fmla="*/ 465457 h 954"/>
                <a:gd name="T76" fmla="*/ 484133 w 863"/>
                <a:gd name="T77" fmla="*/ 450070 h 954"/>
                <a:gd name="T78" fmla="*/ 500528 w 863"/>
                <a:gd name="T79" fmla="*/ 481806 h 954"/>
                <a:gd name="T80" fmla="*/ 532354 w 863"/>
                <a:gd name="T81" fmla="*/ 474112 h 954"/>
                <a:gd name="T82" fmla="*/ 589254 w 863"/>
                <a:gd name="T83" fmla="*/ 514503 h 954"/>
                <a:gd name="T84" fmla="*/ 572859 w 863"/>
                <a:gd name="T85" fmla="*/ 546239 h 954"/>
                <a:gd name="T86" fmla="*/ 596969 w 863"/>
                <a:gd name="T87" fmla="*/ 578936 h 954"/>
                <a:gd name="T88" fmla="*/ 572859 w 863"/>
                <a:gd name="T89" fmla="*/ 634714 h 954"/>
                <a:gd name="T90" fmla="*/ 572859 w 863"/>
                <a:gd name="T91" fmla="*/ 634714 h 9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86863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307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7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09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6002514" y="2410832"/>
            <a:ext cx="3937598" cy="1014492"/>
            <a:chOff x="5544500" y="2053878"/>
            <a:chExt cx="2590332" cy="667379"/>
          </a:xfrm>
        </p:grpSpPr>
        <p:sp>
          <p:nvSpPr>
            <p:cNvPr id="45" name="Freeform 98"/>
            <p:cNvSpPr/>
            <p:nvPr/>
          </p:nvSpPr>
          <p:spPr bwMode="auto">
            <a:xfrm>
              <a:off x="5585948" y="2053878"/>
              <a:ext cx="2548884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Content Placeholder 2"/>
            <p:cNvSpPr txBox="1">
              <a:spLocks/>
            </p:cNvSpPr>
            <p:nvPr/>
          </p:nvSpPr>
          <p:spPr bwMode="auto">
            <a:xfrm>
              <a:off x="5544500" y="2560621"/>
              <a:ext cx="2304252" cy="160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5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CONTENT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35063" y="1842406"/>
            <a:ext cx="1952400" cy="1955612"/>
            <a:chOff x="5119800" y="1420585"/>
            <a:chExt cx="1952400" cy="1955612"/>
          </a:xfrm>
        </p:grpSpPr>
        <p:grpSp>
          <p:nvGrpSpPr>
            <p:cNvPr id="47" name="Group 2"/>
            <p:cNvGrpSpPr>
              <a:grpSpLocks/>
            </p:cNvGrpSpPr>
            <p:nvPr/>
          </p:nvGrpSpPr>
          <p:grpSpPr bwMode="auto">
            <a:xfrm>
              <a:off x="5119800" y="1420585"/>
              <a:ext cx="1952400" cy="1955612"/>
              <a:chOff x="2953255" y="4744273"/>
              <a:chExt cx="966131" cy="966131"/>
            </a:xfrm>
          </p:grpSpPr>
          <p:sp>
            <p:nvSpPr>
              <p:cNvPr id="48" name="Oval 86"/>
              <p:cNvSpPr/>
              <p:nvPr/>
            </p:nvSpPr>
            <p:spPr bwMode="auto">
              <a:xfrm>
                <a:off x="3014433" y="4805350"/>
                <a:ext cx="852515" cy="852702"/>
              </a:xfrm>
              <a:prstGeom prst="ellipse">
                <a:avLst/>
              </a:prstGeom>
              <a:solidFill>
                <a:schemeClr val="bg1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Oval 87"/>
              <p:cNvSpPr/>
              <p:nvPr/>
            </p:nvSpPr>
            <p:spPr bwMode="auto">
              <a:xfrm>
                <a:off x="2953255" y="4744273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grpSp>
          <p:nvGrpSpPr>
            <p:cNvPr id="50" name="Group 7"/>
            <p:cNvGrpSpPr>
              <a:grpSpLocks/>
            </p:cNvGrpSpPr>
            <p:nvPr/>
          </p:nvGrpSpPr>
          <p:grpSpPr bwMode="auto">
            <a:xfrm>
              <a:off x="5666852" y="1921052"/>
              <a:ext cx="857731" cy="1067293"/>
              <a:chOff x="5886450" y="690562"/>
              <a:chExt cx="396875" cy="493712"/>
            </a:xfrm>
            <a:solidFill>
              <a:srgbClr val="3DAA64"/>
            </a:solidFill>
          </p:grpSpPr>
          <p:sp>
            <p:nvSpPr>
              <p:cNvPr id="51" name="Freeform 54"/>
              <p:cNvSpPr>
                <a:spLocks noChangeArrowheads="1"/>
              </p:cNvSpPr>
              <p:nvPr/>
            </p:nvSpPr>
            <p:spPr bwMode="auto">
              <a:xfrm>
                <a:off x="6021388" y="1009649"/>
                <a:ext cx="160337" cy="174625"/>
              </a:xfrm>
              <a:custGeom>
                <a:avLst/>
                <a:gdLst>
                  <a:gd name="T0" fmla="*/ 92 w 444"/>
                  <a:gd name="T1" fmla="*/ 0 h 485"/>
                  <a:gd name="T2" fmla="*/ 0 w 444"/>
                  <a:gd name="T3" fmla="*/ 0 h 485"/>
                  <a:gd name="T4" fmla="*/ 0 w 444"/>
                  <a:gd name="T5" fmla="*/ 484 h 485"/>
                  <a:gd name="T6" fmla="*/ 100 w 444"/>
                  <a:gd name="T7" fmla="*/ 484 h 485"/>
                  <a:gd name="T8" fmla="*/ 100 w 444"/>
                  <a:gd name="T9" fmla="*/ 476 h 485"/>
                  <a:gd name="T10" fmla="*/ 443 w 444"/>
                  <a:gd name="T11" fmla="*/ 476 h 485"/>
                  <a:gd name="T12" fmla="*/ 443 w 444"/>
                  <a:gd name="T13" fmla="*/ 401 h 485"/>
                  <a:gd name="T14" fmla="*/ 92 w 444"/>
                  <a:gd name="T15" fmla="*/ 401 h 485"/>
                  <a:gd name="T16" fmla="*/ 92 w 444"/>
                  <a:gd name="T17" fmla="*/ 0 h 485"/>
                  <a:gd name="T18" fmla="*/ 92 w 444"/>
                  <a:gd name="T19" fmla="*/ 0 h 485"/>
                  <a:gd name="T20" fmla="*/ 92 w 444"/>
                  <a:gd name="T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4" h="485">
                    <a:moveTo>
                      <a:pt x="92" y="0"/>
                    </a:moveTo>
                    <a:lnTo>
                      <a:pt x="0" y="0"/>
                    </a:lnTo>
                    <a:lnTo>
                      <a:pt x="0" y="484"/>
                    </a:lnTo>
                    <a:lnTo>
                      <a:pt x="100" y="484"/>
                    </a:lnTo>
                    <a:lnTo>
                      <a:pt x="100" y="476"/>
                    </a:lnTo>
                    <a:lnTo>
                      <a:pt x="443" y="476"/>
                    </a:lnTo>
                    <a:lnTo>
                      <a:pt x="443" y="401"/>
                    </a:lnTo>
                    <a:lnTo>
                      <a:pt x="92" y="401"/>
                    </a:lnTo>
                    <a:lnTo>
                      <a:pt x="92" y="0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52" name="Freeform 55"/>
              <p:cNvSpPr>
                <a:spLocks noChangeArrowheads="1"/>
              </p:cNvSpPr>
              <p:nvPr/>
            </p:nvSpPr>
            <p:spPr bwMode="auto">
              <a:xfrm>
                <a:off x="6021388" y="1009649"/>
                <a:ext cx="160337" cy="174625"/>
              </a:xfrm>
              <a:custGeom>
                <a:avLst/>
                <a:gdLst>
                  <a:gd name="T0" fmla="*/ 92 w 444"/>
                  <a:gd name="T1" fmla="*/ 0 h 485"/>
                  <a:gd name="T2" fmla="*/ 0 w 444"/>
                  <a:gd name="T3" fmla="*/ 0 h 485"/>
                  <a:gd name="T4" fmla="*/ 0 w 444"/>
                  <a:gd name="T5" fmla="*/ 484 h 485"/>
                  <a:gd name="T6" fmla="*/ 100 w 444"/>
                  <a:gd name="T7" fmla="*/ 484 h 485"/>
                  <a:gd name="T8" fmla="*/ 100 w 444"/>
                  <a:gd name="T9" fmla="*/ 476 h 485"/>
                  <a:gd name="T10" fmla="*/ 443 w 444"/>
                  <a:gd name="T11" fmla="*/ 476 h 485"/>
                  <a:gd name="T12" fmla="*/ 443 w 444"/>
                  <a:gd name="T13" fmla="*/ 401 h 485"/>
                  <a:gd name="T14" fmla="*/ 92 w 444"/>
                  <a:gd name="T15" fmla="*/ 401 h 485"/>
                  <a:gd name="T16" fmla="*/ 92 w 444"/>
                  <a:gd name="T17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485">
                    <a:moveTo>
                      <a:pt x="92" y="0"/>
                    </a:moveTo>
                    <a:lnTo>
                      <a:pt x="0" y="0"/>
                    </a:lnTo>
                    <a:lnTo>
                      <a:pt x="0" y="484"/>
                    </a:lnTo>
                    <a:lnTo>
                      <a:pt x="100" y="484"/>
                    </a:lnTo>
                    <a:lnTo>
                      <a:pt x="100" y="476"/>
                    </a:lnTo>
                    <a:lnTo>
                      <a:pt x="443" y="476"/>
                    </a:lnTo>
                    <a:lnTo>
                      <a:pt x="443" y="401"/>
                    </a:lnTo>
                    <a:lnTo>
                      <a:pt x="92" y="401"/>
                    </a:lnTo>
                    <a:lnTo>
                      <a:pt x="92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53" name="Freeform 56"/>
              <p:cNvSpPr>
                <a:spLocks noChangeArrowheads="1"/>
              </p:cNvSpPr>
              <p:nvPr/>
            </p:nvSpPr>
            <p:spPr bwMode="auto">
              <a:xfrm>
                <a:off x="6054725" y="100964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54" name="Freeform 57"/>
              <p:cNvSpPr>
                <a:spLocks noChangeArrowheads="1"/>
              </p:cNvSpPr>
              <p:nvPr/>
            </p:nvSpPr>
            <p:spPr bwMode="auto">
              <a:xfrm>
                <a:off x="5954713" y="708024"/>
                <a:ext cx="77787" cy="77788"/>
              </a:xfrm>
              <a:custGeom>
                <a:avLst/>
                <a:gdLst>
                  <a:gd name="T0" fmla="*/ 217 w 218"/>
                  <a:gd name="T1" fmla="*/ 108 h 218"/>
                  <a:gd name="T2" fmla="*/ 109 w 218"/>
                  <a:gd name="T3" fmla="*/ 217 h 218"/>
                  <a:gd name="T4" fmla="*/ 0 w 218"/>
                  <a:gd name="T5" fmla="*/ 108 h 218"/>
                  <a:gd name="T6" fmla="*/ 109 w 218"/>
                  <a:gd name="T7" fmla="*/ 0 h 218"/>
                  <a:gd name="T8" fmla="*/ 217 w 218"/>
                  <a:gd name="T9" fmla="*/ 108 h 218"/>
                  <a:gd name="T10" fmla="*/ 217 w 218"/>
                  <a:gd name="T11" fmla="*/ 108 h 218"/>
                  <a:gd name="T12" fmla="*/ 217 w 218"/>
                  <a:gd name="T13" fmla="*/ 10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218">
                    <a:moveTo>
                      <a:pt x="217" y="108"/>
                    </a:moveTo>
                    <a:cubicBezTo>
                      <a:pt x="217" y="167"/>
                      <a:pt x="167" y="217"/>
                      <a:pt x="109" y="217"/>
                    </a:cubicBezTo>
                    <a:cubicBezTo>
                      <a:pt x="50" y="217"/>
                      <a:pt x="0" y="167"/>
                      <a:pt x="0" y="108"/>
                    </a:cubicBezTo>
                    <a:cubicBezTo>
                      <a:pt x="0" y="50"/>
                      <a:pt x="50" y="0"/>
                      <a:pt x="109" y="0"/>
                    </a:cubicBezTo>
                    <a:cubicBezTo>
                      <a:pt x="167" y="0"/>
                      <a:pt x="217" y="50"/>
                      <a:pt x="217" y="108"/>
                    </a:cubicBezTo>
                    <a:close/>
                    <a:moveTo>
                      <a:pt x="217" y="108"/>
                    </a:moveTo>
                    <a:lnTo>
                      <a:pt x="217" y="10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55" name="Freeform 58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76200" cy="33337"/>
              </a:xfrm>
              <a:custGeom>
                <a:avLst/>
                <a:gdLst>
                  <a:gd name="T0" fmla="*/ 0 w 210"/>
                  <a:gd name="T1" fmla="*/ 0 h 93"/>
                  <a:gd name="T2" fmla="*/ 8 w 210"/>
                  <a:gd name="T3" fmla="*/ 33 h 93"/>
                  <a:gd name="T4" fmla="*/ 167 w 210"/>
                  <a:gd name="T5" fmla="*/ 92 h 93"/>
                  <a:gd name="T6" fmla="*/ 209 w 210"/>
                  <a:gd name="T7" fmla="*/ 83 h 93"/>
                  <a:gd name="T8" fmla="*/ 175 w 210"/>
                  <a:gd name="T9" fmla="*/ 58 h 93"/>
                  <a:gd name="T10" fmla="*/ 0 w 210"/>
                  <a:gd name="T11" fmla="*/ 0 h 93"/>
                  <a:gd name="T12" fmla="*/ 0 w 210"/>
                  <a:gd name="T13" fmla="*/ 0 h 93"/>
                  <a:gd name="T14" fmla="*/ 0 w 210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93">
                    <a:moveTo>
                      <a:pt x="0" y="0"/>
                    </a:moveTo>
                    <a:lnTo>
                      <a:pt x="8" y="33"/>
                    </a:lnTo>
                    <a:lnTo>
                      <a:pt x="167" y="92"/>
                    </a:lnTo>
                    <a:lnTo>
                      <a:pt x="209" y="83"/>
                    </a:lnTo>
                    <a:lnTo>
                      <a:pt x="175" y="5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56" name="Freeform 59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76200" cy="33337"/>
              </a:xfrm>
              <a:custGeom>
                <a:avLst/>
                <a:gdLst>
                  <a:gd name="T0" fmla="*/ 0 w 210"/>
                  <a:gd name="T1" fmla="*/ 0 h 93"/>
                  <a:gd name="T2" fmla="*/ 8 w 210"/>
                  <a:gd name="T3" fmla="*/ 33 h 93"/>
                  <a:gd name="T4" fmla="*/ 167 w 210"/>
                  <a:gd name="T5" fmla="*/ 92 h 93"/>
                  <a:gd name="T6" fmla="*/ 209 w 210"/>
                  <a:gd name="T7" fmla="*/ 83 h 93"/>
                  <a:gd name="T8" fmla="*/ 175 w 210"/>
                  <a:gd name="T9" fmla="*/ 58 h 93"/>
                  <a:gd name="T10" fmla="*/ 0 w 210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93">
                    <a:moveTo>
                      <a:pt x="0" y="0"/>
                    </a:moveTo>
                    <a:lnTo>
                      <a:pt x="8" y="33"/>
                    </a:lnTo>
                    <a:lnTo>
                      <a:pt x="167" y="92"/>
                    </a:lnTo>
                    <a:lnTo>
                      <a:pt x="209" y="83"/>
                    </a:lnTo>
                    <a:lnTo>
                      <a:pt x="175" y="5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57" name="Freeform 60"/>
              <p:cNvSpPr>
                <a:spLocks noChangeArrowheads="1"/>
              </p:cNvSpPr>
              <p:nvPr/>
            </p:nvSpPr>
            <p:spPr bwMode="auto">
              <a:xfrm>
                <a:off x="6054725" y="811212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  <p:sp>
            <p:nvSpPr>
              <p:cNvPr id="58" name="Freeform 61"/>
              <p:cNvSpPr>
                <a:spLocks noChangeArrowheads="1"/>
              </p:cNvSpPr>
              <p:nvPr/>
            </p:nvSpPr>
            <p:spPr bwMode="auto">
              <a:xfrm>
                <a:off x="5886450" y="690562"/>
                <a:ext cx="396875" cy="325437"/>
              </a:xfrm>
              <a:custGeom>
                <a:avLst/>
                <a:gdLst>
                  <a:gd name="T0" fmla="*/ 877 w 1104"/>
                  <a:gd name="T1" fmla="*/ 0 h 904"/>
                  <a:gd name="T2" fmla="*/ 877 w 1104"/>
                  <a:gd name="T3" fmla="*/ 84 h 904"/>
                  <a:gd name="T4" fmla="*/ 836 w 1104"/>
                  <a:gd name="T5" fmla="*/ 84 h 904"/>
                  <a:gd name="T6" fmla="*/ 836 w 1104"/>
                  <a:gd name="T7" fmla="*/ 117 h 904"/>
                  <a:gd name="T8" fmla="*/ 794 w 1104"/>
                  <a:gd name="T9" fmla="*/ 117 h 904"/>
                  <a:gd name="T10" fmla="*/ 476 w 1104"/>
                  <a:gd name="T11" fmla="*/ 243 h 904"/>
                  <a:gd name="T12" fmla="*/ 468 w 1104"/>
                  <a:gd name="T13" fmla="*/ 243 h 904"/>
                  <a:gd name="T14" fmla="*/ 359 w 1104"/>
                  <a:gd name="T15" fmla="*/ 368 h 904"/>
                  <a:gd name="T16" fmla="*/ 417 w 1104"/>
                  <a:gd name="T17" fmla="*/ 619 h 904"/>
                  <a:gd name="T18" fmla="*/ 66 w 1104"/>
                  <a:gd name="T19" fmla="*/ 761 h 904"/>
                  <a:gd name="T20" fmla="*/ 100 w 1104"/>
                  <a:gd name="T21" fmla="*/ 878 h 904"/>
                  <a:gd name="T22" fmla="*/ 509 w 1104"/>
                  <a:gd name="T23" fmla="*/ 711 h 904"/>
                  <a:gd name="T24" fmla="*/ 635 w 1104"/>
                  <a:gd name="T25" fmla="*/ 845 h 904"/>
                  <a:gd name="T26" fmla="*/ 735 w 1104"/>
                  <a:gd name="T27" fmla="*/ 836 h 904"/>
                  <a:gd name="T28" fmla="*/ 844 w 1104"/>
                  <a:gd name="T29" fmla="*/ 644 h 904"/>
                  <a:gd name="T30" fmla="*/ 727 w 1104"/>
                  <a:gd name="T31" fmla="*/ 611 h 904"/>
                  <a:gd name="T32" fmla="*/ 668 w 1104"/>
                  <a:gd name="T33" fmla="*/ 711 h 904"/>
                  <a:gd name="T34" fmla="*/ 610 w 1104"/>
                  <a:gd name="T35" fmla="*/ 644 h 904"/>
                  <a:gd name="T36" fmla="*/ 610 w 1104"/>
                  <a:gd name="T37" fmla="*/ 611 h 904"/>
                  <a:gd name="T38" fmla="*/ 744 w 1104"/>
                  <a:gd name="T39" fmla="*/ 502 h 904"/>
                  <a:gd name="T40" fmla="*/ 685 w 1104"/>
                  <a:gd name="T41" fmla="*/ 435 h 904"/>
                  <a:gd name="T42" fmla="*/ 643 w 1104"/>
                  <a:gd name="T43" fmla="*/ 443 h 904"/>
                  <a:gd name="T44" fmla="*/ 484 w 1104"/>
                  <a:gd name="T45" fmla="*/ 385 h 904"/>
                  <a:gd name="T46" fmla="*/ 526 w 1104"/>
                  <a:gd name="T47" fmla="*/ 477 h 904"/>
                  <a:gd name="T48" fmla="*/ 434 w 1104"/>
                  <a:gd name="T49" fmla="*/ 468 h 904"/>
                  <a:gd name="T50" fmla="*/ 426 w 1104"/>
                  <a:gd name="T51" fmla="*/ 310 h 904"/>
                  <a:gd name="T52" fmla="*/ 443 w 1104"/>
                  <a:gd name="T53" fmla="*/ 318 h 904"/>
                  <a:gd name="T54" fmla="*/ 468 w 1104"/>
                  <a:gd name="T55" fmla="*/ 326 h 904"/>
                  <a:gd name="T56" fmla="*/ 476 w 1104"/>
                  <a:gd name="T57" fmla="*/ 326 h 904"/>
                  <a:gd name="T58" fmla="*/ 660 w 1104"/>
                  <a:gd name="T59" fmla="*/ 376 h 904"/>
                  <a:gd name="T60" fmla="*/ 602 w 1104"/>
                  <a:gd name="T61" fmla="*/ 285 h 904"/>
                  <a:gd name="T62" fmla="*/ 836 w 1104"/>
                  <a:gd name="T63" fmla="*/ 193 h 904"/>
                  <a:gd name="T64" fmla="*/ 836 w 1104"/>
                  <a:gd name="T65" fmla="*/ 218 h 904"/>
                  <a:gd name="T66" fmla="*/ 877 w 1104"/>
                  <a:gd name="T67" fmla="*/ 218 h 904"/>
                  <a:gd name="T68" fmla="*/ 877 w 1104"/>
                  <a:gd name="T69" fmla="*/ 301 h 904"/>
                  <a:gd name="T70" fmla="*/ 1103 w 1104"/>
                  <a:gd name="T71" fmla="*/ 301 h 904"/>
                  <a:gd name="T72" fmla="*/ 1103 w 1104"/>
                  <a:gd name="T73" fmla="*/ 0 h 904"/>
                  <a:gd name="T74" fmla="*/ 877 w 1104"/>
                  <a:gd name="T75" fmla="*/ 0 h 904"/>
                  <a:gd name="T76" fmla="*/ 877 w 1104"/>
                  <a:gd name="T77" fmla="*/ 193 h 904"/>
                  <a:gd name="T78" fmla="*/ 860 w 1104"/>
                  <a:gd name="T79" fmla="*/ 193 h 904"/>
                  <a:gd name="T80" fmla="*/ 860 w 1104"/>
                  <a:gd name="T81" fmla="*/ 176 h 904"/>
                  <a:gd name="T82" fmla="*/ 860 w 1104"/>
                  <a:gd name="T83" fmla="*/ 142 h 904"/>
                  <a:gd name="T84" fmla="*/ 860 w 1104"/>
                  <a:gd name="T85" fmla="*/ 109 h 904"/>
                  <a:gd name="T86" fmla="*/ 877 w 1104"/>
                  <a:gd name="T87" fmla="*/ 109 h 904"/>
                  <a:gd name="T88" fmla="*/ 877 w 1104"/>
                  <a:gd name="T89" fmla="*/ 193 h 904"/>
                  <a:gd name="T90" fmla="*/ 877 w 1104"/>
                  <a:gd name="T91" fmla="*/ 193 h 904"/>
                  <a:gd name="T92" fmla="*/ 877 w 1104"/>
                  <a:gd name="T93" fmla="*/ 193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4" h="904">
                    <a:moveTo>
                      <a:pt x="877" y="0"/>
                    </a:moveTo>
                    <a:cubicBezTo>
                      <a:pt x="877" y="84"/>
                      <a:pt x="877" y="84"/>
                      <a:pt x="877" y="84"/>
                    </a:cubicBezTo>
                    <a:cubicBezTo>
                      <a:pt x="836" y="84"/>
                      <a:pt x="836" y="84"/>
                      <a:pt x="836" y="84"/>
                    </a:cubicBezTo>
                    <a:cubicBezTo>
                      <a:pt x="836" y="117"/>
                      <a:pt x="836" y="117"/>
                      <a:pt x="836" y="117"/>
                    </a:cubicBezTo>
                    <a:cubicBezTo>
                      <a:pt x="819" y="109"/>
                      <a:pt x="810" y="109"/>
                      <a:pt x="794" y="117"/>
                    </a:cubicBezTo>
                    <a:cubicBezTo>
                      <a:pt x="685" y="159"/>
                      <a:pt x="585" y="201"/>
                      <a:pt x="476" y="243"/>
                    </a:cubicBezTo>
                    <a:cubicBezTo>
                      <a:pt x="468" y="243"/>
                      <a:pt x="468" y="243"/>
                      <a:pt x="468" y="243"/>
                    </a:cubicBezTo>
                    <a:cubicBezTo>
                      <a:pt x="409" y="243"/>
                      <a:pt x="342" y="293"/>
                      <a:pt x="359" y="368"/>
                    </a:cubicBezTo>
                    <a:cubicBezTo>
                      <a:pt x="376" y="452"/>
                      <a:pt x="401" y="535"/>
                      <a:pt x="417" y="619"/>
                    </a:cubicBezTo>
                    <a:cubicBezTo>
                      <a:pt x="301" y="669"/>
                      <a:pt x="183" y="719"/>
                      <a:pt x="66" y="761"/>
                    </a:cubicBezTo>
                    <a:cubicBezTo>
                      <a:pt x="0" y="786"/>
                      <a:pt x="33" y="903"/>
                      <a:pt x="100" y="878"/>
                    </a:cubicBezTo>
                    <a:cubicBezTo>
                      <a:pt x="234" y="820"/>
                      <a:pt x="376" y="769"/>
                      <a:pt x="509" y="711"/>
                    </a:cubicBezTo>
                    <a:cubicBezTo>
                      <a:pt x="543" y="761"/>
                      <a:pt x="593" y="803"/>
                      <a:pt x="635" y="845"/>
                    </a:cubicBezTo>
                    <a:cubicBezTo>
                      <a:pt x="668" y="870"/>
                      <a:pt x="710" y="870"/>
                      <a:pt x="735" y="836"/>
                    </a:cubicBezTo>
                    <a:cubicBezTo>
                      <a:pt x="777" y="769"/>
                      <a:pt x="819" y="711"/>
                      <a:pt x="844" y="644"/>
                    </a:cubicBezTo>
                    <a:cubicBezTo>
                      <a:pt x="869" y="569"/>
                      <a:pt x="752" y="535"/>
                      <a:pt x="727" y="611"/>
                    </a:cubicBezTo>
                    <a:cubicBezTo>
                      <a:pt x="710" y="644"/>
                      <a:pt x="694" y="677"/>
                      <a:pt x="668" y="711"/>
                    </a:cubicBezTo>
                    <a:cubicBezTo>
                      <a:pt x="652" y="694"/>
                      <a:pt x="627" y="669"/>
                      <a:pt x="610" y="644"/>
                    </a:cubicBezTo>
                    <a:cubicBezTo>
                      <a:pt x="610" y="636"/>
                      <a:pt x="610" y="619"/>
                      <a:pt x="610" y="611"/>
                    </a:cubicBezTo>
                    <a:cubicBezTo>
                      <a:pt x="744" y="502"/>
                      <a:pt x="744" y="502"/>
                      <a:pt x="744" y="502"/>
                    </a:cubicBezTo>
                    <a:cubicBezTo>
                      <a:pt x="685" y="435"/>
                      <a:pt x="685" y="435"/>
                      <a:pt x="685" y="435"/>
                    </a:cubicBezTo>
                    <a:cubicBezTo>
                      <a:pt x="643" y="443"/>
                      <a:pt x="643" y="443"/>
                      <a:pt x="643" y="443"/>
                    </a:cubicBezTo>
                    <a:cubicBezTo>
                      <a:pt x="484" y="385"/>
                      <a:pt x="484" y="385"/>
                      <a:pt x="484" y="385"/>
                    </a:cubicBezTo>
                    <a:cubicBezTo>
                      <a:pt x="526" y="477"/>
                      <a:pt x="526" y="477"/>
                      <a:pt x="526" y="477"/>
                    </a:cubicBezTo>
                    <a:cubicBezTo>
                      <a:pt x="434" y="468"/>
                      <a:pt x="434" y="468"/>
                      <a:pt x="434" y="468"/>
                    </a:cubicBezTo>
                    <a:cubicBezTo>
                      <a:pt x="434" y="468"/>
                      <a:pt x="367" y="293"/>
                      <a:pt x="426" y="310"/>
                    </a:cubicBezTo>
                    <a:cubicBezTo>
                      <a:pt x="434" y="310"/>
                      <a:pt x="443" y="310"/>
                      <a:pt x="443" y="318"/>
                    </a:cubicBezTo>
                    <a:cubicBezTo>
                      <a:pt x="468" y="326"/>
                      <a:pt x="468" y="326"/>
                      <a:pt x="468" y="326"/>
                    </a:cubicBezTo>
                    <a:lnTo>
                      <a:pt x="476" y="326"/>
                    </a:lnTo>
                    <a:cubicBezTo>
                      <a:pt x="660" y="376"/>
                      <a:pt x="660" y="376"/>
                      <a:pt x="660" y="376"/>
                    </a:cubicBezTo>
                    <a:cubicBezTo>
                      <a:pt x="602" y="285"/>
                      <a:pt x="602" y="285"/>
                      <a:pt x="602" y="285"/>
                    </a:cubicBezTo>
                    <a:cubicBezTo>
                      <a:pt x="677" y="260"/>
                      <a:pt x="760" y="226"/>
                      <a:pt x="836" y="193"/>
                    </a:cubicBezTo>
                    <a:cubicBezTo>
                      <a:pt x="836" y="218"/>
                      <a:pt x="836" y="218"/>
                      <a:pt x="836" y="218"/>
                    </a:cubicBezTo>
                    <a:cubicBezTo>
                      <a:pt x="877" y="218"/>
                      <a:pt x="877" y="218"/>
                      <a:pt x="877" y="218"/>
                    </a:cubicBezTo>
                    <a:cubicBezTo>
                      <a:pt x="877" y="301"/>
                      <a:pt x="877" y="301"/>
                      <a:pt x="877" y="301"/>
                    </a:cubicBezTo>
                    <a:cubicBezTo>
                      <a:pt x="1103" y="301"/>
                      <a:pt x="1103" y="301"/>
                      <a:pt x="1103" y="301"/>
                    </a:cubicBezTo>
                    <a:cubicBezTo>
                      <a:pt x="1103" y="0"/>
                      <a:pt x="1103" y="0"/>
                      <a:pt x="1103" y="0"/>
                    </a:cubicBezTo>
                    <a:lnTo>
                      <a:pt x="877" y="0"/>
                    </a:lnTo>
                    <a:close/>
                    <a:moveTo>
                      <a:pt x="877" y="193"/>
                    </a:moveTo>
                    <a:cubicBezTo>
                      <a:pt x="860" y="193"/>
                      <a:pt x="860" y="193"/>
                      <a:pt x="860" y="193"/>
                    </a:cubicBezTo>
                    <a:cubicBezTo>
                      <a:pt x="860" y="176"/>
                      <a:pt x="860" y="176"/>
                      <a:pt x="860" y="176"/>
                    </a:cubicBezTo>
                    <a:cubicBezTo>
                      <a:pt x="860" y="167"/>
                      <a:pt x="860" y="151"/>
                      <a:pt x="860" y="142"/>
                    </a:cubicBezTo>
                    <a:cubicBezTo>
                      <a:pt x="860" y="109"/>
                      <a:pt x="860" y="109"/>
                      <a:pt x="860" y="109"/>
                    </a:cubicBezTo>
                    <a:cubicBezTo>
                      <a:pt x="877" y="109"/>
                      <a:pt x="877" y="109"/>
                      <a:pt x="877" y="109"/>
                    </a:cubicBezTo>
                    <a:lnTo>
                      <a:pt x="877" y="193"/>
                    </a:lnTo>
                    <a:close/>
                    <a:moveTo>
                      <a:pt x="877" y="193"/>
                    </a:moveTo>
                    <a:lnTo>
                      <a:pt x="877" y="19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ea typeface="SimSun" charset="0"/>
                </a:endParaRPr>
              </a:p>
            </p:txBody>
          </p:sp>
        </p:grpSp>
      </p:grp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17" t="81389"/>
          <a:stretch/>
        </p:blipFill>
        <p:spPr>
          <a:xfrm>
            <a:off x="5559125" y="5096359"/>
            <a:ext cx="1073750" cy="1276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236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856318" cy="754236"/>
            <a:chOff x="1153871" y="221914"/>
            <a:chExt cx="285631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560" y="765772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8" name="9 Rectángulo redondeado"/>
          <p:cNvSpPr>
            <a:spLocks noChangeAspect="1"/>
          </p:cNvSpPr>
          <p:nvPr/>
        </p:nvSpPr>
        <p:spPr>
          <a:xfrm>
            <a:off x="6451876" y="2453007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01</a:t>
            </a:r>
          </a:p>
        </p:txBody>
      </p:sp>
      <p:sp>
        <p:nvSpPr>
          <p:cNvPr id="229" name="10 Rectángulo redondeado"/>
          <p:cNvSpPr>
            <a:spLocks noChangeAspect="1"/>
          </p:cNvSpPr>
          <p:nvPr/>
        </p:nvSpPr>
        <p:spPr>
          <a:xfrm>
            <a:off x="6451876" y="3713001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02</a:t>
            </a:r>
          </a:p>
        </p:txBody>
      </p:sp>
      <p:sp>
        <p:nvSpPr>
          <p:cNvPr id="230" name="Textbox 1"/>
          <p:cNvSpPr/>
          <p:nvPr/>
        </p:nvSpPr>
        <p:spPr>
          <a:xfrm>
            <a:off x="7495558" y="2453007"/>
            <a:ext cx="2677488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231" name="Textbox 1"/>
          <p:cNvSpPr/>
          <p:nvPr/>
        </p:nvSpPr>
        <p:spPr>
          <a:xfrm>
            <a:off x="7494401" y="3713001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232" name="Textbox 1"/>
          <p:cNvSpPr/>
          <p:nvPr/>
        </p:nvSpPr>
        <p:spPr>
          <a:xfrm>
            <a:off x="7494401" y="4972995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233" name="18 Rectángulo redondeado"/>
          <p:cNvSpPr>
            <a:spLocks noChangeAspect="1"/>
          </p:cNvSpPr>
          <p:nvPr/>
        </p:nvSpPr>
        <p:spPr>
          <a:xfrm>
            <a:off x="6451876" y="4972995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SV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03</a:t>
            </a:r>
          </a:p>
        </p:txBody>
      </p:sp>
      <p:sp>
        <p:nvSpPr>
          <p:cNvPr id="234" name="Freeform 55"/>
          <p:cNvSpPr>
            <a:spLocks/>
          </p:cNvSpPr>
          <p:nvPr/>
        </p:nvSpPr>
        <p:spPr bwMode="auto">
          <a:xfrm>
            <a:off x="1308100" y="3603473"/>
            <a:ext cx="2294264" cy="1670602"/>
          </a:xfrm>
          <a:custGeom>
            <a:avLst/>
            <a:gdLst>
              <a:gd name="T0" fmla="*/ 904 w 3131"/>
              <a:gd name="T1" fmla="*/ 2 h 2280"/>
              <a:gd name="T2" fmla="*/ 838 w 3131"/>
              <a:gd name="T3" fmla="*/ 208 h 2280"/>
              <a:gd name="T4" fmla="*/ 816 w 3131"/>
              <a:gd name="T5" fmla="*/ 404 h 2280"/>
              <a:gd name="T6" fmla="*/ 832 w 3131"/>
              <a:gd name="T7" fmla="*/ 588 h 2280"/>
              <a:gd name="T8" fmla="*/ 882 w 3131"/>
              <a:gd name="T9" fmla="*/ 757 h 2280"/>
              <a:gd name="T10" fmla="*/ 962 w 3131"/>
              <a:gd name="T11" fmla="*/ 910 h 2280"/>
              <a:gd name="T12" fmla="*/ 1069 w 3131"/>
              <a:gd name="T13" fmla="*/ 1046 h 2280"/>
              <a:gd name="T14" fmla="*/ 1197 w 3131"/>
              <a:gd name="T15" fmla="*/ 1162 h 2280"/>
              <a:gd name="T16" fmla="*/ 1354 w 3131"/>
              <a:gd name="T17" fmla="*/ 1265 h 2280"/>
              <a:gd name="T18" fmla="*/ 1538 w 3131"/>
              <a:gd name="T19" fmla="*/ 1345 h 2280"/>
              <a:gd name="T20" fmla="*/ 1736 w 3131"/>
              <a:gd name="T21" fmla="*/ 1395 h 2280"/>
              <a:gd name="T22" fmla="*/ 1942 w 3131"/>
              <a:gd name="T23" fmla="*/ 1411 h 2280"/>
              <a:gd name="T24" fmla="*/ 2153 w 3131"/>
              <a:gd name="T25" fmla="*/ 1389 h 2280"/>
              <a:gd name="T26" fmla="*/ 2361 w 3131"/>
              <a:gd name="T27" fmla="*/ 1331 h 2280"/>
              <a:gd name="T28" fmla="*/ 2564 w 3131"/>
              <a:gd name="T29" fmla="*/ 1228 h 2280"/>
              <a:gd name="T30" fmla="*/ 2719 w 3131"/>
              <a:gd name="T31" fmla="*/ 1104 h 2280"/>
              <a:gd name="T32" fmla="*/ 2813 w 3131"/>
              <a:gd name="T33" fmla="*/ 972 h 2280"/>
              <a:gd name="T34" fmla="*/ 2871 w 3131"/>
              <a:gd name="T35" fmla="*/ 819 h 2280"/>
              <a:gd name="T36" fmla="*/ 2892 w 3131"/>
              <a:gd name="T37" fmla="*/ 652 h 2280"/>
              <a:gd name="T38" fmla="*/ 2873 w 3131"/>
              <a:gd name="T39" fmla="*/ 489 h 2280"/>
              <a:gd name="T40" fmla="*/ 2818 w 3131"/>
              <a:gd name="T41" fmla="*/ 344 h 2280"/>
              <a:gd name="T42" fmla="*/ 2733 w 3131"/>
              <a:gd name="T43" fmla="*/ 217 h 2280"/>
              <a:gd name="T44" fmla="*/ 2621 w 3131"/>
              <a:gd name="T45" fmla="*/ 111 h 2280"/>
              <a:gd name="T46" fmla="*/ 2636 w 3131"/>
              <a:gd name="T47" fmla="*/ 122 h 2280"/>
              <a:gd name="T48" fmla="*/ 2778 w 3131"/>
              <a:gd name="T49" fmla="*/ 248 h 2280"/>
              <a:gd name="T50" fmla="*/ 2898 w 3131"/>
              <a:gd name="T51" fmla="*/ 396 h 2280"/>
              <a:gd name="T52" fmla="*/ 2991 w 3131"/>
              <a:gd name="T53" fmla="*/ 559 h 2280"/>
              <a:gd name="T54" fmla="*/ 3061 w 3131"/>
              <a:gd name="T55" fmla="*/ 733 h 2280"/>
              <a:gd name="T56" fmla="*/ 3107 w 3131"/>
              <a:gd name="T57" fmla="*/ 916 h 2280"/>
              <a:gd name="T58" fmla="*/ 3129 w 3131"/>
              <a:gd name="T59" fmla="*/ 1100 h 2280"/>
              <a:gd name="T60" fmla="*/ 3127 w 3131"/>
              <a:gd name="T61" fmla="*/ 1286 h 2280"/>
              <a:gd name="T62" fmla="*/ 3100 w 3131"/>
              <a:gd name="T63" fmla="*/ 1467 h 2280"/>
              <a:gd name="T64" fmla="*/ 3049 w 3131"/>
              <a:gd name="T65" fmla="*/ 1637 h 2280"/>
              <a:gd name="T66" fmla="*/ 2976 w 3131"/>
              <a:gd name="T67" fmla="*/ 1799 h 2280"/>
              <a:gd name="T68" fmla="*/ 2879 w 3131"/>
              <a:gd name="T69" fmla="*/ 1942 h 2280"/>
              <a:gd name="T70" fmla="*/ 2756 w 3131"/>
              <a:gd name="T71" fmla="*/ 2064 h 2280"/>
              <a:gd name="T72" fmla="*/ 2611 w 3131"/>
              <a:gd name="T73" fmla="*/ 2163 h 2280"/>
              <a:gd name="T74" fmla="*/ 2442 w 3131"/>
              <a:gd name="T75" fmla="*/ 2235 h 2280"/>
              <a:gd name="T76" fmla="*/ 2248 w 3131"/>
              <a:gd name="T77" fmla="*/ 2274 h 2280"/>
              <a:gd name="T78" fmla="*/ 2143 w 3131"/>
              <a:gd name="T79" fmla="*/ 2280 h 2280"/>
              <a:gd name="T80" fmla="*/ 475 w 3131"/>
              <a:gd name="T81" fmla="*/ 2274 h 2280"/>
              <a:gd name="T82" fmla="*/ 324 w 3131"/>
              <a:gd name="T83" fmla="*/ 2227 h 2280"/>
              <a:gd name="T84" fmla="*/ 192 w 3131"/>
              <a:gd name="T85" fmla="*/ 2142 h 2280"/>
              <a:gd name="T86" fmla="*/ 91 w 3131"/>
              <a:gd name="T87" fmla="*/ 2025 h 2280"/>
              <a:gd name="T88" fmla="*/ 25 w 3131"/>
              <a:gd name="T89" fmla="*/ 1882 h 2280"/>
              <a:gd name="T90" fmla="*/ 0 w 3131"/>
              <a:gd name="T91" fmla="*/ 1721 h 2280"/>
              <a:gd name="T92" fmla="*/ 19 w 3131"/>
              <a:gd name="T93" fmla="*/ 1575 h 2280"/>
              <a:gd name="T94" fmla="*/ 73 w 3131"/>
              <a:gd name="T95" fmla="*/ 1443 h 2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31" h="2280">
                <a:moveTo>
                  <a:pt x="904" y="0"/>
                </a:moveTo>
                <a:lnTo>
                  <a:pt x="904" y="2"/>
                </a:lnTo>
                <a:lnTo>
                  <a:pt x="865" y="107"/>
                </a:lnTo>
                <a:lnTo>
                  <a:pt x="838" y="208"/>
                </a:lnTo>
                <a:lnTo>
                  <a:pt x="822" y="309"/>
                </a:lnTo>
                <a:lnTo>
                  <a:pt x="816" y="404"/>
                </a:lnTo>
                <a:lnTo>
                  <a:pt x="818" y="497"/>
                </a:lnTo>
                <a:lnTo>
                  <a:pt x="832" y="588"/>
                </a:lnTo>
                <a:lnTo>
                  <a:pt x="853" y="673"/>
                </a:lnTo>
                <a:lnTo>
                  <a:pt x="882" y="757"/>
                </a:lnTo>
                <a:lnTo>
                  <a:pt x="917" y="834"/>
                </a:lnTo>
                <a:lnTo>
                  <a:pt x="962" y="910"/>
                </a:lnTo>
                <a:lnTo>
                  <a:pt x="1012" y="980"/>
                </a:lnTo>
                <a:lnTo>
                  <a:pt x="1069" y="1046"/>
                </a:lnTo>
                <a:lnTo>
                  <a:pt x="1131" y="1106"/>
                </a:lnTo>
                <a:lnTo>
                  <a:pt x="1197" y="1162"/>
                </a:lnTo>
                <a:lnTo>
                  <a:pt x="1268" y="1213"/>
                </a:lnTo>
                <a:lnTo>
                  <a:pt x="1354" y="1265"/>
                </a:lnTo>
                <a:lnTo>
                  <a:pt x="1445" y="1308"/>
                </a:lnTo>
                <a:lnTo>
                  <a:pt x="1538" y="1345"/>
                </a:lnTo>
                <a:lnTo>
                  <a:pt x="1635" y="1374"/>
                </a:lnTo>
                <a:lnTo>
                  <a:pt x="1736" y="1395"/>
                </a:lnTo>
                <a:lnTo>
                  <a:pt x="1839" y="1407"/>
                </a:lnTo>
                <a:lnTo>
                  <a:pt x="1942" y="1411"/>
                </a:lnTo>
                <a:lnTo>
                  <a:pt x="2046" y="1405"/>
                </a:lnTo>
                <a:lnTo>
                  <a:pt x="2153" y="1389"/>
                </a:lnTo>
                <a:lnTo>
                  <a:pt x="2258" y="1366"/>
                </a:lnTo>
                <a:lnTo>
                  <a:pt x="2361" y="1331"/>
                </a:lnTo>
                <a:lnTo>
                  <a:pt x="2463" y="1284"/>
                </a:lnTo>
                <a:lnTo>
                  <a:pt x="2564" y="1228"/>
                </a:lnTo>
                <a:lnTo>
                  <a:pt x="2661" y="1160"/>
                </a:lnTo>
                <a:lnTo>
                  <a:pt x="2719" y="1104"/>
                </a:lnTo>
                <a:lnTo>
                  <a:pt x="2770" y="1040"/>
                </a:lnTo>
                <a:lnTo>
                  <a:pt x="2813" y="972"/>
                </a:lnTo>
                <a:lnTo>
                  <a:pt x="2846" y="898"/>
                </a:lnTo>
                <a:lnTo>
                  <a:pt x="2871" y="819"/>
                </a:lnTo>
                <a:lnTo>
                  <a:pt x="2886" y="737"/>
                </a:lnTo>
                <a:lnTo>
                  <a:pt x="2892" y="652"/>
                </a:lnTo>
                <a:lnTo>
                  <a:pt x="2888" y="567"/>
                </a:lnTo>
                <a:lnTo>
                  <a:pt x="2873" y="489"/>
                </a:lnTo>
                <a:lnTo>
                  <a:pt x="2849" y="413"/>
                </a:lnTo>
                <a:lnTo>
                  <a:pt x="2818" y="344"/>
                </a:lnTo>
                <a:lnTo>
                  <a:pt x="2780" y="278"/>
                </a:lnTo>
                <a:lnTo>
                  <a:pt x="2733" y="217"/>
                </a:lnTo>
                <a:lnTo>
                  <a:pt x="2679" y="161"/>
                </a:lnTo>
                <a:lnTo>
                  <a:pt x="2621" y="111"/>
                </a:lnTo>
                <a:lnTo>
                  <a:pt x="2555" y="66"/>
                </a:lnTo>
                <a:lnTo>
                  <a:pt x="2636" y="122"/>
                </a:lnTo>
                <a:lnTo>
                  <a:pt x="2710" y="182"/>
                </a:lnTo>
                <a:lnTo>
                  <a:pt x="2778" y="248"/>
                </a:lnTo>
                <a:lnTo>
                  <a:pt x="2842" y="320"/>
                </a:lnTo>
                <a:lnTo>
                  <a:pt x="2898" y="396"/>
                </a:lnTo>
                <a:lnTo>
                  <a:pt x="2946" y="475"/>
                </a:lnTo>
                <a:lnTo>
                  <a:pt x="2991" y="559"/>
                </a:lnTo>
                <a:lnTo>
                  <a:pt x="3030" y="644"/>
                </a:lnTo>
                <a:lnTo>
                  <a:pt x="3061" y="733"/>
                </a:lnTo>
                <a:lnTo>
                  <a:pt x="3088" y="823"/>
                </a:lnTo>
                <a:lnTo>
                  <a:pt x="3107" y="916"/>
                </a:lnTo>
                <a:lnTo>
                  <a:pt x="3121" y="1007"/>
                </a:lnTo>
                <a:lnTo>
                  <a:pt x="3129" y="1100"/>
                </a:lnTo>
                <a:lnTo>
                  <a:pt x="3131" y="1193"/>
                </a:lnTo>
                <a:lnTo>
                  <a:pt x="3127" y="1286"/>
                </a:lnTo>
                <a:lnTo>
                  <a:pt x="3117" y="1376"/>
                </a:lnTo>
                <a:lnTo>
                  <a:pt x="3100" y="1467"/>
                </a:lnTo>
                <a:lnTo>
                  <a:pt x="3078" y="1554"/>
                </a:lnTo>
                <a:lnTo>
                  <a:pt x="3049" y="1637"/>
                </a:lnTo>
                <a:lnTo>
                  <a:pt x="3016" y="1721"/>
                </a:lnTo>
                <a:lnTo>
                  <a:pt x="2976" y="1799"/>
                </a:lnTo>
                <a:lnTo>
                  <a:pt x="2929" y="1872"/>
                </a:lnTo>
                <a:lnTo>
                  <a:pt x="2879" y="1942"/>
                </a:lnTo>
                <a:lnTo>
                  <a:pt x="2820" y="2006"/>
                </a:lnTo>
                <a:lnTo>
                  <a:pt x="2756" y="2064"/>
                </a:lnTo>
                <a:lnTo>
                  <a:pt x="2686" y="2119"/>
                </a:lnTo>
                <a:lnTo>
                  <a:pt x="2611" y="2163"/>
                </a:lnTo>
                <a:lnTo>
                  <a:pt x="2529" y="2204"/>
                </a:lnTo>
                <a:lnTo>
                  <a:pt x="2442" y="2235"/>
                </a:lnTo>
                <a:lnTo>
                  <a:pt x="2347" y="2258"/>
                </a:lnTo>
                <a:lnTo>
                  <a:pt x="2248" y="2274"/>
                </a:lnTo>
                <a:lnTo>
                  <a:pt x="2143" y="2280"/>
                </a:lnTo>
                <a:lnTo>
                  <a:pt x="2143" y="2280"/>
                </a:lnTo>
                <a:lnTo>
                  <a:pt x="558" y="2280"/>
                </a:lnTo>
                <a:lnTo>
                  <a:pt x="475" y="2274"/>
                </a:lnTo>
                <a:lnTo>
                  <a:pt x="397" y="2256"/>
                </a:lnTo>
                <a:lnTo>
                  <a:pt x="324" y="2227"/>
                </a:lnTo>
                <a:lnTo>
                  <a:pt x="254" y="2190"/>
                </a:lnTo>
                <a:lnTo>
                  <a:pt x="192" y="2142"/>
                </a:lnTo>
                <a:lnTo>
                  <a:pt x="137" y="2088"/>
                </a:lnTo>
                <a:lnTo>
                  <a:pt x="91" y="2025"/>
                </a:lnTo>
                <a:lnTo>
                  <a:pt x="52" y="1958"/>
                </a:lnTo>
                <a:lnTo>
                  <a:pt x="25" y="1882"/>
                </a:lnTo>
                <a:lnTo>
                  <a:pt x="7" y="1804"/>
                </a:lnTo>
                <a:lnTo>
                  <a:pt x="0" y="1721"/>
                </a:lnTo>
                <a:lnTo>
                  <a:pt x="5" y="1647"/>
                </a:lnTo>
                <a:lnTo>
                  <a:pt x="19" y="1575"/>
                </a:lnTo>
                <a:lnTo>
                  <a:pt x="42" y="1508"/>
                </a:lnTo>
                <a:lnTo>
                  <a:pt x="73" y="1443"/>
                </a:lnTo>
                <a:lnTo>
                  <a:pt x="904" y="0"/>
                </a:ln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35" name="Freeform 56"/>
          <p:cNvSpPr>
            <a:spLocks noEditPoints="1"/>
          </p:cNvSpPr>
          <p:nvPr/>
        </p:nvSpPr>
        <p:spPr bwMode="auto">
          <a:xfrm>
            <a:off x="1903099" y="2339527"/>
            <a:ext cx="1987972" cy="2296348"/>
          </a:xfrm>
          <a:custGeom>
            <a:avLst/>
            <a:gdLst>
              <a:gd name="T0" fmla="*/ 1768 w 2713"/>
              <a:gd name="T1" fmla="*/ 2947 h 3134"/>
              <a:gd name="T2" fmla="*/ 1828 w 2713"/>
              <a:gd name="T3" fmla="*/ 2903 h 3134"/>
              <a:gd name="T4" fmla="*/ 1481 w 2713"/>
              <a:gd name="T5" fmla="*/ 4 h 3134"/>
              <a:gd name="T6" fmla="*/ 1620 w 2713"/>
              <a:gd name="T7" fmla="*/ 43 h 3134"/>
              <a:gd name="T8" fmla="*/ 1743 w 2713"/>
              <a:gd name="T9" fmla="*/ 115 h 3134"/>
              <a:gd name="T10" fmla="*/ 1843 w 2713"/>
              <a:gd name="T11" fmla="*/ 214 h 3134"/>
              <a:gd name="T12" fmla="*/ 2713 w 2713"/>
              <a:gd name="T13" fmla="*/ 1715 h 3134"/>
              <a:gd name="T14" fmla="*/ 2652 w 2713"/>
              <a:gd name="T15" fmla="*/ 1624 h 3134"/>
              <a:gd name="T16" fmla="*/ 2522 w 2713"/>
              <a:gd name="T17" fmla="*/ 1469 h 3134"/>
              <a:gd name="T18" fmla="*/ 2375 w 2713"/>
              <a:gd name="T19" fmla="*/ 1353 h 3134"/>
              <a:gd name="T20" fmla="*/ 2218 w 2713"/>
              <a:gd name="T21" fmla="*/ 1271 h 3134"/>
              <a:gd name="T22" fmla="*/ 2051 w 2713"/>
              <a:gd name="T23" fmla="*/ 1225 h 3134"/>
              <a:gd name="T24" fmla="*/ 1880 w 2713"/>
              <a:gd name="T25" fmla="*/ 1209 h 3134"/>
              <a:gd name="T26" fmla="*/ 1710 w 2713"/>
              <a:gd name="T27" fmla="*/ 1225 h 3134"/>
              <a:gd name="T28" fmla="*/ 1543 w 2713"/>
              <a:gd name="T29" fmla="*/ 1267 h 3134"/>
              <a:gd name="T30" fmla="*/ 1382 w 2713"/>
              <a:gd name="T31" fmla="*/ 1335 h 3134"/>
              <a:gd name="T32" fmla="*/ 1228 w 2713"/>
              <a:gd name="T33" fmla="*/ 1428 h 3134"/>
              <a:gd name="T34" fmla="*/ 1091 w 2713"/>
              <a:gd name="T35" fmla="*/ 1543 h 3134"/>
              <a:gd name="T36" fmla="*/ 970 w 2713"/>
              <a:gd name="T37" fmla="*/ 1679 h 3134"/>
              <a:gd name="T38" fmla="*/ 870 w 2713"/>
              <a:gd name="T39" fmla="*/ 1830 h 3134"/>
              <a:gd name="T40" fmla="*/ 794 w 2713"/>
              <a:gd name="T41" fmla="*/ 1999 h 3134"/>
              <a:gd name="T42" fmla="*/ 745 w 2713"/>
              <a:gd name="T43" fmla="*/ 2181 h 3134"/>
              <a:gd name="T44" fmla="*/ 730 w 2713"/>
              <a:gd name="T45" fmla="*/ 2377 h 3134"/>
              <a:gd name="T46" fmla="*/ 749 w 2713"/>
              <a:gd name="T47" fmla="*/ 2542 h 3134"/>
              <a:gd name="T48" fmla="*/ 807 w 2713"/>
              <a:gd name="T49" fmla="*/ 2693 h 3134"/>
              <a:gd name="T50" fmla="*/ 899 w 2713"/>
              <a:gd name="T51" fmla="*/ 2825 h 3134"/>
              <a:gd name="T52" fmla="*/ 1019 w 2713"/>
              <a:gd name="T53" fmla="*/ 2932 h 3134"/>
              <a:gd name="T54" fmla="*/ 1161 w 2713"/>
              <a:gd name="T55" fmla="*/ 3007 h 3134"/>
              <a:gd name="T56" fmla="*/ 1320 w 2713"/>
              <a:gd name="T57" fmla="*/ 3046 h 3134"/>
              <a:gd name="T58" fmla="*/ 1485 w 2713"/>
              <a:gd name="T59" fmla="*/ 3048 h 3134"/>
              <a:gd name="T60" fmla="*/ 1632 w 2713"/>
              <a:gd name="T61" fmla="*/ 3013 h 3134"/>
              <a:gd name="T62" fmla="*/ 1752 w 2713"/>
              <a:gd name="T63" fmla="*/ 2955 h 3134"/>
              <a:gd name="T64" fmla="*/ 1649 w 2713"/>
              <a:gd name="T65" fmla="*/ 3013 h 3134"/>
              <a:gd name="T66" fmla="*/ 1461 w 2713"/>
              <a:gd name="T67" fmla="*/ 3087 h 3134"/>
              <a:gd name="T68" fmla="*/ 1267 w 2713"/>
              <a:gd name="T69" fmla="*/ 3126 h 3134"/>
              <a:gd name="T70" fmla="*/ 1071 w 2713"/>
              <a:gd name="T71" fmla="*/ 3134 h 3134"/>
              <a:gd name="T72" fmla="*/ 877 w 2713"/>
              <a:gd name="T73" fmla="*/ 3108 h 3134"/>
              <a:gd name="T74" fmla="*/ 693 w 2713"/>
              <a:gd name="T75" fmla="*/ 3056 h 3134"/>
              <a:gd name="T76" fmla="*/ 520 w 2713"/>
              <a:gd name="T77" fmla="*/ 2976 h 3134"/>
              <a:gd name="T78" fmla="*/ 365 w 2713"/>
              <a:gd name="T79" fmla="*/ 2872 h 3134"/>
              <a:gd name="T80" fmla="*/ 231 w 2713"/>
              <a:gd name="T81" fmla="*/ 2746 h 3134"/>
              <a:gd name="T82" fmla="*/ 123 w 2713"/>
              <a:gd name="T83" fmla="*/ 2596 h 3134"/>
              <a:gd name="T84" fmla="*/ 47 w 2713"/>
              <a:gd name="T85" fmla="*/ 2429 h 3134"/>
              <a:gd name="T86" fmla="*/ 6 w 2713"/>
              <a:gd name="T87" fmla="*/ 2247 h 3134"/>
              <a:gd name="T88" fmla="*/ 6 w 2713"/>
              <a:gd name="T89" fmla="*/ 2047 h 3134"/>
              <a:gd name="T90" fmla="*/ 51 w 2713"/>
              <a:gd name="T91" fmla="*/ 1836 h 3134"/>
              <a:gd name="T92" fmla="*/ 92 w 2713"/>
              <a:gd name="T93" fmla="*/ 1725 h 3134"/>
              <a:gd name="T94" fmla="*/ 959 w 2713"/>
              <a:gd name="T95" fmla="*/ 222 h 3134"/>
              <a:gd name="T96" fmla="*/ 1060 w 2713"/>
              <a:gd name="T97" fmla="*/ 119 h 3134"/>
              <a:gd name="T98" fmla="*/ 1186 w 2713"/>
              <a:gd name="T99" fmla="*/ 45 h 3134"/>
              <a:gd name="T100" fmla="*/ 1327 w 2713"/>
              <a:gd name="T101" fmla="*/ 6 h 3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13" h="3134">
                <a:moveTo>
                  <a:pt x="1828" y="2903"/>
                </a:moveTo>
                <a:lnTo>
                  <a:pt x="1768" y="2947"/>
                </a:lnTo>
                <a:lnTo>
                  <a:pt x="1752" y="2955"/>
                </a:lnTo>
                <a:lnTo>
                  <a:pt x="1828" y="2903"/>
                </a:lnTo>
                <a:close/>
                <a:moveTo>
                  <a:pt x="1403" y="0"/>
                </a:moveTo>
                <a:lnTo>
                  <a:pt x="1481" y="4"/>
                </a:lnTo>
                <a:lnTo>
                  <a:pt x="1552" y="20"/>
                </a:lnTo>
                <a:lnTo>
                  <a:pt x="1620" y="43"/>
                </a:lnTo>
                <a:lnTo>
                  <a:pt x="1684" y="76"/>
                </a:lnTo>
                <a:lnTo>
                  <a:pt x="1743" y="115"/>
                </a:lnTo>
                <a:lnTo>
                  <a:pt x="1797" y="161"/>
                </a:lnTo>
                <a:lnTo>
                  <a:pt x="1843" y="214"/>
                </a:lnTo>
                <a:lnTo>
                  <a:pt x="1884" y="272"/>
                </a:lnTo>
                <a:lnTo>
                  <a:pt x="2713" y="1715"/>
                </a:lnTo>
                <a:lnTo>
                  <a:pt x="2713" y="1715"/>
                </a:lnTo>
                <a:lnTo>
                  <a:pt x="2652" y="1624"/>
                </a:lnTo>
                <a:lnTo>
                  <a:pt x="2590" y="1541"/>
                </a:lnTo>
                <a:lnTo>
                  <a:pt x="2522" y="1469"/>
                </a:lnTo>
                <a:lnTo>
                  <a:pt x="2451" y="1407"/>
                </a:lnTo>
                <a:lnTo>
                  <a:pt x="2375" y="1353"/>
                </a:lnTo>
                <a:lnTo>
                  <a:pt x="2297" y="1308"/>
                </a:lnTo>
                <a:lnTo>
                  <a:pt x="2218" y="1271"/>
                </a:lnTo>
                <a:lnTo>
                  <a:pt x="2134" y="1244"/>
                </a:lnTo>
                <a:lnTo>
                  <a:pt x="2051" y="1225"/>
                </a:lnTo>
                <a:lnTo>
                  <a:pt x="1966" y="1213"/>
                </a:lnTo>
                <a:lnTo>
                  <a:pt x="1880" y="1209"/>
                </a:lnTo>
                <a:lnTo>
                  <a:pt x="1795" y="1213"/>
                </a:lnTo>
                <a:lnTo>
                  <a:pt x="1710" y="1225"/>
                </a:lnTo>
                <a:lnTo>
                  <a:pt x="1626" y="1242"/>
                </a:lnTo>
                <a:lnTo>
                  <a:pt x="1543" y="1267"/>
                </a:lnTo>
                <a:lnTo>
                  <a:pt x="1461" y="1298"/>
                </a:lnTo>
                <a:lnTo>
                  <a:pt x="1382" y="1335"/>
                </a:lnTo>
                <a:lnTo>
                  <a:pt x="1304" y="1380"/>
                </a:lnTo>
                <a:lnTo>
                  <a:pt x="1228" y="1428"/>
                </a:lnTo>
                <a:lnTo>
                  <a:pt x="1159" y="1483"/>
                </a:lnTo>
                <a:lnTo>
                  <a:pt x="1091" y="1543"/>
                </a:lnTo>
                <a:lnTo>
                  <a:pt x="1029" y="1609"/>
                </a:lnTo>
                <a:lnTo>
                  <a:pt x="970" y="1679"/>
                </a:lnTo>
                <a:lnTo>
                  <a:pt x="918" y="1752"/>
                </a:lnTo>
                <a:lnTo>
                  <a:pt x="870" y="1830"/>
                </a:lnTo>
                <a:lnTo>
                  <a:pt x="829" y="1913"/>
                </a:lnTo>
                <a:lnTo>
                  <a:pt x="794" y="1999"/>
                </a:lnTo>
                <a:lnTo>
                  <a:pt x="767" y="2088"/>
                </a:lnTo>
                <a:lnTo>
                  <a:pt x="745" y="2181"/>
                </a:lnTo>
                <a:lnTo>
                  <a:pt x="734" y="2278"/>
                </a:lnTo>
                <a:lnTo>
                  <a:pt x="730" y="2377"/>
                </a:lnTo>
                <a:lnTo>
                  <a:pt x="734" y="2460"/>
                </a:lnTo>
                <a:lnTo>
                  <a:pt x="749" y="2542"/>
                </a:lnTo>
                <a:lnTo>
                  <a:pt x="775" y="2621"/>
                </a:lnTo>
                <a:lnTo>
                  <a:pt x="807" y="2693"/>
                </a:lnTo>
                <a:lnTo>
                  <a:pt x="850" y="2763"/>
                </a:lnTo>
                <a:lnTo>
                  <a:pt x="899" y="2825"/>
                </a:lnTo>
                <a:lnTo>
                  <a:pt x="957" y="2881"/>
                </a:lnTo>
                <a:lnTo>
                  <a:pt x="1019" y="2932"/>
                </a:lnTo>
                <a:lnTo>
                  <a:pt x="1087" y="2973"/>
                </a:lnTo>
                <a:lnTo>
                  <a:pt x="1161" y="3007"/>
                </a:lnTo>
                <a:lnTo>
                  <a:pt x="1238" y="3031"/>
                </a:lnTo>
                <a:lnTo>
                  <a:pt x="1320" y="3046"/>
                </a:lnTo>
                <a:lnTo>
                  <a:pt x="1403" y="3052"/>
                </a:lnTo>
                <a:lnTo>
                  <a:pt x="1485" y="3048"/>
                </a:lnTo>
                <a:lnTo>
                  <a:pt x="1560" y="3035"/>
                </a:lnTo>
                <a:lnTo>
                  <a:pt x="1632" y="3013"/>
                </a:lnTo>
                <a:lnTo>
                  <a:pt x="1702" y="2984"/>
                </a:lnTo>
                <a:lnTo>
                  <a:pt x="1752" y="2955"/>
                </a:lnTo>
                <a:lnTo>
                  <a:pt x="1741" y="2963"/>
                </a:lnTo>
                <a:lnTo>
                  <a:pt x="1649" y="3013"/>
                </a:lnTo>
                <a:lnTo>
                  <a:pt x="1556" y="3056"/>
                </a:lnTo>
                <a:lnTo>
                  <a:pt x="1461" y="3087"/>
                </a:lnTo>
                <a:lnTo>
                  <a:pt x="1364" y="3112"/>
                </a:lnTo>
                <a:lnTo>
                  <a:pt x="1267" y="3126"/>
                </a:lnTo>
                <a:lnTo>
                  <a:pt x="1168" y="3134"/>
                </a:lnTo>
                <a:lnTo>
                  <a:pt x="1071" y="3134"/>
                </a:lnTo>
                <a:lnTo>
                  <a:pt x="974" y="3124"/>
                </a:lnTo>
                <a:lnTo>
                  <a:pt x="877" y="3108"/>
                </a:lnTo>
                <a:lnTo>
                  <a:pt x="784" y="3085"/>
                </a:lnTo>
                <a:lnTo>
                  <a:pt x="693" y="3056"/>
                </a:lnTo>
                <a:lnTo>
                  <a:pt x="604" y="3019"/>
                </a:lnTo>
                <a:lnTo>
                  <a:pt x="520" y="2976"/>
                </a:lnTo>
                <a:lnTo>
                  <a:pt x="441" y="2928"/>
                </a:lnTo>
                <a:lnTo>
                  <a:pt x="365" y="2872"/>
                </a:lnTo>
                <a:lnTo>
                  <a:pt x="295" y="2812"/>
                </a:lnTo>
                <a:lnTo>
                  <a:pt x="231" y="2746"/>
                </a:lnTo>
                <a:lnTo>
                  <a:pt x="173" y="2674"/>
                </a:lnTo>
                <a:lnTo>
                  <a:pt x="123" y="2596"/>
                </a:lnTo>
                <a:lnTo>
                  <a:pt x="82" y="2515"/>
                </a:lnTo>
                <a:lnTo>
                  <a:pt x="47" y="2429"/>
                </a:lnTo>
                <a:lnTo>
                  <a:pt x="22" y="2340"/>
                </a:lnTo>
                <a:lnTo>
                  <a:pt x="6" y="2247"/>
                </a:lnTo>
                <a:lnTo>
                  <a:pt x="0" y="2148"/>
                </a:lnTo>
                <a:lnTo>
                  <a:pt x="6" y="2047"/>
                </a:lnTo>
                <a:lnTo>
                  <a:pt x="22" y="1944"/>
                </a:lnTo>
                <a:lnTo>
                  <a:pt x="51" y="1836"/>
                </a:lnTo>
                <a:lnTo>
                  <a:pt x="92" y="1727"/>
                </a:lnTo>
                <a:lnTo>
                  <a:pt x="92" y="1725"/>
                </a:lnTo>
                <a:lnTo>
                  <a:pt x="920" y="284"/>
                </a:lnTo>
                <a:lnTo>
                  <a:pt x="959" y="222"/>
                </a:lnTo>
                <a:lnTo>
                  <a:pt x="1005" y="167"/>
                </a:lnTo>
                <a:lnTo>
                  <a:pt x="1060" y="119"/>
                </a:lnTo>
                <a:lnTo>
                  <a:pt x="1120" y="78"/>
                </a:lnTo>
                <a:lnTo>
                  <a:pt x="1186" y="45"/>
                </a:lnTo>
                <a:lnTo>
                  <a:pt x="1254" y="20"/>
                </a:lnTo>
                <a:lnTo>
                  <a:pt x="1327" y="6"/>
                </a:lnTo>
                <a:lnTo>
                  <a:pt x="1403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36" name="Freeform 57"/>
          <p:cNvSpPr>
            <a:spLocks/>
          </p:cNvSpPr>
          <p:nvPr/>
        </p:nvSpPr>
        <p:spPr bwMode="auto">
          <a:xfrm>
            <a:off x="2438012" y="3225388"/>
            <a:ext cx="2117670" cy="2048686"/>
          </a:xfrm>
          <a:custGeom>
            <a:avLst/>
            <a:gdLst>
              <a:gd name="T0" fmla="*/ 1236 w 2890"/>
              <a:gd name="T1" fmla="*/ 4 h 2796"/>
              <a:gd name="T2" fmla="*/ 1404 w 2890"/>
              <a:gd name="T3" fmla="*/ 35 h 2796"/>
              <a:gd name="T4" fmla="*/ 1567 w 2890"/>
              <a:gd name="T5" fmla="*/ 99 h 2796"/>
              <a:gd name="T6" fmla="*/ 1721 w 2890"/>
              <a:gd name="T7" fmla="*/ 198 h 2796"/>
              <a:gd name="T8" fmla="*/ 1860 w 2890"/>
              <a:gd name="T9" fmla="*/ 332 h 2796"/>
              <a:gd name="T10" fmla="*/ 1983 w 2890"/>
              <a:gd name="T11" fmla="*/ 506 h 2796"/>
              <a:gd name="T12" fmla="*/ 2817 w 2890"/>
              <a:gd name="T13" fmla="*/ 1959 h 2796"/>
              <a:gd name="T14" fmla="*/ 2871 w 2890"/>
              <a:gd name="T15" fmla="*/ 2091 h 2796"/>
              <a:gd name="T16" fmla="*/ 2890 w 2890"/>
              <a:gd name="T17" fmla="*/ 2237 h 2796"/>
              <a:gd name="T18" fmla="*/ 2867 w 2890"/>
              <a:gd name="T19" fmla="*/ 2398 h 2796"/>
              <a:gd name="T20" fmla="*/ 2801 w 2890"/>
              <a:gd name="T21" fmla="*/ 2541 h 2796"/>
              <a:gd name="T22" fmla="*/ 2698 w 2890"/>
              <a:gd name="T23" fmla="*/ 2658 h 2796"/>
              <a:gd name="T24" fmla="*/ 2568 w 2890"/>
              <a:gd name="T25" fmla="*/ 2743 h 2796"/>
              <a:gd name="T26" fmla="*/ 2415 w 2890"/>
              <a:gd name="T27" fmla="*/ 2790 h 2796"/>
              <a:gd name="T28" fmla="*/ 586 w 2890"/>
              <a:gd name="T29" fmla="*/ 2796 h 2796"/>
              <a:gd name="T30" fmla="*/ 788 w 2890"/>
              <a:gd name="T31" fmla="*/ 2778 h 2796"/>
              <a:gd name="T32" fmla="*/ 966 w 2890"/>
              <a:gd name="T33" fmla="*/ 2728 h 2796"/>
              <a:gd name="T34" fmla="*/ 1123 w 2890"/>
              <a:gd name="T35" fmla="*/ 2648 h 2796"/>
              <a:gd name="T36" fmla="*/ 1257 w 2890"/>
              <a:gd name="T37" fmla="*/ 2543 h 2796"/>
              <a:gd name="T38" fmla="*/ 1368 w 2890"/>
              <a:gd name="T39" fmla="*/ 2415 h 2796"/>
              <a:gd name="T40" fmla="*/ 1457 w 2890"/>
              <a:gd name="T41" fmla="*/ 2272 h 2796"/>
              <a:gd name="T42" fmla="*/ 1523 w 2890"/>
              <a:gd name="T43" fmla="*/ 2113 h 2796"/>
              <a:gd name="T44" fmla="*/ 1565 w 2890"/>
              <a:gd name="T45" fmla="*/ 1942 h 2796"/>
              <a:gd name="T46" fmla="*/ 1587 w 2890"/>
              <a:gd name="T47" fmla="*/ 1765 h 2796"/>
              <a:gd name="T48" fmla="*/ 1585 w 2890"/>
              <a:gd name="T49" fmla="*/ 1585 h 2796"/>
              <a:gd name="T50" fmla="*/ 1560 w 2890"/>
              <a:gd name="T51" fmla="*/ 1405 h 2796"/>
              <a:gd name="T52" fmla="*/ 1513 w 2890"/>
              <a:gd name="T53" fmla="*/ 1228 h 2796"/>
              <a:gd name="T54" fmla="*/ 1441 w 2890"/>
              <a:gd name="T55" fmla="*/ 1059 h 2796"/>
              <a:gd name="T56" fmla="*/ 1348 w 2890"/>
              <a:gd name="T57" fmla="*/ 902 h 2796"/>
              <a:gd name="T58" fmla="*/ 1232 w 2890"/>
              <a:gd name="T59" fmla="*/ 759 h 2796"/>
              <a:gd name="T60" fmla="*/ 1092 w 2890"/>
              <a:gd name="T61" fmla="*/ 636 h 2796"/>
              <a:gd name="T62" fmla="*/ 935 w 2890"/>
              <a:gd name="T63" fmla="*/ 543 h 2796"/>
              <a:gd name="T64" fmla="*/ 766 w 2890"/>
              <a:gd name="T65" fmla="*/ 497 h 2796"/>
              <a:gd name="T66" fmla="*/ 590 w 2890"/>
              <a:gd name="T67" fmla="*/ 497 h 2796"/>
              <a:gd name="T68" fmla="*/ 431 w 2890"/>
              <a:gd name="T69" fmla="*/ 537 h 2796"/>
              <a:gd name="T70" fmla="*/ 289 w 2890"/>
              <a:gd name="T71" fmla="*/ 613 h 2796"/>
              <a:gd name="T72" fmla="*/ 169 w 2890"/>
              <a:gd name="T73" fmla="*/ 718 h 2796"/>
              <a:gd name="T74" fmla="*/ 77 w 2890"/>
              <a:gd name="T75" fmla="*/ 850 h 2796"/>
              <a:gd name="T76" fmla="*/ 19 w 2890"/>
              <a:gd name="T77" fmla="*/ 1001 h 2796"/>
              <a:gd name="T78" fmla="*/ 0 w 2890"/>
              <a:gd name="T79" fmla="*/ 1168 h 2796"/>
              <a:gd name="T80" fmla="*/ 15 w 2890"/>
              <a:gd name="T81" fmla="*/ 972 h 2796"/>
              <a:gd name="T82" fmla="*/ 64 w 2890"/>
              <a:gd name="T83" fmla="*/ 790 h 2796"/>
              <a:gd name="T84" fmla="*/ 140 w 2890"/>
              <a:gd name="T85" fmla="*/ 621 h 2796"/>
              <a:gd name="T86" fmla="*/ 240 w 2890"/>
              <a:gd name="T87" fmla="*/ 470 h 2796"/>
              <a:gd name="T88" fmla="*/ 361 w 2890"/>
              <a:gd name="T89" fmla="*/ 334 h 2796"/>
              <a:gd name="T90" fmla="*/ 498 w 2890"/>
              <a:gd name="T91" fmla="*/ 219 h 2796"/>
              <a:gd name="T92" fmla="*/ 652 w 2890"/>
              <a:gd name="T93" fmla="*/ 126 h 2796"/>
              <a:gd name="T94" fmla="*/ 813 w 2890"/>
              <a:gd name="T95" fmla="*/ 58 h 2796"/>
              <a:gd name="T96" fmla="*/ 980 w 2890"/>
              <a:gd name="T97" fmla="*/ 16 h 2796"/>
              <a:gd name="T98" fmla="*/ 1150 w 2890"/>
              <a:gd name="T99" fmla="*/ 0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90" h="2796">
                <a:moveTo>
                  <a:pt x="1150" y="0"/>
                </a:moveTo>
                <a:lnTo>
                  <a:pt x="1236" y="4"/>
                </a:lnTo>
                <a:lnTo>
                  <a:pt x="1321" y="16"/>
                </a:lnTo>
                <a:lnTo>
                  <a:pt x="1404" y="35"/>
                </a:lnTo>
                <a:lnTo>
                  <a:pt x="1488" y="62"/>
                </a:lnTo>
                <a:lnTo>
                  <a:pt x="1567" y="99"/>
                </a:lnTo>
                <a:lnTo>
                  <a:pt x="1645" y="144"/>
                </a:lnTo>
                <a:lnTo>
                  <a:pt x="1721" y="198"/>
                </a:lnTo>
                <a:lnTo>
                  <a:pt x="1792" y="260"/>
                </a:lnTo>
                <a:lnTo>
                  <a:pt x="1860" y="332"/>
                </a:lnTo>
                <a:lnTo>
                  <a:pt x="1922" y="415"/>
                </a:lnTo>
                <a:lnTo>
                  <a:pt x="1983" y="506"/>
                </a:lnTo>
                <a:lnTo>
                  <a:pt x="1983" y="506"/>
                </a:lnTo>
                <a:lnTo>
                  <a:pt x="2817" y="1959"/>
                </a:lnTo>
                <a:lnTo>
                  <a:pt x="2848" y="2024"/>
                </a:lnTo>
                <a:lnTo>
                  <a:pt x="2871" y="2091"/>
                </a:lnTo>
                <a:lnTo>
                  <a:pt x="2887" y="2163"/>
                </a:lnTo>
                <a:lnTo>
                  <a:pt x="2890" y="2237"/>
                </a:lnTo>
                <a:lnTo>
                  <a:pt x="2885" y="2320"/>
                </a:lnTo>
                <a:lnTo>
                  <a:pt x="2867" y="2398"/>
                </a:lnTo>
                <a:lnTo>
                  <a:pt x="2840" y="2474"/>
                </a:lnTo>
                <a:lnTo>
                  <a:pt x="2801" y="2541"/>
                </a:lnTo>
                <a:lnTo>
                  <a:pt x="2755" y="2604"/>
                </a:lnTo>
                <a:lnTo>
                  <a:pt x="2698" y="2658"/>
                </a:lnTo>
                <a:lnTo>
                  <a:pt x="2636" y="2706"/>
                </a:lnTo>
                <a:lnTo>
                  <a:pt x="2568" y="2743"/>
                </a:lnTo>
                <a:lnTo>
                  <a:pt x="2495" y="2772"/>
                </a:lnTo>
                <a:lnTo>
                  <a:pt x="2415" y="2790"/>
                </a:lnTo>
                <a:lnTo>
                  <a:pt x="2334" y="2796"/>
                </a:lnTo>
                <a:lnTo>
                  <a:pt x="586" y="2796"/>
                </a:lnTo>
                <a:lnTo>
                  <a:pt x="691" y="2792"/>
                </a:lnTo>
                <a:lnTo>
                  <a:pt x="788" y="2778"/>
                </a:lnTo>
                <a:lnTo>
                  <a:pt x="881" y="2757"/>
                </a:lnTo>
                <a:lnTo>
                  <a:pt x="966" y="2728"/>
                </a:lnTo>
                <a:lnTo>
                  <a:pt x="1047" y="2691"/>
                </a:lnTo>
                <a:lnTo>
                  <a:pt x="1123" y="2648"/>
                </a:lnTo>
                <a:lnTo>
                  <a:pt x="1193" y="2598"/>
                </a:lnTo>
                <a:lnTo>
                  <a:pt x="1257" y="2543"/>
                </a:lnTo>
                <a:lnTo>
                  <a:pt x="1315" y="2481"/>
                </a:lnTo>
                <a:lnTo>
                  <a:pt x="1368" y="2415"/>
                </a:lnTo>
                <a:lnTo>
                  <a:pt x="1414" y="2346"/>
                </a:lnTo>
                <a:lnTo>
                  <a:pt x="1457" y="2272"/>
                </a:lnTo>
                <a:lnTo>
                  <a:pt x="1492" y="2194"/>
                </a:lnTo>
                <a:lnTo>
                  <a:pt x="1523" y="2113"/>
                </a:lnTo>
                <a:lnTo>
                  <a:pt x="1548" y="2027"/>
                </a:lnTo>
                <a:lnTo>
                  <a:pt x="1565" y="1942"/>
                </a:lnTo>
                <a:lnTo>
                  <a:pt x="1579" y="1855"/>
                </a:lnTo>
                <a:lnTo>
                  <a:pt x="1587" y="1765"/>
                </a:lnTo>
                <a:lnTo>
                  <a:pt x="1589" y="1674"/>
                </a:lnTo>
                <a:lnTo>
                  <a:pt x="1585" y="1585"/>
                </a:lnTo>
                <a:lnTo>
                  <a:pt x="1575" y="1494"/>
                </a:lnTo>
                <a:lnTo>
                  <a:pt x="1560" y="1405"/>
                </a:lnTo>
                <a:lnTo>
                  <a:pt x="1538" y="1315"/>
                </a:lnTo>
                <a:lnTo>
                  <a:pt x="1513" y="1228"/>
                </a:lnTo>
                <a:lnTo>
                  <a:pt x="1480" y="1143"/>
                </a:lnTo>
                <a:lnTo>
                  <a:pt x="1441" y="1059"/>
                </a:lnTo>
                <a:lnTo>
                  <a:pt x="1399" y="980"/>
                </a:lnTo>
                <a:lnTo>
                  <a:pt x="1348" y="902"/>
                </a:lnTo>
                <a:lnTo>
                  <a:pt x="1292" y="828"/>
                </a:lnTo>
                <a:lnTo>
                  <a:pt x="1232" y="759"/>
                </a:lnTo>
                <a:lnTo>
                  <a:pt x="1164" y="695"/>
                </a:lnTo>
                <a:lnTo>
                  <a:pt x="1092" y="636"/>
                </a:lnTo>
                <a:lnTo>
                  <a:pt x="1013" y="582"/>
                </a:lnTo>
                <a:lnTo>
                  <a:pt x="935" y="543"/>
                </a:lnTo>
                <a:lnTo>
                  <a:pt x="853" y="514"/>
                </a:lnTo>
                <a:lnTo>
                  <a:pt x="766" y="497"/>
                </a:lnTo>
                <a:lnTo>
                  <a:pt x="673" y="491"/>
                </a:lnTo>
                <a:lnTo>
                  <a:pt x="590" y="497"/>
                </a:lnTo>
                <a:lnTo>
                  <a:pt x="508" y="512"/>
                </a:lnTo>
                <a:lnTo>
                  <a:pt x="431" y="537"/>
                </a:lnTo>
                <a:lnTo>
                  <a:pt x="357" y="570"/>
                </a:lnTo>
                <a:lnTo>
                  <a:pt x="289" y="613"/>
                </a:lnTo>
                <a:lnTo>
                  <a:pt x="227" y="662"/>
                </a:lnTo>
                <a:lnTo>
                  <a:pt x="169" y="718"/>
                </a:lnTo>
                <a:lnTo>
                  <a:pt x="120" y="782"/>
                </a:lnTo>
                <a:lnTo>
                  <a:pt x="77" y="850"/>
                </a:lnTo>
                <a:lnTo>
                  <a:pt x="45" y="924"/>
                </a:lnTo>
                <a:lnTo>
                  <a:pt x="19" y="1001"/>
                </a:lnTo>
                <a:lnTo>
                  <a:pt x="4" y="1083"/>
                </a:lnTo>
                <a:lnTo>
                  <a:pt x="0" y="1168"/>
                </a:lnTo>
                <a:lnTo>
                  <a:pt x="4" y="1069"/>
                </a:lnTo>
                <a:lnTo>
                  <a:pt x="15" y="972"/>
                </a:lnTo>
                <a:lnTo>
                  <a:pt x="37" y="879"/>
                </a:lnTo>
                <a:lnTo>
                  <a:pt x="64" y="790"/>
                </a:lnTo>
                <a:lnTo>
                  <a:pt x="99" y="704"/>
                </a:lnTo>
                <a:lnTo>
                  <a:pt x="140" y="621"/>
                </a:lnTo>
                <a:lnTo>
                  <a:pt x="188" y="543"/>
                </a:lnTo>
                <a:lnTo>
                  <a:pt x="240" y="470"/>
                </a:lnTo>
                <a:lnTo>
                  <a:pt x="299" y="400"/>
                </a:lnTo>
                <a:lnTo>
                  <a:pt x="361" y="334"/>
                </a:lnTo>
                <a:lnTo>
                  <a:pt x="429" y="274"/>
                </a:lnTo>
                <a:lnTo>
                  <a:pt x="498" y="219"/>
                </a:lnTo>
                <a:lnTo>
                  <a:pt x="574" y="171"/>
                </a:lnTo>
                <a:lnTo>
                  <a:pt x="652" y="126"/>
                </a:lnTo>
                <a:lnTo>
                  <a:pt x="731" y="89"/>
                </a:lnTo>
                <a:lnTo>
                  <a:pt x="813" y="58"/>
                </a:lnTo>
                <a:lnTo>
                  <a:pt x="896" y="33"/>
                </a:lnTo>
                <a:lnTo>
                  <a:pt x="980" y="16"/>
                </a:lnTo>
                <a:lnTo>
                  <a:pt x="1065" y="4"/>
                </a:lnTo>
                <a:lnTo>
                  <a:pt x="1150" y="0"/>
                </a:ln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237" name="Group 4"/>
          <p:cNvGrpSpPr>
            <a:grpSpLocks noChangeAspect="1"/>
          </p:cNvGrpSpPr>
          <p:nvPr/>
        </p:nvGrpSpPr>
        <p:grpSpPr bwMode="auto">
          <a:xfrm>
            <a:off x="2809556" y="3822875"/>
            <a:ext cx="276646" cy="402256"/>
            <a:chOff x="14052" y="2464"/>
            <a:chExt cx="1099" cy="1598"/>
          </a:xfrm>
          <a:solidFill>
            <a:schemeClr val="tx2"/>
          </a:solidFill>
        </p:grpSpPr>
        <p:sp>
          <p:nvSpPr>
            <p:cNvPr id="238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239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</p:spTree>
    <p:extLst>
      <p:ext uri="{BB962C8B-B14F-4D97-AF65-F5344CB8AC3E}">
        <p14:creationId xmlns:p14="http://schemas.microsoft.com/office/powerpoint/2010/main" val="346842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" grpId="0" animBg="1"/>
      <p:bldP spid="229" grpId="0" animBg="1"/>
      <p:bldP spid="230" grpId="0"/>
      <p:bldP spid="231" grpId="0"/>
      <p:bldP spid="232" grpId="0"/>
      <p:bldP spid="233" grpId="0" animBg="1"/>
      <p:bldP spid="234" grpId="0" animBg="1"/>
      <p:bldP spid="235" grpId="0" animBg="1"/>
      <p:bldP spid="2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856318" cy="754236"/>
            <a:chOff x="1153871" y="221914"/>
            <a:chExt cx="285631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560" y="765772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Oval 1"/>
          <p:cNvSpPr/>
          <p:nvPr/>
        </p:nvSpPr>
        <p:spPr>
          <a:xfrm>
            <a:off x="1281044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8" name="Pie 5"/>
          <p:cNvSpPr/>
          <p:nvPr/>
        </p:nvSpPr>
        <p:spPr>
          <a:xfrm>
            <a:off x="1281044" y="2068866"/>
            <a:ext cx="1828800" cy="1828800"/>
          </a:xfrm>
          <a:prstGeom prst="pie">
            <a:avLst>
              <a:gd name="adj1" fmla="val 0"/>
              <a:gd name="adj2" fmla="val 7936424"/>
            </a:avLst>
          </a:prstGeom>
          <a:solidFill>
            <a:schemeClr val="accent1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9" name="Oval 11"/>
          <p:cNvSpPr/>
          <p:nvPr/>
        </p:nvSpPr>
        <p:spPr>
          <a:xfrm>
            <a:off x="3988678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Pie 12"/>
          <p:cNvSpPr/>
          <p:nvPr/>
        </p:nvSpPr>
        <p:spPr>
          <a:xfrm>
            <a:off x="3988678" y="2068866"/>
            <a:ext cx="1828800" cy="1828800"/>
          </a:xfrm>
          <a:prstGeom prst="pie">
            <a:avLst>
              <a:gd name="adj1" fmla="val 785510"/>
              <a:gd name="adj2" fmla="val 16200000"/>
            </a:avLst>
          </a:prstGeom>
          <a:solidFill>
            <a:schemeClr val="accent4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Oval 16"/>
          <p:cNvSpPr/>
          <p:nvPr/>
        </p:nvSpPr>
        <p:spPr>
          <a:xfrm>
            <a:off x="6696312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Pie 17"/>
          <p:cNvSpPr/>
          <p:nvPr/>
        </p:nvSpPr>
        <p:spPr>
          <a:xfrm>
            <a:off x="6696312" y="2068866"/>
            <a:ext cx="1828800" cy="1828800"/>
          </a:xfrm>
          <a:prstGeom prst="pie">
            <a:avLst>
              <a:gd name="adj1" fmla="val 13369515"/>
              <a:gd name="adj2" fmla="val 16200000"/>
            </a:avLst>
          </a:prstGeom>
          <a:solidFill>
            <a:schemeClr val="accent6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3" name="Oval 22"/>
          <p:cNvSpPr/>
          <p:nvPr/>
        </p:nvSpPr>
        <p:spPr>
          <a:xfrm>
            <a:off x="9084286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Pie 23"/>
          <p:cNvSpPr/>
          <p:nvPr/>
        </p:nvSpPr>
        <p:spPr>
          <a:xfrm>
            <a:off x="9084286" y="2068866"/>
            <a:ext cx="1828800" cy="1828800"/>
          </a:xfrm>
          <a:prstGeom prst="pie">
            <a:avLst>
              <a:gd name="adj1" fmla="val 0"/>
              <a:gd name="adj2" fmla="val 9981155"/>
            </a:avLst>
          </a:prstGeom>
          <a:solidFill>
            <a:schemeClr val="accent2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Up Arrow 27"/>
          <p:cNvSpPr/>
          <p:nvPr/>
        </p:nvSpPr>
        <p:spPr>
          <a:xfrm flipV="1">
            <a:off x="2131648" y="4210361"/>
            <a:ext cx="123337" cy="106325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28"/>
          <p:cNvSpPr/>
          <p:nvPr/>
        </p:nvSpPr>
        <p:spPr>
          <a:xfrm flipV="1">
            <a:off x="4838202" y="4209394"/>
            <a:ext cx="123337" cy="106325"/>
          </a:xfrm>
          <a:prstGeom prst="up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29"/>
          <p:cNvSpPr/>
          <p:nvPr/>
        </p:nvSpPr>
        <p:spPr>
          <a:xfrm flipV="1">
            <a:off x="7545933" y="4209393"/>
            <a:ext cx="123337" cy="106325"/>
          </a:xfrm>
          <a:prstGeom prst="up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Up Arrow 30"/>
          <p:cNvSpPr/>
          <p:nvPr/>
        </p:nvSpPr>
        <p:spPr>
          <a:xfrm flipV="1">
            <a:off x="9937016" y="4209393"/>
            <a:ext cx="123337" cy="106325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35"/>
          <p:cNvSpPr txBox="1"/>
          <p:nvPr/>
        </p:nvSpPr>
        <p:spPr>
          <a:xfrm>
            <a:off x="3164239" y="2813989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latin typeface="Impact" panose="020B0806030902050204" pitchFamily="34" charset="0"/>
              </a:rPr>
              <a:t>45%</a:t>
            </a:r>
            <a:endParaRPr lang="en-US" sz="1600">
              <a:latin typeface="Impact" panose="020B0806030902050204" pitchFamily="34" charset="0"/>
            </a:endParaRPr>
          </a:p>
        </p:txBody>
      </p:sp>
      <p:sp>
        <p:nvSpPr>
          <p:cNvPr id="20" name="TextBox 36"/>
          <p:cNvSpPr txBox="1"/>
          <p:nvPr/>
        </p:nvSpPr>
        <p:spPr>
          <a:xfrm>
            <a:off x="5817478" y="3060788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latin typeface="Impact" panose="020B0806030902050204" pitchFamily="34" charset="0"/>
              </a:rPr>
              <a:t>75%</a:t>
            </a:r>
            <a:endParaRPr lang="en-US" sz="1600">
              <a:latin typeface="Impact" panose="020B0806030902050204" pitchFamily="34" charset="0"/>
            </a:endParaRPr>
          </a:p>
        </p:txBody>
      </p:sp>
      <p:sp>
        <p:nvSpPr>
          <p:cNvPr id="21" name="TextBox 37"/>
          <p:cNvSpPr txBox="1"/>
          <p:nvPr/>
        </p:nvSpPr>
        <p:spPr>
          <a:xfrm>
            <a:off x="7340539" y="1646366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latin typeface="Impact" panose="020B0806030902050204" pitchFamily="34" charset="0"/>
              </a:rPr>
              <a:t>10%</a:t>
            </a:r>
            <a:endParaRPr lang="en-US" sz="1600">
              <a:latin typeface="Impact" panose="020B0806030902050204" pitchFamily="34" charset="0"/>
            </a:endParaRPr>
          </a:p>
        </p:txBody>
      </p:sp>
      <p:sp>
        <p:nvSpPr>
          <p:cNvPr id="22" name="TextBox 38"/>
          <p:cNvSpPr txBox="1"/>
          <p:nvPr/>
        </p:nvSpPr>
        <p:spPr>
          <a:xfrm>
            <a:off x="10913086" y="2813989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latin typeface="Impact" panose="020B0806030902050204" pitchFamily="34" charset="0"/>
              </a:rPr>
              <a:t>55%</a:t>
            </a:r>
            <a:endParaRPr lang="en-US" sz="1600">
              <a:latin typeface="Impact" panose="020B080603090205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08345" y="4597482"/>
            <a:ext cx="1646605" cy="726352"/>
            <a:chOff x="662347" y="3712164"/>
            <a:chExt cx="1646605" cy="726352"/>
          </a:xfrm>
        </p:grpSpPr>
        <p:sp>
          <p:nvSpPr>
            <p:cNvPr id="24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5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88678" y="4597482"/>
            <a:ext cx="1646605" cy="726352"/>
            <a:chOff x="662347" y="3712164"/>
            <a:chExt cx="1646605" cy="726352"/>
          </a:xfrm>
        </p:grpSpPr>
        <p:sp>
          <p:nvSpPr>
            <p:cNvPr id="27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8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84298" y="4597482"/>
            <a:ext cx="1646605" cy="726352"/>
            <a:chOff x="662347" y="3712164"/>
            <a:chExt cx="1646605" cy="726352"/>
          </a:xfrm>
        </p:grpSpPr>
        <p:sp>
          <p:nvSpPr>
            <p:cNvPr id="30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1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185000" y="4597482"/>
            <a:ext cx="1646605" cy="726352"/>
            <a:chOff x="662347" y="3712164"/>
            <a:chExt cx="1646605" cy="726352"/>
          </a:xfrm>
        </p:grpSpPr>
        <p:sp>
          <p:nvSpPr>
            <p:cNvPr id="33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1527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856318" cy="754236"/>
            <a:chOff x="1153871" y="221914"/>
            <a:chExt cx="285631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560" y="765772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reeform 134"/>
          <p:cNvSpPr>
            <a:spLocks/>
          </p:cNvSpPr>
          <p:nvPr/>
        </p:nvSpPr>
        <p:spPr bwMode="auto">
          <a:xfrm>
            <a:off x="5785628" y="2522439"/>
            <a:ext cx="618318" cy="4167921"/>
          </a:xfrm>
          <a:custGeom>
            <a:avLst/>
            <a:gdLst>
              <a:gd name="connsiteX0" fmla="*/ 313739 w 618318"/>
              <a:gd name="connsiteY0" fmla="*/ 0 h 4167921"/>
              <a:gd name="connsiteX1" fmla="*/ 618318 w 618318"/>
              <a:gd name="connsiteY1" fmla="*/ 325190 h 4167921"/>
              <a:gd name="connsiteX2" fmla="*/ 462594 w 618318"/>
              <a:gd name="connsiteY2" fmla="*/ 325190 h 4167921"/>
              <a:gd name="connsiteX3" fmla="*/ 462594 w 618318"/>
              <a:gd name="connsiteY3" fmla="*/ 4076318 h 4167921"/>
              <a:gd name="connsiteX4" fmla="*/ 462594 w 618318"/>
              <a:gd name="connsiteY4" fmla="*/ 4167921 h 4167921"/>
              <a:gd name="connsiteX5" fmla="*/ 190076 w 618318"/>
              <a:gd name="connsiteY5" fmla="*/ 4167921 h 4167921"/>
              <a:gd name="connsiteX6" fmla="*/ 190076 w 618318"/>
              <a:gd name="connsiteY6" fmla="*/ 4076318 h 4167921"/>
              <a:gd name="connsiteX7" fmla="*/ 190076 w 618318"/>
              <a:gd name="connsiteY7" fmla="*/ 325190 h 4167921"/>
              <a:gd name="connsiteX8" fmla="*/ 0 w 618318"/>
              <a:gd name="connsiteY8" fmla="*/ 325190 h 4167921"/>
              <a:gd name="connsiteX9" fmla="*/ 313739 w 618318"/>
              <a:gd name="connsiteY9" fmla="*/ 0 h 416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8318" h="4167921">
                <a:moveTo>
                  <a:pt x="313739" y="0"/>
                </a:moveTo>
                <a:lnTo>
                  <a:pt x="618318" y="325190"/>
                </a:lnTo>
                <a:lnTo>
                  <a:pt x="462594" y="325190"/>
                </a:lnTo>
                <a:lnTo>
                  <a:pt x="462594" y="4076318"/>
                </a:lnTo>
                <a:lnTo>
                  <a:pt x="462594" y="4167921"/>
                </a:lnTo>
                <a:lnTo>
                  <a:pt x="190076" y="4167921"/>
                </a:lnTo>
                <a:lnTo>
                  <a:pt x="190076" y="4076318"/>
                </a:lnTo>
                <a:lnTo>
                  <a:pt x="190076" y="325190"/>
                </a:lnTo>
                <a:lnTo>
                  <a:pt x="0" y="325190"/>
                </a:lnTo>
                <a:lnTo>
                  <a:pt x="313739" y="0"/>
                </a:lnTo>
                <a:close/>
              </a:path>
            </a:pathLst>
          </a:custGeom>
          <a:solidFill>
            <a:srgbClr val="1D76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" name="Freeform 147"/>
          <p:cNvSpPr>
            <a:spLocks/>
          </p:cNvSpPr>
          <p:nvPr/>
        </p:nvSpPr>
        <p:spPr bwMode="auto">
          <a:xfrm>
            <a:off x="6321381" y="4253058"/>
            <a:ext cx="1210758" cy="2437303"/>
          </a:xfrm>
          <a:custGeom>
            <a:avLst/>
            <a:gdLst>
              <a:gd name="connsiteX0" fmla="*/ 884994 w 1210758"/>
              <a:gd name="connsiteY0" fmla="*/ 0 h 2437303"/>
              <a:gd name="connsiteX1" fmla="*/ 1210758 w 1210758"/>
              <a:gd name="connsiteY1" fmla="*/ 303755 h 2437303"/>
              <a:gd name="connsiteX2" fmla="*/ 884994 w 1210758"/>
              <a:gd name="connsiteY2" fmla="*/ 607510 h 2437303"/>
              <a:gd name="connsiteX3" fmla="*/ 884994 w 1210758"/>
              <a:gd name="connsiteY3" fmla="*/ 417663 h 2437303"/>
              <a:gd name="connsiteX4" fmla="*/ 249753 w 1210758"/>
              <a:gd name="connsiteY4" fmla="*/ 753963 h 2437303"/>
              <a:gd name="connsiteX5" fmla="*/ 249753 w 1210758"/>
              <a:gd name="connsiteY5" fmla="*/ 2354099 h 2437303"/>
              <a:gd name="connsiteX6" fmla="*/ 249753 w 1210758"/>
              <a:gd name="connsiteY6" fmla="*/ 2425037 h 2437303"/>
              <a:gd name="connsiteX7" fmla="*/ 249753 w 1210758"/>
              <a:gd name="connsiteY7" fmla="*/ 2437303 h 2437303"/>
              <a:gd name="connsiteX8" fmla="*/ 0 w 1210758"/>
              <a:gd name="connsiteY8" fmla="*/ 2437303 h 2437303"/>
              <a:gd name="connsiteX9" fmla="*/ 0 w 1210758"/>
              <a:gd name="connsiteY9" fmla="*/ 2409602 h 2437303"/>
              <a:gd name="connsiteX10" fmla="*/ 0 w 1210758"/>
              <a:gd name="connsiteY10" fmla="*/ 2354099 h 2437303"/>
              <a:gd name="connsiteX11" fmla="*/ 0 w 1210758"/>
              <a:gd name="connsiteY11" fmla="*/ 721418 h 2437303"/>
              <a:gd name="connsiteX12" fmla="*/ 0 w 1210758"/>
              <a:gd name="connsiteY12" fmla="*/ 705145 h 2437303"/>
              <a:gd name="connsiteX13" fmla="*/ 173741 w 1210758"/>
              <a:gd name="connsiteY13" fmla="*/ 423087 h 2437303"/>
              <a:gd name="connsiteX14" fmla="*/ 884994 w 1210758"/>
              <a:gd name="connsiteY14" fmla="*/ 157302 h 2437303"/>
              <a:gd name="connsiteX15" fmla="*/ 884994 w 1210758"/>
              <a:gd name="connsiteY15" fmla="*/ 0 h 2437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0758" h="2437303">
                <a:moveTo>
                  <a:pt x="884994" y="0"/>
                </a:moveTo>
                <a:cubicBezTo>
                  <a:pt x="884994" y="0"/>
                  <a:pt x="884994" y="0"/>
                  <a:pt x="1210758" y="303755"/>
                </a:cubicBezTo>
                <a:cubicBezTo>
                  <a:pt x="1210758" y="303755"/>
                  <a:pt x="1210758" y="303755"/>
                  <a:pt x="884994" y="607510"/>
                </a:cubicBezTo>
                <a:cubicBezTo>
                  <a:pt x="884994" y="607510"/>
                  <a:pt x="884994" y="607510"/>
                  <a:pt x="884994" y="417663"/>
                </a:cubicBezTo>
                <a:cubicBezTo>
                  <a:pt x="407206" y="433936"/>
                  <a:pt x="271470" y="694297"/>
                  <a:pt x="249753" y="753963"/>
                </a:cubicBezTo>
                <a:cubicBezTo>
                  <a:pt x="249753" y="753963"/>
                  <a:pt x="249753" y="753963"/>
                  <a:pt x="249753" y="2354099"/>
                </a:cubicBezTo>
                <a:cubicBezTo>
                  <a:pt x="249753" y="2354099"/>
                  <a:pt x="249753" y="2354099"/>
                  <a:pt x="249753" y="2425037"/>
                </a:cubicBezTo>
                <a:lnTo>
                  <a:pt x="249753" y="2437303"/>
                </a:lnTo>
                <a:lnTo>
                  <a:pt x="0" y="2437303"/>
                </a:lnTo>
                <a:lnTo>
                  <a:pt x="0" y="2409602"/>
                </a:lnTo>
                <a:cubicBezTo>
                  <a:pt x="0" y="2393509"/>
                  <a:pt x="0" y="2375118"/>
                  <a:pt x="0" y="2354099"/>
                </a:cubicBezTo>
                <a:cubicBezTo>
                  <a:pt x="0" y="2354099"/>
                  <a:pt x="0" y="2354099"/>
                  <a:pt x="0" y="721418"/>
                </a:cubicBezTo>
                <a:cubicBezTo>
                  <a:pt x="0" y="721418"/>
                  <a:pt x="0" y="721418"/>
                  <a:pt x="0" y="705145"/>
                </a:cubicBezTo>
                <a:cubicBezTo>
                  <a:pt x="5429" y="694297"/>
                  <a:pt x="38006" y="553268"/>
                  <a:pt x="173741" y="423087"/>
                </a:cubicBezTo>
                <a:cubicBezTo>
                  <a:pt x="293188" y="303755"/>
                  <a:pt x="499506" y="173574"/>
                  <a:pt x="884994" y="157302"/>
                </a:cubicBezTo>
                <a:cubicBezTo>
                  <a:pt x="884994" y="157302"/>
                  <a:pt x="884994" y="157302"/>
                  <a:pt x="884994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Freeform 138"/>
          <p:cNvSpPr>
            <a:spLocks/>
          </p:cNvSpPr>
          <p:nvPr/>
        </p:nvSpPr>
        <p:spPr bwMode="auto">
          <a:xfrm>
            <a:off x="5688083" y="3509054"/>
            <a:ext cx="2792413" cy="3181306"/>
          </a:xfrm>
          <a:custGeom>
            <a:avLst/>
            <a:gdLst>
              <a:gd name="connsiteX0" fmla="*/ 2466450 w 2792413"/>
              <a:gd name="connsiteY0" fmla="*/ 0 h 3181306"/>
              <a:gd name="connsiteX1" fmla="*/ 2792413 w 2792413"/>
              <a:gd name="connsiteY1" fmla="*/ 298440 h 3181306"/>
              <a:gd name="connsiteX2" fmla="*/ 2466450 w 2792413"/>
              <a:gd name="connsiteY2" fmla="*/ 602305 h 3181306"/>
              <a:gd name="connsiteX3" fmla="*/ 2466450 w 2792413"/>
              <a:gd name="connsiteY3" fmla="*/ 412389 h 3181306"/>
              <a:gd name="connsiteX4" fmla="*/ 1537457 w 2792413"/>
              <a:gd name="connsiteY4" fmla="*/ 412389 h 3181306"/>
              <a:gd name="connsiteX5" fmla="*/ 429184 w 2792413"/>
              <a:gd name="connsiteY5" fmla="*/ 960433 h 3181306"/>
              <a:gd name="connsiteX6" fmla="*/ 249904 w 2792413"/>
              <a:gd name="connsiteY6" fmla="*/ 1519328 h 3181306"/>
              <a:gd name="connsiteX7" fmla="*/ 249904 w 2792413"/>
              <a:gd name="connsiteY7" fmla="*/ 3092918 h 3181306"/>
              <a:gd name="connsiteX8" fmla="*/ 249904 w 2792413"/>
              <a:gd name="connsiteY8" fmla="*/ 3154726 h 3181306"/>
              <a:gd name="connsiteX9" fmla="*/ 249904 w 2792413"/>
              <a:gd name="connsiteY9" fmla="*/ 3181306 h 3181306"/>
              <a:gd name="connsiteX10" fmla="*/ 0 w 2792413"/>
              <a:gd name="connsiteY10" fmla="*/ 3181306 h 3181306"/>
              <a:gd name="connsiteX11" fmla="*/ 0 w 2792413"/>
              <a:gd name="connsiteY11" fmla="*/ 3177617 h 3181306"/>
              <a:gd name="connsiteX12" fmla="*/ 0 w 2792413"/>
              <a:gd name="connsiteY12" fmla="*/ 3092918 h 3181306"/>
              <a:gd name="connsiteX13" fmla="*/ 0 w 2792413"/>
              <a:gd name="connsiteY13" fmla="*/ 1513902 h 3181306"/>
              <a:gd name="connsiteX14" fmla="*/ 0 w 2792413"/>
              <a:gd name="connsiteY14" fmla="*/ 1508476 h 3181306"/>
              <a:gd name="connsiteX15" fmla="*/ 201010 w 2792413"/>
              <a:gd name="connsiteY15" fmla="*/ 835631 h 3181306"/>
              <a:gd name="connsiteX16" fmla="*/ 1537457 w 2792413"/>
              <a:gd name="connsiteY16" fmla="*/ 162785 h 3181306"/>
              <a:gd name="connsiteX17" fmla="*/ 2466450 w 2792413"/>
              <a:gd name="connsiteY17" fmla="*/ 162785 h 3181306"/>
              <a:gd name="connsiteX18" fmla="*/ 2466450 w 2792413"/>
              <a:gd name="connsiteY18" fmla="*/ 0 h 318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92413" h="3181306">
                <a:moveTo>
                  <a:pt x="2466450" y="0"/>
                </a:moveTo>
                <a:cubicBezTo>
                  <a:pt x="2466450" y="0"/>
                  <a:pt x="2466450" y="0"/>
                  <a:pt x="2792413" y="298440"/>
                </a:cubicBezTo>
                <a:cubicBezTo>
                  <a:pt x="2792413" y="298440"/>
                  <a:pt x="2792413" y="298440"/>
                  <a:pt x="2466450" y="602305"/>
                </a:cubicBezTo>
                <a:cubicBezTo>
                  <a:pt x="2466450" y="602305"/>
                  <a:pt x="2466450" y="602305"/>
                  <a:pt x="2466450" y="412389"/>
                </a:cubicBezTo>
                <a:cubicBezTo>
                  <a:pt x="2466450" y="412389"/>
                  <a:pt x="2466450" y="412389"/>
                  <a:pt x="1537457" y="412389"/>
                </a:cubicBezTo>
                <a:cubicBezTo>
                  <a:pt x="1021349" y="412389"/>
                  <a:pt x="651925" y="602305"/>
                  <a:pt x="429184" y="960433"/>
                </a:cubicBezTo>
                <a:cubicBezTo>
                  <a:pt x="271635" y="1215463"/>
                  <a:pt x="249904" y="1492198"/>
                  <a:pt x="249904" y="1519328"/>
                </a:cubicBezTo>
                <a:cubicBezTo>
                  <a:pt x="249904" y="1519328"/>
                  <a:pt x="249904" y="1519328"/>
                  <a:pt x="249904" y="3092918"/>
                </a:cubicBezTo>
                <a:cubicBezTo>
                  <a:pt x="249904" y="3092918"/>
                  <a:pt x="249904" y="3092918"/>
                  <a:pt x="249904" y="3154726"/>
                </a:cubicBezTo>
                <a:lnTo>
                  <a:pt x="249904" y="3181306"/>
                </a:lnTo>
                <a:lnTo>
                  <a:pt x="0" y="3181306"/>
                </a:lnTo>
                <a:lnTo>
                  <a:pt x="0" y="3177617"/>
                </a:lnTo>
                <a:cubicBezTo>
                  <a:pt x="0" y="3157015"/>
                  <a:pt x="0" y="3129545"/>
                  <a:pt x="0" y="3092918"/>
                </a:cubicBezTo>
                <a:cubicBezTo>
                  <a:pt x="0" y="3092918"/>
                  <a:pt x="0" y="3092918"/>
                  <a:pt x="0" y="1513902"/>
                </a:cubicBezTo>
                <a:cubicBezTo>
                  <a:pt x="0" y="1513902"/>
                  <a:pt x="0" y="1513902"/>
                  <a:pt x="0" y="1508476"/>
                </a:cubicBezTo>
                <a:cubicBezTo>
                  <a:pt x="0" y="1492198"/>
                  <a:pt x="0" y="1166627"/>
                  <a:pt x="201010" y="835631"/>
                </a:cubicBezTo>
                <a:cubicBezTo>
                  <a:pt x="385722" y="531765"/>
                  <a:pt x="766012" y="162785"/>
                  <a:pt x="1537457" y="162785"/>
                </a:cubicBezTo>
                <a:cubicBezTo>
                  <a:pt x="1537457" y="162785"/>
                  <a:pt x="1537457" y="162785"/>
                  <a:pt x="2466450" y="162785"/>
                </a:cubicBezTo>
                <a:cubicBezTo>
                  <a:pt x="2466450" y="162785"/>
                  <a:pt x="2466450" y="162785"/>
                  <a:pt x="2466450" y="0"/>
                </a:cubicBezTo>
                <a:close/>
              </a:path>
            </a:pathLst>
          </a:custGeom>
          <a:solidFill>
            <a:srgbClr val="70AD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Freeform 142"/>
          <p:cNvSpPr>
            <a:spLocks/>
          </p:cNvSpPr>
          <p:nvPr/>
        </p:nvSpPr>
        <p:spPr bwMode="auto">
          <a:xfrm>
            <a:off x="4477122" y="4109590"/>
            <a:ext cx="2434180" cy="2580770"/>
          </a:xfrm>
          <a:custGeom>
            <a:avLst/>
            <a:gdLst>
              <a:gd name="connsiteX0" fmla="*/ 326007 w 2434180"/>
              <a:gd name="connsiteY0" fmla="*/ 0 h 2580770"/>
              <a:gd name="connsiteX1" fmla="*/ 326007 w 2434180"/>
              <a:gd name="connsiteY1" fmla="*/ 168278 h 2580770"/>
              <a:gd name="connsiteX2" fmla="*/ 1119288 w 2434180"/>
              <a:gd name="connsiteY2" fmla="*/ 168278 h 2580770"/>
              <a:gd name="connsiteX3" fmla="*/ 2271177 w 2434180"/>
              <a:gd name="connsiteY3" fmla="*/ 825103 h 2580770"/>
              <a:gd name="connsiteX4" fmla="*/ 2434180 w 2434180"/>
              <a:gd name="connsiteY4" fmla="*/ 1471071 h 2580770"/>
              <a:gd name="connsiteX5" fmla="*/ 2434180 w 2434180"/>
              <a:gd name="connsiteY5" fmla="*/ 2491592 h 2580770"/>
              <a:gd name="connsiteX6" fmla="*/ 2434180 w 2434180"/>
              <a:gd name="connsiteY6" fmla="*/ 2562160 h 2580770"/>
              <a:gd name="connsiteX7" fmla="*/ 2434180 w 2434180"/>
              <a:gd name="connsiteY7" fmla="*/ 2576918 h 2580770"/>
              <a:gd name="connsiteX8" fmla="*/ 2434180 w 2434180"/>
              <a:gd name="connsiteY8" fmla="*/ 2580770 h 2580770"/>
              <a:gd name="connsiteX9" fmla="*/ 2184242 w 2434180"/>
              <a:gd name="connsiteY9" fmla="*/ 2580770 h 2580770"/>
              <a:gd name="connsiteX10" fmla="*/ 2184242 w 2434180"/>
              <a:gd name="connsiteY10" fmla="*/ 2562160 h 2580770"/>
              <a:gd name="connsiteX11" fmla="*/ 2184242 w 2434180"/>
              <a:gd name="connsiteY11" fmla="*/ 2491592 h 2580770"/>
              <a:gd name="connsiteX12" fmla="*/ 2184242 w 2434180"/>
              <a:gd name="connsiteY12" fmla="*/ 1471071 h 2580770"/>
              <a:gd name="connsiteX13" fmla="*/ 2037539 w 2434180"/>
              <a:gd name="connsiteY13" fmla="*/ 939097 h 2580770"/>
              <a:gd name="connsiteX14" fmla="*/ 1119288 w 2434180"/>
              <a:gd name="connsiteY14" fmla="*/ 434265 h 2580770"/>
              <a:gd name="connsiteX15" fmla="*/ 326007 w 2434180"/>
              <a:gd name="connsiteY15" fmla="*/ 434265 h 2580770"/>
              <a:gd name="connsiteX16" fmla="*/ 326007 w 2434180"/>
              <a:gd name="connsiteY16" fmla="*/ 607970 h 2580770"/>
              <a:gd name="connsiteX17" fmla="*/ 0 w 2434180"/>
              <a:gd name="connsiteY17" fmla="*/ 303985 h 2580770"/>
              <a:gd name="connsiteX18" fmla="*/ 326007 w 2434180"/>
              <a:gd name="connsiteY18" fmla="*/ 0 h 25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34180" h="2580770">
                <a:moveTo>
                  <a:pt x="326007" y="0"/>
                </a:moveTo>
                <a:cubicBezTo>
                  <a:pt x="326007" y="0"/>
                  <a:pt x="326007" y="0"/>
                  <a:pt x="326007" y="168278"/>
                </a:cubicBezTo>
                <a:cubicBezTo>
                  <a:pt x="326007" y="168278"/>
                  <a:pt x="326007" y="168278"/>
                  <a:pt x="1119288" y="168278"/>
                </a:cubicBezTo>
                <a:cubicBezTo>
                  <a:pt x="1793035" y="168278"/>
                  <a:pt x="2119041" y="531974"/>
                  <a:pt x="2271177" y="825103"/>
                </a:cubicBezTo>
                <a:cubicBezTo>
                  <a:pt x="2428747" y="1145373"/>
                  <a:pt x="2434180" y="1460214"/>
                  <a:pt x="2434180" y="1471071"/>
                </a:cubicBezTo>
                <a:cubicBezTo>
                  <a:pt x="2434180" y="1471071"/>
                  <a:pt x="2434180" y="1471071"/>
                  <a:pt x="2434180" y="2491592"/>
                </a:cubicBezTo>
                <a:cubicBezTo>
                  <a:pt x="2434180" y="2491592"/>
                  <a:pt x="2434180" y="2491592"/>
                  <a:pt x="2434180" y="2562160"/>
                </a:cubicBezTo>
                <a:cubicBezTo>
                  <a:pt x="2434180" y="2562160"/>
                  <a:pt x="2434180" y="2562160"/>
                  <a:pt x="2434180" y="2576918"/>
                </a:cubicBezTo>
                <a:lnTo>
                  <a:pt x="2434180" y="2580770"/>
                </a:lnTo>
                <a:lnTo>
                  <a:pt x="2184242" y="2580770"/>
                </a:lnTo>
                <a:lnTo>
                  <a:pt x="2184242" y="2562160"/>
                </a:lnTo>
                <a:cubicBezTo>
                  <a:pt x="2184242" y="2562160"/>
                  <a:pt x="2184242" y="2562160"/>
                  <a:pt x="2184242" y="2491592"/>
                </a:cubicBezTo>
                <a:cubicBezTo>
                  <a:pt x="2184242" y="2491592"/>
                  <a:pt x="2184242" y="2491592"/>
                  <a:pt x="2184242" y="1471071"/>
                </a:cubicBezTo>
                <a:cubicBezTo>
                  <a:pt x="2184242" y="1471071"/>
                  <a:pt x="2173375" y="1199656"/>
                  <a:pt x="2037539" y="939097"/>
                </a:cubicBezTo>
                <a:cubicBezTo>
                  <a:pt x="1863669" y="602542"/>
                  <a:pt x="1553963" y="434265"/>
                  <a:pt x="1119288" y="434265"/>
                </a:cubicBezTo>
                <a:cubicBezTo>
                  <a:pt x="1119288" y="434265"/>
                  <a:pt x="1119288" y="434265"/>
                  <a:pt x="326007" y="434265"/>
                </a:cubicBezTo>
                <a:cubicBezTo>
                  <a:pt x="326007" y="434265"/>
                  <a:pt x="326007" y="434265"/>
                  <a:pt x="326007" y="607970"/>
                </a:cubicBezTo>
                <a:cubicBezTo>
                  <a:pt x="326007" y="607970"/>
                  <a:pt x="326007" y="607970"/>
                  <a:pt x="0" y="303985"/>
                </a:cubicBezTo>
                <a:cubicBezTo>
                  <a:pt x="0" y="303985"/>
                  <a:pt x="0" y="303985"/>
                  <a:pt x="32600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Freeform 151"/>
          <p:cNvSpPr>
            <a:spLocks/>
          </p:cNvSpPr>
          <p:nvPr/>
        </p:nvSpPr>
        <p:spPr bwMode="auto">
          <a:xfrm>
            <a:off x="4410023" y="5251748"/>
            <a:ext cx="1250004" cy="1438612"/>
          </a:xfrm>
          <a:custGeom>
            <a:avLst/>
            <a:gdLst>
              <a:gd name="connsiteX0" fmla="*/ 326088 w 1250004"/>
              <a:gd name="connsiteY0" fmla="*/ 0 h 1438612"/>
              <a:gd name="connsiteX1" fmla="*/ 326088 w 1250004"/>
              <a:gd name="connsiteY1" fmla="*/ 184707 h 1438612"/>
              <a:gd name="connsiteX2" fmla="*/ 853264 w 1250004"/>
              <a:gd name="connsiteY2" fmla="*/ 184707 h 1438612"/>
              <a:gd name="connsiteX3" fmla="*/ 1146743 w 1250004"/>
              <a:gd name="connsiteY3" fmla="*/ 298790 h 1438612"/>
              <a:gd name="connsiteX4" fmla="*/ 1250004 w 1250004"/>
              <a:gd name="connsiteY4" fmla="*/ 608445 h 1438612"/>
              <a:gd name="connsiteX5" fmla="*/ 1250004 w 1250004"/>
              <a:gd name="connsiteY5" fmla="*/ 1347272 h 1438612"/>
              <a:gd name="connsiteX6" fmla="*/ 1250004 w 1250004"/>
              <a:gd name="connsiteY6" fmla="*/ 1412261 h 1438612"/>
              <a:gd name="connsiteX7" fmla="*/ 1250004 w 1250004"/>
              <a:gd name="connsiteY7" fmla="*/ 1438612 h 1438612"/>
              <a:gd name="connsiteX8" fmla="*/ 972829 w 1250004"/>
              <a:gd name="connsiteY8" fmla="*/ 1438612 h 1438612"/>
              <a:gd name="connsiteX9" fmla="*/ 972829 w 1250004"/>
              <a:gd name="connsiteY9" fmla="*/ 1435137 h 1438612"/>
              <a:gd name="connsiteX10" fmla="*/ 972829 w 1250004"/>
              <a:gd name="connsiteY10" fmla="*/ 1347272 h 1438612"/>
              <a:gd name="connsiteX11" fmla="*/ 972829 w 1250004"/>
              <a:gd name="connsiteY11" fmla="*/ 597580 h 1438612"/>
              <a:gd name="connsiteX12" fmla="*/ 972829 w 1250004"/>
              <a:gd name="connsiteY12" fmla="*/ 592148 h 1438612"/>
              <a:gd name="connsiteX13" fmla="*/ 945655 w 1250004"/>
              <a:gd name="connsiteY13" fmla="*/ 478064 h 1438612"/>
              <a:gd name="connsiteX14" fmla="*/ 853264 w 1250004"/>
              <a:gd name="connsiteY14" fmla="*/ 445469 h 1438612"/>
              <a:gd name="connsiteX15" fmla="*/ 326088 w 1250004"/>
              <a:gd name="connsiteY15" fmla="*/ 445469 h 1438612"/>
              <a:gd name="connsiteX16" fmla="*/ 326088 w 1250004"/>
              <a:gd name="connsiteY16" fmla="*/ 603013 h 1438612"/>
              <a:gd name="connsiteX17" fmla="*/ 0 w 1250004"/>
              <a:gd name="connsiteY17" fmla="*/ 304223 h 1438612"/>
              <a:gd name="connsiteX18" fmla="*/ 326088 w 1250004"/>
              <a:gd name="connsiteY18" fmla="*/ 0 h 14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50004" h="1438612">
                <a:moveTo>
                  <a:pt x="326088" y="0"/>
                </a:moveTo>
                <a:cubicBezTo>
                  <a:pt x="326088" y="0"/>
                  <a:pt x="326088" y="0"/>
                  <a:pt x="326088" y="184707"/>
                </a:cubicBezTo>
                <a:cubicBezTo>
                  <a:pt x="326088" y="184707"/>
                  <a:pt x="326088" y="184707"/>
                  <a:pt x="853264" y="184707"/>
                </a:cubicBezTo>
                <a:cubicBezTo>
                  <a:pt x="1000003" y="184707"/>
                  <a:pt x="1097830" y="249897"/>
                  <a:pt x="1146743" y="298790"/>
                </a:cubicBezTo>
                <a:cubicBezTo>
                  <a:pt x="1250004" y="412874"/>
                  <a:pt x="1250004" y="570418"/>
                  <a:pt x="1250004" y="608445"/>
                </a:cubicBezTo>
                <a:cubicBezTo>
                  <a:pt x="1250004" y="608445"/>
                  <a:pt x="1250004" y="608445"/>
                  <a:pt x="1250004" y="1347272"/>
                </a:cubicBezTo>
                <a:cubicBezTo>
                  <a:pt x="1250004" y="1347272"/>
                  <a:pt x="1250004" y="1347272"/>
                  <a:pt x="1250004" y="1412261"/>
                </a:cubicBezTo>
                <a:lnTo>
                  <a:pt x="1250004" y="1438612"/>
                </a:lnTo>
                <a:lnTo>
                  <a:pt x="972829" y="1438612"/>
                </a:lnTo>
                <a:lnTo>
                  <a:pt x="972829" y="1435137"/>
                </a:lnTo>
                <a:cubicBezTo>
                  <a:pt x="972829" y="1409661"/>
                  <a:pt x="972829" y="1380546"/>
                  <a:pt x="972829" y="1347272"/>
                </a:cubicBezTo>
                <a:cubicBezTo>
                  <a:pt x="972829" y="1347272"/>
                  <a:pt x="972829" y="1347272"/>
                  <a:pt x="972829" y="597580"/>
                </a:cubicBezTo>
                <a:cubicBezTo>
                  <a:pt x="972829" y="597580"/>
                  <a:pt x="972829" y="597580"/>
                  <a:pt x="972829" y="592148"/>
                </a:cubicBezTo>
                <a:cubicBezTo>
                  <a:pt x="978264" y="570418"/>
                  <a:pt x="972829" y="510660"/>
                  <a:pt x="945655" y="478064"/>
                </a:cubicBezTo>
                <a:cubicBezTo>
                  <a:pt x="940220" y="467199"/>
                  <a:pt x="918481" y="445469"/>
                  <a:pt x="853264" y="445469"/>
                </a:cubicBezTo>
                <a:cubicBezTo>
                  <a:pt x="853264" y="445469"/>
                  <a:pt x="853264" y="445469"/>
                  <a:pt x="326088" y="445469"/>
                </a:cubicBezTo>
                <a:cubicBezTo>
                  <a:pt x="326088" y="445469"/>
                  <a:pt x="326088" y="445469"/>
                  <a:pt x="326088" y="603013"/>
                </a:cubicBezTo>
                <a:cubicBezTo>
                  <a:pt x="326088" y="603013"/>
                  <a:pt x="326088" y="603013"/>
                  <a:pt x="0" y="304223"/>
                </a:cubicBezTo>
                <a:cubicBezTo>
                  <a:pt x="0" y="304223"/>
                  <a:pt x="0" y="304223"/>
                  <a:pt x="326088" y="0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TextBox 71"/>
          <p:cNvSpPr txBox="1"/>
          <p:nvPr/>
        </p:nvSpPr>
        <p:spPr>
          <a:xfrm>
            <a:off x="8852131" y="3445718"/>
            <a:ext cx="167865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8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3" name="TextBox 66"/>
          <p:cNvSpPr txBox="1"/>
          <p:nvPr/>
        </p:nvSpPr>
        <p:spPr>
          <a:xfrm>
            <a:off x="8944954" y="3173518"/>
            <a:ext cx="1492680" cy="307758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1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4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4" name="TextBox 68"/>
          <p:cNvSpPr txBox="1"/>
          <p:nvPr/>
        </p:nvSpPr>
        <p:spPr>
          <a:xfrm>
            <a:off x="5292453" y="1653078"/>
            <a:ext cx="1492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4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5" name="TextBox 69"/>
          <p:cNvSpPr txBox="1"/>
          <p:nvPr/>
        </p:nvSpPr>
        <p:spPr>
          <a:xfrm>
            <a:off x="5292453" y="1911423"/>
            <a:ext cx="22396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8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6" name="TextBox 74"/>
          <p:cNvSpPr txBox="1"/>
          <p:nvPr/>
        </p:nvSpPr>
        <p:spPr>
          <a:xfrm>
            <a:off x="8851204" y="5265587"/>
            <a:ext cx="167865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8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7" name="TextBox 75"/>
          <p:cNvSpPr txBox="1"/>
          <p:nvPr/>
        </p:nvSpPr>
        <p:spPr>
          <a:xfrm>
            <a:off x="8944028" y="4993387"/>
            <a:ext cx="1492680" cy="307758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1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altLang="zh-CN" sz="14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8" name="TextBox 153"/>
          <p:cNvSpPr txBox="1"/>
          <p:nvPr/>
        </p:nvSpPr>
        <p:spPr>
          <a:xfrm>
            <a:off x="1858032" y="3445718"/>
            <a:ext cx="167865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8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9" name="TextBox 154"/>
          <p:cNvSpPr txBox="1"/>
          <p:nvPr/>
        </p:nvSpPr>
        <p:spPr>
          <a:xfrm>
            <a:off x="1950857" y="3173518"/>
            <a:ext cx="1492680" cy="307758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1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altLang="zh-CN" sz="14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0" name="TextBox 157"/>
          <p:cNvSpPr txBox="1"/>
          <p:nvPr/>
        </p:nvSpPr>
        <p:spPr>
          <a:xfrm>
            <a:off x="1857105" y="5265587"/>
            <a:ext cx="167865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800" spc="3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800" b="1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1" name="TextBox 158"/>
          <p:cNvSpPr txBox="1"/>
          <p:nvPr/>
        </p:nvSpPr>
        <p:spPr>
          <a:xfrm>
            <a:off x="1949929" y="4993387"/>
            <a:ext cx="1492680" cy="307758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r>
              <a:rPr lang="zh-CN" altLang="en-US" sz="1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altLang="zh-CN" sz="14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2" name="AutoShape 19"/>
          <p:cNvSpPr>
            <a:spLocks noChangeAspect="1"/>
          </p:cNvSpPr>
          <p:nvPr/>
        </p:nvSpPr>
        <p:spPr bwMode="auto">
          <a:xfrm>
            <a:off x="9511318" y="4630411"/>
            <a:ext cx="347526" cy="347617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ato Regular"/>
              <a:cs typeface="Lato Regular"/>
              <a:sym typeface="Gill Sans" charset="0"/>
            </a:endParaRPr>
          </a:p>
        </p:txBody>
      </p:sp>
      <p:sp>
        <p:nvSpPr>
          <p:cNvPr id="23" name="AutoShape 84"/>
          <p:cNvSpPr>
            <a:spLocks noChangeAspect="1"/>
          </p:cNvSpPr>
          <p:nvPr/>
        </p:nvSpPr>
        <p:spPr bwMode="auto">
          <a:xfrm>
            <a:off x="2498331" y="4630192"/>
            <a:ext cx="374501" cy="3761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rgbClr val="70AD47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013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4" name="Freeform 16"/>
          <p:cNvSpPr>
            <a:spLocks noChangeAspect="1" noChangeArrowheads="1"/>
          </p:cNvSpPr>
          <p:nvPr/>
        </p:nvSpPr>
        <p:spPr bwMode="auto">
          <a:xfrm>
            <a:off x="4996447" y="1756904"/>
            <a:ext cx="267052" cy="419507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rgbClr val="1D765C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25" name="Freeform 266"/>
          <p:cNvSpPr>
            <a:spLocks noChangeAspect="1" noChangeArrowheads="1"/>
          </p:cNvSpPr>
          <p:nvPr/>
        </p:nvSpPr>
        <p:spPr bwMode="auto">
          <a:xfrm>
            <a:off x="9527202" y="2823926"/>
            <a:ext cx="315757" cy="348068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26" name="Freeform 21"/>
          <p:cNvSpPr>
            <a:spLocks noEditPoints="1"/>
          </p:cNvSpPr>
          <p:nvPr/>
        </p:nvSpPr>
        <p:spPr bwMode="auto">
          <a:xfrm>
            <a:off x="2498331" y="2759279"/>
            <a:ext cx="337686" cy="385706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99708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9198" y="464283"/>
            <a:ext cx="2856318" cy="754236"/>
            <a:chOff x="1153871" y="221914"/>
            <a:chExt cx="2856315" cy="754237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97560" y="765772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" r="78664" b="80068"/>
          <a:stretch/>
        </p:blipFill>
        <p:spPr>
          <a:xfrm>
            <a:off x="480593" y="375070"/>
            <a:ext cx="827507" cy="830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1"/>
          <p:cNvGrpSpPr/>
          <p:nvPr/>
        </p:nvGrpSpPr>
        <p:grpSpPr>
          <a:xfrm>
            <a:off x="2669955" y="3173643"/>
            <a:ext cx="1495699" cy="3514092"/>
            <a:chOff x="8211059" y="3333470"/>
            <a:chExt cx="1495699" cy="3514092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8311636" y="3445476"/>
              <a:ext cx="1247305" cy="124806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8211059" y="3333470"/>
              <a:ext cx="1449220" cy="1621420"/>
            </a:xfrm>
            <a:custGeom>
              <a:avLst/>
              <a:gdLst>
                <a:gd name="T0" fmla="*/ 804 w 804"/>
                <a:gd name="T1" fmla="*/ 402 h 900"/>
                <a:gd name="T2" fmla="*/ 402 w 804"/>
                <a:gd name="T3" fmla="*/ 0 h 900"/>
                <a:gd name="T4" fmla="*/ 0 w 804"/>
                <a:gd name="T5" fmla="*/ 402 h 900"/>
                <a:gd name="T6" fmla="*/ 333 w 804"/>
                <a:gd name="T7" fmla="*/ 798 h 900"/>
                <a:gd name="T8" fmla="*/ 333 w 804"/>
                <a:gd name="T9" fmla="*/ 900 h 900"/>
                <a:gd name="T10" fmla="*/ 471 w 804"/>
                <a:gd name="T11" fmla="*/ 900 h 900"/>
                <a:gd name="T12" fmla="*/ 471 w 804"/>
                <a:gd name="T13" fmla="*/ 798 h 900"/>
                <a:gd name="T14" fmla="*/ 804 w 804"/>
                <a:gd name="T15" fmla="*/ 402 h 900"/>
                <a:gd name="T16" fmla="*/ 402 w 804"/>
                <a:gd name="T17" fmla="*/ 704 h 900"/>
                <a:gd name="T18" fmla="*/ 100 w 804"/>
                <a:gd name="T19" fmla="*/ 402 h 900"/>
                <a:gd name="T20" fmla="*/ 402 w 804"/>
                <a:gd name="T21" fmla="*/ 100 h 900"/>
                <a:gd name="T22" fmla="*/ 704 w 804"/>
                <a:gd name="T23" fmla="*/ 402 h 900"/>
                <a:gd name="T24" fmla="*/ 402 w 804"/>
                <a:gd name="T25" fmla="*/ 70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4" h="900">
                  <a:moveTo>
                    <a:pt x="804" y="402"/>
                  </a:moveTo>
                  <a:cubicBezTo>
                    <a:pt x="804" y="180"/>
                    <a:pt x="624" y="0"/>
                    <a:pt x="402" y="0"/>
                  </a:cubicBezTo>
                  <a:cubicBezTo>
                    <a:pt x="180" y="0"/>
                    <a:pt x="0" y="180"/>
                    <a:pt x="0" y="402"/>
                  </a:cubicBezTo>
                  <a:cubicBezTo>
                    <a:pt x="0" y="600"/>
                    <a:pt x="144" y="765"/>
                    <a:pt x="333" y="798"/>
                  </a:cubicBezTo>
                  <a:cubicBezTo>
                    <a:pt x="333" y="900"/>
                    <a:pt x="333" y="900"/>
                    <a:pt x="333" y="900"/>
                  </a:cubicBezTo>
                  <a:cubicBezTo>
                    <a:pt x="471" y="900"/>
                    <a:pt x="471" y="900"/>
                    <a:pt x="471" y="900"/>
                  </a:cubicBezTo>
                  <a:cubicBezTo>
                    <a:pt x="471" y="798"/>
                    <a:pt x="471" y="798"/>
                    <a:pt x="471" y="798"/>
                  </a:cubicBezTo>
                  <a:cubicBezTo>
                    <a:pt x="660" y="765"/>
                    <a:pt x="804" y="600"/>
                    <a:pt x="804" y="402"/>
                  </a:cubicBezTo>
                  <a:close/>
                  <a:moveTo>
                    <a:pt x="402" y="704"/>
                  </a:moveTo>
                  <a:cubicBezTo>
                    <a:pt x="235" y="704"/>
                    <a:pt x="100" y="569"/>
                    <a:pt x="100" y="402"/>
                  </a:cubicBezTo>
                  <a:cubicBezTo>
                    <a:pt x="100" y="235"/>
                    <a:pt x="235" y="100"/>
                    <a:pt x="402" y="100"/>
                  </a:cubicBezTo>
                  <a:cubicBezTo>
                    <a:pt x="569" y="100"/>
                    <a:pt x="704" y="235"/>
                    <a:pt x="704" y="402"/>
                  </a:cubicBezTo>
                  <a:cubicBezTo>
                    <a:pt x="704" y="569"/>
                    <a:pt x="569" y="704"/>
                    <a:pt x="402" y="70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8780233" y="5629212"/>
              <a:ext cx="668988" cy="998148"/>
            </a:xfrm>
            <a:prstGeom prst="rect">
              <a:avLst/>
            </a:pr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780233" y="5629212"/>
              <a:ext cx="668988" cy="998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8470883" y="6174765"/>
              <a:ext cx="970718" cy="672797"/>
            </a:xfrm>
            <a:prstGeom prst="rect">
              <a:avLst/>
            </a:pr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8470883" y="6174765"/>
              <a:ext cx="970718" cy="672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8221727" y="5102707"/>
              <a:ext cx="1227494" cy="1168062"/>
            </a:xfrm>
            <a:custGeom>
              <a:avLst/>
              <a:gdLst>
                <a:gd name="T0" fmla="*/ 0 w 681"/>
                <a:gd name="T1" fmla="*/ 110 h 648"/>
                <a:gd name="T2" fmla="*/ 109 w 681"/>
                <a:gd name="T3" fmla="*/ 0 h 648"/>
                <a:gd name="T4" fmla="*/ 571 w 681"/>
                <a:gd name="T5" fmla="*/ 0 h 648"/>
                <a:gd name="T6" fmla="*/ 681 w 681"/>
                <a:gd name="T7" fmla="*/ 110 h 648"/>
                <a:gd name="T8" fmla="*/ 681 w 681"/>
                <a:gd name="T9" fmla="*/ 538 h 648"/>
                <a:gd name="T10" fmla="*/ 571 w 681"/>
                <a:gd name="T11" fmla="*/ 648 h 648"/>
                <a:gd name="T12" fmla="*/ 109 w 681"/>
                <a:gd name="T13" fmla="*/ 648 h 648"/>
                <a:gd name="T14" fmla="*/ 0 w 681"/>
                <a:gd name="T15" fmla="*/ 538 h 648"/>
                <a:gd name="T16" fmla="*/ 0 w 681"/>
                <a:gd name="T17" fmla="*/ 11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1" h="648">
                  <a:moveTo>
                    <a:pt x="0" y="110"/>
                  </a:moveTo>
                  <a:cubicBezTo>
                    <a:pt x="0" y="49"/>
                    <a:pt x="49" y="0"/>
                    <a:pt x="109" y="0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632" y="0"/>
                    <a:pt x="681" y="49"/>
                    <a:pt x="681" y="110"/>
                  </a:cubicBezTo>
                  <a:cubicBezTo>
                    <a:pt x="681" y="538"/>
                    <a:pt x="681" y="538"/>
                    <a:pt x="681" y="538"/>
                  </a:cubicBezTo>
                  <a:cubicBezTo>
                    <a:pt x="681" y="598"/>
                    <a:pt x="632" y="648"/>
                    <a:pt x="571" y="648"/>
                  </a:cubicBezTo>
                  <a:cubicBezTo>
                    <a:pt x="109" y="648"/>
                    <a:pt x="109" y="648"/>
                    <a:pt x="109" y="648"/>
                  </a:cubicBezTo>
                  <a:cubicBezTo>
                    <a:pt x="49" y="648"/>
                    <a:pt x="0" y="598"/>
                    <a:pt x="0" y="538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8762708" y="4954890"/>
              <a:ext cx="371067" cy="105300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8762708" y="4954890"/>
              <a:ext cx="371067" cy="1053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8854142" y="4858123"/>
              <a:ext cx="793185" cy="491454"/>
            </a:xfrm>
            <a:custGeom>
              <a:avLst/>
              <a:gdLst>
                <a:gd name="T0" fmla="*/ 425 w 440"/>
                <a:gd name="T1" fmla="*/ 67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8 h 273"/>
                <a:gd name="T10" fmla="*/ 319 w 440"/>
                <a:gd name="T11" fmla="*/ 14 h 273"/>
                <a:gd name="T12" fmla="*/ 425 w 440"/>
                <a:gd name="T13" fmla="*/ 6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7"/>
                  </a:moveTo>
                  <a:cubicBezTo>
                    <a:pt x="440" y="112"/>
                    <a:pt x="416" y="159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8"/>
                  </a:cubicBezTo>
                  <a:cubicBezTo>
                    <a:pt x="319" y="14"/>
                    <a:pt x="319" y="14"/>
                    <a:pt x="319" y="14"/>
                  </a:cubicBezTo>
                  <a:cubicBezTo>
                    <a:pt x="363" y="0"/>
                    <a:pt x="410" y="23"/>
                    <a:pt x="425" y="67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9344834" y="5670357"/>
              <a:ext cx="361924" cy="641558"/>
            </a:xfrm>
            <a:custGeom>
              <a:avLst/>
              <a:gdLst>
                <a:gd name="T0" fmla="*/ 57 w 201"/>
                <a:gd name="T1" fmla="*/ 356 h 356"/>
                <a:gd name="T2" fmla="*/ 163 w 201"/>
                <a:gd name="T3" fmla="*/ 119 h 356"/>
                <a:gd name="T4" fmla="*/ 0 w 201"/>
                <a:gd name="T5" fmla="*/ 164 h 356"/>
                <a:gd name="T6" fmla="*/ 57 w 201"/>
                <a:gd name="T7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356">
                  <a:moveTo>
                    <a:pt x="57" y="356"/>
                  </a:moveTo>
                  <a:cubicBezTo>
                    <a:pt x="57" y="356"/>
                    <a:pt x="201" y="219"/>
                    <a:pt x="163" y="119"/>
                  </a:cubicBezTo>
                  <a:cubicBezTo>
                    <a:pt x="118" y="0"/>
                    <a:pt x="0" y="164"/>
                    <a:pt x="0" y="164"/>
                  </a:cubicBezTo>
                  <a:cubicBezTo>
                    <a:pt x="57" y="356"/>
                    <a:pt x="57" y="356"/>
                    <a:pt x="57" y="356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8839665" y="5102707"/>
              <a:ext cx="52574" cy="0"/>
            </a:xfrm>
            <a:custGeom>
              <a:avLst/>
              <a:gdLst>
                <a:gd name="T0" fmla="*/ 29 w 29"/>
                <a:gd name="T1" fmla="*/ 0 w 29"/>
                <a:gd name="T2" fmla="*/ 0 w 29"/>
                <a:gd name="T3" fmla="*/ 29 w 29"/>
                <a:gd name="T4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9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139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9441601" y="6627360"/>
              <a:ext cx="7619" cy="220202"/>
            </a:xfrm>
            <a:prstGeom prst="rect">
              <a:avLst/>
            </a:prstGeom>
            <a:solidFill>
              <a:srgbClr val="FBE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9441601" y="6627360"/>
              <a:ext cx="7619" cy="220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9441601" y="6290580"/>
              <a:ext cx="7619" cy="336780"/>
            </a:xfrm>
            <a:custGeom>
              <a:avLst/>
              <a:gdLst>
                <a:gd name="T0" fmla="*/ 0 w 4"/>
                <a:gd name="T1" fmla="*/ 0 h 187"/>
                <a:gd name="T2" fmla="*/ 0 w 4"/>
                <a:gd name="T3" fmla="*/ 187 h 187"/>
                <a:gd name="T4" fmla="*/ 4 w 4"/>
                <a:gd name="T5" fmla="*/ 187 h 187"/>
                <a:gd name="T6" fmla="*/ 4 w 4"/>
                <a:gd name="T7" fmla="*/ 12 h 187"/>
                <a:gd name="T8" fmla="*/ 3 w 4"/>
                <a:gd name="T9" fmla="*/ 12 h 187"/>
                <a:gd name="T10" fmla="*/ 0 w 4"/>
                <a:gd name="T1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87">
                  <a:moveTo>
                    <a:pt x="0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D9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8955480" y="6189242"/>
              <a:ext cx="486121" cy="658320"/>
            </a:xfrm>
            <a:custGeom>
              <a:avLst/>
              <a:gdLst>
                <a:gd name="T0" fmla="*/ 253 w 270"/>
                <a:gd name="T1" fmla="*/ 0 h 365"/>
                <a:gd name="T2" fmla="*/ 164 w 270"/>
                <a:gd name="T3" fmla="*/ 45 h 365"/>
                <a:gd name="T4" fmla="*/ 0 w 270"/>
                <a:gd name="T5" fmla="*/ 45 h 365"/>
                <a:gd name="T6" fmla="*/ 0 w 270"/>
                <a:gd name="T7" fmla="*/ 365 h 365"/>
                <a:gd name="T8" fmla="*/ 270 w 270"/>
                <a:gd name="T9" fmla="*/ 365 h 365"/>
                <a:gd name="T10" fmla="*/ 270 w 270"/>
                <a:gd name="T11" fmla="*/ 243 h 365"/>
                <a:gd name="T12" fmla="*/ 270 w 270"/>
                <a:gd name="T13" fmla="*/ 56 h 365"/>
                <a:gd name="T14" fmla="*/ 253 w 270"/>
                <a:gd name="T1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365">
                  <a:moveTo>
                    <a:pt x="253" y="0"/>
                  </a:moveTo>
                  <a:cubicBezTo>
                    <a:pt x="233" y="27"/>
                    <a:pt x="201" y="45"/>
                    <a:pt x="164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70" y="243"/>
                    <a:pt x="270" y="243"/>
                    <a:pt x="270" y="243"/>
                  </a:cubicBezTo>
                  <a:cubicBezTo>
                    <a:pt x="270" y="56"/>
                    <a:pt x="270" y="56"/>
                    <a:pt x="270" y="56"/>
                  </a:cubicBezTo>
                  <a:cubicBezTo>
                    <a:pt x="253" y="0"/>
                    <a:pt x="253" y="0"/>
                    <a:pt x="253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8955480" y="6126762"/>
              <a:ext cx="455644" cy="144008"/>
            </a:xfrm>
            <a:custGeom>
              <a:avLst/>
              <a:gdLst>
                <a:gd name="T0" fmla="*/ 243 w 253"/>
                <a:gd name="T1" fmla="*/ 0 h 80"/>
                <a:gd name="T2" fmla="*/ 75 w 253"/>
                <a:gd name="T3" fmla="*/ 57 h 80"/>
                <a:gd name="T4" fmla="*/ 48 w 253"/>
                <a:gd name="T5" fmla="*/ 61 h 80"/>
                <a:gd name="T6" fmla="*/ 0 w 253"/>
                <a:gd name="T7" fmla="*/ 46 h 80"/>
                <a:gd name="T8" fmla="*/ 0 w 253"/>
                <a:gd name="T9" fmla="*/ 80 h 80"/>
                <a:gd name="T10" fmla="*/ 164 w 253"/>
                <a:gd name="T11" fmla="*/ 80 h 80"/>
                <a:gd name="T12" fmla="*/ 253 w 253"/>
                <a:gd name="T13" fmla="*/ 35 h 80"/>
                <a:gd name="T14" fmla="*/ 243 w 253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80">
                  <a:moveTo>
                    <a:pt x="243" y="0"/>
                  </a:moveTo>
                  <a:cubicBezTo>
                    <a:pt x="75" y="57"/>
                    <a:pt x="75" y="57"/>
                    <a:pt x="75" y="57"/>
                  </a:cubicBezTo>
                  <a:cubicBezTo>
                    <a:pt x="66" y="59"/>
                    <a:pt x="57" y="61"/>
                    <a:pt x="48" y="61"/>
                  </a:cubicBezTo>
                  <a:cubicBezTo>
                    <a:pt x="31" y="61"/>
                    <a:pt x="14" y="55"/>
                    <a:pt x="0" y="4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64" y="80"/>
                    <a:pt x="164" y="80"/>
                    <a:pt x="164" y="80"/>
                  </a:cubicBezTo>
                  <a:cubicBezTo>
                    <a:pt x="201" y="80"/>
                    <a:pt x="233" y="62"/>
                    <a:pt x="253" y="35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8955480" y="5313766"/>
              <a:ext cx="55622" cy="645368"/>
            </a:xfrm>
            <a:custGeom>
              <a:avLst/>
              <a:gdLst>
                <a:gd name="T0" fmla="*/ 0 w 31"/>
                <a:gd name="T1" fmla="*/ 336 h 358"/>
                <a:gd name="T2" fmla="*/ 0 w 31"/>
                <a:gd name="T3" fmla="*/ 358 h 358"/>
                <a:gd name="T4" fmla="*/ 22 w 31"/>
                <a:gd name="T5" fmla="*/ 348 h 358"/>
                <a:gd name="T6" fmla="*/ 31 w 31"/>
                <a:gd name="T7" fmla="*/ 345 h 358"/>
                <a:gd name="T8" fmla="*/ 0 w 31"/>
                <a:gd name="T9" fmla="*/ 336 h 358"/>
                <a:gd name="T10" fmla="*/ 0 w 31"/>
                <a:gd name="T11" fmla="*/ 169 h 358"/>
                <a:gd name="T12" fmla="*/ 0 w 31"/>
                <a:gd name="T13" fmla="*/ 186 h 358"/>
                <a:gd name="T14" fmla="*/ 12 w 31"/>
                <a:gd name="T15" fmla="*/ 181 h 358"/>
                <a:gd name="T16" fmla="*/ 25 w 31"/>
                <a:gd name="T17" fmla="*/ 177 h 358"/>
                <a:gd name="T18" fmla="*/ 0 w 31"/>
                <a:gd name="T19" fmla="*/ 169 h 358"/>
                <a:gd name="T20" fmla="*/ 0 w 31"/>
                <a:gd name="T21" fmla="*/ 0 h 358"/>
                <a:gd name="T22" fmla="*/ 0 w 31"/>
                <a:gd name="T23" fmla="*/ 18 h 358"/>
                <a:gd name="T24" fmla="*/ 12 w 31"/>
                <a:gd name="T25" fmla="*/ 14 h 358"/>
                <a:gd name="T26" fmla="*/ 27 w 31"/>
                <a:gd name="T27" fmla="*/ 9 h 358"/>
                <a:gd name="T28" fmla="*/ 0 w 31"/>
                <a:gd name="T2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358">
                  <a:moveTo>
                    <a:pt x="0" y="336"/>
                  </a:moveTo>
                  <a:cubicBezTo>
                    <a:pt x="0" y="358"/>
                    <a:pt x="0" y="358"/>
                    <a:pt x="0" y="358"/>
                  </a:cubicBezTo>
                  <a:cubicBezTo>
                    <a:pt x="7" y="354"/>
                    <a:pt x="14" y="350"/>
                    <a:pt x="22" y="348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20" y="344"/>
                    <a:pt x="10" y="341"/>
                    <a:pt x="0" y="336"/>
                  </a:cubicBezTo>
                  <a:moveTo>
                    <a:pt x="0" y="169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4" y="184"/>
                    <a:pt x="8" y="182"/>
                    <a:pt x="12" y="181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16" y="175"/>
                    <a:pt x="8" y="173"/>
                    <a:pt x="0" y="169"/>
                  </a:cubicBezTo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4" y="17"/>
                    <a:pt x="8" y="15"/>
                    <a:pt x="12" y="14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7"/>
                    <a:pt x="9" y="4"/>
                    <a:pt x="0" y="0"/>
                  </a:cubicBezTo>
                </a:path>
              </a:pathLst>
            </a:custGeom>
            <a:solidFill>
              <a:srgbClr val="139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9465221" y="5885225"/>
              <a:ext cx="172962" cy="410689"/>
            </a:xfrm>
            <a:custGeom>
              <a:avLst/>
              <a:gdLst>
                <a:gd name="T0" fmla="*/ 63 w 96"/>
                <a:gd name="T1" fmla="*/ 148 h 228"/>
                <a:gd name="T2" fmla="*/ 0 w 96"/>
                <a:gd name="T3" fmla="*/ 228 h 228"/>
                <a:gd name="T4" fmla="*/ 63 w 96"/>
                <a:gd name="T5" fmla="*/ 148 h 228"/>
                <a:gd name="T6" fmla="*/ 63 w 96"/>
                <a:gd name="T7" fmla="*/ 148 h 228"/>
                <a:gd name="T8" fmla="*/ 63 w 96"/>
                <a:gd name="T9" fmla="*/ 148 h 228"/>
                <a:gd name="T10" fmla="*/ 63 w 96"/>
                <a:gd name="T11" fmla="*/ 148 h 228"/>
                <a:gd name="T12" fmla="*/ 63 w 96"/>
                <a:gd name="T13" fmla="*/ 148 h 228"/>
                <a:gd name="T14" fmla="*/ 63 w 96"/>
                <a:gd name="T15" fmla="*/ 148 h 228"/>
                <a:gd name="T16" fmla="*/ 63 w 96"/>
                <a:gd name="T17" fmla="*/ 148 h 228"/>
                <a:gd name="T18" fmla="*/ 96 w 96"/>
                <a:gd name="T19" fmla="*/ 1 h 228"/>
                <a:gd name="T20" fmla="*/ 96 w 96"/>
                <a:gd name="T21" fmla="*/ 1 h 228"/>
                <a:gd name="T22" fmla="*/ 96 w 96"/>
                <a:gd name="T23" fmla="*/ 1 h 228"/>
                <a:gd name="T24" fmla="*/ 96 w 96"/>
                <a:gd name="T25" fmla="*/ 0 h 228"/>
                <a:gd name="T26" fmla="*/ 96 w 96"/>
                <a:gd name="T27" fmla="*/ 0 h 228"/>
                <a:gd name="T28" fmla="*/ 96 w 96"/>
                <a:gd name="T29" fmla="*/ 0 h 228"/>
                <a:gd name="T30" fmla="*/ 96 w 96"/>
                <a:gd name="T31" fmla="*/ 0 h 228"/>
                <a:gd name="T32" fmla="*/ 96 w 96"/>
                <a:gd name="T33" fmla="*/ 0 h 228"/>
                <a:gd name="T34" fmla="*/ 96 w 96"/>
                <a:gd name="T35" fmla="*/ 0 h 228"/>
                <a:gd name="T36" fmla="*/ 96 w 96"/>
                <a:gd name="T37" fmla="*/ 0 h 228"/>
                <a:gd name="T38" fmla="*/ 96 w 96"/>
                <a:gd name="T39" fmla="*/ 0 h 228"/>
                <a:gd name="T40" fmla="*/ 96 w 96"/>
                <a:gd name="T41" fmla="*/ 0 h 228"/>
                <a:gd name="T42" fmla="*/ 96 w 96"/>
                <a:gd name="T43" fmla="*/ 0 h 228"/>
                <a:gd name="T44" fmla="*/ 96 w 96"/>
                <a:gd name="T45" fmla="*/ 0 h 228"/>
                <a:gd name="T46" fmla="*/ 96 w 96"/>
                <a:gd name="T47" fmla="*/ 0 h 228"/>
                <a:gd name="T48" fmla="*/ 96 w 96"/>
                <a:gd name="T4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228">
                  <a:moveTo>
                    <a:pt x="63" y="148"/>
                  </a:moveTo>
                  <a:cubicBezTo>
                    <a:pt x="40" y="184"/>
                    <a:pt x="13" y="213"/>
                    <a:pt x="0" y="228"/>
                  </a:cubicBezTo>
                  <a:cubicBezTo>
                    <a:pt x="13" y="213"/>
                    <a:pt x="40" y="184"/>
                    <a:pt x="63" y="148"/>
                  </a:cubicBezTo>
                  <a:moveTo>
                    <a:pt x="63" y="148"/>
                  </a:moveTo>
                  <a:cubicBezTo>
                    <a:pt x="63" y="148"/>
                    <a:pt x="63" y="148"/>
                    <a:pt x="63" y="148"/>
                  </a:cubicBezTo>
                  <a:cubicBezTo>
                    <a:pt x="63" y="148"/>
                    <a:pt x="63" y="148"/>
                    <a:pt x="63" y="148"/>
                  </a:cubicBezTo>
                  <a:moveTo>
                    <a:pt x="63" y="148"/>
                  </a:moveTo>
                  <a:cubicBezTo>
                    <a:pt x="63" y="148"/>
                    <a:pt x="63" y="148"/>
                    <a:pt x="63" y="148"/>
                  </a:cubicBezTo>
                  <a:cubicBezTo>
                    <a:pt x="63" y="148"/>
                    <a:pt x="63" y="148"/>
                    <a:pt x="63" y="148"/>
                  </a:cubicBezTo>
                  <a:moveTo>
                    <a:pt x="96" y="1"/>
                  </a:moveTo>
                  <a:cubicBezTo>
                    <a:pt x="96" y="1"/>
                    <a:pt x="96" y="1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FBE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9393599" y="5834175"/>
              <a:ext cx="277348" cy="477740"/>
            </a:xfrm>
            <a:custGeom>
              <a:avLst/>
              <a:gdLst>
                <a:gd name="T0" fmla="*/ 136 w 154"/>
                <a:gd name="T1" fmla="*/ 28 h 265"/>
                <a:gd name="T2" fmla="*/ 141 w 154"/>
                <a:gd name="T3" fmla="*/ 55 h 265"/>
                <a:gd name="T4" fmla="*/ 83 w 154"/>
                <a:gd name="T5" fmla="*/ 135 h 265"/>
                <a:gd name="T6" fmla="*/ 0 w 154"/>
                <a:gd name="T7" fmla="*/ 162 h 265"/>
                <a:gd name="T8" fmla="*/ 10 w 154"/>
                <a:gd name="T9" fmla="*/ 197 h 265"/>
                <a:gd name="T10" fmla="*/ 27 w 154"/>
                <a:gd name="T11" fmla="*/ 253 h 265"/>
                <a:gd name="T12" fmla="*/ 30 w 154"/>
                <a:gd name="T13" fmla="*/ 265 h 265"/>
                <a:gd name="T14" fmla="*/ 31 w 154"/>
                <a:gd name="T15" fmla="*/ 265 h 265"/>
                <a:gd name="T16" fmla="*/ 31 w 154"/>
                <a:gd name="T17" fmla="*/ 265 h 265"/>
                <a:gd name="T18" fmla="*/ 40 w 154"/>
                <a:gd name="T19" fmla="*/ 256 h 265"/>
                <a:gd name="T20" fmla="*/ 103 w 154"/>
                <a:gd name="T21" fmla="*/ 176 h 265"/>
                <a:gd name="T22" fmla="*/ 103 w 154"/>
                <a:gd name="T23" fmla="*/ 176 h 265"/>
                <a:gd name="T24" fmla="*/ 103 w 154"/>
                <a:gd name="T25" fmla="*/ 176 h 265"/>
                <a:gd name="T26" fmla="*/ 103 w 154"/>
                <a:gd name="T27" fmla="*/ 176 h 265"/>
                <a:gd name="T28" fmla="*/ 103 w 154"/>
                <a:gd name="T29" fmla="*/ 176 h 265"/>
                <a:gd name="T30" fmla="*/ 136 w 154"/>
                <a:gd name="T31" fmla="*/ 29 h 265"/>
                <a:gd name="T32" fmla="*/ 136 w 154"/>
                <a:gd name="T33" fmla="*/ 29 h 265"/>
                <a:gd name="T34" fmla="*/ 136 w 154"/>
                <a:gd name="T35" fmla="*/ 28 h 265"/>
                <a:gd name="T36" fmla="*/ 136 w 154"/>
                <a:gd name="T37" fmla="*/ 28 h 265"/>
                <a:gd name="T38" fmla="*/ 136 w 154"/>
                <a:gd name="T39" fmla="*/ 28 h 265"/>
                <a:gd name="T40" fmla="*/ 136 w 154"/>
                <a:gd name="T41" fmla="*/ 28 h 265"/>
                <a:gd name="T42" fmla="*/ 136 w 154"/>
                <a:gd name="T43" fmla="*/ 28 h 265"/>
                <a:gd name="T44" fmla="*/ 136 w 154"/>
                <a:gd name="T45" fmla="*/ 28 h 265"/>
                <a:gd name="T46" fmla="*/ 136 w 154"/>
                <a:gd name="T47" fmla="*/ 28 h 265"/>
                <a:gd name="T48" fmla="*/ 136 w 154"/>
                <a:gd name="T49" fmla="*/ 28 h 265"/>
                <a:gd name="T50" fmla="*/ 121 w 154"/>
                <a:gd name="T51" fmla="*/ 0 h 265"/>
                <a:gd name="T52" fmla="*/ 124 w 154"/>
                <a:gd name="T53" fmla="*/ 4 h 265"/>
                <a:gd name="T54" fmla="*/ 121 w 154"/>
                <a:gd name="T5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" h="265">
                  <a:moveTo>
                    <a:pt x="136" y="28"/>
                  </a:moveTo>
                  <a:cubicBezTo>
                    <a:pt x="139" y="37"/>
                    <a:pt x="141" y="46"/>
                    <a:pt x="141" y="55"/>
                  </a:cubicBezTo>
                  <a:cubicBezTo>
                    <a:pt x="141" y="90"/>
                    <a:pt x="118" y="123"/>
                    <a:pt x="83" y="135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30" y="265"/>
                    <a:pt x="30" y="265"/>
                    <a:pt x="30" y="265"/>
                  </a:cubicBezTo>
                  <a:cubicBezTo>
                    <a:pt x="30" y="265"/>
                    <a:pt x="31" y="265"/>
                    <a:pt x="31" y="265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32" y="264"/>
                    <a:pt x="35" y="260"/>
                    <a:pt x="40" y="256"/>
                  </a:cubicBezTo>
                  <a:cubicBezTo>
                    <a:pt x="53" y="241"/>
                    <a:pt x="80" y="212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31" y="130"/>
                    <a:pt x="154" y="75"/>
                    <a:pt x="136" y="29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6" y="29"/>
                    <a:pt x="136" y="29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moveTo>
                    <a:pt x="121" y="0"/>
                  </a:moveTo>
                  <a:cubicBezTo>
                    <a:pt x="122" y="2"/>
                    <a:pt x="123" y="3"/>
                    <a:pt x="124" y="4"/>
                  </a:cubicBezTo>
                  <a:cubicBezTo>
                    <a:pt x="123" y="3"/>
                    <a:pt x="122" y="2"/>
                    <a:pt x="121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8854142" y="4858123"/>
              <a:ext cx="793185" cy="491454"/>
            </a:xfrm>
            <a:custGeom>
              <a:avLst/>
              <a:gdLst>
                <a:gd name="T0" fmla="*/ 425 w 440"/>
                <a:gd name="T1" fmla="*/ 67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8 h 273"/>
                <a:gd name="T10" fmla="*/ 319 w 440"/>
                <a:gd name="T11" fmla="*/ 14 h 273"/>
                <a:gd name="T12" fmla="*/ 425 w 440"/>
                <a:gd name="T13" fmla="*/ 6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7"/>
                  </a:moveTo>
                  <a:cubicBezTo>
                    <a:pt x="440" y="112"/>
                    <a:pt x="416" y="159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8"/>
                  </a:cubicBezTo>
                  <a:cubicBezTo>
                    <a:pt x="319" y="14"/>
                    <a:pt x="319" y="14"/>
                    <a:pt x="319" y="14"/>
                  </a:cubicBezTo>
                  <a:cubicBezTo>
                    <a:pt x="363" y="0"/>
                    <a:pt x="410" y="23"/>
                    <a:pt x="425" y="67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8854142" y="5160615"/>
              <a:ext cx="793185" cy="492217"/>
            </a:xfrm>
            <a:custGeom>
              <a:avLst/>
              <a:gdLst>
                <a:gd name="T0" fmla="*/ 425 w 440"/>
                <a:gd name="T1" fmla="*/ 68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9 h 273"/>
                <a:gd name="T10" fmla="*/ 319 w 440"/>
                <a:gd name="T11" fmla="*/ 15 h 273"/>
                <a:gd name="T12" fmla="*/ 425 w 440"/>
                <a:gd name="T13" fmla="*/ 6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8"/>
                  </a:moveTo>
                  <a:cubicBezTo>
                    <a:pt x="440" y="112"/>
                    <a:pt x="416" y="160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8872428" y="5762552"/>
              <a:ext cx="793185" cy="492217"/>
            </a:xfrm>
            <a:custGeom>
              <a:avLst/>
              <a:gdLst>
                <a:gd name="T0" fmla="*/ 425 w 440"/>
                <a:gd name="T1" fmla="*/ 68 h 273"/>
                <a:gd name="T2" fmla="*/ 372 w 440"/>
                <a:gd name="T3" fmla="*/ 175 h 273"/>
                <a:gd name="T4" fmla="*/ 121 w 440"/>
                <a:gd name="T5" fmla="*/ 259 h 273"/>
                <a:gd name="T6" fmla="*/ 15 w 440"/>
                <a:gd name="T7" fmla="*/ 205 h 273"/>
                <a:gd name="T8" fmla="*/ 68 w 440"/>
                <a:gd name="T9" fmla="*/ 99 h 273"/>
                <a:gd name="T10" fmla="*/ 319 w 440"/>
                <a:gd name="T11" fmla="*/ 15 h 273"/>
                <a:gd name="T12" fmla="*/ 425 w 440"/>
                <a:gd name="T13" fmla="*/ 6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8"/>
                  </a:moveTo>
                  <a:cubicBezTo>
                    <a:pt x="440" y="112"/>
                    <a:pt x="416" y="160"/>
                    <a:pt x="372" y="175"/>
                  </a:cubicBezTo>
                  <a:cubicBezTo>
                    <a:pt x="121" y="259"/>
                    <a:pt x="121" y="259"/>
                    <a:pt x="121" y="259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4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8854142" y="5461584"/>
              <a:ext cx="793185" cy="493741"/>
            </a:xfrm>
            <a:custGeom>
              <a:avLst/>
              <a:gdLst>
                <a:gd name="T0" fmla="*/ 425 w 440"/>
                <a:gd name="T1" fmla="*/ 68 h 274"/>
                <a:gd name="T2" fmla="*/ 372 w 440"/>
                <a:gd name="T3" fmla="*/ 175 h 274"/>
                <a:gd name="T4" fmla="*/ 121 w 440"/>
                <a:gd name="T5" fmla="*/ 259 h 274"/>
                <a:gd name="T6" fmla="*/ 15 w 440"/>
                <a:gd name="T7" fmla="*/ 206 h 274"/>
                <a:gd name="T8" fmla="*/ 68 w 440"/>
                <a:gd name="T9" fmla="*/ 99 h 274"/>
                <a:gd name="T10" fmla="*/ 319 w 440"/>
                <a:gd name="T11" fmla="*/ 15 h 274"/>
                <a:gd name="T12" fmla="*/ 425 w 440"/>
                <a:gd name="T13" fmla="*/ 6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4">
                  <a:moveTo>
                    <a:pt x="425" y="68"/>
                  </a:moveTo>
                  <a:cubicBezTo>
                    <a:pt x="440" y="112"/>
                    <a:pt x="416" y="160"/>
                    <a:pt x="372" y="175"/>
                  </a:cubicBezTo>
                  <a:cubicBezTo>
                    <a:pt x="121" y="259"/>
                    <a:pt x="121" y="259"/>
                    <a:pt x="121" y="259"/>
                  </a:cubicBezTo>
                  <a:cubicBezTo>
                    <a:pt x="77" y="274"/>
                    <a:pt x="29" y="250"/>
                    <a:pt x="15" y="206"/>
                  </a:cubicBezTo>
                  <a:cubicBezTo>
                    <a:pt x="0" y="162"/>
                    <a:pt x="24" y="114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8872428" y="4875648"/>
              <a:ext cx="756612" cy="454119"/>
            </a:xfrm>
            <a:custGeom>
              <a:avLst/>
              <a:gdLst>
                <a:gd name="T0" fmla="*/ 335 w 420"/>
                <a:gd name="T1" fmla="*/ 0 h 252"/>
                <a:gd name="T2" fmla="*/ 309 w 420"/>
                <a:gd name="T3" fmla="*/ 4 h 252"/>
                <a:gd name="T4" fmla="*/ 145 w 420"/>
                <a:gd name="T5" fmla="*/ 59 h 252"/>
                <a:gd name="T6" fmla="*/ 58 w 420"/>
                <a:gd name="T7" fmla="*/ 88 h 252"/>
                <a:gd name="T8" fmla="*/ 11 w 420"/>
                <a:gd name="T9" fmla="*/ 126 h 252"/>
                <a:gd name="T10" fmla="*/ 0 w 420"/>
                <a:gd name="T11" fmla="*/ 168 h 252"/>
                <a:gd name="T12" fmla="*/ 5 w 420"/>
                <a:gd name="T13" fmla="*/ 195 h 252"/>
                <a:gd name="T14" fmla="*/ 73 w 420"/>
                <a:gd name="T15" fmla="*/ 252 h 252"/>
                <a:gd name="T16" fmla="*/ 309 w 420"/>
                <a:gd name="T17" fmla="*/ 173 h 252"/>
                <a:gd name="T18" fmla="*/ 335 w 420"/>
                <a:gd name="T19" fmla="*/ 168 h 252"/>
                <a:gd name="T20" fmla="*/ 347 w 420"/>
                <a:gd name="T21" fmla="*/ 169 h 252"/>
                <a:gd name="T22" fmla="*/ 362 w 420"/>
                <a:gd name="T23" fmla="*/ 164 h 252"/>
                <a:gd name="T24" fmla="*/ 420 w 420"/>
                <a:gd name="T25" fmla="*/ 84 h 252"/>
                <a:gd name="T26" fmla="*/ 415 w 420"/>
                <a:gd name="T27" fmla="*/ 57 h 252"/>
                <a:gd name="T28" fmla="*/ 335 w 42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2">
                  <a:moveTo>
                    <a:pt x="335" y="0"/>
                  </a:moveTo>
                  <a:cubicBezTo>
                    <a:pt x="326" y="0"/>
                    <a:pt x="317" y="1"/>
                    <a:pt x="309" y="4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37" y="95"/>
                    <a:pt x="21" y="109"/>
                    <a:pt x="11" y="126"/>
                  </a:cubicBezTo>
                  <a:cubicBezTo>
                    <a:pt x="4" y="139"/>
                    <a:pt x="0" y="153"/>
                    <a:pt x="0" y="168"/>
                  </a:cubicBezTo>
                  <a:cubicBezTo>
                    <a:pt x="0" y="177"/>
                    <a:pt x="2" y="186"/>
                    <a:pt x="5" y="195"/>
                  </a:cubicBezTo>
                  <a:cubicBezTo>
                    <a:pt x="15" y="226"/>
                    <a:pt x="42" y="247"/>
                    <a:pt x="73" y="252"/>
                  </a:cubicBezTo>
                  <a:cubicBezTo>
                    <a:pt x="309" y="173"/>
                    <a:pt x="309" y="173"/>
                    <a:pt x="309" y="173"/>
                  </a:cubicBezTo>
                  <a:cubicBezTo>
                    <a:pt x="317" y="170"/>
                    <a:pt x="326" y="168"/>
                    <a:pt x="335" y="168"/>
                  </a:cubicBezTo>
                  <a:cubicBezTo>
                    <a:pt x="339" y="168"/>
                    <a:pt x="343" y="169"/>
                    <a:pt x="347" y="169"/>
                  </a:cubicBezTo>
                  <a:cubicBezTo>
                    <a:pt x="362" y="164"/>
                    <a:pt x="362" y="164"/>
                    <a:pt x="362" y="164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3" y="22"/>
                    <a:pt x="371" y="0"/>
                    <a:pt x="335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8872428" y="5180426"/>
              <a:ext cx="756612" cy="452596"/>
            </a:xfrm>
            <a:custGeom>
              <a:avLst/>
              <a:gdLst>
                <a:gd name="T0" fmla="*/ 347 w 420"/>
                <a:gd name="T1" fmla="*/ 0 h 251"/>
                <a:gd name="T2" fmla="*/ 111 w 420"/>
                <a:gd name="T3" fmla="*/ 79 h 251"/>
                <a:gd name="T4" fmla="*/ 84 w 420"/>
                <a:gd name="T5" fmla="*/ 83 h 251"/>
                <a:gd name="T6" fmla="*/ 73 w 420"/>
                <a:gd name="T7" fmla="*/ 83 h 251"/>
                <a:gd name="T8" fmla="*/ 58 w 420"/>
                <a:gd name="T9" fmla="*/ 88 h 251"/>
                <a:gd name="T10" fmla="*/ 0 w 420"/>
                <a:gd name="T11" fmla="*/ 168 h 251"/>
                <a:gd name="T12" fmla="*/ 5 w 420"/>
                <a:gd name="T13" fmla="*/ 194 h 251"/>
                <a:gd name="T14" fmla="*/ 71 w 420"/>
                <a:gd name="T15" fmla="*/ 251 h 251"/>
                <a:gd name="T16" fmla="*/ 309 w 420"/>
                <a:gd name="T17" fmla="*/ 171 h 251"/>
                <a:gd name="T18" fmla="*/ 335 w 420"/>
                <a:gd name="T19" fmla="*/ 167 h 251"/>
                <a:gd name="T20" fmla="*/ 349 w 420"/>
                <a:gd name="T21" fmla="*/ 168 h 251"/>
                <a:gd name="T22" fmla="*/ 362 w 420"/>
                <a:gd name="T23" fmla="*/ 163 h 251"/>
                <a:gd name="T24" fmla="*/ 420 w 420"/>
                <a:gd name="T25" fmla="*/ 84 h 251"/>
                <a:gd name="T26" fmla="*/ 415 w 420"/>
                <a:gd name="T27" fmla="*/ 57 h 251"/>
                <a:gd name="T28" fmla="*/ 347 w 420"/>
                <a:gd name="T2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1">
                  <a:moveTo>
                    <a:pt x="347" y="0"/>
                  </a:moveTo>
                  <a:cubicBezTo>
                    <a:pt x="111" y="79"/>
                    <a:pt x="111" y="79"/>
                    <a:pt x="111" y="79"/>
                  </a:cubicBezTo>
                  <a:cubicBezTo>
                    <a:pt x="102" y="82"/>
                    <a:pt x="93" y="83"/>
                    <a:pt x="84" y="83"/>
                  </a:cubicBezTo>
                  <a:cubicBezTo>
                    <a:pt x="81" y="83"/>
                    <a:pt x="77" y="83"/>
                    <a:pt x="73" y="83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3" y="100"/>
                    <a:pt x="0" y="132"/>
                    <a:pt x="0" y="168"/>
                  </a:cubicBezTo>
                  <a:cubicBezTo>
                    <a:pt x="0" y="176"/>
                    <a:pt x="2" y="185"/>
                    <a:pt x="5" y="194"/>
                  </a:cubicBezTo>
                  <a:cubicBezTo>
                    <a:pt x="15" y="225"/>
                    <a:pt x="41" y="246"/>
                    <a:pt x="71" y="251"/>
                  </a:cubicBezTo>
                  <a:cubicBezTo>
                    <a:pt x="309" y="171"/>
                    <a:pt x="309" y="171"/>
                    <a:pt x="309" y="171"/>
                  </a:cubicBezTo>
                  <a:cubicBezTo>
                    <a:pt x="317" y="168"/>
                    <a:pt x="326" y="167"/>
                    <a:pt x="335" y="167"/>
                  </a:cubicBezTo>
                  <a:cubicBezTo>
                    <a:pt x="340" y="167"/>
                    <a:pt x="344" y="167"/>
                    <a:pt x="349" y="168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5" y="25"/>
                    <a:pt x="377" y="4"/>
                    <a:pt x="347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9004245" y="5178901"/>
              <a:ext cx="493741" cy="150866"/>
            </a:xfrm>
            <a:custGeom>
              <a:avLst/>
              <a:gdLst>
                <a:gd name="T0" fmla="*/ 262 w 274"/>
                <a:gd name="T1" fmla="*/ 0 h 84"/>
                <a:gd name="T2" fmla="*/ 236 w 274"/>
                <a:gd name="T3" fmla="*/ 5 h 84"/>
                <a:gd name="T4" fmla="*/ 0 w 274"/>
                <a:gd name="T5" fmla="*/ 84 h 84"/>
                <a:gd name="T6" fmla="*/ 11 w 274"/>
                <a:gd name="T7" fmla="*/ 84 h 84"/>
                <a:gd name="T8" fmla="*/ 38 w 274"/>
                <a:gd name="T9" fmla="*/ 80 h 84"/>
                <a:gd name="T10" fmla="*/ 274 w 274"/>
                <a:gd name="T11" fmla="*/ 1 h 84"/>
                <a:gd name="T12" fmla="*/ 262 w 274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84">
                  <a:moveTo>
                    <a:pt x="262" y="0"/>
                  </a:moveTo>
                  <a:cubicBezTo>
                    <a:pt x="253" y="0"/>
                    <a:pt x="244" y="2"/>
                    <a:pt x="236" y="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" y="84"/>
                    <a:pt x="8" y="84"/>
                    <a:pt x="11" y="84"/>
                  </a:cubicBezTo>
                  <a:cubicBezTo>
                    <a:pt x="20" y="84"/>
                    <a:pt x="29" y="83"/>
                    <a:pt x="38" y="80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0" y="1"/>
                    <a:pt x="266" y="0"/>
                    <a:pt x="262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8890714" y="5782362"/>
              <a:ext cx="756612" cy="454119"/>
            </a:xfrm>
            <a:custGeom>
              <a:avLst/>
              <a:gdLst>
                <a:gd name="T0" fmla="*/ 343 w 420"/>
                <a:gd name="T1" fmla="*/ 0 h 252"/>
                <a:gd name="T2" fmla="*/ 101 w 420"/>
                <a:gd name="T3" fmla="*/ 81 h 252"/>
                <a:gd name="T4" fmla="*/ 74 w 420"/>
                <a:gd name="T5" fmla="*/ 85 h 252"/>
                <a:gd name="T6" fmla="*/ 67 w 420"/>
                <a:gd name="T7" fmla="*/ 85 h 252"/>
                <a:gd name="T8" fmla="*/ 58 w 420"/>
                <a:gd name="T9" fmla="*/ 88 h 252"/>
                <a:gd name="T10" fmla="*/ 0 w 420"/>
                <a:gd name="T11" fmla="*/ 168 h 252"/>
                <a:gd name="T12" fmla="*/ 5 w 420"/>
                <a:gd name="T13" fmla="*/ 194 h 252"/>
                <a:gd name="T14" fmla="*/ 84 w 420"/>
                <a:gd name="T15" fmla="*/ 252 h 252"/>
                <a:gd name="T16" fmla="*/ 111 w 420"/>
                <a:gd name="T17" fmla="*/ 248 h 252"/>
                <a:gd name="T18" fmla="*/ 362 w 420"/>
                <a:gd name="T19" fmla="*/ 164 h 252"/>
                <a:gd name="T20" fmla="*/ 420 w 420"/>
                <a:gd name="T21" fmla="*/ 84 h 252"/>
                <a:gd name="T22" fmla="*/ 415 w 420"/>
                <a:gd name="T23" fmla="*/ 57 h 252"/>
                <a:gd name="T24" fmla="*/ 343 w 420"/>
                <a:gd name="T2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252">
                  <a:moveTo>
                    <a:pt x="343" y="0"/>
                  </a:moveTo>
                  <a:cubicBezTo>
                    <a:pt x="101" y="81"/>
                    <a:pt x="101" y="81"/>
                    <a:pt x="101" y="81"/>
                  </a:cubicBezTo>
                  <a:cubicBezTo>
                    <a:pt x="92" y="84"/>
                    <a:pt x="83" y="85"/>
                    <a:pt x="74" y="85"/>
                  </a:cubicBezTo>
                  <a:cubicBezTo>
                    <a:pt x="72" y="85"/>
                    <a:pt x="69" y="85"/>
                    <a:pt x="67" y="85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2" y="100"/>
                    <a:pt x="0" y="132"/>
                    <a:pt x="0" y="168"/>
                  </a:cubicBezTo>
                  <a:cubicBezTo>
                    <a:pt x="0" y="177"/>
                    <a:pt x="2" y="186"/>
                    <a:pt x="5" y="194"/>
                  </a:cubicBezTo>
                  <a:cubicBezTo>
                    <a:pt x="16" y="230"/>
                    <a:pt x="49" y="252"/>
                    <a:pt x="84" y="252"/>
                  </a:cubicBezTo>
                  <a:cubicBezTo>
                    <a:pt x="93" y="252"/>
                    <a:pt x="102" y="250"/>
                    <a:pt x="111" y="248"/>
                  </a:cubicBezTo>
                  <a:cubicBezTo>
                    <a:pt x="362" y="164"/>
                    <a:pt x="362" y="164"/>
                    <a:pt x="362" y="164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4" y="24"/>
                    <a:pt x="375" y="3"/>
                    <a:pt x="343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8872428" y="5482918"/>
              <a:ext cx="756612" cy="452596"/>
            </a:xfrm>
            <a:custGeom>
              <a:avLst/>
              <a:gdLst>
                <a:gd name="T0" fmla="*/ 349 w 420"/>
                <a:gd name="T1" fmla="*/ 0 h 251"/>
                <a:gd name="T2" fmla="*/ 111 w 420"/>
                <a:gd name="T3" fmla="*/ 79 h 251"/>
                <a:gd name="T4" fmla="*/ 84 w 420"/>
                <a:gd name="T5" fmla="*/ 84 h 251"/>
                <a:gd name="T6" fmla="*/ 71 w 420"/>
                <a:gd name="T7" fmla="*/ 83 h 251"/>
                <a:gd name="T8" fmla="*/ 58 w 420"/>
                <a:gd name="T9" fmla="*/ 87 h 251"/>
                <a:gd name="T10" fmla="*/ 0 w 420"/>
                <a:gd name="T11" fmla="*/ 167 h 251"/>
                <a:gd name="T12" fmla="*/ 5 w 420"/>
                <a:gd name="T13" fmla="*/ 194 h 251"/>
                <a:gd name="T14" fmla="*/ 77 w 420"/>
                <a:gd name="T15" fmla="*/ 251 h 251"/>
                <a:gd name="T16" fmla="*/ 319 w 420"/>
                <a:gd name="T17" fmla="*/ 170 h 251"/>
                <a:gd name="T18" fmla="*/ 345 w 420"/>
                <a:gd name="T19" fmla="*/ 165 h 251"/>
                <a:gd name="T20" fmla="*/ 353 w 420"/>
                <a:gd name="T21" fmla="*/ 166 h 251"/>
                <a:gd name="T22" fmla="*/ 362 w 420"/>
                <a:gd name="T23" fmla="*/ 163 h 251"/>
                <a:gd name="T24" fmla="*/ 420 w 420"/>
                <a:gd name="T25" fmla="*/ 83 h 251"/>
                <a:gd name="T26" fmla="*/ 415 w 420"/>
                <a:gd name="T27" fmla="*/ 56 h 251"/>
                <a:gd name="T28" fmla="*/ 349 w 420"/>
                <a:gd name="T2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1">
                  <a:moveTo>
                    <a:pt x="349" y="0"/>
                  </a:moveTo>
                  <a:cubicBezTo>
                    <a:pt x="111" y="79"/>
                    <a:pt x="111" y="79"/>
                    <a:pt x="111" y="79"/>
                  </a:cubicBezTo>
                  <a:cubicBezTo>
                    <a:pt x="102" y="82"/>
                    <a:pt x="93" y="84"/>
                    <a:pt x="84" y="84"/>
                  </a:cubicBezTo>
                  <a:cubicBezTo>
                    <a:pt x="80" y="84"/>
                    <a:pt x="75" y="83"/>
                    <a:pt x="71" y="83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23" y="99"/>
                    <a:pt x="0" y="132"/>
                    <a:pt x="0" y="167"/>
                  </a:cubicBezTo>
                  <a:cubicBezTo>
                    <a:pt x="0" y="176"/>
                    <a:pt x="2" y="185"/>
                    <a:pt x="5" y="194"/>
                  </a:cubicBezTo>
                  <a:cubicBezTo>
                    <a:pt x="16" y="226"/>
                    <a:pt x="44" y="248"/>
                    <a:pt x="77" y="251"/>
                  </a:cubicBezTo>
                  <a:cubicBezTo>
                    <a:pt x="319" y="170"/>
                    <a:pt x="319" y="170"/>
                    <a:pt x="319" y="170"/>
                  </a:cubicBezTo>
                  <a:cubicBezTo>
                    <a:pt x="327" y="167"/>
                    <a:pt x="336" y="165"/>
                    <a:pt x="345" y="165"/>
                  </a:cubicBezTo>
                  <a:cubicBezTo>
                    <a:pt x="348" y="165"/>
                    <a:pt x="351" y="166"/>
                    <a:pt x="353" y="166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97" y="151"/>
                    <a:pt x="420" y="118"/>
                    <a:pt x="420" y="83"/>
                  </a:cubicBezTo>
                  <a:cubicBezTo>
                    <a:pt x="420" y="74"/>
                    <a:pt x="418" y="65"/>
                    <a:pt x="415" y="56"/>
                  </a:cubicBezTo>
                  <a:cubicBezTo>
                    <a:pt x="405" y="26"/>
                    <a:pt x="379" y="5"/>
                    <a:pt x="349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9000435" y="5481394"/>
              <a:ext cx="500598" cy="153151"/>
            </a:xfrm>
            <a:custGeom>
              <a:avLst/>
              <a:gdLst>
                <a:gd name="T0" fmla="*/ 264 w 278"/>
                <a:gd name="T1" fmla="*/ 0 h 85"/>
                <a:gd name="T2" fmla="*/ 238 w 278"/>
                <a:gd name="T3" fmla="*/ 4 h 85"/>
                <a:gd name="T4" fmla="*/ 0 w 278"/>
                <a:gd name="T5" fmla="*/ 84 h 85"/>
                <a:gd name="T6" fmla="*/ 13 w 278"/>
                <a:gd name="T7" fmla="*/ 85 h 85"/>
                <a:gd name="T8" fmla="*/ 40 w 278"/>
                <a:gd name="T9" fmla="*/ 80 h 85"/>
                <a:gd name="T10" fmla="*/ 278 w 278"/>
                <a:gd name="T11" fmla="*/ 1 h 85"/>
                <a:gd name="T12" fmla="*/ 264 w 278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85">
                  <a:moveTo>
                    <a:pt x="264" y="0"/>
                  </a:moveTo>
                  <a:cubicBezTo>
                    <a:pt x="255" y="0"/>
                    <a:pt x="246" y="1"/>
                    <a:pt x="238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" y="84"/>
                    <a:pt x="9" y="85"/>
                    <a:pt x="13" y="85"/>
                  </a:cubicBezTo>
                  <a:cubicBezTo>
                    <a:pt x="22" y="85"/>
                    <a:pt x="31" y="83"/>
                    <a:pt x="40" y="80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73" y="0"/>
                    <a:pt x="269" y="0"/>
                    <a:pt x="264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9011102" y="5780839"/>
              <a:ext cx="497550" cy="154675"/>
            </a:xfrm>
            <a:custGeom>
              <a:avLst/>
              <a:gdLst>
                <a:gd name="T0" fmla="*/ 268 w 276"/>
                <a:gd name="T1" fmla="*/ 0 h 86"/>
                <a:gd name="T2" fmla="*/ 242 w 276"/>
                <a:gd name="T3" fmla="*/ 5 h 86"/>
                <a:gd name="T4" fmla="*/ 0 w 276"/>
                <a:gd name="T5" fmla="*/ 86 h 86"/>
                <a:gd name="T6" fmla="*/ 7 w 276"/>
                <a:gd name="T7" fmla="*/ 86 h 86"/>
                <a:gd name="T8" fmla="*/ 34 w 276"/>
                <a:gd name="T9" fmla="*/ 82 h 86"/>
                <a:gd name="T10" fmla="*/ 276 w 276"/>
                <a:gd name="T11" fmla="*/ 1 h 86"/>
                <a:gd name="T12" fmla="*/ 268 w 276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86">
                  <a:moveTo>
                    <a:pt x="268" y="0"/>
                  </a:moveTo>
                  <a:cubicBezTo>
                    <a:pt x="259" y="0"/>
                    <a:pt x="250" y="2"/>
                    <a:pt x="242" y="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86"/>
                    <a:pt x="5" y="86"/>
                    <a:pt x="7" y="86"/>
                  </a:cubicBezTo>
                  <a:cubicBezTo>
                    <a:pt x="16" y="86"/>
                    <a:pt x="25" y="85"/>
                    <a:pt x="34" y="82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274" y="1"/>
                    <a:pt x="271" y="0"/>
                    <a:pt x="268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8394689" y="6512306"/>
              <a:ext cx="1108631" cy="33525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8886905" y="5668832"/>
              <a:ext cx="154675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8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8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8917383" y="5975135"/>
              <a:ext cx="155437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7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7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8905191" y="5066896"/>
              <a:ext cx="154675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7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7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8221727" y="5102707"/>
              <a:ext cx="778708" cy="304778"/>
            </a:xfrm>
            <a:custGeom>
              <a:avLst/>
              <a:gdLst>
                <a:gd name="T0" fmla="*/ 432 w 432"/>
                <a:gd name="T1" fmla="*/ 84 h 169"/>
                <a:gd name="T2" fmla="*/ 348 w 432"/>
                <a:gd name="T3" fmla="*/ 169 h 169"/>
                <a:gd name="T4" fmla="*/ 84 w 432"/>
                <a:gd name="T5" fmla="*/ 169 h 169"/>
                <a:gd name="T6" fmla="*/ 0 w 432"/>
                <a:gd name="T7" fmla="*/ 84 h 169"/>
                <a:gd name="T8" fmla="*/ 84 w 432"/>
                <a:gd name="T9" fmla="*/ 0 h 169"/>
                <a:gd name="T10" fmla="*/ 348 w 432"/>
                <a:gd name="T11" fmla="*/ 0 h 169"/>
                <a:gd name="T12" fmla="*/ 432 w 432"/>
                <a:gd name="T13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169">
                  <a:moveTo>
                    <a:pt x="432" y="84"/>
                  </a:moveTo>
                  <a:cubicBezTo>
                    <a:pt x="432" y="131"/>
                    <a:pt x="395" y="169"/>
                    <a:pt x="348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37" y="169"/>
                    <a:pt x="0" y="131"/>
                    <a:pt x="0" y="84"/>
                  </a:cubicBezTo>
                  <a:cubicBezTo>
                    <a:pt x="0" y="38"/>
                    <a:pt x="37" y="0"/>
                    <a:pt x="84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95" y="0"/>
                    <a:pt x="432" y="38"/>
                    <a:pt x="432" y="84"/>
                  </a:cubicBezTo>
                  <a:close/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8704800" y="5086707"/>
              <a:ext cx="531838" cy="566126"/>
            </a:xfrm>
            <a:custGeom>
              <a:avLst/>
              <a:gdLst>
                <a:gd name="T0" fmla="*/ 258 w 295"/>
                <a:gd name="T1" fmla="*/ 283 h 314"/>
                <a:gd name="T2" fmla="*/ 139 w 295"/>
                <a:gd name="T3" fmla="*/ 277 h 314"/>
                <a:gd name="T4" fmla="*/ 31 w 295"/>
                <a:gd name="T5" fmla="*/ 150 h 314"/>
                <a:gd name="T6" fmla="*/ 37 w 295"/>
                <a:gd name="T7" fmla="*/ 31 h 314"/>
                <a:gd name="T8" fmla="*/ 156 w 295"/>
                <a:gd name="T9" fmla="*/ 37 h 314"/>
                <a:gd name="T10" fmla="*/ 264 w 295"/>
                <a:gd name="T11" fmla="*/ 164 h 314"/>
                <a:gd name="T12" fmla="*/ 258 w 295"/>
                <a:gd name="T13" fmla="*/ 28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314">
                  <a:moveTo>
                    <a:pt x="258" y="283"/>
                  </a:moveTo>
                  <a:cubicBezTo>
                    <a:pt x="223" y="314"/>
                    <a:pt x="170" y="311"/>
                    <a:pt x="139" y="277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0" y="115"/>
                    <a:pt x="3" y="62"/>
                    <a:pt x="37" y="31"/>
                  </a:cubicBezTo>
                  <a:cubicBezTo>
                    <a:pt x="72" y="0"/>
                    <a:pt x="125" y="2"/>
                    <a:pt x="156" y="37"/>
                  </a:cubicBezTo>
                  <a:cubicBezTo>
                    <a:pt x="264" y="164"/>
                    <a:pt x="264" y="164"/>
                    <a:pt x="264" y="164"/>
                  </a:cubicBezTo>
                  <a:cubicBezTo>
                    <a:pt x="295" y="199"/>
                    <a:pt x="292" y="252"/>
                    <a:pt x="258" y="283"/>
                  </a:cubicBezTo>
                  <a:close/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8967671" y="5407485"/>
              <a:ext cx="225536" cy="191249"/>
            </a:xfrm>
            <a:custGeom>
              <a:avLst/>
              <a:gdLst>
                <a:gd name="T0" fmla="*/ 0 w 125"/>
                <a:gd name="T1" fmla="*/ 68 h 106"/>
                <a:gd name="T2" fmla="*/ 87 w 125"/>
                <a:gd name="T3" fmla="*/ 87 h 106"/>
                <a:gd name="T4" fmla="*/ 106 w 125"/>
                <a:gd name="T5" fmla="*/ 0 h 106"/>
                <a:gd name="T6" fmla="*/ 0 w 125"/>
                <a:gd name="T7" fmla="*/ 6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06">
                  <a:moveTo>
                    <a:pt x="0" y="68"/>
                  </a:moveTo>
                  <a:cubicBezTo>
                    <a:pt x="19" y="97"/>
                    <a:pt x="58" y="106"/>
                    <a:pt x="87" y="87"/>
                  </a:cubicBezTo>
                  <a:cubicBezTo>
                    <a:pt x="117" y="68"/>
                    <a:pt x="125" y="29"/>
                    <a:pt x="106" y="0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6" name="Group 2"/>
          <p:cNvGrpSpPr/>
          <p:nvPr/>
        </p:nvGrpSpPr>
        <p:grpSpPr>
          <a:xfrm>
            <a:off x="990628" y="1684802"/>
            <a:ext cx="4807875" cy="2905297"/>
            <a:chOff x="6531732" y="1844629"/>
            <a:chExt cx="4807875" cy="2905297"/>
          </a:xfrm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7025473" y="2246936"/>
              <a:ext cx="3795249" cy="1897244"/>
            </a:xfrm>
            <a:custGeom>
              <a:avLst/>
              <a:gdLst>
                <a:gd name="T0" fmla="*/ 2106 w 2106"/>
                <a:gd name="T1" fmla="*/ 1053 h 1053"/>
                <a:gd name="T2" fmla="*/ 1053 w 2106"/>
                <a:gd name="T3" fmla="*/ 0 h 1053"/>
                <a:gd name="T4" fmla="*/ 0 w 2106"/>
                <a:gd name="T5" fmla="*/ 1053 h 1053"/>
                <a:gd name="T6" fmla="*/ 24 w 2106"/>
                <a:gd name="T7" fmla="*/ 1053 h 1053"/>
                <a:gd name="T8" fmla="*/ 326 w 2106"/>
                <a:gd name="T9" fmla="*/ 325 h 1053"/>
                <a:gd name="T10" fmla="*/ 1053 w 2106"/>
                <a:gd name="T11" fmla="*/ 24 h 1053"/>
                <a:gd name="T12" fmla="*/ 1781 w 2106"/>
                <a:gd name="T13" fmla="*/ 325 h 1053"/>
                <a:gd name="T14" fmla="*/ 2082 w 2106"/>
                <a:gd name="T15" fmla="*/ 1053 h 1053"/>
                <a:gd name="T16" fmla="*/ 2106 w 2106"/>
                <a:gd name="T17" fmla="*/ 1053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6" h="1053">
                  <a:moveTo>
                    <a:pt x="2106" y="1053"/>
                  </a:moveTo>
                  <a:cubicBezTo>
                    <a:pt x="2106" y="471"/>
                    <a:pt x="1635" y="0"/>
                    <a:pt x="1053" y="0"/>
                  </a:cubicBezTo>
                  <a:cubicBezTo>
                    <a:pt x="472" y="0"/>
                    <a:pt x="0" y="471"/>
                    <a:pt x="0" y="1053"/>
                  </a:cubicBezTo>
                  <a:cubicBezTo>
                    <a:pt x="24" y="1053"/>
                    <a:pt x="24" y="1053"/>
                    <a:pt x="24" y="1053"/>
                  </a:cubicBezTo>
                  <a:cubicBezTo>
                    <a:pt x="24" y="769"/>
                    <a:pt x="140" y="512"/>
                    <a:pt x="326" y="325"/>
                  </a:cubicBezTo>
                  <a:cubicBezTo>
                    <a:pt x="512" y="139"/>
                    <a:pt x="769" y="24"/>
                    <a:pt x="1053" y="24"/>
                  </a:cubicBezTo>
                  <a:cubicBezTo>
                    <a:pt x="1337" y="24"/>
                    <a:pt x="1595" y="139"/>
                    <a:pt x="1781" y="325"/>
                  </a:cubicBezTo>
                  <a:cubicBezTo>
                    <a:pt x="1967" y="512"/>
                    <a:pt x="2082" y="769"/>
                    <a:pt x="2082" y="1053"/>
                  </a:cubicBezTo>
                  <a:lnTo>
                    <a:pt x="2106" y="105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7218245" y="2392468"/>
              <a:ext cx="3411229" cy="1623705"/>
            </a:xfrm>
            <a:custGeom>
              <a:avLst/>
              <a:gdLst>
                <a:gd name="T0" fmla="*/ 1893 w 1893"/>
                <a:gd name="T1" fmla="*/ 901 h 901"/>
                <a:gd name="T2" fmla="*/ 946 w 1893"/>
                <a:gd name="T3" fmla="*/ 0 h 901"/>
                <a:gd name="T4" fmla="*/ 0 w 1893"/>
                <a:gd name="T5" fmla="*/ 901 h 901"/>
                <a:gd name="T6" fmla="*/ 4 w 1893"/>
                <a:gd name="T7" fmla="*/ 901 h 901"/>
                <a:gd name="T8" fmla="*/ 289 w 1893"/>
                <a:gd name="T9" fmla="*/ 267 h 901"/>
                <a:gd name="T10" fmla="*/ 946 w 1893"/>
                <a:gd name="T11" fmla="*/ 4 h 901"/>
                <a:gd name="T12" fmla="*/ 1603 w 1893"/>
                <a:gd name="T13" fmla="*/ 267 h 901"/>
                <a:gd name="T14" fmla="*/ 1889 w 1893"/>
                <a:gd name="T15" fmla="*/ 901 h 901"/>
                <a:gd name="T16" fmla="*/ 1893 w 1893"/>
                <a:gd name="T17" fmla="*/ 901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3" h="901">
                  <a:moveTo>
                    <a:pt x="1893" y="901"/>
                  </a:moveTo>
                  <a:cubicBezTo>
                    <a:pt x="1892" y="403"/>
                    <a:pt x="1444" y="0"/>
                    <a:pt x="946" y="0"/>
                  </a:cubicBezTo>
                  <a:cubicBezTo>
                    <a:pt x="449" y="0"/>
                    <a:pt x="0" y="403"/>
                    <a:pt x="0" y="901"/>
                  </a:cubicBezTo>
                  <a:cubicBezTo>
                    <a:pt x="4" y="901"/>
                    <a:pt x="4" y="901"/>
                    <a:pt x="4" y="901"/>
                  </a:cubicBezTo>
                  <a:cubicBezTo>
                    <a:pt x="4" y="653"/>
                    <a:pt x="116" y="429"/>
                    <a:pt x="289" y="267"/>
                  </a:cubicBezTo>
                  <a:cubicBezTo>
                    <a:pt x="463" y="104"/>
                    <a:pt x="699" y="4"/>
                    <a:pt x="946" y="4"/>
                  </a:cubicBezTo>
                  <a:cubicBezTo>
                    <a:pt x="1194" y="4"/>
                    <a:pt x="1430" y="104"/>
                    <a:pt x="1603" y="267"/>
                  </a:cubicBezTo>
                  <a:cubicBezTo>
                    <a:pt x="1777" y="429"/>
                    <a:pt x="1889" y="653"/>
                    <a:pt x="1889" y="901"/>
                  </a:cubicBezTo>
                  <a:lnTo>
                    <a:pt x="1893" y="90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8"/>
            <p:cNvSpPr>
              <a:spLocks noEditPoints="1"/>
            </p:cNvSpPr>
            <p:nvPr/>
          </p:nvSpPr>
          <p:spPr bwMode="auto">
            <a:xfrm>
              <a:off x="6859368" y="2117405"/>
              <a:ext cx="4128982" cy="2173069"/>
            </a:xfrm>
            <a:custGeom>
              <a:avLst/>
              <a:gdLst>
                <a:gd name="T0" fmla="*/ 6 w 2291"/>
                <a:gd name="T1" fmla="*/ 1165 h 1206"/>
                <a:gd name="T2" fmla="*/ 6 w 2291"/>
                <a:gd name="T3" fmla="*/ 1080 h 1206"/>
                <a:gd name="T4" fmla="*/ 16 w 2291"/>
                <a:gd name="T5" fmla="*/ 1033 h 1206"/>
                <a:gd name="T6" fmla="*/ 20 w 2291"/>
                <a:gd name="T7" fmla="*/ 973 h 1206"/>
                <a:gd name="T8" fmla="*/ 32 w 2291"/>
                <a:gd name="T9" fmla="*/ 914 h 1206"/>
                <a:gd name="T10" fmla="*/ 51 w 2291"/>
                <a:gd name="T11" fmla="*/ 857 h 1206"/>
                <a:gd name="T12" fmla="*/ 71 w 2291"/>
                <a:gd name="T13" fmla="*/ 776 h 1206"/>
                <a:gd name="T14" fmla="*/ 93 w 2291"/>
                <a:gd name="T15" fmla="*/ 732 h 1206"/>
                <a:gd name="T16" fmla="*/ 111 w 2291"/>
                <a:gd name="T17" fmla="*/ 675 h 1206"/>
                <a:gd name="T18" fmla="*/ 137 w 2291"/>
                <a:gd name="T19" fmla="*/ 621 h 1206"/>
                <a:gd name="T20" fmla="*/ 170 w 2291"/>
                <a:gd name="T21" fmla="*/ 570 h 1206"/>
                <a:gd name="T22" fmla="*/ 210 w 2291"/>
                <a:gd name="T23" fmla="*/ 496 h 1206"/>
                <a:gd name="T24" fmla="*/ 241 w 2291"/>
                <a:gd name="T25" fmla="*/ 460 h 1206"/>
                <a:gd name="T26" fmla="*/ 274 w 2291"/>
                <a:gd name="T27" fmla="*/ 410 h 1206"/>
                <a:gd name="T28" fmla="*/ 313 w 2291"/>
                <a:gd name="T29" fmla="*/ 364 h 1206"/>
                <a:gd name="T30" fmla="*/ 358 w 2291"/>
                <a:gd name="T31" fmla="*/ 325 h 1206"/>
                <a:gd name="T32" fmla="*/ 416 w 2291"/>
                <a:gd name="T33" fmla="*/ 264 h 1206"/>
                <a:gd name="T34" fmla="*/ 457 w 2291"/>
                <a:gd name="T35" fmla="*/ 238 h 1206"/>
                <a:gd name="T36" fmla="*/ 502 w 2291"/>
                <a:gd name="T37" fmla="*/ 198 h 1206"/>
                <a:gd name="T38" fmla="*/ 552 w 2291"/>
                <a:gd name="T39" fmla="*/ 165 h 1206"/>
                <a:gd name="T40" fmla="*/ 607 w 2291"/>
                <a:gd name="T41" fmla="*/ 139 h 1206"/>
                <a:gd name="T42" fmla="*/ 680 w 2291"/>
                <a:gd name="T43" fmla="*/ 97 h 1206"/>
                <a:gd name="T44" fmla="*/ 727 w 2291"/>
                <a:gd name="T45" fmla="*/ 84 h 1206"/>
                <a:gd name="T46" fmla="*/ 781 w 2291"/>
                <a:gd name="T47" fmla="*/ 58 h 1206"/>
                <a:gd name="T48" fmla="*/ 839 w 2291"/>
                <a:gd name="T49" fmla="*/ 41 h 1206"/>
                <a:gd name="T50" fmla="*/ 898 w 2291"/>
                <a:gd name="T51" fmla="*/ 32 h 1206"/>
                <a:gd name="T52" fmla="*/ 980 w 2291"/>
                <a:gd name="T53" fmla="*/ 12 h 1206"/>
                <a:gd name="T54" fmla="*/ 1028 w 2291"/>
                <a:gd name="T55" fmla="*/ 11 h 1206"/>
                <a:gd name="T56" fmla="*/ 1088 w 2291"/>
                <a:gd name="T57" fmla="*/ 2 h 1206"/>
                <a:gd name="T58" fmla="*/ 1145 w 2291"/>
                <a:gd name="T59" fmla="*/ 6 h 1206"/>
                <a:gd name="T60" fmla="*/ 1220 w 2291"/>
                <a:gd name="T61" fmla="*/ 3 h 1206"/>
                <a:gd name="T62" fmla="*/ 1267 w 2291"/>
                <a:gd name="T63" fmla="*/ 12 h 1206"/>
                <a:gd name="T64" fmla="*/ 1327 w 2291"/>
                <a:gd name="T65" fmla="*/ 14 h 1206"/>
                <a:gd name="T66" fmla="*/ 1387 w 2291"/>
                <a:gd name="T67" fmla="*/ 25 h 1206"/>
                <a:gd name="T68" fmla="*/ 1444 w 2291"/>
                <a:gd name="T69" fmla="*/ 44 h 1206"/>
                <a:gd name="T70" fmla="*/ 1525 w 2291"/>
                <a:gd name="T71" fmla="*/ 64 h 1206"/>
                <a:gd name="T72" fmla="*/ 1569 w 2291"/>
                <a:gd name="T73" fmla="*/ 85 h 1206"/>
                <a:gd name="T74" fmla="*/ 1626 w 2291"/>
                <a:gd name="T75" fmla="*/ 104 h 1206"/>
                <a:gd name="T76" fmla="*/ 1680 w 2291"/>
                <a:gd name="T77" fmla="*/ 131 h 1206"/>
                <a:gd name="T78" fmla="*/ 1729 w 2291"/>
                <a:gd name="T79" fmla="*/ 165 h 1206"/>
                <a:gd name="T80" fmla="*/ 1802 w 2291"/>
                <a:gd name="T81" fmla="*/ 207 h 1206"/>
                <a:gd name="T82" fmla="*/ 1837 w 2291"/>
                <a:gd name="T83" fmla="*/ 240 h 1206"/>
                <a:gd name="T84" fmla="*/ 1886 w 2291"/>
                <a:gd name="T85" fmla="*/ 274 h 1206"/>
                <a:gd name="T86" fmla="*/ 1930 w 2291"/>
                <a:gd name="T87" fmla="*/ 315 h 1206"/>
                <a:gd name="T88" fmla="*/ 1968 w 2291"/>
                <a:gd name="T89" fmla="*/ 362 h 1206"/>
                <a:gd name="T90" fmla="*/ 2027 w 2291"/>
                <a:gd name="T91" fmla="*/ 422 h 1206"/>
                <a:gd name="T92" fmla="*/ 2052 w 2291"/>
                <a:gd name="T93" fmla="*/ 464 h 1206"/>
                <a:gd name="T94" fmla="*/ 2090 w 2291"/>
                <a:gd name="T95" fmla="*/ 511 h 1206"/>
                <a:gd name="T96" fmla="*/ 2122 w 2291"/>
                <a:gd name="T97" fmla="*/ 562 h 1206"/>
                <a:gd name="T98" fmla="*/ 2146 w 2291"/>
                <a:gd name="T99" fmla="*/ 617 h 1206"/>
                <a:gd name="T100" fmla="*/ 2187 w 2291"/>
                <a:gd name="T101" fmla="*/ 691 h 1206"/>
                <a:gd name="T102" fmla="*/ 2200 w 2291"/>
                <a:gd name="T103" fmla="*/ 737 h 1206"/>
                <a:gd name="T104" fmla="*/ 2225 w 2291"/>
                <a:gd name="T105" fmla="*/ 792 h 1206"/>
                <a:gd name="T106" fmla="*/ 2243 w 2291"/>
                <a:gd name="T107" fmla="*/ 850 h 1206"/>
                <a:gd name="T108" fmla="*/ 2252 w 2291"/>
                <a:gd name="T109" fmla="*/ 909 h 1206"/>
                <a:gd name="T110" fmla="*/ 2274 w 2291"/>
                <a:gd name="T111" fmla="*/ 991 h 1206"/>
                <a:gd name="T112" fmla="*/ 2275 w 2291"/>
                <a:gd name="T113" fmla="*/ 1039 h 1206"/>
                <a:gd name="T114" fmla="*/ 2287 w 2291"/>
                <a:gd name="T115" fmla="*/ 1098 h 1206"/>
                <a:gd name="T116" fmla="*/ 2290 w 2291"/>
                <a:gd name="T117" fmla="*/ 1158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91" h="1206">
                  <a:moveTo>
                    <a:pt x="0" y="1200"/>
                  </a:moveTo>
                  <a:cubicBezTo>
                    <a:pt x="0" y="1202"/>
                    <a:pt x="0" y="1204"/>
                    <a:pt x="0" y="1206"/>
                  </a:cubicBezTo>
                  <a:cubicBezTo>
                    <a:pt x="5" y="1206"/>
                    <a:pt x="5" y="1206"/>
                    <a:pt x="5" y="1206"/>
                  </a:cubicBezTo>
                  <a:cubicBezTo>
                    <a:pt x="5" y="1204"/>
                    <a:pt x="5" y="1202"/>
                    <a:pt x="5" y="1201"/>
                  </a:cubicBezTo>
                  <a:lnTo>
                    <a:pt x="0" y="1200"/>
                  </a:lnTo>
                  <a:close/>
                  <a:moveTo>
                    <a:pt x="0" y="1176"/>
                  </a:moveTo>
                  <a:cubicBezTo>
                    <a:pt x="0" y="1180"/>
                    <a:pt x="0" y="1184"/>
                    <a:pt x="0" y="1188"/>
                  </a:cubicBezTo>
                  <a:cubicBezTo>
                    <a:pt x="5" y="1189"/>
                    <a:pt x="5" y="1189"/>
                    <a:pt x="5" y="1189"/>
                  </a:cubicBezTo>
                  <a:cubicBezTo>
                    <a:pt x="5" y="1185"/>
                    <a:pt x="5" y="1181"/>
                    <a:pt x="5" y="1177"/>
                  </a:cubicBezTo>
                  <a:lnTo>
                    <a:pt x="0" y="1176"/>
                  </a:lnTo>
                  <a:close/>
                  <a:moveTo>
                    <a:pt x="1" y="1152"/>
                  </a:moveTo>
                  <a:cubicBezTo>
                    <a:pt x="1" y="1156"/>
                    <a:pt x="1" y="1160"/>
                    <a:pt x="0" y="1164"/>
                  </a:cubicBezTo>
                  <a:cubicBezTo>
                    <a:pt x="6" y="1165"/>
                    <a:pt x="6" y="1165"/>
                    <a:pt x="6" y="1165"/>
                  </a:cubicBezTo>
                  <a:cubicBezTo>
                    <a:pt x="6" y="1161"/>
                    <a:pt x="6" y="1157"/>
                    <a:pt x="6" y="1153"/>
                  </a:cubicBezTo>
                  <a:cubicBezTo>
                    <a:pt x="1" y="1152"/>
                    <a:pt x="1" y="1152"/>
                    <a:pt x="1" y="1152"/>
                  </a:cubicBezTo>
                  <a:close/>
                  <a:moveTo>
                    <a:pt x="2" y="1128"/>
                  </a:moveTo>
                  <a:cubicBezTo>
                    <a:pt x="2" y="1132"/>
                    <a:pt x="2" y="1136"/>
                    <a:pt x="1" y="1140"/>
                  </a:cubicBezTo>
                  <a:cubicBezTo>
                    <a:pt x="7" y="1141"/>
                    <a:pt x="7" y="1141"/>
                    <a:pt x="7" y="1141"/>
                  </a:cubicBezTo>
                  <a:cubicBezTo>
                    <a:pt x="7" y="1137"/>
                    <a:pt x="7" y="1133"/>
                    <a:pt x="7" y="1129"/>
                  </a:cubicBezTo>
                  <a:lnTo>
                    <a:pt x="2" y="1128"/>
                  </a:lnTo>
                  <a:close/>
                  <a:moveTo>
                    <a:pt x="4" y="1104"/>
                  </a:moveTo>
                  <a:cubicBezTo>
                    <a:pt x="3" y="1108"/>
                    <a:pt x="3" y="1112"/>
                    <a:pt x="3" y="1116"/>
                  </a:cubicBezTo>
                  <a:cubicBezTo>
                    <a:pt x="8" y="1117"/>
                    <a:pt x="8" y="1117"/>
                    <a:pt x="8" y="1117"/>
                  </a:cubicBezTo>
                  <a:cubicBezTo>
                    <a:pt x="8" y="1113"/>
                    <a:pt x="9" y="1109"/>
                    <a:pt x="9" y="1105"/>
                  </a:cubicBezTo>
                  <a:lnTo>
                    <a:pt x="4" y="1104"/>
                  </a:lnTo>
                  <a:close/>
                  <a:moveTo>
                    <a:pt x="6" y="1080"/>
                  </a:moveTo>
                  <a:cubicBezTo>
                    <a:pt x="5" y="1084"/>
                    <a:pt x="5" y="1088"/>
                    <a:pt x="5" y="1092"/>
                  </a:cubicBezTo>
                  <a:cubicBezTo>
                    <a:pt x="10" y="1093"/>
                    <a:pt x="10" y="1093"/>
                    <a:pt x="10" y="1093"/>
                  </a:cubicBezTo>
                  <a:cubicBezTo>
                    <a:pt x="10" y="1089"/>
                    <a:pt x="11" y="1085"/>
                    <a:pt x="11" y="1081"/>
                  </a:cubicBezTo>
                  <a:lnTo>
                    <a:pt x="6" y="1080"/>
                  </a:lnTo>
                  <a:close/>
                  <a:moveTo>
                    <a:pt x="8" y="1057"/>
                  </a:moveTo>
                  <a:cubicBezTo>
                    <a:pt x="8" y="1061"/>
                    <a:pt x="7" y="1065"/>
                    <a:pt x="7" y="1069"/>
                  </a:cubicBezTo>
                  <a:cubicBezTo>
                    <a:pt x="12" y="1069"/>
                    <a:pt x="12" y="1069"/>
                    <a:pt x="12" y="1069"/>
                  </a:cubicBezTo>
                  <a:cubicBezTo>
                    <a:pt x="12" y="1065"/>
                    <a:pt x="13" y="1061"/>
                    <a:pt x="13" y="1057"/>
                  </a:cubicBezTo>
                  <a:lnTo>
                    <a:pt x="8" y="1057"/>
                  </a:lnTo>
                  <a:close/>
                  <a:moveTo>
                    <a:pt x="11" y="1033"/>
                  </a:moveTo>
                  <a:cubicBezTo>
                    <a:pt x="10" y="1037"/>
                    <a:pt x="10" y="1041"/>
                    <a:pt x="9" y="1045"/>
                  </a:cubicBezTo>
                  <a:cubicBezTo>
                    <a:pt x="15" y="1045"/>
                    <a:pt x="15" y="1045"/>
                    <a:pt x="15" y="1045"/>
                  </a:cubicBezTo>
                  <a:cubicBezTo>
                    <a:pt x="15" y="1041"/>
                    <a:pt x="16" y="1037"/>
                    <a:pt x="16" y="1033"/>
                  </a:cubicBezTo>
                  <a:lnTo>
                    <a:pt x="11" y="1033"/>
                  </a:lnTo>
                  <a:close/>
                  <a:moveTo>
                    <a:pt x="14" y="1009"/>
                  </a:moveTo>
                  <a:cubicBezTo>
                    <a:pt x="14" y="1013"/>
                    <a:pt x="13" y="1017"/>
                    <a:pt x="12" y="1021"/>
                  </a:cubicBezTo>
                  <a:cubicBezTo>
                    <a:pt x="18" y="1022"/>
                    <a:pt x="18" y="1022"/>
                    <a:pt x="18" y="1022"/>
                  </a:cubicBezTo>
                  <a:cubicBezTo>
                    <a:pt x="18" y="1018"/>
                    <a:pt x="19" y="1014"/>
                    <a:pt x="19" y="1010"/>
                  </a:cubicBezTo>
                  <a:lnTo>
                    <a:pt x="14" y="1009"/>
                  </a:lnTo>
                  <a:close/>
                  <a:moveTo>
                    <a:pt x="18" y="985"/>
                  </a:moveTo>
                  <a:cubicBezTo>
                    <a:pt x="17" y="989"/>
                    <a:pt x="17" y="993"/>
                    <a:pt x="16" y="997"/>
                  </a:cubicBezTo>
                  <a:cubicBezTo>
                    <a:pt x="21" y="998"/>
                    <a:pt x="21" y="998"/>
                    <a:pt x="21" y="998"/>
                  </a:cubicBezTo>
                  <a:cubicBezTo>
                    <a:pt x="22" y="994"/>
                    <a:pt x="22" y="990"/>
                    <a:pt x="23" y="986"/>
                  </a:cubicBezTo>
                  <a:lnTo>
                    <a:pt x="18" y="985"/>
                  </a:lnTo>
                  <a:close/>
                  <a:moveTo>
                    <a:pt x="22" y="961"/>
                  </a:moveTo>
                  <a:cubicBezTo>
                    <a:pt x="21" y="965"/>
                    <a:pt x="21" y="969"/>
                    <a:pt x="20" y="973"/>
                  </a:cubicBezTo>
                  <a:cubicBezTo>
                    <a:pt x="25" y="974"/>
                    <a:pt x="25" y="974"/>
                    <a:pt x="25" y="974"/>
                  </a:cubicBezTo>
                  <a:cubicBezTo>
                    <a:pt x="26" y="970"/>
                    <a:pt x="27" y="966"/>
                    <a:pt x="27" y="962"/>
                  </a:cubicBezTo>
                  <a:lnTo>
                    <a:pt x="22" y="961"/>
                  </a:lnTo>
                  <a:close/>
                  <a:moveTo>
                    <a:pt x="27" y="938"/>
                  </a:moveTo>
                  <a:cubicBezTo>
                    <a:pt x="26" y="942"/>
                    <a:pt x="25" y="946"/>
                    <a:pt x="24" y="950"/>
                  </a:cubicBezTo>
                  <a:cubicBezTo>
                    <a:pt x="30" y="951"/>
                    <a:pt x="30" y="951"/>
                    <a:pt x="30" y="951"/>
                  </a:cubicBezTo>
                  <a:cubicBezTo>
                    <a:pt x="30" y="947"/>
                    <a:pt x="31" y="943"/>
                    <a:pt x="32" y="939"/>
                  </a:cubicBezTo>
                  <a:lnTo>
                    <a:pt x="27" y="938"/>
                  </a:lnTo>
                  <a:close/>
                  <a:moveTo>
                    <a:pt x="32" y="914"/>
                  </a:moveTo>
                  <a:cubicBezTo>
                    <a:pt x="31" y="918"/>
                    <a:pt x="30" y="922"/>
                    <a:pt x="29" y="926"/>
                  </a:cubicBezTo>
                  <a:cubicBezTo>
                    <a:pt x="34" y="927"/>
                    <a:pt x="34" y="927"/>
                    <a:pt x="34" y="927"/>
                  </a:cubicBezTo>
                  <a:cubicBezTo>
                    <a:pt x="35" y="923"/>
                    <a:pt x="36" y="919"/>
                    <a:pt x="37" y="915"/>
                  </a:cubicBezTo>
                  <a:lnTo>
                    <a:pt x="32" y="914"/>
                  </a:lnTo>
                  <a:close/>
                  <a:moveTo>
                    <a:pt x="37" y="891"/>
                  </a:moveTo>
                  <a:cubicBezTo>
                    <a:pt x="36" y="895"/>
                    <a:pt x="35" y="899"/>
                    <a:pt x="34" y="903"/>
                  </a:cubicBezTo>
                  <a:cubicBezTo>
                    <a:pt x="40" y="904"/>
                    <a:pt x="40" y="904"/>
                    <a:pt x="40" y="904"/>
                  </a:cubicBezTo>
                  <a:cubicBezTo>
                    <a:pt x="40" y="900"/>
                    <a:pt x="41" y="896"/>
                    <a:pt x="42" y="892"/>
                  </a:cubicBezTo>
                  <a:lnTo>
                    <a:pt x="37" y="891"/>
                  </a:lnTo>
                  <a:close/>
                  <a:moveTo>
                    <a:pt x="43" y="868"/>
                  </a:moveTo>
                  <a:cubicBezTo>
                    <a:pt x="42" y="871"/>
                    <a:pt x="41" y="875"/>
                    <a:pt x="40" y="879"/>
                  </a:cubicBezTo>
                  <a:cubicBezTo>
                    <a:pt x="45" y="881"/>
                    <a:pt x="45" y="881"/>
                    <a:pt x="45" y="881"/>
                  </a:cubicBezTo>
                  <a:cubicBezTo>
                    <a:pt x="46" y="877"/>
                    <a:pt x="47" y="873"/>
                    <a:pt x="48" y="869"/>
                  </a:cubicBezTo>
                  <a:lnTo>
                    <a:pt x="43" y="868"/>
                  </a:lnTo>
                  <a:close/>
                  <a:moveTo>
                    <a:pt x="49" y="844"/>
                  </a:moveTo>
                  <a:cubicBezTo>
                    <a:pt x="48" y="848"/>
                    <a:pt x="47" y="852"/>
                    <a:pt x="46" y="856"/>
                  </a:cubicBezTo>
                  <a:cubicBezTo>
                    <a:pt x="51" y="857"/>
                    <a:pt x="51" y="857"/>
                    <a:pt x="51" y="857"/>
                  </a:cubicBezTo>
                  <a:cubicBezTo>
                    <a:pt x="52" y="854"/>
                    <a:pt x="53" y="850"/>
                    <a:pt x="54" y="846"/>
                  </a:cubicBezTo>
                  <a:lnTo>
                    <a:pt x="49" y="844"/>
                  </a:lnTo>
                  <a:close/>
                  <a:moveTo>
                    <a:pt x="56" y="821"/>
                  </a:moveTo>
                  <a:cubicBezTo>
                    <a:pt x="55" y="825"/>
                    <a:pt x="54" y="829"/>
                    <a:pt x="53" y="833"/>
                  </a:cubicBezTo>
                  <a:cubicBezTo>
                    <a:pt x="58" y="834"/>
                    <a:pt x="58" y="834"/>
                    <a:pt x="58" y="834"/>
                  </a:cubicBezTo>
                  <a:cubicBezTo>
                    <a:pt x="59" y="831"/>
                    <a:pt x="60" y="827"/>
                    <a:pt x="61" y="823"/>
                  </a:cubicBezTo>
                  <a:lnTo>
                    <a:pt x="56" y="821"/>
                  </a:lnTo>
                  <a:close/>
                  <a:moveTo>
                    <a:pt x="63" y="798"/>
                  </a:moveTo>
                  <a:cubicBezTo>
                    <a:pt x="62" y="802"/>
                    <a:pt x="61" y="806"/>
                    <a:pt x="60" y="810"/>
                  </a:cubicBezTo>
                  <a:cubicBezTo>
                    <a:pt x="65" y="811"/>
                    <a:pt x="65" y="811"/>
                    <a:pt x="65" y="811"/>
                  </a:cubicBezTo>
                  <a:cubicBezTo>
                    <a:pt x="66" y="808"/>
                    <a:pt x="67" y="804"/>
                    <a:pt x="68" y="800"/>
                  </a:cubicBezTo>
                  <a:cubicBezTo>
                    <a:pt x="63" y="798"/>
                    <a:pt x="63" y="798"/>
                    <a:pt x="63" y="798"/>
                  </a:cubicBezTo>
                  <a:close/>
                  <a:moveTo>
                    <a:pt x="71" y="776"/>
                  </a:moveTo>
                  <a:cubicBezTo>
                    <a:pt x="70" y="779"/>
                    <a:pt x="68" y="783"/>
                    <a:pt x="67" y="787"/>
                  </a:cubicBezTo>
                  <a:cubicBezTo>
                    <a:pt x="72" y="789"/>
                    <a:pt x="72" y="789"/>
                    <a:pt x="72" y="789"/>
                  </a:cubicBezTo>
                  <a:cubicBezTo>
                    <a:pt x="73" y="785"/>
                    <a:pt x="75" y="781"/>
                    <a:pt x="76" y="777"/>
                  </a:cubicBezTo>
                  <a:lnTo>
                    <a:pt x="71" y="776"/>
                  </a:lnTo>
                  <a:close/>
                  <a:moveTo>
                    <a:pt x="79" y="753"/>
                  </a:moveTo>
                  <a:cubicBezTo>
                    <a:pt x="78" y="757"/>
                    <a:pt x="76" y="760"/>
                    <a:pt x="75" y="764"/>
                  </a:cubicBezTo>
                  <a:cubicBezTo>
                    <a:pt x="80" y="766"/>
                    <a:pt x="80" y="766"/>
                    <a:pt x="80" y="766"/>
                  </a:cubicBezTo>
                  <a:cubicBezTo>
                    <a:pt x="81" y="762"/>
                    <a:pt x="83" y="759"/>
                    <a:pt x="84" y="755"/>
                  </a:cubicBezTo>
                  <a:lnTo>
                    <a:pt x="79" y="753"/>
                  </a:lnTo>
                  <a:close/>
                  <a:moveTo>
                    <a:pt x="88" y="730"/>
                  </a:moveTo>
                  <a:cubicBezTo>
                    <a:pt x="86" y="734"/>
                    <a:pt x="85" y="738"/>
                    <a:pt x="83" y="742"/>
                  </a:cubicBezTo>
                  <a:cubicBezTo>
                    <a:pt x="88" y="744"/>
                    <a:pt x="88" y="744"/>
                    <a:pt x="88" y="744"/>
                  </a:cubicBezTo>
                  <a:cubicBezTo>
                    <a:pt x="90" y="740"/>
                    <a:pt x="91" y="736"/>
                    <a:pt x="93" y="732"/>
                  </a:cubicBezTo>
                  <a:lnTo>
                    <a:pt x="88" y="730"/>
                  </a:lnTo>
                  <a:close/>
                  <a:moveTo>
                    <a:pt x="97" y="708"/>
                  </a:moveTo>
                  <a:cubicBezTo>
                    <a:pt x="95" y="712"/>
                    <a:pt x="94" y="716"/>
                    <a:pt x="92" y="719"/>
                  </a:cubicBezTo>
                  <a:cubicBezTo>
                    <a:pt x="97" y="721"/>
                    <a:pt x="97" y="721"/>
                    <a:pt x="97" y="721"/>
                  </a:cubicBezTo>
                  <a:cubicBezTo>
                    <a:pt x="98" y="718"/>
                    <a:pt x="100" y="714"/>
                    <a:pt x="101" y="710"/>
                  </a:cubicBezTo>
                  <a:lnTo>
                    <a:pt x="97" y="708"/>
                  </a:lnTo>
                  <a:close/>
                  <a:moveTo>
                    <a:pt x="106" y="686"/>
                  </a:moveTo>
                  <a:cubicBezTo>
                    <a:pt x="104" y="690"/>
                    <a:pt x="103" y="693"/>
                    <a:pt x="101" y="697"/>
                  </a:cubicBezTo>
                  <a:cubicBezTo>
                    <a:pt x="106" y="699"/>
                    <a:pt x="106" y="699"/>
                    <a:pt x="106" y="699"/>
                  </a:cubicBezTo>
                  <a:cubicBezTo>
                    <a:pt x="108" y="695"/>
                    <a:pt x="109" y="692"/>
                    <a:pt x="111" y="688"/>
                  </a:cubicBezTo>
                  <a:lnTo>
                    <a:pt x="106" y="686"/>
                  </a:lnTo>
                  <a:close/>
                  <a:moveTo>
                    <a:pt x="116" y="664"/>
                  </a:moveTo>
                  <a:cubicBezTo>
                    <a:pt x="114" y="668"/>
                    <a:pt x="112" y="671"/>
                    <a:pt x="111" y="675"/>
                  </a:cubicBezTo>
                  <a:cubicBezTo>
                    <a:pt x="116" y="677"/>
                    <a:pt x="116" y="677"/>
                    <a:pt x="116" y="677"/>
                  </a:cubicBezTo>
                  <a:cubicBezTo>
                    <a:pt x="117" y="674"/>
                    <a:pt x="119" y="670"/>
                    <a:pt x="121" y="666"/>
                  </a:cubicBezTo>
                  <a:cubicBezTo>
                    <a:pt x="116" y="664"/>
                    <a:pt x="116" y="664"/>
                    <a:pt x="116" y="664"/>
                  </a:cubicBezTo>
                  <a:close/>
                  <a:moveTo>
                    <a:pt x="126" y="642"/>
                  </a:moveTo>
                  <a:cubicBezTo>
                    <a:pt x="124" y="646"/>
                    <a:pt x="123" y="649"/>
                    <a:pt x="121" y="653"/>
                  </a:cubicBezTo>
                  <a:cubicBezTo>
                    <a:pt x="126" y="655"/>
                    <a:pt x="126" y="655"/>
                    <a:pt x="126" y="655"/>
                  </a:cubicBezTo>
                  <a:cubicBezTo>
                    <a:pt x="127" y="652"/>
                    <a:pt x="129" y="648"/>
                    <a:pt x="131" y="645"/>
                  </a:cubicBezTo>
                  <a:lnTo>
                    <a:pt x="126" y="642"/>
                  </a:lnTo>
                  <a:close/>
                  <a:moveTo>
                    <a:pt x="137" y="621"/>
                  </a:moveTo>
                  <a:cubicBezTo>
                    <a:pt x="135" y="624"/>
                    <a:pt x="133" y="628"/>
                    <a:pt x="131" y="631"/>
                  </a:cubicBezTo>
                  <a:cubicBezTo>
                    <a:pt x="136" y="634"/>
                    <a:pt x="136" y="634"/>
                    <a:pt x="136" y="634"/>
                  </a:cubicBezTo>
                  <a:cubicBezTo>
                    <a:pt x="138" y="630"/>
                    <a:pt x="140" y="627"/>
                    <a:pt x="141" y="623"/>
                  </a:cubicBezTo>
                  <a:lnTo>
                    <a:pt x="137" y="621"/>
                  </a:lnTo>
                  <a:close/>
                  <a:moveTo>
                    <a:pt x="148" y="599"/>
                  </a:moveTo>
                  <a:cubicBezTo>
                    <a:pt x="146" y="603"/>
                    <a:pt x="144" y="606"/>
                    <a:pt x="142" y="610"/>
                  </a:cubicBezTo>
                  <a:cubicBezTo>
                    <a:pt x="147" y="612"/>
                    <a:pt x="147" y="612"/>
                    <a:pt x="147" y="612"/>
                  </a:cubicBezTo>
                  <a:cubicBezTo>
                    <a:pt x="149" y="609"/>
                    <a:pt x="151" y="605"/>
                    <a:pt x="153" y="602"/>
                  </a:cubicBezTo>
                  <a:lnTo>
                    <a:pt x="148" y="599"/>
                  </a:lnTo>
                  <a:close/>
                  <a:moveTo>
                    <a:pt x="159" y="578"/>
                  </a:moveTo>
                  <a:cubicBezTo>
                    <a:pt x="157" y="582"/>
                    <a:pt x="155" y="585"/>
                    <a:pt x="153" y="589"/>
                  </a:cubicBezTo>
                  <a:cubicBezTo>
                    <a:pt x="158" y="591"/>
                    <a:pt x="158" y="591"/>
                    <a:pt x="158" y="591"/>
                  </a:cubicBezTo>
                  <a:cubicBezTo>
                    <a:pt x="160" y="588"/>
                    <a:pt x="162" y="584"/>
                    <a:pt x="164" y="581"/>
                  </a:cubicBezTo>
                  <a:lnTo>
                    <a:pt x="159" y="578"/>
                  </a:lnTo>
                  <a:close/>
                  <a:moveTo>
                    <a:pt x="171" y="557"/>
                  </a:moveTo>
                  <a:cubicBezTo>
                    <a:pt x="169" y="561"/>
                    <a:pt x="167" y="564"/>
                    <a:pt x="165" y="568"/>
                  </a:cubicBezTo>
                  <a:cubicBezTo>
                    <a:pt x="170" y="570"/>
                    <a:pt x="170" y="570"/>
                    <a:pt x="170" y="570"/>
                  </a:cubicBezTo>
                  <a:cubicBezTo>
                    <a:pt x="172" y="567"/>
                    <a:pt x="174" y="564"/>
                    <a:pt x="176" y="560"/>
                  </a:cubicBezTo>
                  <a:lnTo>
                    <a:pt x="171" y="557"/>
                  </a:lnTo>
                  <a:close/>
                  <a:moveTo>
                    <a:pt x="184" y="537"/>
                  </a:moveTo>
                  <a:cubicBezTo>
                    <a:pt x="182" y="540"/>
                    <a:pt x="179" y="544"/>
                    <a:pt x="177" y="547"/>
                  </a:cubicBezTo>
                  <a:cubicBezTo>
                    <a:pt x="182" y="550"/>
                    <a:pt x="182" y="550"/>
                    <a:pt x="182" y="550"/>
                  </a:cubicBezTo>
                  <a:cubicBezTo>
                    <a:pt x="184" y="546"/>
                    <a:pt x="186" y="543"/>
                    <a:pt x="188" y="540"/>
                  </a:cubicBezTo>
                  <a:lnTo>
                    <a:pt x="184" y="537"/>
                  </a:lnTo>
                  <a:close/>
                  <a:moveTo>
                    <a:pt x="196" y="516"/>
                  </a:moveTo>
                  <a:cubicBezTo>
                    <a:pt x="194" y="520"/>
                    <a:pt x="192" y="523"/>
                    <a:pt x="190" y="527"/>
                  </a:cubicBezTo>
                  <a:cubicBezTo>
                    <a:pt x="195" y="529"/>
                    <a:pt x="195" y="529"/>
                    <a:pt x="195" y="529"/>
                  </a:cubicBezTo>
                  <a:cubicBezTo>
                    <a:pt x="197" y="526"/>
                    <a:pt x="199" y="523"/>
                    <a:pt x="201" y="519"/>
                  </a:cubicBezTo>
                  <a:lnTo>
                    <a:pt x="196" y="516"/>
                  </a:lnTo>
                  <a:close/>
                  <a:moveTo>
                    <a:pt x="210" y="496"/>
                  </a:moveTo>
                  <a:cubicBezTo>
                    <a:pt x="207" y="500"/>
                    <a:pt x="205" y="503"/>
                    <a:pt x="203" y="506"/>
                  </a:cubicBezTo>
                  <a:cubicBezTo>
                    <a:pt x="207" y="509"/>
                    <a:pt x="207" y="509"/>
                    <a:pt x="207" y="509"/>
                  </a:cubicBezTo>
                  <a:cubicBezTo>
                    <a:pt x="210" y="506"/>
                    <a:pt x="212" y="503"/>
                    <a:pt x="214" y="499"/>
                  </a:cubicBezTo>
                  <a:lnTo>
                    <a:pt x="210" y="496"/>
                  </a:lnTo>
                  <a:close/>
                  <a:moveTo>
                    <a:pt x="223" y="477"/>
                  </a:moveTo>
                  <a:cubicBezTo>
                    <a:pt x="221" y="480"/>
                    <a:pt x="219" y="483"/>
                    <a:pt x="216" y="486"/>
                  </a:cubicBezTo>
                  <a:cubicBezTo>
                    <a:pt x="221" y="490"/>
                    <a:pt x="221" y="490"/>
                    <a:pt x="221" y="490"/>
                  </a:cubicBezTo>
                  <a:cubicBezTo>
                    <a:pt x="223" y="486"/>
                    <a:pt x="225" y="483"/>
                    <a:pt x="228" y="480"/>
                  </a:cubicBezTo>
                  <a:lnTo>
                    <a:pt x="223" y="477"/>
                  </a:lnTo>
                  <a:close/>
                  <a:moveTo>
                    <a:pt x="237" y="457"/>
                  </a:moveTo>
                  <a:cubicBezTo>
                    <a:pt x="235" y="460"/>
                    <a:pt x="232" y="464"/>
                    <a:pt x="230" y="467"/>
                  </a:cubicBezTo>
                  <a:cubicBezTo>
                    <a:pt x="234" y="470"/>
                    <a:pt x="234" y="470"/>
                    <a:pt x="234" y="470"/>
                  </a:cubicBezTo>
                  <a:cubicBezTo>
                    <a:pt x="237" y="467"/>
                    <a:pt x="239" y="464"/>
                    <a:pt x="241" y="460"/>
                  </a:cubicBezTo>
                  <a:lnTo>
                    <a:pt x="237" y="457"/>
                  </a:lnTo>
                  <a:close/>
                  <a:moveTo>
                    <a:pt x="251" y="438"/>
                  </a:moveTo>
                  <a:cubicBezTo>
                    <a:pt x="249" y="441"/>
                    <a:pt x="247" y="444"/>
                    <a:pt x="244" y="448"/>
                  </a:cubicBezTo>
                  <a:cubicBezTo>
                    <a:pt x="249" y="451"/>
                    <a:pt x="249" y="451"/>
                    <a:pt x="249" y="451"/>
                  </a:cubicBezTo>
                  <a:cubicBezTo>
                    <a:pt x="251" y="448"/>
                    <a:pt x="253" y="444"/>
                    <a:pt x="256" y="441"/>
                  </a:cubicBezTo>
                  <a:lnTo>
                    <a:pt x="251" y="438"/>
                  </a:lnTo>
                  <a:close/>
                  <a:moveTo>
                    <a:pt x="266" y="419"/>
                  </a:moveTo>
                  <a:cubicBezTo>
                    <a:pt x="264" y="422"/>
                    <a:pt x="261" y="425"/>
                    <a:pt x="259" y="429"/>
                  </a:cubicBezTo>
                  <a:cubicBezTo>
                    <a:pt x="263" y="432"/>
                    <a:pt x="263" y="432"/>
                    <a:pt x="263" y="432"/>
                  </a:cubicBezTo>
                  <a:cubicBezTo>
                    <a:pt x="265" y="429"/>
                    <a:pt x="268" y="426"/>
                    <a:pt x="270" y="422"/>
                  </a:cubicBezTo>
                  <a:lnTo>
                    <a:pt x="266" y="419"/>
                  </a:lnTo>
                  <a:close/>
                  <a:moveTo>
                    <a:pt x="281" y="401"/>
                  </a:moveTo>
                  <a:cubicBezTo>
                    <a:pt x="279" y="404"/>
                    <a:pt x="276" y="407"/>
                    <a:pt x="274" y="410"/>
                  </a:cubicBezTo>
                  <a:cubicBezTo>
                    <a:pt x="278" y="413"/>
                    <a:pt x="278" y="413"/>
                    <a:pt x="278" y="413"/>
                  </a:cubicBezTo>
                  <a:cubicBezTo>
                    <a:pt x="280" y="410"/>
                    <a:pt x="283" y="407"/>
                    <a:pt x="285" y="404"/>
                  </a:cubicBezTo>
                  <a:lnTo>
                    <a:pt x="281" y="401"/>
                  </a:lnTo>
                  <a:close/>
                  <a:moveTo>
                    <a:pt x="297" y="382"/>
                  </a:moveTo>
                  <a:cubicBezTo>
                    <a:pt x="294" y="385"/>
                    <a:pt x="292" y="388"/>
                    <a:pt x="289" y="391"/>
                  </a:cubicBezTo>
                  <a:cubicBezTo>
                    <a:pt x="293" y="395"/>
                    <a:pt x="293" y="395"/>
                    <a:pt x="293" y="395"/>
                  </a:cubicBezTo>
                  <a:cubicBezTo>
                    <a:pt x="296" y="392"/>
                    <a:pt x="298" y="389"/>
                    <a:pt x="301" y="386"/>
                  </a:cubicBezTo>
                  <a:lnTo>
                    <a:pt x="297" y="382"/>
                  </a:lnTo>
                  <a:close/>
                  <a:moveTo>
                    <a:pt x="313" y="364"/>
                  </a:moveTo>
                  <a:cubicBezTo>
                    <a:pt x="310" y="367"/>
                    <a:pt x="307" y="370"/>
                    <a:pt x="305" y="373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1" y="374"/>
                    <a:pt x="314" y="371"/>
                    <a:pt x="317" y="368"/>
                  </a:cubicBezTo>
                  <a:lnTo>
                    <a:pt x="313" y="364"/>
                  </a:lnTo>
                  <a:close/>
                  <a:moveTo>
                    <a:pt x="329" y="347"/>
                  </a:moveTo>
                  <a:cubicBezTo>
                    <a:pt x="326" y="350"/>
                    <a:pt x="324" y="353"/>
                    <a:pt x="321" y="355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28" y="356"/>
                    <a:pt x="330" y="353"/>
                    <a:pt x="333" y="350"/>
                  </a:cubicBezTo>
                  <a:lnTo>
                    <a:pt x="329" y="347"/>
                  </a:lnTo>
                  <a:close/>
                  <a:moveTo>
                    <a:pt x="346" y="329"/>
                  </a:moveTo>
                  <a:cubicBezTo>
                    <a:pt x="343" y="332"/>
                    <a:pt x="340" y="335"/>
                    <a:pt x="337" y="338"/>
                  </a:cubicBezTo>
                  <a:cubicBezTo>
                    <a:pt x="341" y="342"/>
                    <a:pt x="341" y="342"/>
                    <a:pt x="341" y="342"/>
                  </a:cubicBezTo>
                  <a:cubicBezTo>
                    <a:pt x="344" y="339"/>
                    <a:pt x="347" y="336"/>
                    <a:pt x="350" y="333"/>
                  </a:cubicBezTo>
                  <a:lnTo>
                    <a:pt x="346" y="329"/>
                  </a:lnTo>
                  <a:close/>
                  <a:moveTo>
                    <a:pt x="363" y="313"/>
                  </a:moveTo>
                  <a:cubicBezTo>
                    <a:pt x="360" y="315"/>
                    <a:pt x="357" y="318"/>
                    <a:pt x="354" y="321"/>
                  </a:cubicBezTo>
                  <a:cubicBezTo>
                    <a:pt x="358" y="325"/>
                    <a:pt x="358" y="325"/>
                    <a:pt x="358" y="325"/>
                  </a:cubicBezTo>
                  <a:cubicBezTo>
                    <a:pt x="361" y="322"/>
                    <a:pt x="364" y="319"/>
                    <a:pt x="367" y="316"/>
                  </a:cubicBezTo>
                  <a:lnTo>
                    <a:pt x="363" y="313"/>
                  </a:lnTo>
                  <a:close/>
                  <a:moveTo>
                    <a:pt x="380" y="296"/>
                  </a:moveTo>
                  <a:cubicBezTo>
                    <a:pt x="377" y="299"/>
                    <a:pt x="374" y="301"/>
                    <a:pt x="372" y="304"/>
                  </a:cubicBezTo>
                  <a:cubicBezTo>
                    <a:pt x="375" y="308"/>
                    <a:pt x="375" y="308"/>
                    <a:pt x="375" y="308"/>
                  </a:cubicBezTo>
                  <a:cubicBezTo>
                    <a:pt x="378" y="305"/>
                    <a:pt x="381" y="303"/>
                    <a:pt x="384" y="300"/>
                  </a:cubicBezTo>
                  <a:lnTo>
                    <a:pt x="380" y="296"/>
                  </a:lnTo>
                  <a:close/>
                  <a:moveTo>
                    <a:pt x="398" y="280"/>
                  </a:moveTo>
                  <a:cubicBezTo>
                    <a:pt x="395" y="282"/>
                    <a:pt x="392" y="285"/>
                    <a:pt x="389" y="288"/>
                  </a:cubicBezTo>
                  <a:cubicBezTo>
                    <a:pt x="393" y="292"/>
                    <a:pt x="393" y="292"/>
                    <a:pt x="393" y="292"/>
                  </a:cubicBezTo>
                  <a:cubicBezTo>
                    <a:pt x="396" y="289"/>
                    <a:pt x="399" y="286"/>
                    <a:pt x="402" y="284"/>
                  </a:cubicBezTo>
                  <a:lnTo>
                    <a:pt x="398" y="280"/>
                  </a:lnTo>
                  <a:close/>
                  <a:moveTo>
                    <a:pt x="416" y="264"/>
                  </a:moveTo>
                  <a:cubicBezTo>
                    <a:pt x="413" y="267"/>
                    <a:pt x="410" y="269"/>
                    <a:pt x="407" y="272"/>
                  </a:cubicBezTo>
                  <a:cubicBezTo>
                    <a:pt x="411" y="276"/>
                    <a:pt x="411" y="276"/>
                    <a:pt x="411" y="276"/>
                  </a:cubicBezTo>
                  <a:cubicBezTo>
                    <a:pt x="414" y="273"/>
                    <a:pt x="417" y="271"/>
                    <a:pt x="420" y="268"/>
                  </a:cubicBezTo>
                  <a:lnTo>
                    <a:pt x="416" y="264"/>
                  </a:lnTo>
                  <a:close/>
                  <a:moveTo>
                    <a:pt x="435" y="249"/>
                  </a:moveTo>
                  <a:cubicBezTo>
                    <a:pt x="432" y="251"/>
                    <a:pt x="428" y="254"/>
                    <a:pt x="425" y="256"/>
                  </a:cubicBezTo>
                  <a:cubicBezTo>
                    <a:pt x="429" y="260"/>
                    <a:pt x="429" y="260"/>
                    <a:pt x="429" y="260"/>
                  </a:cubicBezTo>
                  <a:cubicBezTo>
                    <a:pt x="432" y="258"/>
                    <a:pt x="435" y="255"/>
                    <a:pt x="438" y="253"/>
                  </a:cubicBezTo>
                  <a:lnTo>
                    <a:pt x="435" y="249"/>
                  </a:lnTo>
                  <a:close/>
                  <a:moveTo>
                    <a:pt x="453" y="234"/>
                  </a:moveTo>
                  <a:cubicBezTo>
                    <a:pt x="450" y="236"/>
                    <a:pt x="447" y="239"/>
                    <a:pt x="444" y="241"/>
                  </a:cubicBezTo>
                  <a:cubicBezTo>
                    <a:pt x="447" y="245"/>
                    <a:pt x="447" y="245"/>
                    <a:pt x="447" y="245"/>
                  </a:cubicBezTo>
                  <a:cubicBezTo>
                    <a:pt x="451" y="243"/>
                    <a:pt x="454" y="240"/>
                    <a:pt x="457" y="238"/>
                  </a:cubicBezTo>
                  <a:lnTo>
                    <a:pt x="453" y="234"/>
                  </a:lnTo>
                  <a:close/>
                  <a:moveTo>
                    <a:pt x="473" y="219"/>
                  </a:moveTo>
                  <a:cubicBezTo>
                    <a:pt x="469" y="221"/>
                    <a:pt x="466" y="224"/>
                    <a:pt x="463" y="226"/>
                  </a:cubicBezTo>
                  <a:cubicBezTo>
                    <a:pt x="466" y="231"/>
                    <a:pt x="466" y="231"/>
                    <a:pt x="466" y="231"/>
                  </a:cubicBezTo>
                  <a:cubicBezTo>
                    <a:pt x="469" y="228"/>
                    <a:pt x="473" y="226"/>
                    <a:pt x="476" y="223"/>
                  </a:cubicBezTo>
                  <a:lnTo>
                    <a:pt x="473" y="219"/>
                  </a:lnTo>
                  <a:close/>
                  <a:moveTo>
                    <a:pt x="492" y="205"/>
                  </a:moveTo>
                  <a:cubicBezTo>
                    <a:pt x="489" y="207"/>
                    <a:pt x="486" y="210"/>
                    <a:pt x="482" y="212"/>
                  </a:cubicBezTo>
                  <a:cubicBezTo>
                    <a:pt x="485" y="216"/>
                    <a:pt x="485" y="216"/>
                    <a:pt x="485" y="216"/>
                  </a:cubicBezTo>
                  <a:cubicBezTo>
                    <a:pt x="489" y="214"/>
                    <a:pt x="492" y="212"/>
                    <a:pt x="495" y="209"/>
                  </a:cubicBezTo>
                  <a:lnTo>
                    <a:pt x="492" y="205"/>
                  </a:lnTo>
                  <a:close/>
                  <a:moveTo>
                    <a:pt x="512" y="191"/>
                  </a:moveTo>
                  <a:cubicBezTo>
                    <a:pt x="509" y="193"/>
                    <a:pt x="505" y="196"/>
                    <a:pt x="502" y="198"/>
                  </a:cubicBezTo>
                  <a:cubicBezTo>
                    <a:pt x="505" y="202"/>
                    <a:pt x="505" y="202"/>
                    <a:pt x="505" y="202"/>
                  </a:cubicBezTo>
                  <a:cubicBezTo>
                    <a:pt x="508" y="200"/>
                    <a:pt x="512" y="198"/>
                    <a:pt x="515" y="196"/>
                  </a:cubicBezTo>
                  <a:lnTo>
                    <a:pt x="512" y="191"/>
                  </a:lnTo>
                  <a:close/>
                  <a:moveTo>
                    <a:pt x="532" y="178"/>
                  </a:moveTo>
                  <a:cubicBezTo>
                    <a:pt x="529" y="180"/>
                    <a:pt x="525" y="182"/>
                    <a:pt x="522" y="184"/>
                  </a:cubicBezTo>
                  <a:cubicBezTo>
                    <a:pt x="525" y="189"/>
                    <a:pt x="525" y="189"/>
                    <a:pt x="525" y="189"/>
                  </a:cubicBezTo>
                  <a:cubicBezTo>
                    <a:pt x="528" y="187"/>
                    <a:pt x="531" y="184"/>
                    <a:pt x="535" y="182"/>
                  </a:cubicBezTo>
                  <a:lnTo>
                    <a:pt x="532" y="178"/>
                  </a:lnTo>
                  <a:close/>
                  <a:moveTo>
                    <a:pt x="552" y="165"/>
                  </a:moveTo>
                  <a:cubicBezTo>
                    <a:pt x="549" y="167"/>
                    <a:pt x="545" y="169"/>
                    <a:pt x="542" y="171"/>
                  </a:cubicBezTo>
                  <a:cubicBezTo>
                    <a:pt x="545" y="176"/>
                    <a:pt x="545" y="176"/>
                    <a:pt x="545" y="176"/>
                  </a:cubicBezTo>
                  <a:cubicBezTo>
                    <a:pt x="548" y="174"/>
                    <a:pt x="552" y="172"/>
                    <a:pt x="555" y="169"/>
                  </a:cubicBezTo>
                  <a:cubicBezTo>
                    <a:pt x="552" y="165"/>
                    <a:pt x="552" y="165"/>
                    <a:pt x="552" y="165"/>
                  </a:cubicBezTo>
                  <a:close/>
                  <a:moveTo>
                    <a:pt x="573" y="152"/>
                  </a:moveTo>
                  <a:cubicBezTo>
                    <a:pt x="569" y="155"/>
                    <a:pt x="566" y="157"/>
                    <a:pt x="563" y="159"/>
                  </a:cubicBezTo>
                  <a:cubicBezTo>
                    <a:pt x="565" y="163"/>
                    <a:pt x="565" y="163"/>
                    <a:pt x="565" y="163"/>
                  </a:cubicBezTo>
                  <a:cubicBezTo>
                    <a:pt x="569" y="161"/>
                    <a:pt x="572" y="159"/>
                    <a:pt x="576" y="157"/>
                  </a:cubicBezTo>
                  <a:lnTo>
                    <a:pt x="573" y="152"/>
                  </a:lnTo>
                  <a:close/>
                  <a:moveTo>
                    <a:pt x="594" y="141"/>
                  </a:moveTo>
                  <a:cubicBezTo>
                    <a:pt x="590" y="142"/>
                    <a:pt x="587" y="144"/>
                    <a:pt x="583" y="146"/>
                  </a:cubicBezTo>
                  <a:cubicBezTo>
                    <a:pt x="586" y="151"/>
                    <a:pt x="586" y="151"/>
                    <a:pt x="586" y="151"/>
                  </a:cubicBezTo>
                  <a:cubicBezTo>
                    <a:pt x="590" y="149"/>
                    <a:pt x="593" y="147"/>
                    <a:pt x="597" y="145"/>
                  </a:cubicBezTo>
                  <a:lnTo>
                    <a:pt x="594" y="141"/>
                  </a:lnTo>
                  <a:close/>
                  <a:moveTo>
                    <a:pt x="615" y="129"/>
                  </a:moveTo>
                  <a:cubicBezTo>
                    <a:pt x="612" y="131"/>
                    <a:pt x="608" y="133"/>
                    <a:pt x="604" y="135"/>
                  </a:cubicBezTo>
                  <a:cubicBezTo>
                    <a:pt x="607" y="139"/>
                    <a:pt x="607" y="139"/>
                    <a:pt x="607" y="139"/>
                  </a:cubicBezTo>
                  <a:cubicBezTo>
                    <a:pt x="611" y="137"/>
                    <a:pt x="614" y="136"/>
                    <a:pt x="618" y="134"/>
                  </a:cubicBezTo>
                  <a:lnTo>
                    <a:pt x="615" y="129"/>
                  </a:lnTo>
                  <a:close/>
                  <a:moveTo>
                    <a:pt x="637" y="118"/>
                  </a:moveTo>
                  <a:cubicBezTo>
                    <a:pt x="633" y="120"/>
                    <a:pt x="629" y="122"/>
                    <a:pt x="626" y="123"/>
                  </a:cubicBezTo>
                  <a:cubicBezTo>
                    <a:pt x="628" y="128"/>
                    <a:pt x="628" y="128"/>
                    <a:pt x="628" y="128"/>
                  </a:cubicBezTo>
                  <a:cubicBezTo>
                    <a:pt x="632" y="126"/>
                    <a:pt x="635" y="125"/>
                    <a:pt x="639" y="123"/>
                  </a:cubicBezTo>
                  <a:lnTo>
                    <a:pt x="637" y="118"/>
                  </a:lnTo>
                  <a:close/>
                  <a:moveTo>
                    <a:pt x="658" y="107"/>
                  </a:moveTo>
                  <a:cubicBezTo>
                    <a:pt x="655" y="109"/>
                    <a:pt x="651" y="111"/>
                    <a:pt x="647" y="113"/>
                  </a:cubicBezTo>
                  <a:cubicBezTo>
                    <a:pt x="650" y="117"/>
                    <a:pt x="650" y="117"/>
                    <a:pt x="650" y="117"/>
                  </a:cubicBezTo>
                  <a:cubicBezTo>
                    <a:pt x="653" y="116"/>
                    <a:pt x="657" y="114"/>
                    <a:pt x="661" y="112"/>
                  </a:cubicBezTo>
                  <a:lnTo>
                    <a:pt x="658" y="107"/>
                  </a:lnTo>
                  <a:close/>
                  <a:moveTo>
                    <a:pt x="680" y="97"/>
                  </a:moveTo>
                  <a:cubicBezTo>
                    <a:pt x="677" y="99"/>
                    <a:pt x="673" y="101"/>
                    <a:pt x="669" y="102"/>
                  </a:cubicBezTo>
                  <a:cubicBezTo>
                    <a:pt x="671" y="107"/>
                    <a:pt x="671" y="107"/>
                    <a:pt x="671" y="107"/>
                  </a:cubicBezTo>
                  <a:cubicBezTo>
                    <a:pt x="675" y="105"/>
                    <a:pt x="679" y="104"/>
                    <a:pt x="682" y="102"/>
                  </a:cubicBezTo>
                  <a:lnTo>
                    <a:pt x="680" y="97"/>
                  </a:lnTo>
                  <a:close/>
                  <a:moveTo>
                    <a:pt x="702" y="88"/>
                  </a:moveTo>
                  <a:cubicBezTo>
                    <a:pt x="699" y="89"/>
                    <a:pt x="695" y="91"/>
                    <a:pt x="691" y="92"/>
                  </a:cubicBezTo>
                  <a:cubicBezTo>
                    <a:pt x="693" y="97"/>
                    <a:pt x="693" y="97"/>
                    <a:pt x="693" y="97"/>
                  </a:cubicBezTo>
                  <a:cubicBezTo>
                    <a:pt x="697" y="96"/>
                    <a:pt x="701" y="94"/>
                    <a:pt x="704" y="93"/>
                  </a:cubicBezTo>
                  <a:lnTo>
                    <a:pt x="702" y="88"/>
                  </a:lnTo>
                  <a:close/>
                  <a:moveTo>
                    <a:pt x="725" y="79"/>
                  </a:moveTo>
                  <a:cubicBezTo>
                    <a:pt x="721" y="80"/>
                    <a:pt x="717" y="82"/>
                    <a:pt x="713" y="83"/>
                  </a:cubicBezTo>
                  <a:cubicBezTo>
                    <a:pt x="715" y="88"/>
                    <a:pt x="715" y="88"/>
                    <a:pt x="715" y="88"/>
                  </a:cubicBezTo>
                  <a:cubicBezTo>
                    <a:pt x="719" y="87"/>
                    <a:pt x="723" y="85"/>
                    <a:pt x="727" y="84"/>
                  </a:cubicBezTo>
                  <a:lnTo>
                    <a:pt x="725" y="79"/>
                  </a:lnTo>
                  <a:close/>
                  <a:moveTo>
                    <a:pt x="747" y="70"/>
                  </a:moveTo>
                  <a:cubicBezTo>
                    <a:pt x="743" y="71"/>
                    <a:pt x="740" y="73"/>
                    <a:pt x="736" y="74"/>
                  </a:cubicBezTo>
                  <a:cubicBezTo>
                    <a:pt x="738" y="79"/>
                    <a:pt x="738" y="79"/>
                    <a:pt x="738" y="79"/>
                  </a:cubicBezTo>
                  <a:cubicBezTo>
                    <a:pt x="741" y="78"/>
                    <a:pt x="745" y="76"/>
                    <a:pt x="749" y="75"/>
                  </a:cubicBezTo>
                  <a:lnTo>
                    <a:pt x="747" y="70"/>
                  </a:lnTo>
                  <a:close/>
                  <a:moveTo>
                    <a:pt x="770" y="62"/>
                  </a:moveTo>
                  <a:cubicBezTo>
                    <a:pt x="766" y="63"/>
                    <a:pt x="762" y="65"/>
                    <a:pt x="758" y="66"/>
                  </a:cubicBezTo>
                  <a:cubicBezTo>
                    <a:pt x="760" y="71"/>
                    <a:pt x="760" y="71"/>
                    <a:pt x="760" y="71"/>
                  </a:cubicBezTo>
                  <a:cubicBezTo>
                    <a:pt x="764" y="70"/>
                    <a:pt x="768" y="68"/>
                    <a:pt x="771" y="67"/>
                  </a:cubicBezTo>
                  <a:lnTo>
                    <a:pt x="770" y="62"/>
                  </a:lnTo>
                  <a:close/>
                  <a:moveTo>
                    <a:pt x="793" y="54"/>
                  </a:moveTo>
                  <a:cubicBezTo>
                    <a:pt x="789" y="56"/>
                    <a:pt x="785" y="57"/>
                    <a:pt x="781" y="58"/>
                  </a:cubicBezTo>
                  <a:cubicBezTo>
                    <a:pt x="783" y="63"/>
                    <a:pt x="783" y="63"/>
                    <a:pt x="783" y="63"/>
                  </a:cubicBezTo>
                  <a:cubicBezTo>
                    <a:pt x="787" y="62"/>
                    <a:pt x="790" y="61"/>
                    <a:pt x="794" y="60"/>
                  </a:cubicBezTo>
                  <a:lnTo>
                    <a:pt x="793" y="54"/>
                  </a:lnTo>
                  <a:close/>
                  <a:moveTo>
                    <a:pt x="815" y="47"/>
                  </a:moveTo>
                  <a:cubicBezTo>
                    <a:pt x="812" y="48"/>
                    <a:pt x="808" y="50"/>
                    <a:pt x="804" y="51"/>
                  </a:cubicBezTo>
                  <a:cubicBezTo>
                    <a:pt x="806" y="56"/>
                    <a:pt x="806" y="56"/>
                    <a:pt x="806" y="56"/>
                  </a:cubicBezTo>
                  <a:cubicBezTo>
                    <a:pt x="809" y="55"/>
                    <a:pt x="813" y="54"/>
                    <a:pt x="817" y="52"/>
                  </a:cubicBezTo>
                  <a:lnTo>
                    <a:pt x="815" y="47"/>
                  </a:lnTo>
                  <a:close/>
                  <a:moveTo>
                    <a:pt x="839" y="41"/>
                  </a:moveTo>
                  <a:cubicBezTo>
                    <a:pt x="835" y="42"/>
                    <a:pt x="831" y="43"/>
                    <a:pt x="827" y="44"/>
                  </a:cubicBezTo>
                  <a:cubicBezTo>
                    <a:pt x="829" y="49"/>
                    <a:pt x="829" y="49"/>
                    <a:pt x="829" y="49"/>
                  </a:cubicBezTo>
                  <a:cubicBezTo>
                    <a:pt x="832" y="48"/>
                    <a:pt x="836" y="47"/>
                    <a:pt x="840" y="46"/>
                  </a:cubicBezTo>
                  <a:lnTo>
                    <a:pt x="839" y="41"/>
                  </a:lnTo>
                  <a:close/>
                  <a:moveTo>
                    <a:pt x="862" y="35"/>
                  </a:moveTo>
                  <a:cubicBezTo>
                    <a:pt x="858" y="36"/>
                    <a:pt x="854" y="37"/>
                    <a:pt x="850" y="38"/>
                  </a:cubicBezTo>
                  <a:cubicBezTo>
                    <a:pt x="852" y="43"/>
                    <a:pt x="852" y="43"/>
                    <a:pt x="852" y="43"/>
                  </a:cubicBezTo>
                  <a:cubicBezTo>
                    <a:pt x="855" y="42"/>
                    <a:pt x="859" y="41"/>
                    <a:pt x="863" y="40"/>
                  </a:cubicBezTo>
                  <a:lnTo>
                    <a:pt x="862" y="35"/>
                  </a:lnTo>
                  <a:close/>
                  <a:moveTo>
                    <a:pt x="885" y="29"/>
                  </a:moveTo>
                  <a:cubicBezTo>
                    <a:pt x="881" y="30"/>
                    <a:pt x="877" y="31"/>
                    <a:pt x="874" y="32"/>
                  </a:cubicBezTo>
                  <a:cubicBezTo>
                    <a:pt x="875" y="37"/>
                    <a:pt x="875" y="37"/>
                    <a:pt x="875" y="37"/>
                  </a:cubicBezTo>
                  <a:cubicBezTo>
                    <a:pt x="879" y="36"/>
                    <a:pt x="883" y="35"/>
                    <a:pt x="886" y="34"/>
                  </a:cubicBezTo>
                  <a:lnTo>
                    <a:pt x="885" y="29"/>
                  </a:lnTo>
                  <a:close/>
                  <a:moveTo>
                    <a:pt x="909" y="24"/>
                  </a:moveTo>
                  <a:cubicBezTo>
                    <a:pt x="905" y="25"/>
                    <a:pt x="901" y="26"/>
                    <a:pt x="897" y="26"/>
                  </a:cubicBezTo>
                  <a:cubicBezTo>
                    <a:pt x="898" y="32"/>
                    <a:pt x="898" y="32"/>
                    <a:pt x="898" y="32"/>
                  </a:cubicBezTo>
                  <a:cubicBezTo>
                    <a:pt x="902" y="31"/>
                    <a:pt x="906" y="30"/>
                    <a:pt x="910" y="29"/>
                  </a:cubicBezTo>
                  <a:lnTo>
                    <a:pt x="909" y="24"/>
                  </a:lnTo>
                  <a:close/>
                  <a:moveTo>
                    <a:pt x="932" y="19"/>
                  </a:moveTo>
                  <a:cubicBezTo>
                    <a:pt x="928" y="20"/>
                    <a:pt x="925" y="21"/>
                    <a:pt x="921" y="22"/>
                  </a:cubicBezTo>
                  <a:cubicBezTo>
                    <a:pt x="922" y="27"/>
                    <a:pt x="922" y="27"/>
                    <a:pt x="922" y="27"/>
                  </a:cubicBezTo>
                  <a:cubicBezTo>
                    <a:pt x="926" y="26"/>
                    <a:pt x="929" y="25"/>
                    <a:pt x="933" y="25"/>
                  </a:cubicBezTo>
                  <a:lnTo>
                    <a:pt x="932" y="19"/>
                  </a:lnTo>
                  <a:close/>
                  <a:moveTo>
                    <a:pt x="956" y="15"/>
                  </a:moveTo>
                  <a:cubicBezTo>
                    <a:pt x="952" y="16"/>
                    <a:pt x="948" y="17"/>
                    <a:pt x="944" y="17"/>
                  </a:cubicBezTo>
                  <a:cubicBezTo>
                    <a:pt x="945" y="23"/>
                    <a:pt x="945" y="23"/>
                    <a:pt x="945" y="23"/>
                  </a:cubicBezTo>
                  <a:cubicBezTo>
                    <a:pt x="949" y="22"/>
                    <a:pt x="953" y="21"/>
                    <a:pt x="957" y="21"/>
                  </a:cubicBezTo>
                  <a:lnTo>
                    <a:pt x="956" y="15"/>
                  </a:lnTo>
                  <a:close/>
                  <a:moveTo>
                    <a:pt x="980" y="12"/>
                  </a:moveTo>
                  <a:cubicBezTo>
                    <a:pt x="976" y="12"/>
                    <a:pt x="972" y="13"/>
                    <a:pt x="968" y="13"/>
                  </a:cubicBezTo>
                  <a:cubicBezTo>
                    <a:pt x="969" y="19"/>
                    <a:pt x="969" y="19"/>
                    <a:pt x="969" y="19"/>
                  </a:cubicBezTo>
                  <a:cubicBezTo>
                    <a:pt x="973" y="18"/>
                    <a:pt x="977" y="18"/>
                    <a:pt x="981" y="17"/>
                  </a:cubicBezTo>
                  <a:lnTo>
                    <a:pt x="980" y="12"/>
                  </a:lnTo>
                  <a:close/>
                  <a:moveTo>
                    <a:pt x="1004" y="9"/>
                  </a:moveTo>
                  <a:cubicBezTo>
                    <a:pt x="1000" y="9"/>
                    <a:pt x="996" y="10"/>
                    <a:pt x="992" y="10"/>
                  </a:cubicBezTo>
                  <a:cubicBezTo>
                    <a:pt x="993" y="15"/>
                    <a:pt x="993" y="15"/>
                    <a:pt x="993" y="15"/>
                  </a:cubicBezTo>
                  <a:cubicBezTo>
                    <a:pt x="996" y="15"/>
                    <a:pt x="1000" y="14"/>
                    <a:pt x="1004" y="14"/>
                  </a:cubicBezTo>
                  <a:lnTo>
                    <a:pt x="1004" y="9"/>
                  </a:lnTo>
                  <a:close/>
                  <a:moveTo>
                    <a:pt x="1028" y="6"/>
                  </a:moveTo>
                  <a:cubicBezTo>
                    <a:pt x="1024" y="6"/>
                    <a:pt x="1020" y="7"/>
                    <a:pt x="1016" y="7"/>
                  </a:cubicBezTo>
                  <a:cubicBezTo>
                    <a:pt x="1016" y="13"/>
                    <a:pt x="1016" y="13"/>
                    <a:pt x="1016" y="13"/>
                  </a:cubicBezTo>
                  <a:cubicBezTo>
                    <a:pt x="1020" y="12"/>
                    <a:pt x="1024" y="12"/>
                    <a:pt x="1028" y="11"/>
                  </a:cubicBezTo>
                  <a:lnTo>
                    <a:pt x="1028" y="6"/>
                  </a:lnTo>
                  <a:close/>
                  <a:moveTo>
                    <a:pt x="1052" y="4"/>
                  </a:moveTo>
                  <a:cubicBezTo>
                    <a:pt x="1048" y="4"/>
                    <a:pt x="1044" y="5"/>
                    <a:pt x="1040" y="5"/>
                  </a:cubicBezTo>
                  <a:cubicBezTo>
                    <a:pt x="1040" y="10"/>
                    <a:pt x="1040" y="10"/>
                    <a:pt x="1040" y="10"/>
                  </a:cubicBezTo>
                  <a:cubicBezTo>
                    <a:pt x="1044" y="10"/>
                    <a:pt x="1048" y="10"/>
                    <a:pt x="1052" y="9"/>
                  </a:cubicBezTo>
                  <a:lnTo>
                    <a:pt x="1052" y="4"/>
                  </a:lnTo>
                  <a:close/>
                  <a:moveTo>
                    <a:pt x="1076" y="2"/>
                  </a:moveTo>
                  <a:cubicBezTo>
                    <a:pt x="1072" y="2"/>
                    <a:pt x="1068" y="3"/>
                    <a:pt x="1064" y="3"/>
                  </a:cubicBezTo>
                  <a:cubicBezTo>
                    <a:pt x="1064" y="8"/>
                    <a:pt x="1064" y="8"/>
                    <a:pt x="1064" y="8"/>
                  </a:cubicBezTo>
                  <a:cubicBezTo>
                    <a:pt x="1068" y="8"/>
                    <a:pt x="1072" y="8"/>
                    <a:pt x="1076" y="8"/>
                  </a:cubicBezTo>
                  <a:lnTo>
                    <a:pt x="1076" y="2"/>
                  </a:lnTo>
                  <a:close/>
                  <a:moveTo>
                    <a:pt x="1100" y="1"/>
                  </a:moveTo>
                  <a:cubicBezTo>
                    <a:pt x="1096" y="1"/>
                    <a:pt x="1092" y="1"/>
                    <a:pt x="1088" y="2"/>
                  </a:cubicBezTo>
                  <a:cubicBezTo>
                    <a:pt x="1088" y="7"/>
                    <a:pt x="1088" y="7"/>
                    <a:pt x="1088" y="7"/>
                  </a:cubicBezTo>
                  <a:cubicBezTo>
                    <a:pt x="1092" y="7"/>
                    <a:pt x="1096" y="7"/>
                    <a:pt x="1100" y="6"/>
                  </a:cubicBezTo>
                  <a:lnTo>
                    <a:pt x="1100" y="1"/>
                  </a:lnTo>
                  <a:close/>
                  <a:moveTo>
                    <a:pt x="1124" y="0"/>
                  </a:moveTo>
                  <a:cubicBezTo>
                    <a:pt x="1120" y="1"/>
                    <a:pt x="1116" y="1"/>
                    <a:pt x="1112" y="1"/>
                  </a:cubicBezTo>
                  <a:cubicBezTo>
                    <a:pt x="1112" y="6"/>
                    <a:pt x="1112" y="6"/>
                    <a:pt x="1112" y="6"/>
                  </a:cubicBezTo>
                  <a:cubicBezTo>
                    <a:pt x="1116" y="6"/>
                    <a:pt x="1120" y="6"/>
                    <a:pt x="1124" y="6"/>
                  </a:cubicBezTo>
                  <a:cubicBezTo>
                    <a:pt x="1124" y="0"/>
                    <a:pt x="1124" y="0"/>
                    <a:pt x="1124" y="0"/>
                  </a:cubicBezTo>
                  <a:close/>
                  <a:moveTo>
                    <a:pt x="1148" y="0"/>
                  </a:moveTo>
                  <a:cubicBezTo>
                    <a:pt x="1147" y="0"/>
                    <a:pt x="1146" y="0"/>
                    <a:pt x="1145" y="0"/>
                  </a:cubicBezTo>
                  <a:cubicBezTo>
                    <a:pt x="1142" y="0"/>
                    <a:pt x="1139" y="0"/>
                    <a:pt x="1136" y="0"/>
                  </a:cubicBezTo>
                  <a:cubicBezTo>
                    <a:pt x="1136" y="6"/>
                    <a:pt x="1136" y="6"/>
                    <a:pt x="1136" y="6"/>
                  </a:cubicBezTo>
                  <a:cubicBezTo>
                    <a:pt x="1139" y="6"/>
                    <a:pt x="1142" y="6"/>
                    <a:pt x="1145" y="6"/>
                  </a:cubicBezTo>
                  <a:cubicBezTo>
                    <a:pt x="1146" y="6"/>
                    <a:pt x="1147" y="6"/>
                    <a:pt x="1148" y="6"/>
                  </a:cubicBezTo>
                  <a:lnTo>
                    <a:pt x="1148" y="0"/>
                  </a:lnTo>
                  <a:close/>
                  <a:moveTo>
                    <a:pt x="1172" y="1"/>
                  </a:moveTo>
                  <a:cubicBezTo>
                    <a:pt x="1168" y="0"/>
                    <a:pt x="1164" y="0"/>
                    <a:pt x="1160" y="0"/>
                  </a:cubicBezTo>
                  <a:cubicBezTo>
                    <a:pt x="1160" y="6"/>
                    <a:pt x="1160" y="6"/>
                    <a:pt x="1160" y="6"/>
                  </a:cubicBezTo>
                  <a:cubicBezTo>
                    <a:pt x="1164" y="6"/>
                    <a:pt x="1168" y="6"/>
                    <a:pt x="1172" y="6"/>
                  </a:cubicBezTo>
                  <a:lnTo>
                    <a:pt x="1172" y="1"/>
                  </a:lnTo>
                  <a:close/>
                  <a:moveTo>
                    <a:pt x="1196" y="1"/>
                  </a:moveTo>
                  <a:cubicBezTo>
                    <a:pt x="1192" y="1"/>
                    <a:pt x="1188" y="1"/>
                    <a:pt x="1184" y="1"/>
                  </a:cubicBezTo>
                  <a:cubicBezTo>
                    <a:pt x="1184" y="6"/>
                    <a:pt x="1184" y="6"/>
                    <a:pt x="1184" y="6"/>
                  </a:cubicBezTo>
                  <a:cubicBezTo>
                    <a:pt x="1188" y="6"/>
                    <a:pt x="1192" y="6"/>
                    <a:pt x="1196" y="7"/>
                  </a:cubicBezTo>
                  <a:lnTo>
                    <a:pt x="1196" y="1"/>
                  </a:lnTo>
                  <a:close/>
                  <a:moveTo>
                    <a:pt x="1220" y="3"/>
                  </a:moveTo>
                  <a:cubicBezTo>
                    <a:pt x="1216" y="2"/>
                    <a:pt x="1212" y="2"/>
                    <a:pt x="1208" y="2"/>
                  </a:cubicBezTo>
                  <a:cubicBezTo>
                    <a:pt x="1208" y="7"/>
                    <a:pt x="1208" y="7"/>
                    <a:pt x="1208" y="7"/>
                  </a:cubicBezTo>
                  <a:cubicBezTo>
                    <a:pt x="1212" y="7"/>
                    <a:pt x="1215" y="8"/>
                    <a:pt x="1219" y="8"/>
                  </a:cubicBezTo>
                  <a:lnTo>
                    <a:pt x="1220" y="3"/>
                  </a:lnTo>
                  <a:close/>
                  <a:moveTo>
                    <a:pt x="1244" y="4"/>
                  </a:moveTo>
                  <a:cubicBezTo>
                    <a:pt x="1240" y="4"/>
                    <a:pt x="1236" y="4"/>
                    <a:pt x="1232" y="3"/>
                  </a:cubicBezTo>
                  <a:cubicBezTo>
                    <a:pt x="1231" y="9"/>
                    <a:pt x="1231" y="9"/>
                    <a:pt x="1231" y="9"/>
                  </a:cubicBezTo>
                  <a:cubicBezTo>
                    <a:pt x="1235" y="9"/>
                    <a:pt x="1239" y="9"/>
                    <a:pt x="1243" y="10"/>
                  </a:cubicBezTo>
                  <a:lnTo>
                    <a:pt x="1244" y="4"/>
                  </a:lnTo>
                  <a:close/>
                  <a:moveTo>
                    <a:pt x="1268" y="6"/>
                  </a:moveTo>
                  <a:cubicBezTo>
                    <a:pt x="1264" y="6"/>
                    <a:pt x="1260" y="6"/>
                    <a:pt x="1256" y="5"/>
                  </a:cubicBezTo>
                  <a:cubicBezTo>
                    <a:pt x="1255" y="11"/>
                    <a:pt x="1255" y="11"/>
                    <a:pt x="1255" y="11"/>
                  </a:cubicBezTo>
                  <a:cubicBezTo>
                    <a:pt x="1259" y="11"/>
                    <a:pt x="1263" y="11"/>
                    <a:pt x="1267" y="12"/>
                  </a:cubicBezTo>
                  <a:lnTo>
                    <a:pt x="1268" y="6"/>
                  </a:lnTo>
                  <a:close/>
                  <a:moveTo>
                    <a:pt x="1292" y="9"/>
                  </a:moveTo>
                  <a:cubicBezTo>
                    <a:pt x="1288" y="9"/>
                    <a:pt x="1284" y="8"/>
                    <a:pt x="1280" y="8"/>
                  </a:cubicBezTo>
                  <a:cubicBezTo>
                    <a:pt x="1279" y="13"/>
                    <a:pt x="1279" y="13"/>
                    <a:pt x="1279" y="13"/>
                  </a:cubicBezTo>
                  <a:cubicBezTo>
                    <a:pt x="1283" y="14"/>
                    <a:pt x="1287" y="14"/>
                    <a:pt x="1291" y="14"/>
                  </a:cubicBezTo>
                  <a:lnTo>
                    <a:pt x="1292" y="9"/>
                  </a:lnTo>
                  <a:close/>
                  <a:moveTo>
                    <a:pt x="1315" y="12"/>
                  </a:moveTo>
                  <a:cubicBezTo>
                    <a:pt x="1312" y="12"/>
                    <a:pt x="1308" y="11"/>
                    <a:pt x="1304" y="11"/>
                  </a:cubicBezTo>
                  <a:cubicBezTo>
                    <a:pt x="1303" y="16"/>
                    <a:pt x="1303" y="16"/>
                    <a:pt x="1303" y="16"/>
                  </a:cubicBezTo>
                  <a:cubicBezTo>
                    <a:pt x="1307" y="17"/>
                    <a:pt x="1311" y="17"/>
                    <a:pt x="1315" y="18"/>
                  </a:cubicBezTo>
                  <a:lnTo>
                    <a:pt x="1315" y="12"/>
                  </a:lnTo>
                  <a:close/>
                  <a:moveTo>
                    <a:pt x="1339" y="16"/>
                  </a:moveTo>
                  <a:cubicBezTo>
                    <a:pt x="1335" y="15"/>
                    <a:pt x="1331" y="15"/>
                    <a:pt x="1327" y="14"/>
                  </a:cubicBezTo>
                  <a:cubicBezTo>
                    <a:pt x="1327" y="19"/>
                    <a:pt x="1327" y="19"/>
                    <a:pt x="1327" y="19"/>
                  </a:cubicBezTo>
                  <a:cubicBezTo>
                    <a:pt x="1330" y="20"/>
                    <a:pt x="1334" y="21"/>
                    <a:pt x="1338" y="21"/>
                  </a:cubicBezTo>
                  <a:lnTo>
                    <a:pt x="1339" y="16"/>
                  </a:lnTo>
                  <a:close/>
                  <a:moveTo>
                    <a:pt x="1363" y="20"/>
                  </a:moveTo>
                  <a:cubicBezTo>
                    <a:pt x="1359" y="19"/>
                    <a:pt x="1355" y="19"/>
                    <a:pt x="1351" y="18"/>
                  </a:cubicBezTo>
                  <a:cubicBezTo>
                    <a:pt x="1350" y="23"/>
                    <a:pt x="1350" y="23"/>
                    <a:pt x="1350" y="23"/>
                  </a:cubicBezTo>
                  <a:cubicBezTo>
                    <a:pt x="1354" y="24"/>
                    <a:pt x="1358" y="25"/>
                    <a:pt x="1362" y="25"/>
                  </a:cubicBezTo>
                  <a:cubicBezTo>
                    <a:pt x="1363" y="20"/>
                    <a:pt x="1363" y="20"/>
                    <a:pt x="1363" y="20"/>
                  </a:cubicBezTo>
                  <a:close/>
                  <a:moveTo>
                    <a:pt x="1387" y="25"/>
                  </a:moveTo>
                  <a:cubicBezTo>
                    <a:pt x="1383" y="24"/>
                    <a:pt x="1379" y="23"/>
                    <a:pt x="1375" y="23"/>
                  </a:cubicBezTo>
                  <a:cubicBezTo>
                    <a:pt x="1374" y="28"/>
                    <a:pt x="1374" y="28"/>
                    <a:pt x="1374" y="28"/>
                  </a:cubicBezTo>
                  <a:cubicBezTo>
                    <a:pt x="1378" y="29"/>
                    <a:pt x="1382" y="29"/>
                    <a:pt x="1385" y="30"/>
                  </a:cubicBezTo>
                  <a:lnTo>
                    <a:pt x="1387" y="25"/>
                  </a:lnTo>
                  <a:close/>
                  <a:moveTo>
                    <a:pt x="1410" y="30"/>
                  </a:moveTo>
                  <a:cubicBezTo>
                    <a:pt x="1406" y="29"/>
                    <a:pt x="1402" y="28"/>
                    <a:pt x="1398" y="27"/>
                  </a:cubicBezTo>
                  <a:cubicBezTo>
                    <a:pt x="1397" y="33"/>
                    <a:pt x="1397" y="33"/>
                    <a:pt x="1397" y="33"/>
                  </a:cubicBezTo>
                  <a:cubicBezTo>
                    <a:pt x="1401" y="34"/>
                    <a:pt x="1405" y="34"/>
                    <a:pt x="1409" y="35"/>
                  </a:cubicBezTo>
                  <a:lnTo>
                    <a:pt x="1410" y="30"/>
                  </a:lnTo>
                  <a:close/>
                  <a:moveTo>
                    <a:pt x="1433" y="36"/>
                  </a:moveTo>
                  <a:cubicBezTo>
                    <a:pt x="1429" y="35"/>
                    <a:pt x="1426" y="34"/>
                    <a:pt x="1422" y="33"/>
                  </a:cubicBezTo>
                  <a:cubicBezTo>
                    <a:pt x="1420" y="38"/>
                    <a:pt x="1420" y="38"/>
                    <a:pt x="1420" y="38"/>
                  </a:cubicBezTo>
                  <a:cubicBezTo>
                    <a:pt x="1424" y="39"/>
                    <a:pt x="1428" y="40"/>
                    <a:pt x="1432" y="41"/>
                  </a:cubicBezTo>
                  <a:lnTo>
                    <a:pt x="1433" y="36"/>
                  </a:lnTo>
                  <a:close/>
                  <a:moveTo>
                    <a:pt x="1457" y="42"/>
                  </a:moveTo>
                  <a:cubicBezTo>
                    <a:pt x="1453" y="41"/>
                    <a:pt x="1449" y="40"/>
                    <a:pt x="1445" y="39"/>
                  </a:cubicBezTo>
                  <a:cubicBezTo>
                    <a:pt x="1444" y="44"/>
                    <a:pt x="1444" y="44"/>
                    <a:pt x="1444" y="44"/>
                  </a:cubicBezTo>
                  <a:cubicBezTo>
                    <a:pt x="1447" y="45"/>
                    <a:pt x="1451" y="46"/>
                    <a:pt x="1455" y="47"/>
                  </a:cubicBezTo>
                  <a:lnTo>
                    <a:pt x="1457" y="42"/>
                  </a:lnTo>
                  <a:close/>
                  <a:moveTo>
                    <a:pt x="1480" y="49"/>
                  </a:moveTo>
                  <a:cubicBezTo>
                    <a:pt x="1476" y="48"/>
                    <a:pt x="1472" y="46"/>
                    <a:pt x="1468" y="45"/>
                  </a:cubicBezTo>
                  <a:cubicBezTo>
                    <a:pt x="1467" y="50"/>
                    <a:pt x="1467" y="50"/>
                    <a:pt x="1467" y="50"/>
                  </a:cubicBezTo>
                  <a:cubicBezTo>
                    <a:pt x="1471" y="52"/>
                    <a:pt x="1474" y="53"/>
                    <a:pt x="1478" y="54"/>
                  </a:cubicBezTo>
                  <a:lnTo>
                    <a:pt x="1480" y="49"/>
                  </a:lnTo>
                  <a:close/>
                  <a:moveTo>
                    <a:pt x="1503" y="56"/>
                  </a:moveTo>
                  <a:cubicBezTo>
                    <a:pt x="1499" y="55"/>
                    <a:pt x="1495" y="53"/>
                    <a:pt x="1491" y="52"/>
                  </a:cubicBezTo>
                  <a:cubicBezTo>
                    <a:pt x="1490" y="57"/>
                    <a:pt x="1490" y="57"/>
                    <a:pt x="1490" y="57"/>
                  </a:cubicBezTo>
                  <a:cubicBezTo>
                    <a:pt x="1493" y="59"/>
                    <a:pt x="1497" y="60"/>
                    <a:pt x="1501" y="61"/>
                  </a:cubicBezTo>
                  <a:lnTo>
                    <a:pt x="1503" y="56"/>
                  </a:lnTo>
                  <a:close/>
                  <a:moveTo>
                    <a:pt x="1525" y="64"/>
                  </a:moveTo>
                  <a:cubicBezTo>
                    <a:pt x="1522" y="62"/>
                    <a:pt x="1518" y="61"/>
                    <a:pt x="1514" y="60"/>
                  </a:cubicBezTo>
                  <a:cubicBezTo>
                    <a:pt x="1512" y="65"/>
                    <a:pt x="1512" y="65"/>
                    <a:pt x="1512" y="65"/>
                  </a:cubicBezTo>
                  <a:cubicBezTo>
                    <a:pt x="1516" y="66"/>
                    <a:pt x="1520" y="67"/>
                    <a:pt x="1524" y="69"/>
                  </a:cubicBezTo>
                  <a:lnTo>
                    <a:pt x="1525" y="64"/>
                  </a:lnTo>
                  <a:close/>
                  <a:moveTo>
                    <a:pt x="1548" y="72"/>
                  </a:moveTo>
                  <a:cubicBezTo>
                    <a:pt x="1544" y="70"/>
                    <a:pt x="1541" y="69"/>
                    <a:pt x="1537" y="68"/>
                  </a:cubicBezTo>
                  <a:cubicBezTo>
                    <a:pt x="1535" y="73"/>
                    <a:pt x="1535" y="73"/>
                    <a:pt x="1535" y="73"/>
                  </a:cubicBezTo>
                  <a:cubicBezTo>
                    <a:pt x="1539" y="74"/>
                    <a:pt x="1542" y="75"/>
                    <a:pt x="1546" y="77"/>
                  </a:cubicBezTo>
                  <a:lnTo>
                    <a:pt x="1548" y="72"/>
                  </a:lnTo>
                  <a:close/>
                  <a:moveTo>
                    <a:pt x="1571" y="80"/>
                  </a:moveTo>
                  <a:cubicBezTo>
                    <a:pt x="1567" y="79"/>
                    <a:pt x="1563" y="77"/>
                    <a:pt x="1559" y="76"/>
                  </a:cubicBezTo>
                  <a:cubicBezTo>
                    <a:pt x="1557" y="81"/>
                    <a:pt x="1557" y="81"/>
                    <a:pt x="1557" y="81"/>
                  </a:cubicBezTo>
                  <a:cubicBezTo>
                    <a:pt x="1561" y="82"/>
                    <a:pt x="1565" y="84"/>
                    <a:pt x="1569" y="85"/>
                  </a:cubicBezTo>
                  <a:lnTo>
                    <a:pt x="1571" y="80"/>
                  </a:lnTo>
                  <a:close/>
                  <a:moveTo>
                    <a:pt x="1593" y="90"/>
                  </a:moveTo>
                  <a:cubicBezTo>
                    <a:pt x="1589" y="88"/>
                    <a:pt x="1585" y="86"/>
                    <a:pt x="1582" y="85"/>
                  </a:cubicBezTo>
                  <a:cubicBezTo>
                    <a:pt x="1580" y="90"/>
                    <a:pt x="1580" y="90"/>
                    <a:pt x="1580" y="90"/>
                  </a:cubicBezTo>
                  <a:cubicBezTo>
                    <a:pt x="1583" y="91"/>
                    <a:pt x="1587" y="93"/>
                    <a:pt x="1591" y="95"/>
                  </a:cubicBezTo>
                  <a:lnTo>
                    <a:pt x="1593" y="90"/>
                  </a:lnTo>
                  <a:close/>
                  <a:moveTo>
                    <a:pt x="1615" y="99"/>
                  </a:moveTo>
                  <a:cubicBezTo>
                    <a:pt x="1611" y="98"/>
                    <a:pt x="1607" y="96"/>
                    <a:pt x="1604" y="94"/>
                  </a:cubicBezTo>
                  <a:cubicBezTo>
                    <a:pt x="1602" y="99"/>
                    <a:pt x="1602" y="99"/>
                    <a:pt x="1602" y="99"/>
                  </a:cubicBezTo>
                  <a:cubicBezTo>
                    <a:pt x="1605" y="101"/>
                    <a:pt x="1609" y="103"/>
                    <a:pt x="1613" y="104"/>
                  </a:cubicBezTo>
                  <a:lnTo>
                    <a:pt x="1615" y="99"/>
                  </a:lnTo>
                  <a:close/>
                  <a:moveTo>
                    <a:pt x="1637" y="109"/>
                  </a:moveTo>
                  <a:cubicBezTo>
                    <a:pt x="1633" y="108"/>
                    <a:pt x="1629" y="106"/>
                    <a:pt x="1626" y="104"/>
                  </a:cubicBezTo>
                  <a:cubicBezTo>
                    <a:pt x="1623" y="109"/>
                    <a:pt x="1623" y="109"/>
                    <a:pt x="1623" y="109"/>
                  </a:cubicBezTo>
                  <a:cubicBezTo>
                    <a:pt x="1627" y="111"/>
                    <a:pt x="1631" y="113"/>
                    <a:pt x="1634" y="114"/>
                  </a:cubicBezTo>
                  <a:lnTo>
                    <a:pt x="1637" y="109"/>
                  </a:lnTo>
                  <a:close/>
                  <a:moveTo>
                    <a:pt x="1658" y="120"/>
                  </a:moveTo>
                  <a:cubicBezTo>
                    <a:pt x="1655" y="118"/>
                    <a:pt x="1651" y="116"/>
                    <a:pt x="1647" y="115"/>
                  </a:cubicBezTo>
                  <a:cubicBezTo>
                    <a:pt x="1645" y="119"/>
                    <a:pt x="1645" y="119"/>
                    <a:pt x="1645" y="119"/>
                  </a:cubicBezTo>
                  <a:cubicBezTo>
                    <a:pt x="1649" y="121"/>
                    <a:pt x="1652" y="123"/>
                    <a:pt x="1656" y="125"/>
                  </a:cubicBezTo>
                  <a:lnTo>
                    <a:pt x="1658" y="120"/>
                  </a:lnTo>
                  <a:close/>
                  <a:moveTo>
                    <a:pt x="1680" y="131"/>
                  </a:moveTo>
                  <a:cubicBezTo>
                    <a:pt x="1676" y="129"/>
                    <a:pt x="1672" y="127"/>
                    <a:pt x="1669" y="126"/>
                  </a:cubicBezTo>
                  <a:cubicBezTo>
                    <a:pt x="1666" y="130"/>
                    <a:pt x="1666" y="130"/>
                    <a:pt x="1666" y="130"/>
                  </a:cubicBezTo>
                  <a:cubicBezTo>
                    <a:pt x="1670" y="132"/>
                    <a:pt x="1673" y="134"/>
                    <a:pt x="1677" y="136"/>
                  </a:cubicBezTo>
                  <a:lnTo>
                    <a:pt x="1680" y="131"/>
                  </a:lnTo>
                  <a:close/>
                  <a:moveTo>
                    <a:pt x="1701" y="143"/>
                  </a:moveTo>
                  <a:cubicBezTo>
                    <a:pt x="1697" y="141"/>
                    <a:pt x="1694" y="139"/>
                    <a:pt x="1690" y="137"/>
                  </a:cubicBezTo>
                  <a:cubicBezTo>
                    <a:pt x="1688" y="142"/>
                    <a:pt x="1688" y="142"/>
                    <a:pt x="1688" y="142"/>
                  </a:cubicBezTo>
                  <a:cubicBezTo>
                    <a:pt x="1691" y="143"/>
                    <a:pt x="1695" y="145"/>
                    <a:pt x="1698" y="147"/>
                  </a:cubicBezTo>
                  <a:lnTo>
                    <a:pt x="1701" y="143"/>
                  </a:lnTo>
                  <a:close/>
                  <a:moveTo>
                    <a:pt x="1721" y="155"/>
                  </a:moveTo>
                  <a:cubicBezTo>
                    <a:pt x="1718" y="153"/>
                    <a:pt x="1715" y="151"/>
                    <a:pt x="1711" y="149"/>
                  </a:cubicBezTo>
                  <a:cubicBezTo>
                    <a:pt x="1708" y="153"/>
                    <a:pt x="1708" y="153"/>
                    <a:pt x="1708" y="153"/>
                  </a:cubicBezTo>
                  <a:cubicBezTo>
                    <a:pt x="1712" y="155"/>
                    <a:pt x="1715" y="157"/>
                    <a:pt x="1719" y="159"/>
                  </a:cubicBezTo>
                  <a:lnTo>
                    <a:pt x="1721" y="155"/>
                  </a:lnTo>
                  <a:close/>
                  <a:moveTo>
                    <a:pt x="1742" y="167"/>
                  </a:moveTo>
                  <a:cubicBezTo>
                    <a:pt x="1738" y="165"/>
                    <a:pt x="1735" y="163"/>
                    <a:pt x="1732" y="161"/>
                  </a:cubicBezTo>
                  <a:cubicBezTo>
                    <a:pt x="1729" y="165"/>
                    <a:pt x="1729" y="165"/>
                    <a:pt x="1729" y="165"/>
                  </a:cubicBezTo>
                  <a:cubicBezTo>
                    <a:pt x="1732" y="167"/>
                    <a:pt x="1736" y="170"/>
                    <a:pt x="1739" y="172"/>
                  </a:cubicBezTo>
                  <a:lnTo>
                    <a:pt x="1742" y="167"/>
                  </a:lnTo>
                  <a:close/>
                  <a:moveTo>
                    <a:pt x="1762" y="180"/>
                  </a:moveTo>
                  <a:cubicBezTo>
                    <a:pt x="1759" y="178"/>
                    <a:pt x="1755" y="176"/>
                    <a:pt x="1752" y="174"/>
                  </a:cubicBezTo>
                  <a:cubicBezTo>
                    <a:pt x="1749" y="178"/>
                    <a:pt x="1749" y="178"/>
                    <a:pt x="1749" y="178"/>
                  </a:cubicBezTo>
                  <a:cubicBezTo>
                    <a:pt x="1752" y="180"/>
                    <a:pt x="1756" y="182"/>
                    <a:pt x="1759" y="184"/>
                  </a:cubicBezTo>
                  <a:lnTo>
                    <a:pt x="1762" y="180"/>
                  </a:lnTo>
                  <a:close/>
                  <a:moveTo>
                    <a:pt x="1782" y="193"/>
                  </a:moveTo>
                  <a:cubicBezTo>
                    <a:pt x="1779" y="191"/>
                    <a:pt x="1775" y="189"/>
                    <a:pt x="1772" y="187"/>
                  </a:cubicBezTo>
                  <a:cubicBezTo>
                    <a:pt x="1769" y="191"/>
                    <a:pt x="1769" y="191"/>
                    <a:pt x="1769" y="191"/>
                  </a:cubicBezTo>
                  <a:cubicBezTo>
                    <a:pt x="1772" y="193"/>
                    <a:pt x="1776" y="196"/>
                    <a:pt x="1779" y="198"/>
                  </a:cubicBezTo>
                  <a:cubicBezTo>
                    <a:pt x="1782" y="193"/>
                    <a:pt x="1782" y="193"/>
                    <a:pt x="1782" y="193"/>
                  </a:cubicBezTo>
                  <a:close/>
                  <a:moveTo>
                    <a:pt x="1802" y="207"/>
                  </a:moveTo>
                  <a:cubicBezTo>
                    <a:pt x="1798" y="205"/>
                    <a:pt x="1795" y="202"/>
                    <a:pt x="1792" y="200"/>
                  </a:cubicBezTo>
                  <a:cubicBezTo>
                    <a:pt x="1789" y="205"/>
                    <a:pt x="1789" y="205"/>
                    <a:pt x="1789" y="205"/>
                  </a:cubicBezTo>
                  <a:cubicBezTo>
                    <a:pt x="1792" y="207"/>
                    <a:pt x="1795" y="209"/>
                    <a:pt x="1799" y="211"/>
                  </a:cubicBezTo>
                  <a:lnTo>
                    <a:pt x="1802" y="207"/>
                  </a:lnTo>
                  <a:close/>
                  <a:moveTo>
                    <a:pt x="1821" y="221"/>
                  </a:moveTo>
                  <a:cubicBezTo>
                    <a:pt x="1818" y="219"/>
                    <a:pt x="1815" y="217"/>
                    <a:pt x="1811" y="214"/>
                  </a:cubicBezTo>
                  <a:cubicBezTo>
                    <a:pt x="1808" y="218"/>
                    <a:pt x="1808" y="218"/>
                    <a:pt x="1808" y="218"/>
                  </a:cubicBezTo>
                  <a:cubicBezTo>
                    <a:pt x="1811" y="221"/>
                    <a:pt x="1815" y="223"/>
                    <a:pt x="1818" y="226"/>
                  </a:cubicBezTo>
                  <a:lnTo>
                    <a:pt x="1821" y="221"/>
                  </a:lnTo>
                  <a:close/>
                  <a:moveTo>
                    <a:pt x="1840" y="236"/>
                  </a:moveTo>
                  <a:cubicBezTo>
                    <a:pt x="1837" y="233"/>
                    <a:pt x="1834" y="231"/>
                    <a:pt x="1831" y="229"/>
                  </a:cubicBezTo>
                  <a:cubicBezTo>
                    <a:pt x="1827" y="233"/>
                    <a:pt x="1827" y="233"/>
                    <a:pt x="1827" y="233"/>
                  </a:cubicBezTo>
                  <a:cubicBezTo>
                    <a:pt x="1830" y="235"/>
                    <a:pt x="1834" y="238"/>
                    <a:pt x="1837" y="240"/>
                  </a:cubicBezTo>
                  <a:lnTo>
                    <a:pt x="1840" y="236"/>
                  </a:lnTo>
                  <a:close/>
                  <a:moveTo>
                    <a:pt x="1859" y="251"/>
                  </a:moveTo>
                  <a:cubicBezTo>
                    <a:pt x="1856" y="248"/>
                    <a:pt x="1853" y="246"/>
                    <a:pt x="1849" y="243"/>
                  </a:cubicBezTo>
                  <a:cubicBezTo>
                    <a:pt x="1846" y="248"/>
                    <a:pt x="1846" y="248"/>
                    <a:pt x="1846" y="248"/>
                  </a:cubicBezTo>
                  <a:cubicBezTo>
                    <a:pt x="1849" y="250"/>
                    <a:pt x="1852" y="253"/>
                    <a:pt x="1855" y="255"/>
                  </a:cubicBezTo>
                  <a:lnTo>
                    <a:pt x="1859" y="251"/>
                  </a:lnTo>
                  <a:close/>
                  <a:moveTo>
                    <a:pt x="1877" y="266"/>
                  </a:moveTo>
                  <a:cubicBezTo>
                    <a:pt x="1874" y="264"/>
                    <a:pt x="1871" y="261"/>
                    <a:pt x="1868" y="259"/>
                  </a:cubicBezTo>
                  <a:cubicBezTo>
                    <a:pt x="1865" y="263"/>
                    <a:pt x="1865" y="263"/>
                    <a:pt x="1865" y="263"/>
                  </a:cubicBezTo>
                  <a:cubicBezTo>
                    <a:pt x="1868" y="265"/>
                    <a:pt x="1871" y="268"/>
                    <a:pt x="1874" y="270"/>
                  </a:cubicBezTo>
                  <a:lnTo>
                    <a:pt x="1877" y="266"/>
                  </a:lnTo>
                  <a:close/>
                  <a:moveTo>
                    <a:pt x="1895" y="282"/>
                  </a:moveTo>
                  <a:cubicBezTo>
                    <a:pt x="1892" y="280"/>
                    <a:pt x="1889" y="277"/>
                    <a:pt x="1886" y="274"/>
                  </a:cubicBezTo>
                  <a:cubicBezTo>
                    <a:pt x="1883" y="278"/>
                    <a:pt x="1883" y="278"/>
                    <a:pt x="1883" y="278"/>
                  </a:cubicBezTo>
                  <a:cubicBezTo>
                    <a:pt x="1886" y="281"/>
                    <a:pt x="1889" y="284"/>
                    <a:pt x="1892" y="286"/>
                  </a:cubicBezTo>
                  <a:lnTo>
                    <a:pt x="1895" y="282"/>
                  </a:lnTo>
                  <a:close/>
                  <a:moveTo>
                    <a:pt x="1913" y="299"/>
                  </a:moveTo>
                  <a:cubicBezTo>
                    <a:pt x="1910" y="296"/>
                    <a:pt x="1907" y="293"/>
                    <a:pt x="1904" y="290"/>
                  </a:cubicBezTo>
                  <a:cubicBezTo>
                    <a:pt x="1901" y="294"/>
                    <a:pt x="1901" y="294"/>
                    <a:pt x="1901" y="294"/>
                  </a:cubicBezTo>
                  <a:cubicBezTo>
                    <a:pt x="1904" y="297"/>
                    <a:pt x="1906" y="300"/>
                    <a:pt x="1909" y="302"/>
                  </a:cubicBezTo>
                  <a:lnTo>
                    <a:pt x="1913" y="299"/>
                  </a:lnTo>
                  <a:close/>
                  <a:moveTo>
                    <a:pt x="1930" y="315"/>
                  </a:moveTo>
                  <a:cubicBezTo>
                    <a:pt x="1928" y="312"/>
                    <a:pt x="1925" y="310"/>
                    <a:pt x="1922" y="307"/>
                  </a:cubicBezTo>
                  <a:cubicBezTo>
                    <a:pt x="1918" y="311"/>
                    <a:pt x="1918" y="311"/>
                    <a:pt x="1918" y="311"/>
                  </a:cubicBezTo>
                  <a:cubicBezTo>
                    <a:pt x="1921" y="313"/>
                    <a:pt x="1924" y="316"/>
                    <a:pt x="1927" y="319"/>
                  </a:cubicBezTo>
                  <a:lnTo>
                    <a:pt x="1930" y="315"/>
                  </a:lnTo>
                  <a:close/>
                  <a:moveTo>
                    <a:pt x="1947" y="332"/>
                  </a:moveTo>
                  <a:cubicBezTo>
                    <a:pt x="1945" y="329"/>
                    <a:pt x="1942" y="326"/>
                    <a:pt x="1939" y="324"/>
                  </a:cubicBezTo>
                  <a:cubicBezTo>
                    <a:pt x="1935" y="327"/>
                    <a:pt x="1935" y="327"/>
                    <a:pt x="1935" y="327"/>
                  </a:cubicBezTo>
                  <a:cubicBezTo>
                    <a:pt x="1938" y="330"/>
                    <a:pt x="1941" y="333"/>
                    <a:pt x="1944" y="336"/>
                  </a:cubicBezTo>
                  <a:cubicBezTo>
                    <a:pt x="1947" y="332"/>
                    <a:pt x="1947" y="332"/>
                    <a:pt x="1947" y="332"/>
                  </a:cubicBezTo>
                  <a:close/>
                  <a:moveTo>
                    <a:pt x="1964" y="350"/>
                  </a:moveTo>
                  <a:cubicBezTo>
                    <a:pt x="1961" y="347"/>
                    <a:pt x="1959" y="344"/>
                    <a:pt x="1956" y="341"/>
                  </a:cubicBezTo>
                  <a:cubicBezTo>
                    <a:pt x="1952" y="344"/>
                    <a:pt x="1952" y="344"/>
                    <a:pt x="1952" y="344"/>
                  </a:cubicBezTo>
                  <a:cubicBezTo>
                    <a:pt x="1955" y="347"/>
                    <a:pt x="1957" y="350"/>
                    <a:pt x="1960" y="353"/>
                  </a:cubicBezTo>
                  <a:lnTo>
                    <a:pt x="1964" y="350"/>
                  </a:lnTo>
                  <a:close/>
                  <a:moveTo>
                    <a:pt x="1980" y="367"/>
                  </a:moveTo>
                  <a:cubicBezTo>
                    <a:pt x="1978" y="364"/>
                    <a:pt x="1975" y="361"/>
                    <a:pt x="1972" y="358"/>
                  </a:cubicBezTo>
                  <a:cubicBezTo>
                    <a:pt x="1968" y="362"/>
                    <a:pt x="1968" y="362"/>
                    <a:pt x="1968" y="362"/>
                  </a:cubicBezTo>
                  <a:cubicBezTo>
                    <a:pt x="1971" y="365"/>
                    <a:pt x="1974" y="368"/>
                    <a:pt x="1976" y="371"/>
                  </a:cubicBezTo>
                  <a:lnTo>
                    <a:pt x="1980" y="367"/>
                  </a:lnTo>
                  <a:close/>
                  <a:moveTo>
                    <a:pt x="1996" y="385"/>
                  </a:moveTo>
                  <a:cubicBezTo>
                    <a:pt x="1994" y="382"/>
                    <a:pt x="1991" y="379"/>
                    <a:pt x="1988" y="376"/>
                  </a:cubicBezTo>
                  <a:cubicBezTo>
                    <a:pt x="1984" y="380"/>
                    <a:pt x="1984" y="380"/>
                    <a:pt x="1984" y="380"/>
                  </a:cubicBezTo>
                  <a:cubicBezTo>
                    <a:pt x="1987" y="383"/>
                    <a:pt x="1990" y="386"/>
                    <a:pt x="1992" y="389"/>
                  </a:cubicBezTo>
                  <a:lnTo>
                    <a:pt x="1996" y="385"/>
                  </a:lnTo>
                  <a:close/>
                  <a:moveTo>
                    <a:pt x="2012" y="404"/>
                  </a:moveTo>
                  <a:cubicBezTo>
                    <a:pt x="2009" y="401"/>
                    <a:pt x="2007" y="398"/>
                    <a:pt x="2004" y="394"/>
                  </a:cubicBezTo>
                  <a:cubicBezTo>
                    <a:pt x="2000" y="398"/>
                    <a:pt x="2000" y="398"/>
                    <a:pt x="2000" y="398"/>
                  </a:cubicBezTo>
                  <a:cubicBezTo>
                    <a:pt x="2003" y="401"/>
                    <a:pt x="2005" y="404"/>
                    <a:pt x="2008" y="407"/>
                  </a:cubicBezTo>
                  <a:lnTo>
                    <a:pt x="2012" y="404"/>
                  </a:lnTo>
                  <a:close/>
                  <a:moveTo>
                    <a:pt x="2027" y="422"/>
                  </a:moveTo>
                  <a:cubicBezTo>
                    <a:pt x="2025" y="419"/>
                    <a:pt x="2022" y="416"/>
                    <a:pt x="2020" y="413"/>
                  </a:cubicBezTo>
                  <a:cubicBezTo>
                    <a:pt x="2015" y="416"/>
                    <a:pt x="2015" y="416"/>
                    <a:pt x="2015" y="416"/>
                  </a:cubicBezTo>
                  <a:cubicBezTo>
                    <a:pt x="2018" y="420"/>
                    <a:pt x="2020" y="423"/>
                    <a:pt x="2023" y="426"/>
                  </a:cubicBezTo>
                  <a:lnTo>
                    <a:pt x="2027" y="422"/>
                  </a:lnTo>
                  <a:close/>
                  <a:moveTo>
                    <a:pt x="2042" y="441"/>
                  </a:moveTo>
                  <a:cubicBezTo>
                    <a:pt x="2039" y="438"/>
                    <a:pt x="2037" y="435"/>
                    <a:pt x="2034" y="432"/>
                  </a:cubicBezTo>
                  <a:cubicBezTo>
                    <a:pt x="2030" y="435"/>
                    <a:pt x="2030" y="435"/>
                    <a:pt x="2030" y="435"/>
                  </a:cubicBezTo>
                  <a:cubicBezTo>
                    <a:pt x="2033" y="438"/>
                    <a:pt x="2035" y="442"/>
                    <a:pt x="2038" y="445"/>
                  </a:cubicBezTo>
                  <a:lnTo>
                    <a:pt x="2042" y="441"/>
                  </a:lnTo>
                  <a:close/>
                  <a:moveTo>
                    <a:pt x="2056" y="461"/>
                  </a:moveTo>
                  <a:cubicBezTo>
                    <a:pt x="2054" y="458"/>
                    <a:pt x="2051" y="454"/>
                    <a:pt x="2049" y="451"/>
                  </a:cubicBezTo>
                  <a:cubicBezTo>
                    <a:pt x="2045" y="454"/>
                    <a:pt x="2045" y="454"/>
                    <a:pt x="2045" y="454"/>
                  </a:cubicBezTo>
                  <a:cubicBezTo>
                    <a:pt x="2047" y="458"/>
                    <a:pt x="2050" y="461"/>
                    <a:pt x="2052" y="464"/>
                  </a:cubicBezTo>
                  <a:lnTo>
                    <a:pt x="2056" y="461"/>
                  </a:lnTo>
                  <a:close/>
                  <a:moveTo>
                    <a:pt x="2070" y="481"/>
                  </a:moveTo>
                  <a:cubicBezTo>
                    <a:pt x="2068" y="477"/>
                    <a:pt x="2066" y="474"/>
                    <a:pt x="2063" y="471"/>
                  </a:cubicBezTo>
                  <a:cubicBezTo>
                    <a:pt x="2059" y="474"/>
                    <a:pt x="2059" y="474"/>
                    <a:pt x="2059" y="474"/>
                  </a:cubicBezTo>
                  <a:cubicBezTo>
                    <a:pt x="2061" y="477"/>
                    <a:pt x="2063" y="480"/>
                    <a:pt x="2066" y="484"/>
                  </a:cubicBezTo>
                  <a:lnTo>
                    <a:pt x="2070" y="481"/>
                  </a:lnTo>
                  <a:close/>
                  <a:moveTo>
                    <a:pt x="2084" y="500"/>
                  </a:moveTo>
                  <a:cubicBezTo>
                    <a:pt x="2082" y="497"/>
                    <a:pt x="2079" y="494"/>
                    <a:pt x="2077" y="490"/>
                  </a:cubicBezTo>
                  <a:cubicBezTo>
                    <a:pt x="2073" y="493"/>
                    <a:pt x="2073" y="493"/>
                    <a:pt x="2073" y="493"/>
                  </a:cubicBezTo>
                  <a:cubicBezTo>
                    <a:pt x="2075" y="497"/>
                    <a:pt x="2077" y="500"/>
                    <a:pt x="2079" y="503"/>
                  </a:cubicBezTo>
                  <a:lnTo>
                    <a:pt x="2084" y="500"/>
                  </a:lnTo>
                  <a:close/>
                  <a:moveTo>
                    <a:pt x="2097" y="521"/>
                  </a:moveTo>
                  <a:cubicBezTo>
                    <a:pt x="2095" y="517"/>
                    <a:pt x="2093" y="514"/>
                    <a:pt x="2090" y="511"/>
                  </a:cubicBezTo>
                  <a:cubicBezTo>
                    <a:pt x="2086" y="513"/>
                    <a:pt x="2086" y="513"/>
                    <a:pt x="2086" y="513"/>
                  </a:cubicBezTo>
                  <a:cubicBezTo>
                    <a:pt x="2088" y="517"/>
                    <a:pt x="2090" y="520"/>
                    <a:pt x="2092" y="524"/>
                  </a:cubicBezTo>
                  <a:lnTo>
                    <a:pt x="2097" y="521"/>
                  </a:lnTo>
                  <a:close/>
                  <a:moveTo>
                    <a:pt x="2110" y="541"/>
                  </a:moveTo>
                  <a:cubicBezTo>
                    <a:pt x="2108" y="538"/>
                    <a:pt x="2105" y="534"/>
                    <a:pt x="2103" y="531"/>
                  </a:cubicBezTo>
                  <a:cubicBezTo>
                    <a:pt x="2099" y="534"/>
                    <a:pt x="2099" y="534"/>
                    <a:pt x="2099" y="534"/>
                  </a:cubicBezTo>
                  <a:cubicBezTo>
                    <a:pt x="2101" y="537"/>
                    <a:pt x="2103" y="541"/>
                    <a:pt x="2105" y="544"/>
                  </a:cubicBezTo>
                  <a:lnTo>
                    <a:pt x="2110" y="541"/>
                  </a:lnTo>
                  <a:close/>
                  <a:moveTo>
                    <a:pt x="2122" y="562"/>
                  </a:moveTo>
                  <a:cubicBezTo>
                    <a:pt x="2120" y="558"/>
                    <a:pt x="2118" y="555"/>
                    <a:pt x="2116" y="552"/>
                  </a:cubicBezTo>
                  <a:cubicBezTo>
                    <a:pt x="2111" y="554"/>
                    <a:pt x="2111" y="554"/>
                    <a:pt x="2111" y="554"/>
                  </a:cubicBezTo>
                  <a:cubicBezTo>
                    <a:pt x="2113" y="558"/>
                    <a:pt x="2115" y="561"/>
                    <a:pt x="2117" y="565"/>
                  </a:cubicBezTo>
                  <a:lnTo>
                    <a:pt x="2122" y="562"/>
                  </a:lnTo>
                  <a:close/>
                  <a:moveTo>
                    <a:pt x="2134" y="583"/>
                  </a:moveTo>
                  <a:cubicBezTo>
                    <a:pt x="2132" y="579"/>
                    <a:pt x="2130" y="576"/>
                    <a:pt x="2128" y="572"/>
                  </a:cubicBezTo>
                  <a:cubicBezTo>
                    <a:pt x="2123" y="575"/>
                    <a:pt x="2123" y="575"/>
                    <a:pt x="2123" y="575"/>
                  </a:cubicBezTo>
                  <a:cubicBezTo>
                    <a:pt x="2125" y="579"/>
                    <a:pt x="2127" y="582"/>
                    <a:pt x="2129" y="586"/>
                  </a:cubicBezTo>
                  <a:lnTo>
                    <a:pt x="2134" y="583"/>
                  </a:lnTo>
                  <a:close/>
                  <a:moveTo>
                    <a:pt x="2145" y="604"/>
                  </a:moveTo>
                  <a:cubicBezTo>
                    <a:pt x="2143" y="601"/>
                    <a:pt x="2142" y="597"/>
                    <a:pt x="2140" y="594"/>
                  </a:cubicBezTo>
                  <a:cubicBezTo>
                    <a:pt x="2135" y="596"/>
                    <a:pt x="2135" y="596"/>
                    <a:pt x="2135" y="596"/>
                  </a:cubicBezTo>
                  <a:cubicBezTo>
                    <a:pt x="2137" y="600"/>
                    <a:pt x="2139" y="603"/>
                    <a:pt x="2141" y="607"/>
                  </a:cubicBezTo>
                  <a:lnTo>
                    <a:pt x="2145" y="604"/>
                  </a:lnTo>
                  <a:close/>
                  <a:moveTo>
                    <a:pt x="2156" y="626"/>
                  </a:moveTo>
                  <a:cubicBezTo>
                    <a:pt x="2155" y="622"/>
                    <a:pt x="2153" y="618"/>
                    <a:pt x="2151" y="615"/>
                  </a:cubicBezTo>
                  <a:cubicBezTo>
                    <a:pt x="2146" y="617"/>
                    <a:pt x="2146" y="617"/>
                    <a:pt x="2146" y="617"/>
                  </a:cubicBezTo>
                  <a:cubicBezTo>
                    <a:pt x="2148" y="621"/>
                    <a:pt x="2150" y="624"/>
                    <a:pt x="2152" y="628"/>
                  </a:cubicBezTo>
                  <a:lnTo>
                    <a:pt x="2156" y="626"/>
                  </a:lnTo>
                  <a:close/>
                  <a:moveTo>
                    <a:pt x="2167" y="647"/>
                  </a:moveTo>
                  <a:cubicBezTo>
                    <a:pt x="2165" y="644"/>
                    <a:pt x="2164" y="640"/>
                    <a:pt x="2162" y="636"/>
                  </a:cubicBezTo>
                  <a:cubicBezTo>
                    <a:pt x="2157" y="639"/>
                    <a:pt x="2157" y="639"/>
                    <a:pt x="2157" y="639"/>
                  </a:cubicBezTo>
                  <a:cubicBezTo>
                    <a:pt x="2159" y="642"/>
                    <a:pt x="2160" y="646"/>
                    <a:pt x="2162" y="650"/>
                  </a:cubicBezTo>
                  <a:lnTo>
                    <a:pt x="2167" y="647"/>
                  </a:lnTo>
                  <a:close/>
                  <a:moveTo>
                    <a:pt x="2177" y="669"/>
                  </a:moveTo>
                  <a:cubicBezTo>
                    <a:pt x="2175" y="665"/>
                    <a:pt x="2174" y="662"/>
                    <a:pt x="2172" y="658"/>
                  </a:cubicBezTo>
                  <a:cubicBezTo>
                    <a:pt x="2167" y="660"/>
                    <a:pt x="2167" y="660"/>
                    <a:pt x="2167" y="660"/>
                  </a:cubicBezTo>
                  <a:cubicBezTo>
                    <a:pt x="2169" y="664"/>
                    <a:pt x="2171" y="668"/>
                    <a:pt x="2172" y="671"/>
                  </a:cubicBezTo>
                  <a:cubicBezTo>
                    <a:pt x="2177" y="669"/>
                    <a:pt x="2177" y="669"/>
                    <a:pt x="2177" y="669"/>
                  </a:cubicBezTo>
                  <a:close/>
                  <a:moveTo>
                    <a:pt x="2187" y="691"/>
                  </a:moveTo>
                  <a:cubicBezTo>
                    <a:pt x="2185" y="687"/>
                    <a:pt x="2184" y="684"/>
                    <a:pt x="2182" y="680"/>
                  </a:cubicBezTo>
                  <a:cubicBezTo>
                    <a:pt x="2177" y="682"/>
                    <a:pt x="2177" y="682"/>
                    <a:pt x="2177" y="682"/>
                  </a:cubicBezTo>
                  <a:cubicBezTo>
                    <a:pt x="2179" y="686"/>
                    <a:pt x="2180" y="689"/>
                    <a:pt x="2182" y="693"/>
                  </a:cubicBezTo>
                  <a:cubicBezTo>
                    <a:pt x="2187" y="691"/>
                    <a:pt x="2187" y="691"/>
                    <a:pt x="2187" y="691"/>
                  </a:cubicBezTo>
                  <a:close/>
                  <a:moveTo>
                    <a:pt x="2196" y="713"/>
                  </a:moveTo>
                  <a:cubicBezTo>
                    <a:pt x="2195" y="709"/>
                    <a:pt x="2193" y="706"/>
                    <a:pt x="2192" y="702"/>
                  </a:cubicBezTo>
                  <a:cubicBezTo>
                    <a:pt x="2187" y="704"/>
                    <a:pt x="2187" y="704"/>
                    <a:pt x="2187" y="704"/>
                  </a:cubicBezTo>
                  <a:cubicBezTo>
                    <a:pt x="2188" y="708"/>
                    <a:pt x="2190" y="712"/>
                    <a:pt x="2191" y="715"/>
                  </a:cubicBezTo>
                  <a:lnTo>
                    <a:pt x="2196" y="713"/>
                  </a:lnTo>
                  <a:close/>
                  <a:moveTo>
                    <a:pt x="2205" y="736"/>
                  </a:moveTo>
                  <a:cubicBezTo>
                    <a:pt x="2204" y="732"/>
                    <a:pt x="2202" y="728"/>
                    <a:pt x="2201" y="724"/>
                  </a:cubicBezTo>
                  <a:cubicBezTo>
                    <a:pt x="2196" y="726"/>
                    <a:pt x="2196" y="726"/>
                    <a:pt x="2196" y="726"/>
                  </a:cubicBezTo>
                  <a:cubicBezTo>
                    <a:pt x="2197" y="730"/>
                    <a:pt x="2199" y="734"/>
                    <a:pt x="2200" y="737"/>
                  </a:cubicBezTo>
                  <a:lnTo>
                    <a:pt x="2205" y="736"/>
                  </a:lnTo>
                  <a:close/>
                  <a:moveTo>
                    <a:pt x="2213" y="758"/>
                  </a:moveTo>
                  <a:cubicBezTo>
                    <a:pt x="2212" y="754"/>
                    <a:pt x="2211" y="751"/>
                    <a:pt x="2209" y="747"/>
                  </a:cubicBezTo>
                  <a:cubicBezTo>
                    <a:pt x="2204" y="749"/>
                    <a:pt x="2204" y="749"/>
                    <a:pt x="2204" y="749"/>
                  </a:cubicBezTo>
                  <a:cubicBezTo>
                    <a:pt x="2206" y="752"/>
                    <a:pt x="2207" y="756"/>
                    <a:pt x="2208" y="760"/>
                  </a:cubicBezTo>
                  <a:lnTo>
                    <a:pt x="2213" y="758"/>
                  </a:lnTo>
                  <a:close/>
                  <a:moveTo>
                    <a:pt x="2221" y="781"/>
                  </a:moveTo>
                  <a:cubicBezTo>
                    <a:pt x="2220" y="777"/>
                    <a:pt x="2219" y="773"/>
                    <a:pt x="2217" y="769"/>
                  </a:cubicBezTo>
                  <a:cubicBezTo>
                    <a:pt x="2212" y="771"/>
                    <a:pt x="2212" y="771"/>
                    <a:pt x="2212" y="771"/>
                  </a:cubicBezTo>
                  <a:cubicBezTo>
                    <a:pt x="2214" y="775"/>
                    <a:pt x="2215" y="779"/>
                    <a:pt x="2216" y="783"/>
                  </a:cubicBezTo>
                  <a:lnTo>
                    <a:pt x="2221" y="781"/>
                  </a:lnTo>
                  <a:close/>
                  <a:moveTo>
                    <a:pt x="2229" y="804"/>
                  </a:moveTo>
                  <a:cubicBezTo>
                    <a:pt x="2228" y="800"/>
                    <a:pt x="2226" y="796"/>
                    <a:pt x="2225" y="792"/>
                  </a:cubicBezTo>
                  <a:cubicBezTo>
                    <a:pt x="2220" y="794"/>
                    <a:pt x="2220" y="794"/>
                    <a:pt x="2220" y="794"/>
                  </a:cubicBezTo>
                  <a:cubicBezTo>
                    <a:pt x="2221" y="798"/>
                    <a:pt x="2223" y="801"/>
                    <a:pt x="2224" y="805"/>
                  </a:cubicBezTo>
                  <a:lnTo>
                    <a:pt x="2229" y="804"/>
                  </a:lnTo>
                  <a:close/>
                  <a:moveTo>
                    <a:pt x="2236" y="827"/>
                  </a:moveTo>
                  <a:cubicBezTo>
                    <a:pt x="2235" y="823"/>
                    <a:pt x="2234" y="819"/>
                    <a:pt x="2233" y="815"/>
                  </a:cubicBezTo>
                  <a:cubicBezTo>
                    <a:pt x="2227" y="817"/>
                    <a:pt x="2227" y="817"/>
                    <a:pt x="2227" y="817"/>
                  </a:cubicBezTo>
                  <a:cubicBezTo>
                    <a:pt x="2229" y="820"/>
                    <a:pt x="2230" y="824"/>
                    <a:pt x="2231" y="828"/>
                  </a:cubicBezTo>
                  <a:lnTo>
                    <a:pt x="2236" y="827"/>
                  </a:lnTo>
                  <a:close/>
                  <a:moveTo>
                    <a:pt x="2243" y="850"/>
                  </a:moveTo>
                  <a:cubicBezTo>
                    <a:pt x="2242" y="846"/>
                    <a:pt x="2241" y="842"/>
                    <a:pt x="2239" y="838"/>
                  </a:cubicBezTo>
                  <a:cubicBezTo>
                    <a:pt x="2234" y="840"/>
                    <a:pt x="2234" y="840"/>
                    <a:pt x="2234" y="840"/>
                  </a:cubicBezTo>
                  <a:cubicBezTo>
                    <a:pt x="2235" y="843"/>
                    <a:pt x="2237" y="847"/>
                    <a:pt x="2238" y="851"/>
                  </a:cubicBezTo>
                  <a:lnTo>
                    <a:pt x="2243" y="850"/>
                  </a:lnTo>
                  <a:close/>
                  <a:moveTo>
                    <a:pt x="2249" y="873"/>
                  </a:moveTo>
                  <a:cubicBezTo>
                    <a:pt x="2248" y="869"/>
                    <a:pt x="2247" y="865"/>
                    <a:pt x="2246" y="861"/>
                  </a:cubicBezTo>
                  <a:cubicBezTo>
                    <a:pt x="2241" y="863"/>
                    <a:pt x="2241" y="863"/>
                    <a:pt x="2241" y="863"/>
                  </a:cubicBezTo>
                  <a:cubicBezTo>
                    <a:pt x="2242" y="867"/>
                    <a:pt x="2243" y="870"/>
                    <a:pt x="2244" y="874"/>
                  </a:cubicBezTo>
                  <a:lnTo>
                    <a:pt x="2249" y="873"/>
                  </a:lnTo>
                  <a:close/>
                  <a:moveTo>
                    <a:pt x="2255" y="896"/>
                  </a:moveTo>
                  <a:cubicBezTo>
                    <a:pt x="2254" y="892"/>
                    <a:pt x="2253" y="888"/>
                    <a:pt x="2252" y="885"/>
                  </a:cubicBezTo>
                  <a:cubicBezTo>
                    <a:pt x="2247" y="886"/>
                    <a:pt x="2247" y="886"/>
                    <a:pt x="2247" y="886"/>
                  </a:cubicBezTo>
                  <a:cubicBezTo>
                    <a:pt x="2248" y="890"/>
                    <a:pt x="2249" y="894"/>
                    <a:pt x="2250" y="898"/>
                  </a:cubicBezTo>
                  <a:cubicBezTo>
                    <a:pt x="2255" y="896"/>
                    <a:pt x="2255" y="896"/>
                    <a:pt x="2255" y="896"/>
                  </a:cubicBezTo>
                  <a:close/>
                  <a:moveTo>
                    <a:pt x="2260" y="920"/>
                  </a:moveTo>
                  <a:cubicBezTo>
                    <a:pt x="2259" y="916"/>
                    <a:pt x="2258" y="912"/>
                    <a:pt x="2258" y="908"/>
                  </a:cubicBezTo>
                  <a:cubicBezTo>
                    <a:pt x="2252" y="909"/>
                    <a:pt x="2252" y="909"/>
                    <a:pt x="2252" y="909"/>
                  </a:cubicBezTo>
                  <a:cubicBezTo>
                    <a:pt x="2253" y="913"/>
                    <a:pt x="2254" y="917"/>
                    <a:pt x="2255" y="921"/>
                  </a:cubicBezTo>
                  <a:lnTo>
                    <a:pt x="2260" y="920"/>
                  </a:lnTo>
                  <a:close/>
                  <a:moveTo>
                    <a:pt x="2265" y="943"/>
                  </a:moveTo>
                  <a:cubicBezTo>
                    <a:pt x="2264" y="939"/>
                    <a:pt x="2263" y="935"/>
                    <a:pt x="2263" y="931"/>
                  </a:cubicBezTo>
                  <a:cubicBezTo>
                    <a:pt x="2257" y="933"/>
                    <a:pt x="2257" y="933"/>
                    <a:pt x="2257" y="933"/>
                  </a:cubicBezTo>
                  <a:cubicBezTo>
                    <a:pt x="2258" y="936"/>
                    <a:pt x="2259" y="940"/>
                    <a:pt x="2260" y="944"/>
                  </a:cubicBezTo>
                  <a:lnTo>
                    <a:pt x="2265" y="943"/>
                  </a:lnTo>
                  <a:close/>
                  <a:moveTo>
                    <a:pt x="2270" y="967"/>
                  </a:moveTo>
                  <a:cubicBezTo>
                    <a:pt x="2269" y="963"/>
                    <a:pt x="2268" y="959"/>
                    <a:pt x="2267" y="955"/>
                  </a:cubicBezTo>
                  <a:cubicBezTo>
                    <a:pt x="2262" y="956"/>
                    <a:pt x="2262" y="956"/>
                    <a:pt x="2262" y="956"/>
                  </a:cubicBezTo>
                  <a:cubicBezTo>
                    <a:pt x="2263" y="960"/>
                    <a:pt x="2264" y="964"/>
                    <a:pt x="2264" y="968"/>
                  </a:cubicBezTo>
                  <a:lnTo>
                    <a:pt x="2270" y="967"/>
                  </a:lnTo>
                  <a:close/>
                  <a:moveTo>
                    <a:pt x="2274" y="991"/>
                  </a:moveTo>
                  <a:cubicBezTo>
                    <a:pt x="2273" y="987"/>
                    <a:pt x="2272" y="983"/>
                    <a:pt x="2272" y="979"/>
                  </a:cubicBezTo>
                  <a:cubicBezTo>
                    <a:pt x="2266" y="980"/>
                    <a:pt x="2266" y="980"/>
                    <a:pt x="2266" y="980"/>
                  </a:cubicBezTo>
                  <a:cubicBezTo>
                    <a:pt x="2267" y="984"/>
                    <a:pt x="2268" y="987"/>
                    <a:pt x="2268" y="991"/>
                  </a:cubicBezTo>
                  <a:lnTo>
                    <a:pt x="2274" y="991"/>
                  </a:lnTo>
                  <a:close/>
                  <a:moveTo>
                    <a:pt x="2277" y="1014"/>
                  </a:moveTo>
                  <a:cubicBezTo>
                    <a:pt x="2277" y="1010"/>
                    <a:pt x="2276" y="1006"/>
                    <a:pt x="2275" y="1002"/>
                  </a:cubicBezTo>
                  <a:cubicBezTo>
                    <a:pt x="2270" y="1003"/>
                    <a:pt x="2270" y="1003"/>
                    <a:pt x="2270" y="1003"/>
                  </a:cubicBezTo>
                  <a:cubicBezTo>
                    <a:pt x="2271" y="1007"/>
                    <a:pt x="2271" y="1011"/>
                    <a:pt x="2272" y="1015"/>
                  </a:cubicBezTo>
                  <a:lnTo>
                    <a:pt x="2277" y="1014"/>
                  </a:lnTo>
                  <a:close/>
                  <a:moveTo>
                    <a:pt x="2280" y="1038"/>
                  </a:moveTo>
                  <a:cubicBezTo>
                    <a:pt x="2280" y="1034"/>
                    <a:pt x="2279" y="1030"/>
                    <a:pt x="2279" y="1026"/>
                  </a:cubicBezTo>
                  <a:cubicBezTo>
                    <a:pt x="2274" y="1027"/>
                    <a:pt x="2274" y="1027"/>
                    <a:pt x="2274" y="1027"/>
                  </a:cubicBezTo>
                  <a:cubicBezTo>
                    <a:pt x="2274" y="1031"/>
                    <a:pt x="2275" y="1035"/>
                    <a:pt x="2275" y="1039"/>
                  </a:cubicBezTo>
                  <a:lnTo>
                    <a:pt x="2280" y="1038"/>
                  </a:lnTo>
                  <a:close/>
                  <a:moveTo>
                    <a:pt x="2283" y="1062"/>
                  </a:moveTo>
                  <a:cubicBezTo>
                    <a:pt x="2283" y="1058"/>
                    <a:pt x="2282" y="1054"/>
                    <a:pt x="2282" y="1050"/>
                  </a:cubicBezTo>
                  <a:cubicBezTo>
                    <a:pt x="2277" y="1051"/>
                    <a:pt x="2277" y="1051"/>
                    <a:pt x="2277" y="1051"/>
                  </a:cubicBezTo>
                  <a:cubicBezTo>
                    <a:pt x="2277" y="1055"/>
                    <a:pt x="2277" y="1059"/>
                    <a:pt x="2278" y="1063"/>
                  </a:cubicBezTo>
                  <a:lnTo>
                    <a:pt x="2283" y="1062"/>
                  </a:lnTo>
                  <a:close/>
                  <a:moveTo>
                    <a:pt x="2286" y="1086"/>
                  </a:moveTo>
                  <a:cubicBezTo>
                    <a:pt x="2285" y="1082"/>
                    <a:pt x="2285" y="1078"/>
                    <a:pt x="2284" y="1074"/>
                  </a:cubicBezTo>
                  <a:cubicBezTo>
                    <a:pt x="2279" y="1075"/>
                    <a:pt x="2279" y="1075"/>
                    <a:pt x="2279" y="1075"/>
                  </a:cubicBezTo>
                  <a:cubicBezTo>
                    <a:pt x="2279" y="1079"/>
                    <a:pt x="2280" y="1083"/>
                    <a:pt x="2280" y="1086"/>
                  </a:cubicBezTo>
                  <a:lnTo>
                    <a:pt x="2286" y="1086"/>
                  </a:lnTo>
                  <a:close/>
                  <a:moveTo>
                    <a:pt x="2287" y="1110"/>
                  </a:moveTo>
                  <a:cubicBezTo>
                    <a:pt x="2287" y="1106"/>
                    <a:pt x="2287" y="1102"/>
                    <a:pt x="2287" y="1098"/>
                  </a:cubicBezTo>
                  <a:cubicBezTo>
                    <a:pt x="2281" y="1098"/>
                    <a:pt x="2281" y="1098"/>
                    <a:pt x="2281" y="1098"/>
                  </a:cubicBezTo>
                  <a:cubicBezTo>
                    <a:pt x="2281" y="1102"/>
                    <a:pt x="2282" y="1106"/>
                    <a:pt x="2282" y="1110"/>
                  </a:cubicBezTo>
                  <a:lnTo>
                    <a:pt x="2287" y="1110"/>
                  </a:lnTo>
                  <a:close/>
                  <a:moveTo>
                    <a:pt x="2289" y="1134"/>
                  </a:moveTo>
                  <a:cubicBezTo>
                    <a:pt x="2289" y="1130"/>
                    <a:pt x="2288" y="1126"/>
                    <a:pt x="2288" y="1122"/>
                  </a:cubicBezTo>
                  <a:cubicBezTo>
                    <a:pt x="2283" y="1122"/>
                    <a:pt x="2283" y="1122"/>
                    <a:pt x="2283" y="1122"/>
                  </a:cubicBezTo>
                  <a:cubicBezTo>
                    <a:pt x="2283" y="1126"/>
                    <a:pt x="2283" y="1130"/>
                    <a:pt x="2284" y="1134"/>
                  </a:cubicBezTo>
                  <a:lnTo>
                    <a:pt x="2289" y="1134"/>
                  </a:lnTo>
                  <a:close/>
                  <a:moveTo>
                    <a:pt x="2290" y="1158"/>
                  </a:moveTo>
                  <a:cubicBezTo>
                    <a:pt x="2290" y="1154"/>
                    <a:pt x="2290" y="1150"/>
                    <a:pt x="2289" y="1146"/>
                  </a:cubicBezTo>
                  <a:cubicBezTo>
                    <a:pt x="2284" y="1146"/>
                    <a:pt x="2284" y="1146"/>
                    <a:pt x="2284" y="1146"/>
                  </a:cubicBezTo>
                  <a:cubicBezTo>
                    <a:pt x="2284" y="1150"/>
                    <a:pt x="2284" y="1154"/>
                    <a:pt x="2285" y="1158"/>
                  </a:cubicBezTo>
                  <a:lnTo>
                    <a:pt x="2290" y="1158"/>
                  </a:lnTo>
                  <a:close/>
                  <a:moveTo>
                    <a:pt x="2291" y="1182"/>
                  </a:moveTo>
                  <a:cubicBezTo>
                    <a:pt x="2290" y="1178"/>
                    <a:pt x="2290" y="1174"/>
                    <a:pt x="2290" y="1170"/>
                  </a:cubicBezTo>
                  <a:cubicBezTo>
                    <a:pt x="2285" y="1170"/>
                    <a:pt x="2285" y="1170"/>
                    <a:pt x="2285" y="1170"/>
                  </a:cubicBezTo>
                  <a:cubicBezTo>
                    <a:pt x="2285" y="1174"/>
                    <a:pt x="2285" y="1178"/>
                    <a:pt x="2285" y="1182"/>
                  </a:cubicBezTo>
                  <a:lnTo>
                    <a:pt x="2291" y="1182"/>
                  </a:lnTo>
                  <a:close/>
                  <a:moveTo>
                    <a:pt x="2291" y="1206"/>
                  </a:moveTo>
                  <a:cubicBezTo>
                    <a:pt x="2291" y="1202"/>
                    <a:pt x="2291" y="1198"/>
                    <a:pt x="2291" y="1194"/>
                  </a:cubicBezTo>
                  <a:cubicBezTo>
                    <a:pt x="2285" y="1194"/>
                    <a:pt x="2285" y="1194"/>
                    <a:pt x="2285" y="1194"/>
                  </a:cubicBezTo>
                  <a:cubicBezTo>
                    <a:pt x="2285" y="1198"/>
                    <a:pt x="2285" y="1202"/>
                    <a:pt x="2285" y="1206"/>
                  </a:cubicBezTo>
                  <a:lnTo>
                    <a:pt x="2291" y="120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46"/>
            <p:cNvSpPr>
              <a:spLocks noChangeArrowheads="1"/>
            </p:cNvSpPr>
            <p:nvPr/>
          </p:nvSpPr>
          <p:spPr bwMode="auto">
            <a:xfrm>
              <a:off x="8412975" y="1862916"/>
              <a:ext cx="1045389" cy="1045389"/>
            </a:xfrm>
            <a:prstGeom prst="ellipse">
              <a:avLst/>
            </a:prstGeom>
            <a:solidFill>
              <a:srgbClr val="70A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8394689" y="1844629"/>
              <a:ext cx="1081200" cy="1081200"/>
            </a:xfrm>
            <a:custGeom>
              <a:avLst/>
              <a:gdLst>
                <a:gd name="T0" fmla="*/ 300 w 600"/>
                <a:gd name="T1" fmla="*/ 20 h 600"/>
                <a:gd name="T2" fmla="*/ 580 w 600"/>
                <a:gd name="T3" fmla="*/ 300 h 600"/>
                <a:gd name="T4" fmla="*/ 300 w 600"/>
                <a:gd name="T5" fmla="*/ 580 h 600"/>
                <a:gd name="T6" fmla="*/ 20 w 600"/>
                <a:gd name="T7" fmla="*/ 300 h 600"/>
                <a:gd name="T8" fmla="*/ 300 w 600"/>
                <a:gd name="T9" fmla="*/ 20 h 600"/>
                <a:gd name="T10" fmla="*/ 300 w 600"/>
                <a:gd name="T11" fmla="*/ 0 h 600"/>
                <a:gd name="T12" fmla="*/ 0 w 600"/>
                <a:gd name="T13" fmla="*/ 300 h 600"/>
                <a:gd name="T14" fmla="*/ 300 w 600"/>
                <a:gd name="T15" fmla="*/ 600 h 600"/>
                <a:gd name="T16" fmla="*/ 600 w 600"/>
                <a:gd name="T17" fmla="*/ 300 h 600"/>
                <a:gd name="T18" fmla="*/ 300 w 600"/>
                <a:gd name="T19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20"/>
                  </a:moveTo>
                  <a:cubicBezTo>
                    <a:pt x="455" y="20"/>
                    <a:pt x="580" y="145"/>
                    <a:pt x="580" y="300"/>
                  </a:cubicBezTo>
                  <a:cubicBezTo>
                    <a:pt x="580" y="455"/>
                    <a:pt x="455" y="580"/>
                    <a:pt x="300" y="580"/>
                  </a:cubicBezTo>
                  <a:cubicBezTo>
                    <a:pt x="145" y="580"/>
                    <a:pt x="20" y="455"/>
                    <a:pt x="20" y="300"/>
                  </a:cubicBezTo>
                  <a:cubicBezTo>
                    <a:pt x="20" y="145"/>
                    <a:pt x="145" y="20"/>
                    <a:pt x="300" y="20"/>
                  </a:cubicBezTo>
                  <a:moveTo>
                    <a:pt x="300" y="0"/>
                  </a:moveTo>
                  <a:cubicBezTo>
                    <a:pt x="135" y="0"/>
                    <a:pt x="0" y="135"/>
                    <a:pt x="0" y="300"/>
                  </a:cubicBezTo>
                  <a:cubicBezTo>
                    <a:pt x="0" y="465"/>
                    <a:pt x="135" y="600"/>
                    <a:pt x="300" y="600"/>
                  </a:cubicBezTo>
                  <a:cubicBezTo>
                    <a:pt x="465" y="600"/>
                    <a:pt x="600" y="465"/>
                    <a:pt x="600" y="300"/>
                  </a:cubicBezTo>
                  <a:cubicBezTo>
                    <a:pt x="600" y="135"/>
                    <a:pt x="465" y="0"/>
                    <a:pt x="3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9670947" y="2387134"/>
              <a:ext cx="1145966" cy="1045389"/>
            </a:xfrm>
            <a:custGeom>
              <a:avLst/>
              <a:gdLst>
                <a:gd name="T0" fmla="*/ 318 w 636"/>
                <a:gd name="T1" fmla="*/ 580 h 580"/>
                <a:gd name="T2" fmla="*/ 113 w 636"/>
                <a:gd name="T3" fmla="*/ 496 h 580"/>
                <a:gd name="T4" fmla="*/ 113 w 636"/>
                <a:gd name="T5" fmla="*/ 85 h 580"/>
                <a:gd name="T6" fmla="*/ 318 w 636"/>
                <a:gd name="T7" fmla="*/ 0 h 580"/>
                <a:gd name="T8" fmla="*/ 523 w 636"/>
                <a:gd name="T9" fmla="*/ 85 h 580"/>
                <a:gd name="T10" fmla="*/ 523 w 636"/>
                <a:gd name="T11" fmla="*/ 496 h 580"/>
                <a:gd name="T12" fmla="*/ 318 w 636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580">
                  <a:moveTo>
                    <a:pt x="318" y="580"/>
                  </a:moveTo>
                  <a:cubicBezTo>
                    <a:pt x="240" y="580"/>
                    <a:pt x="168" y="550"/>
                    <a:pt x="113" y="496"/>
                  </a:cubicBezTo>
                  <a:cubicBezTo>
                    <a:pt x="0" y="382"/>
                    <a:pt x="0" y="198"/>
                    <a:pt x="113" y="85"/>
                  </a:cubicBezTo>
                  <a:cubicBezTo>
                    <a:pt x="168" y="31"/>
                    <a:pt x="240" y="0"/>
                    <a:pt x="318" y="0"/>
                  </a:cubicBezTo>
                  <a:cubicBezTo>
                    <a:pt x="395" y="0"/>
                    <a:pt x="468" y="31"/>
                    <a:pt x="523" y="85"/>
                  </a:cubicBezTo>
                  <a:cubicBezTo>
                    <a:pt x="636" y="198"/>
                    <a:pt x="636" y="382"/>
                    <a:pt x="523" y="496"/>
                  </a:cubicBezTo>
                  <a:cubicBezTo>
                    <a:pt x="468" y="550"/>
                    <a:pt x="395" y="580"/>
                    <a:pt x="318" y="580"/>
                  </a:cubicBezTo>
                  <a:close/>
                </a:path>
              </a:pathLst>
            </a:custGeom>
            <a:solidFill>
              <a:srgbClr val="44D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9651136" y="2369609"/>
              <a:ext cx="1185587" cy="1081200"/>
            </a:xfrm>
            <a:custGeom>
              <a:avLst/>
              <a:gdLst>
                <a:gd name="T0" fmla="*/ 329 w 658"/>
                <a:gd name="T1" fmla="*/ 20 h 600"/>
                <a:gd name="T2" fmla="*/ 527 w 658"/>
                <a:gd name="T3" fmla="*/ 102 h 600"/>
                <a:gd name="T4" fmla="*/ 527 w 658"/>
                <a:gd name="T5" fmla="*/ 498 h 600"/>
                <a:gd name="T6" fmla="*/ 329 w 658"/>
                <a:gd name="T7" fmla="*/ 580 h 600"/>
                <a:gd name="T8" fmla="*/ 131 w 658"/>
                <a:gd name="T9" fmla="*/ 498 h 600"/>
                <a:gd name="T10" fmla="*/ 131 w 658"/>
                <a:gd name="T11" fmla="*/ 102 h 600"/>
                <a:gd name="T12" fmla="*/ 329 w 658"/>
                <a:gd name="T13" fmla="*/ 20 h 600"/>
                <a:gd name="T14" fmla="*/ 329 w 658"/>
                <a:gd name="T15" fmla="*/ 0 h 600"/>
                <a:gd name="T16" fmla="*/ 117 w 658"/>
                <a:gd name="T17" fmla="*/ 88 h 600"/>
                <a:gd name="T18" fmla="*/ 117 w 658"/>
                <a:gd name="T19" fmla="*/ 513 h 600"/>
                <a:gd name="T20" fmla="*/ 329 w 658"/>
                <a:gd name="T21" fmla="*/ 600 h 600"/>
                <a:gd name="T22" fmla="*/ 541 w 658"/>
                <a:gd name="T23" fmla="*/ 513 h 600"/>
                <a:gd name="T24" fmla="*/ 541 w 658"/>
                <a:gd name="T25" fmla="*/ 88 h 600"/>
                <a:gd name="T26" fmla="*/ 329 w 658"/>
                <a:gd name="T27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8" h="600">
                  <a:moveTo>
                    <a:pt x="329" y="20"/>
                  </a:moveTo>
                  <a:cubicBezTo>
                    <a:pt x="400" y="20"/>
                    <a:pt x="472" y="48"/>
                    <a:pt x="527" y="102"/>
                  </a:cubicBezTo>
                  <a:cubicBezTo>
                    <a:pt x="636" y="212"/>
                    <a:pt x="636" y="389"/>
                    <a:pt x="527" y="498"/>
                  </a:cubicBezTo>
                  <a:cubicBezTo>
                    <a:pt x="472" y="553"/>
                    <a:pt x="400" y="580"/>
                    <a:pt x="329" y="580"/>
                  </a:cubicBezTo>
                  <a:cubicBezTo>
                    <a:pt x="257" y="580"/>
                    <a:pt x="185" y="553"/>
                    <a:pt x="131" y="498"/>
                  </a:cubicBezTo>
                  <a:cubicBezTo>
                    <a:pt x="21" y="389"/>
                    <a:pt x="21" y="212"/>
                    <a:pt x="131" y="102"/>
                  </a:cubicBezTo>
                  <a:cubicBezTo>
                    <a:pt x="185" y="48"/>
                    <a:pt x="257" y="20"/>
                    <a:pt x="329" y="20"/>
                  </a:cubicBezTo>
                  <a:moveTo>
                    <a:pt x="329" y="0"/>
                  </a:moveTo>
                  <a:cubicBezTo>
                    <a:pt x="249" y="0"/>
                    <a:pt x="173" y="32"/>
                    <a:pt x="117" y="88"/>
                  </a:cubicBezTo>
                  <a:cubicBezTo>
                    <a:pt x="0" y="205"/>
                    <a:pt x="0" y="396"/>
                    <a:pt x="117" y="513"/>
                  </a:cubicBezTo>
                  <a:cubicBezTo>
                    <a:pt x="173" y="569"/>
                    <a:pt x="249" y="600"/>
                    <a:pt x="329" y="600"/>
                  </a:cubicBezTo>
                  <a:cubicBezTo>
                    <a:pt x="409" y="600"/>
                    <a:pt x="484" y="569"/>
                    <a:pt x="541" y="513"/>
                  </a:cubicBezTo>
                  <a:cubicBezTo>
                    <a:pt x="658" y="396"/>
                    <a:pt x="658" y="205"/>
                    <a:pt x="541" y="88"/>
                  </a:cubicBezTo>
                  <a:cubicBezTo>
                    <a:pt x="484" y="32"/>
                    <a:pt x="409" y="0"/>
                    <a:pt x="32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50"/>
            <p:cNvSpPr>
              <a:spLocks noChangeArrowheads="1"/>
            </p:cNvSpPr>
            <p:nvPr/>
          </p:nvSpPr>
          <p:spPr bwMode="auto">
            <a:xfrm>
              <a:off x="10275931" y="3686251"/>
              <a:ext cx="1045389" cy="1045389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1"/>
            <p:cNvSpPr>
              <a:spLocks noEditPoints="1"/>
            </p:cNvSpPr>
            <p:nvPr/>
          </p:nvSpPr>
          <p:spPr bwMode="auto">
            <a:xfrm>
              <a:off x="10258407" y="3668726"/>
              <a:ext cx="1081200" cy="1081200"/>
            </a:xfrm>
            <a:custGeom>
              <a:avLst/>
              <a:gdLst>
                <a:gd name="T0" fmla="*/ 300 w 600"/>
                <a:gd name="T1" fmla="*/ 20 h 600"/>
                <a:gd name="T2" fmla="*/ 580 w 600"/>
                <a:gd name="T3" fmla="*/ 300 h 600"/>
                <a:gd name="T4" fmla="*/ 300 w 600"/>
                <a:gd name="T5" fmla="*/ 580 h 600"/>
                <a:gd name="T6" fmla="*/ 20 w 600"/>
                <a:gd name="T7" fmla="*/ 300 h 600"/>
                <a:gd name="T8" fmla="*/ 300 w 600"/>
                <a:gd name="T9" fmla="*/ 20 h 600"/>
                <a:gd name="T10" fmla="*/ 300 w 600"/>
                <a:gd name="T11" fmla="*/ 0 h 600"/>
                <a:gd name="T12" fmla="*/ 300 w 600"/>
                <a:gd name="T13" fmla="*/ 0 h 600"/>
                <a:gd name="T14" fmla="*/ 0 w 600"/>
                <a:gd name="T15" fmla="*/ 300 h 600"/>
                <a:gd name="T16" fmla="*/ 300 w 600"/>
                <a:gd name="T17" fmla="*/ 600 h 600"/>
                <a:gd name="T18" fmla="*/ 600 w 600"/>
                <a:gd name="T19" fmla="*/ 300 h 600"/>
                <a:gd name="T20" fmla="*/ 300 w 600"/>
                <a:gd name="T21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600">
                  <a:moveTo>
                    <a:pt x="300" y="20"/>
                  </a:moveTo>
                  <a:cubicBezTo>
                    <a:pt x="455" y="20"/>
                    <a:pt x="580" y="145"/>
                    <a:pt x="580" y="300"/>
                  </a:cubicBezTo>
                  <a:cubicBezTo>
                    <a:pt x="580" y="455"/>
                    <a:pt x="455" y="580"/>
                    <a:pt x="300" y="580"/>
                  </a:cubicBezTo>
                  <a:cubicBezTo>
                    <a:pt x="146" y="580"/>
                    <a:pt x="20" y="455"/>
                    <a:pt x="20" y="300"/>
                  </a:cubicBezTo>
                  <a:cubicBezTo>
                    <a:pt x="20" y="145"/>
                    <a:pt x="146" y="20"/>
                    <a:pt x="300" y="20"/>
                  </a:cubicBezTo>
                  <a:moveTo>
                    <a:pt x="300" y="0"/>
                  </a:moveTo>
                  <a:cubicBezTo>
                    <a:pt x="300" y="0"/>
                    <a:pt x="300" y="0"/>
                    <a:pt x="300" y="0"/>
                  </a:cubicBezTo>
                  <a:cubicBezTo>
                    <a:pt x="135" y="0"/>
                    <a:pt x="0" y="135"/>
                    <a:pt x="0" y="300"/>
                  </a:cubicBezTo>
                  <a:cubicBezTo>
                    <a:pt x="0" y="465"/>
                    <a:pt x="135" y="600"/>
                    <a:pt x="300" y="600"/>
                  </a:cubicBezTo>
                  <a:cubicBezTo>
                    <a:pt x="466" y="600"/>
                    <a:pt x="600" y="465"/>
                    <a:pt x="600" y="300"/>
                  </a:cubicBezTo>
                  <a:cubicBezTo>
                    <a:pt x="600" y="135"/>
                    <a:pt x="466" y="0"/>
                    <a:pt x="3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7054427" y="2387134"/>
              <a:ext cx="1145966" cy="1045389"/>
            </a:xfrm>
            <a:custGeom>
              <a:avLst/>
              <a:gdLst>
                <a:gd name="T0" fmla="*/ 318 w 636"/>
                <a:gd name="T1" fmla="*/ 580 h 580"/>
                <a:gd name="T2" fmla="*/ 113 w 636"/>
                <a:gd name="T3" fmla="*/ 496 h 580"/>
                <a:gd name="T4" fmla="*/ 113 w 636"/>
                <a:gd name="T5" fmla="*/ 85 h 580"/>
                <a:gd name="T6" fmla="*/ 318 w 636"/>
                <a:gd name="T7" fmla="*/ 0 h 580"/>
                <a:gd name="T8" fmla="*/ 523 w 636"/>
                <a:gd name="T9" fmla="*/ 85 h 580"/>
                <a:gd name="T10" fmla="*/ 523 w 636"/>
                <a:gd name="T11" fmla="*/ 496 h 580"/>
                <a:gd name="T12" fmla="*/ 318 w 636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580">
                  <a:moveTo>
                    <a:pt x="318" y="580"/>
                  </a:moveTo>
                  <a:cubicBezTo>
                    <a:pt x="241" y="580"/>
                    <a:pt x="168" y="550"/>
                    <a:pt x="113" y="496"/>
                  </a:cubicBezTo>
                  <a:cubicBezTo>
                    <a:pt x="0" y="382"/>
                    <a:pt x="0" y="198"/>
                    <a:pt x="113" y="85"/>
                  </a:cubicBezTo>
                  <a:cubicBezTo>
                    <a:pt x="168" y="31"/>
                    <a:pt x="241" y="0"/>
                    <a:pt x="318" y="0"/>
                  </a:cubicBezTo>
                  <a:cubicBezTo>
                    <a:pt x="396" y="0"/>
                    <a:pt x="468" y="31"/>
                    <a:pt x="523" y="85"/>
                  </a:cubicBezTo>
                  <a:cubicBezTo>
                    <a:pt x="636" y="198"/>
                    <a:pt x="636" y="382"/>
                    <a:pt x="523" y="496"/>
                  </a:cubicBezTo>
                  <a:cubicBezTo>
                    <a:pt x="468" y="550"/>
                    <a:pt x="396" y="580"/>
                    <a:pt x="318" y="580"/>
                  </a:cubicBezTo>
                  <a:close/>
                </a:path>
              </a:pathLst>
            </a:custGeom>
            <a:solidFill>
              <a:srgbClr val="44D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3"/>
            <p:cNvSpPr>
              <a:spLocks noEditPoints="1"/>
            </p:cNvSpPr>
            <p:nvPr/>
          </p:nvSpPr>
          <p:spPr bwMode="auto">
            <a:xfrm>
              <a:off x="7034615" y="2369609"/>
              <a:ext cx="1185587" cy="1081200"/>
            </a:xfrm>
            <a:custGeom>
              <a:avLst/>
              <a:gdLst>
                <a:gd name="T0" fmla="*/ 329 w 658"/>
                <a:gd name="T1" fmla="*/ 20 h 600"/>
                <a:gd name="T2" fmla="*/ 527 w 658"/>
                <a:gd name="T3" fmla="*/ 102 h 600"/>
                <a:gd name="T4" fmla="*/ 527 w 658"/>
                <a:gd name="T5" fmla="*/ 498 h 600"/>
                <a:gd name="T6" fmla="*/ 329 w 658"/>
                <a:gd name="T7" fmla="*/ 580 h 600"/>
                <a:gd name="T8" fmla="*/ 131 w 658"/>
                <a:gd name="T9" fmla="*/ 498 h 600"/>
                <a:gd name="T10" fmla="*/ 131 w 658"/>
                <a:gd name="T11" fmla="*/ 102 h 600"/>
                <a:gd name="T12" fmla="*/ 329 w 658"/>
                <a:gd name="T13" fmla="*/ 20 h 600"/>
                <a:gd name="T14" fmla="*/ 329 w 658"/>
                <a:gd name="T15" fmla="*/ 0 h 600"/>
                <a:gd name="T16" fmla="*/ 117 w 658"/>
                <a:gd name="T17" fmla="*/ 88 h 600"/>
                <a:gd name="T18" fmla="*/ 117 w 658"/>
                <a:gd name="T19" fmla="*/ 513 h 600"/>
                <a:gd name="T20" fmla="*/ 329 w 658"/>
                <a:gd name="T21" fmla="*/ 600 h 600"/>
                <a:gd name="T22" fmla="*/ 541 w 658"/>
                <a:gd name="T23" fmla="*/ 513 h 600"/>
                <a:gd name="T24" fmla="*/ 541 w 658"/>
                <a:gd name="T25" fmla="*/ 88 h 600"/>
                <a:gd name="T26" fmla="*/ 329 w 658"/>
                <a:gd name="T27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8" h="600">
                  <a:moveTo>
                    <a:pt x="329" y="20"/>
                  </a:moveTo>
                  <a:cubicBezTo>
                    <a:pt x="401" y="20"/>
                    <a:pt x="473" y="48"/>
                    <a:pt x="527" y="102"/>
                  </a:cubicBezTo>
                  <a:cubicBezTo>
                    <a:pt x="637" y="212"/>
                    <a:pt x="637" y="389"/>
                    <a:pt x="527" y="498"/>
                  </a:cubicBezTo>
                  <a:cubicBezTo>
                    <a:pt x="473" y="553"/>
                    <a:pt x="401" y="580"/>
                    <a:pt x="329" y="580"/>
                  </a:cubicBezTo>
                  <a:cubicBezTo>
                    <a:pt x="258" y="580"/>
                    <a:pt x="186" y="553"/>
                    <a:pt x="131" y="498"/>
                  </a:cubicBezTo>
                  <a:cubicBezTo>
                    <a:pt x="22" y="389"/>
                    <a:pt x="22" y="212"/>
                    <a:pt x="131" y="102"/>
                  </a:cubicBezTo>
                  <a:cubicBezTo>
                    <a:pt x="186" y="48"/>
                    <a:pt x="258" y="20"/>
                    <a:pt x="329" y="20"/>
                  </a:cubicBezTo>
                  <a:moveTo>
                    <a:pt x="329" y="0"/>
                  </a:moveTo>
                  <a:cubicBezTo>
                    <a:pt x="249" y="0"/>
                    <a:pt x="174" y="32"/>
                    <a:pt x="117" y="88"/>
                  </a:cubicBezTo>
                  <a:cubicBezTo>
                    <a:pt x="0" y="205"/>
                    <a:pt x="0" y="396"/>
                    <a:pt x="117" y="513"/>
                  </a:cubicBezTo>
                  <a:cubicBezTo>
                    <a:pt x="174" y="569"/>
                    <a:pt x="249" y="600"/>
                    <a:pt x="329" y="600"/>
                  </a:cubicBezTo>
                  <a:cubicBezTo>
                    <a:pt x="409" y="600"/>
                    <a:pt x="485" y="569"/>
                    <a:pt x="541" y="513"/>
                  </a:cubicBezTo>
                  <a:cubicBezTo>
                    <a:pt x="658" y="396"/>
                    <a:pt x="658" y="205"/>
                    <a:pt x="541" y="88"/>
                  </a:cubicBezTo>
                  <a:cubicBezTo>
                    <a:pt x="485" y="32"/>
                    <a:pt x="409" y="0"/>
                    <a:pt x="32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54"/>
            <p:cNvSpPr>
              <a:spLocks noChangeArrowheads="1"/>
            </p:cNvSpPr>
            <p:nvPr/>
          </p:nvSpPr>
          <p:spPr bwMode="auto">
            <a:xfrm>
              <a:off x="6549257" y="3686251"/>
              <a:ext cx="1045389" cy="104538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5"/>
            <p:cNvSpPr>
              <a:spLocks noEditPoints="1"/>
            </p:cNvSpPr>
            <p:nvPr/>
          </p:nvSpPr>
          <p:spPr bwMode="auto">
            <a:xfrm>
              <a:off x="6531732" y="3668726"/>
              <a:ext cx="1081200" cy="1081200"/>
            </a:xfrm>
            <a:custGeom>
              <a:avLst/>
              <a:gdLst>
                <a:gd name="T0" fmla="*/ 300 w 600"/>
                <a:gd name="T1" fmla="*/ 20 h 600"/>
                <a:gd name="T2" fmla="*/ 580 w 600"/>
                <a:gd name="T3" fmla="*/ 300 h 600"/>
                <a:gd name="T4" fmla="*/ 300 w 600"/>
                <a:gd name="T5" fmla="*/ 580 h 600"/>
                <a:gd name="T6" fmla="*/ 20 w 600"/>
                <a:gd name="T7" fmla="*/ 300 h 600"/>
                <a:gd name="T8" fmla="*/ 300 w 600"/>
                <a:gd name="T9" fmla="*/ 20 h 600"/>
                <a:gd name="T10" fmla="*/ 300 w 600"/>
                <a:gd name="T11" fmla="*/ 0 h 600"/>
                <a:gd name="T12" fmla="*/ 300 w 600"/>
                <a:gd name="T13" fmla="*/ 0 h 600"/>
                <a:gd name="T14" fmla="*/ 0 w 600"/>
                <a:gd name="T15" fmla="*/ 300 h 600"/>
                <a:gd name="T16" fmla="*/ 300 w 600"/>
                <a:gd name="T17" fmla="*/ 600 h 600"/>
                <a:gd name="T18" fmla="*/ 600 w 600"/>
                <a:gd name="T19" fmla="*/ 300 h 600"/>
                <a:gd name="T20" fmla="*/ 300 w 600"/>
                <a:gd name="T21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600">
                  <a:moveTo>
                    <a:pt x="300" y="20"/>
                  </a:moveTo>
                  <a:cubicBezTo>
                    <a:pt x="454" y="20"/>
                    <a:pt x="580" y="145"/>
                    <a:pt x="580" y="300"/>
                  </a:cubicBezTo>
                  <a:cubicBezTo>
                    <a:pt x="580" y="455"/>
                    <a:pt x="454" y="580"/>
                    <a:pt x="300" y="580"/>
                  </a:cubicBezTo>
                  <a:cubicBezTo>
                    <a:pt x="145" y="580"/>
                    <a:pt x="20" y="455"/>
                    <a:pt x="20" y="300"/>
                  </a:cubicBezTo>
                  <a:cubicBezTo>
                    <a:pt x="20" y="145"/>
                    <a:pt x="145" y="20"/>
                    <a:pt x="300" y="20"/>
                  </a:cubicBezTo>
                  <a:moveTo>
                    <a:pt x="300" y="0"/>
                  </a:moveTo>
                  <a:cubicBezTo>
                    <a:pt x="300" y="0"/>
                    <a:pt x="300" y="0"/>
                    <a:pt x="300" y="0"/>
                  </a:cubicBezTo>
                  <a:cubicBezTo>
                    <a:pt x="134" y="0"/>
                    <a:pt x="0" y="135"/>
                    <a:pt x="0" y="300"/>
                  </a:cubicBezTo>
                  <a:cubicBezTo>
                    <a:pt x="0" y="465"/>
                    <a:pt x="134" y="600"/>
                    <a:pt x="300" y="600"/>
                  </a:cubicBezTo>
                  <a:cubicBezTo>
                    <a:pt x="465" y="600"/>
                    <a:pt x="600" y="465"/>
                    <a:pt x="600" y="300"/>
                  </a:cubicBezTo>
                  <a:cubicBezTo>
                    <a:pt x="600" y="135"/>
                    <a:pt x="465" y="0"/>
                    <a:pt x="3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6"/>
            <p:cNvSpPr>
              <a:spLocks noEditPoints="1"/>
            </p:cNvSpPr>
            <p:nvPr/>
          </p:nvSpPr>
          <p:spPr bwMode="auto">
            <a:xfrm>
              <a:off x="10416891" y="3347947"/>
              <a:ext cx="605746" cy="277348"/>
            </a:xfrm>
            <a:custGeom>
              <a:avLst/>
              <a:gdLst>
                <a:gd name="T0" fmla="*/ 795 w 795"/>
                <a:gd name="T1" fmla="*/ 16 h 364"/>
                <a:gd name="T2" fmla="*/ 778 w 795"/>
                <a:gd name="T3" fmla="*/ 5 h 364"/>
                <a:gd name="T4" fmla="*/ 733 w 795"/>
                <a:gd name="T5" fmla="*/ 45 h 364"/>
                <a:gd name="T6" fmla="*/ 752 w 795"/>
                <a:gd name="T7" fmla="*/ 14 h 364"/>
                <a:gd name="T8" fmla="*/ 733 w 795"/>
                <a:gd name="T9" fmla="*/ 45 h 364"/>
                <a:gd name="T10" fmla="*/ 707 w 795"/>
                <a:gd name="T11" fmla="*/ 54 h 364"/>
                <a:gd name="T12" fmla="*/ 674 w 795"/>
                <a:gd name="T13" fmla="*/ 49 h 364"/>
                <a:gd name="T14" fmla="*/ 629 w 795"/>
                <a:gd name="T15" fmla="*/ 90 h 364"/>
                <a:gd name="T16" fmla="*/ 648 w 795"/>
                <a:gd name="T17" fmla="*/ 61 h 364"/>
                <a:gd name="T18" fmla="*/ 629 w 795"/>
                <a:gd name="T19" fmla="*/ 90 h 364"/>
                <a:gd name="T20" fmla="*/ 603 w 795"/>
                <a:gd name="T21" fmla="*/ 102 h 364"/>
                <a:gd name="T22" fmla="*/ 570 w 795"/>
                <a:gd name="T23" fmla="*/ 94 h 364"/>
                <a:gd name="T24" fmla="*/ 527 w 795"/>
                <a:gd name="T25" fmla="*/ 135 h 364"/>
                <a:gd name="T26" fmla="*/ 544 w 795"/>
                <a:gd name="T27" fmla="*/ 106 h 364"/>
                <a:gd name="T28" fmla="*/ 527 w 795"/>
                <a:gd name="T29" fmla="*/ 135 h 364"/>
                <a:gd name="T30" fmla="*/ 501 w 795"/>
                <a:gd name="T31" fmla="*/ 146 h 364"/>
                <a:gd name="T32" fmla="*/ 466 w 795"/>
                <a:gd name="T33" fmla="*/ 142 h 364"/>
                <a:gd name="T34" fmla="*/ 423 w 795"/>
                <a:gd name="T35" fmla="*/ 182 h 364"/>
                <a:gd name="T36" fmla="*/ 440 w 795"/>
                <a:gd name="T37" fmla="*/ 154 h 364"/>
                <a:gd name="T38" fmla="*/ 423 w 795"/>
                <a:gd name="T39" fmla="*/ 182 h 364"/>
                <a:gd name="T40" fmla="*/ 397 w 795"/>
                <a:gd name="T41" fmla="*/ 194 h 364"/>
                <a:gd name="T42" fmla="*/ 362 w 795"/>
                <a:gd name="T43" fmla="*/ 187 h 364"/>
                <a:gd name="T44" fmla="*/ 319 w 795"/>
                <a:gd name="T45" fmla="*/ 227 h 364"/>
                <a:gd name="T46" fmla="*/ 336 w 795"/>
                <a:gd name="T47" fmla="*/ 198 h 364"/>
                <a:gd name="T48" fmla="*/ 319 w 795"/>
                <a:gd name="T49" fmla="*/ 227 h 364"/>
                <a:gd name="T50" fmla="*/ 293 w 795"/>
                <a:gd name="T51" fmla="*/ 239 h 364"/>
                <a:gd name="T52" fmla="*/ 260 w 795"/>
                <a:gd name="T53" fmla="*/ 232 h 364"/>
                <a:gd name="T54" fmla="*/ 215 w 795"/>
                <a:gd name="T55" fmla="*/ 272 h 364"/>
                <a:gd name="T56" fmla="*/ 234 w 795"/>
                <a:gd name="T57" fmla="*/ 243 h 364"/>
                <a:gd name="T58" fmla="*/ 215 w 795"/>
                <a:gd name="T59" fmla="*/ 272 h 364"/>
                <a:gd name="T60" fmla="*/ 189 w 795"/>
                <a:gd name="T61" fmla="*/ 284 h 364"/>
                <a:gd name="T62" fmla="*/ 156 w 795"/>
                <a:gd name="T63" fmla="*/ 279 h 364"/>
                <a:gd name="T64" fmla="*/ 111 w 795"/>
                <a:gd name="T65" fmla="*/ 319 h 364"/>
                <a:gd name="T66" fmla="*/ 130 w 795"/>
                <a:gd name="T67" fmla="*/ 291 h 364"/>
                <a:gd name="T68" fmla="*/ 111 w 795"/>
                <a:gd name="T69" fmla="*/ 319 h 364"/>
                <a:gd name="T70" fmla="*/ 85 w 795"/>
                <a:gd name="T71" fmla="*/ 331 h 364"/>
                <a:gd name="T72" fmla="*/ 52 w 795"/>
                <a:gd name="T73" fmla="*/ 324 h 364"/>
                <a:gd name="T74" fmla="*/ 7 w 795"/>
                <a:gd name="T75" fmla="*/ 364 h 364"/>
                <a:gd name="T76" fmla="*/ 26 w 795"/>
                <a:gd name="T77" fmla="*/ 336 h 364"/>
                <a:gd name="T78" fmla="*/ 7 w 795"/>
                <a:gd name="T7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5" h="364">
                  <a:moveTo>
                    <a:pt x="785" y="21"/>
                  </a:moveTo>
                  <a:lnTo>
                    <a:pt x="795" y="16"/>
                  </a:lnTo>
                  <a:lnTo>
                    <a:pt x="785" y="0"/>
                  </a:lnTo>
                  <a:lnTo>
                    <a:pt x="778" y="5"/>
                  </a:lnTo>
                  <a:lnTo>
                    <a:pt x="785" y="21"/>
                  </a:lnTo>
                  <a:close/>
                  <a:moveTo>
                    <a:pt x="733" y="45"/>
                  </a:moveTo>
                  <a:lnTo>
                    <a:pt x="759" y="33"/>
                  </a:lnTo>
                  <a:lnTo>
                    <a:pt x="752" y="14"/>
                  </a:lnTo>
                  <a:lnTo>
                    <a:pt x="726" y="26"/>
                  </a:lnTo>
                  <a:lnTo>
                    <a:pt x="733" y="45"/>
                  </a:lnTo>
                  <a:close/>
                  <a:moveTo>
                    <a:pt x="681" y="66"/>
                  </a:moveTo>
                  <a:lnTo>
                    <a:pt x="707" y="54"/>
                  </a:lnTo>
                  <a:lnTo>
                    <a:pt x="700" y="38"/>
                  </a:lnTo>
                  <a:lnTo>
                    <a:pt x="674" y="49"/>
                  </a:lnTo>
                  <a:lnTo>
                    <a:pt x="681" y="66"/>
                  </a:lnTo>
                  <a:close/>
                  <a:moveTo>
                    <a:pt x="629" y="90"/>
                  </a:moveTo>
                  <a:lnTo>
                    <a:pt x="655" y="78"/>
                  </a:lnTo>
                  <a:lnTo>
                    <a:pt x="648" y="61"/>
                  </a:lnTo>
                  <a:lnTo>
                    <a:pt x="622" y="73"/>
                  </a:lnTo>
                  <a:lnTo>
                    <a:pt x="629" y="90"/>
                  </a:lnTo>
                  <a:close/>
                  <a:moveTo>
                    <a:pt x="579" y="113"/>
                  </a:moveTo>
                  <a:lnTo>
                    <a:pt x="603" y="102"/>
                  </a:lnTo>
                  <a:lnTo>
                    <a:pt x="596" y="83"/>
                  </a:lnTo>
                  <a:lnTo>
                    <a:pt x="570" y="94"/>
                  </a:lnTo>
                  <a:lnTo>
                    <a:pt x="579" y="113"/>
                  </a:lnTo>
                  <a:close/>
                  <a:moveTo>
                    <a:pt x="527" y="135"/>
                  </a:moveTo>
                  <a:lnTo>
                    <a:pt x="553" y="123"/>
                  </a:lnTo>
                  <a:lnTo>
                    <a:pt x="544" y="106"/>
                  </a:lnTo>
                  <a:lnTo>
                    <a:pt x="518" y="118"/>
                  </a:lnTo>
                  <a:lnTo>
                    <a:pt x="527" y="135"/>
                  </a:lnTo>
                  <a:close/>
                  <a:moveTo>
                    <a:pt x="475" y="158"/>
                  </a:moveTo>
                  <a:lnTo>
                    <a:pt x="501" y="146"/>
                  </a:lnTo>
                  <a:lnTo>
                    <a:pt x="492" y="130"/>
                  </a:lnTo>
                  <a:lnTo>
                    <a:pt x="466" y="142"/>
                  </a:lnTo>
                  <a:lnTo>
                    <a:pt x="475" y="158"/>
                  </a:lnTo>
                  <a:close/>
                  <a:moveTo>
                    <a:pt x="423" y="182"/>
                  </a:moveTo>
                  <a:lnTo>
                    <a:pt x="449" y="170"/>
                  </a:lnTo>
                  <a:lnTo>
                    <a:pt x="440" y="154"/>
                  </a:lnTo>
                  <a:lnTo>
                    <a:pt x="414" y="163"/>
                  </a:lnTo>
                  <a:lnTo>
                    <a:pt x="423" y="182"/>
                  </a:lnTo>
                  <a:close/>
                  <a:moveTo>
                    <a:pt x="371" y="203"/>
                  </a:moveTo>
                  <a:lnTo>
                    <a:pt x="397" y="194"/>
                  </a:lnTo>
                  <a:lnTo>
                    <a:pt x="388" y="175"/>
                  </a:lnTo>
                  <a:lnTo>
                    <a:pt x="362" y="187"/>
                  </a:lnTo>
                  <a:lnTo>
                    <a:pt x="371" y="203"/>
                  </a:lnTo>
                  <a:close/>
                  <a:moveTo>
                    <a:pt x="319" y="227"/>
                  </a:moveTo>
                  <a:lnTo>
                    <a:pt x="345" y="215"/>
                  </a:lnTo>
                  <a:lnTo>
                    <a:pt x="336" y="198"/>
                  </a:lnTo>
                  <a:lnTo>
                    <a:pt x="312" y="210"/>
                  </a:lnTo>
                  <a:lnTo>
                    <a:pt x="319" y="227"/>
                  </a:lnTo>
                  <a:close/>
                  <a:moveTo>
                    <a:pt x="267" y="251"/>
                  </a:moveTo>
                  <a:lnTo>
                    <a:pt x="293" y="239"/>
                  </a:lnTo>
                  <a:lnTo>
                    <a:pt x="286" y="222"/>
                  </a:lnTo>
                  <a:lnTo>
                    <a:pt x="260" y="232"/>
                  </a:lnTo>
                  <a:lnTo>
                    <a:pt x="267" y="251"/>
                  </a:lnTo>
                  <a:close/>
                  <a:moveTo>
                    <a:pt x="215" y="272"/>
                  </a:moveTo>
                  <a:lnTo>
                    <a:pt x="241" y="262"/>
                  </a:lnTo>
                  <a:lnTo>
                    <a:pt x="234" y="243"/>
                  </a:lnTo>
                  <a:lnTo>
                    <a:pt x="208" y="255"/>
                  </a:lnTo>
                  <a:lnTo>
                    <a:pt x="215" y="272"/>
                  </a:lnTo>
                  <a:close/>
                  <a:moveTo>
                    <a:pt x="163" y="295"/>
                  </a:moveTo>
                  <a:lnTo>
                    <a:pt x="189" y="284"/>
                  </a:lnTo>
                  <a:lnTo>
                    <a:pt x="182" y="267"/>
                  </a:lnTo>
                  <a:lnTo>
                    <a:pt x="156" y="279"/>
                  </a:lnTo>
                  <a:lnTo>
                    <a:pt x="163" y="295"/>
                  </a:lnTo>
                  <a:close/>
                  <a:moveTo>
                    <a:pt x="111" y="319"/>
                  </a:moveTo>
                  <a:lnTo>
                    <a:pt x="137" y="307"/>
                  </a:lnTo>
                  <a:lnTo>
                    <a:pt x="130" y="291"/>
                  </a:lnTo>
                  <a:lnTo>
                    <a:pt x="104" y="303"/>
                  </a:lnTo>
                  <a:lnTo>
                    <a:pt x="111" y="319"/>
                  </a:lnTo>
                  <a:close/>
                  <a:moveTo>
                    <a:pt x="59" y="343"/>
                  </a:moveTo>
                  <a:lnTo>
                    <a:pt x="85" y="331"/>
                  </a:lnTo>
                  <a:lnTo>
                    <a:pt x="78" y="312"/>
                  </a:lnTo>
                  <a:lnTo>
                    <a:pt x="52" y="324"/>
                  </a:lnTo>
                  <a:lnTo>
                    <a:pt x="59" y="343"/>
                  </a:lnTo>
                  <a:close/>
                  <a:moveTo>
                    <a:pt x="7" y="364"/>
                  </a:moveTo>
                  <a:lnTo>
                    <a:pt x="33" y="352"/>
                  </a:lnTo>
                  <a:lnTo>
                    <a:pt x="26" y="336"/>
                  </a:lnTo>
                  <a:lnTo>
                    <a:pt x="0" y="347"/>
                  </a:lnTo>
                  <a:lnTo>
                    <a:pt x="7" y="3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10389461" y="3587198"/>
              <a:ext cx="61718" cy="61718"/>
            </a:xfrm>
            <a:custGeom>
              <a:avLst/>
              <a:gdLst>
                <a:gd name="T0" fmla="*/ 23 w 34"/>
                <a:gd name="T1" fmla="*/ 31 h 34"/>
                <a:gd name="T2" fmla="*/ 3 w 34"/>
                <a:gd name="T3" fmla="*/ 23 h 34"/>
                <a:gd name="T4" fmla="*/ 11 w 34"/>
                <a:gd name="T5" fmla="*/ 4 h 34"/>
                <a:gd name="T6" fmla="*/ 31 w 34"/>
                <a:gd name="T7" fmla="*/ 11 h 34"/>
                <a:gd name="T8" fmla="*/ 23 w 34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31"/>
                  </a:moveTo>
                  <a:cubicBezTo>
                    <a:pt x="16" y="34"/>
                    <a:pt x="7" y="31"/>
                    <a:pt x="3" y="23"/>
                  </a:cubicBezTo>
                  <a:cubicBezTo>
                    <a:pt x="0" y="16"/>
                    <a:pt x="3" y="7"/>
                    <a:pt x="11" y="4"/>
                  </a:cubicBezTo>
                  <a:cubicBezTo>
                    <a:pt x="19" y="0"/>
                    <a:pt x="27" y="4"/>
                    <a:pt x="31" y="11"/>
                  </a:cubicBezTo>
                  <a:cubicBezTo>
                    <a:pt x="34" y="19"/>
                    <a:pt x="31" y="28"/>
                    <a:pt x="23" y="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10995207" y="3325851"/>
              <a:ext cx="70099" cy="65528"/>
            </a:xfrm>
            <a:custGeom>
              <a:avLst/>
              <a:gdLst>
                <a:gd name="T0" fmla="*/ 38 w 92"/>
                <a:gd name="T1" fmla="*/ 86 h 86"/>
                <a:gd name="T2" fmla="*/ 92 w 92"/>
                <a:gd name="T3" fmla="*/ 10 h 86"/>
                <a:gd name="T4" fmla="*/ 0 w 92"/>
                <a:gd name="T5" fmla="*/ 0 h 86"/>
                <a:gd name="T6" fmla="*/ 38 w 92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6">
                  <a:moveTo>
                    <a:pt x="38" y="86"/>
                  </a:moveTo>
                  <a:lnTo>
                    <a:pt x="92" y="10"/>
                  </a:lnTo>
                  <a:lnTo>
                    <a:pt x="0" y="0"/>
                  </a:lnTo>
                  <a:lnTo>
                    <a:pt x="38" y="8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9"/>
            <p:cNvSpPr>
              <a:spLocks noEditPoints="1"/>
            </p:cNvSpPr>
            <p:nvPr/>
          </p:nvSpPr>
          <p:spPr bwMode="auto">
            <a:xfrm>
              <a:off x="9560465" y="2115120"/>
              <a:ext cx="278110" cy="605746"/>
            </a:xfrm>
            <a:custGeom>
              <a:avLst/>
              <a:gdLst>
                <a:gd name="T0" fmla="*/ 365 w 365"/>
                <a:gd name="T1" fmla="*/ 7 h 795"/>
                <a:gd name="T2" fmla="*/ 343 w 365"/>
                <a:gd name="T3" fmla="*/ 10 h 795"/>
                <a:gd name="T4" fmla="*/ 339 w 365"/>
                <a:gd name="T5" fmla="*/ 69 h 795"/>
                <a:gd name="T6" fmla="*/ 332 w 365"/>
                <a:gd name="T7" fmla="*/ 33 h 795"/>
                <a:gd name="T8" fmla="*/ 339 w 365"/>
                <a:gd name="T9" fmla="*/ 69 h 795"/>
                <a:gd name="T10" fmla="*/ 327 w 365"/>
                <a:gd name="T11" fmla="*/ 95 h 795"/>
                <a:gd name="T12" fmla="*/ 298 w 365"/>
                <a:gd name="T13" fmla="*/ 111 h 795"/>
                <a:gd name="T14" fmla="*/ 291 w 365"/>
                <a:gd name="T15" fmla="*/ 173 h 795"/>
                <a:gd name="T16" fmla="*/ 287 w 365"/>
                <a:gd name="T17" fmla="*/ 137 h 795"/>
                <a:gd name="T18" fmla="*/ 291 w 365"/>
                <a:gd name="T19" fmla="*/ 173 h 795"/>
                <a:gd name="T20" fmla="*/ 282 w 365"/>
                <a:gd name="T21" fmla="*/ 199 h 795"/>
                <a:gd name="T22" fmla="*/ 251 w 365"/>
                <a:gd name="T23" fmla="*/ 215 h 795"/>
                <a:gd name="T24" fmla="*/ 246 w 365"/>
                <a:gd name="T25" fmla="*/ 275 h 795"/>
                <a:gd name="T26" fmla="*/ 242 w 365"/>
                <a:gd name="T27" fmla="*/ 241 h 795"/>
                <a:gd name="T28" fmla="*/ 246 w 365"/>
                <a:gd name="T29" fmla="*/ 275 h 795"/>
                <a:gd name="T30" fmla="*/ 235 w 365"/>
                <a:gd name="T31" fmla="*/ 301 h 795"/>
                <a:gd name="T32" fmla="*/ 206 w 365"/>
                <a:gd name="T33" fmla="*/ 319 h 795"/>
                <a:gd name="T34" fmla="*/ 202 w 365"/>
                <a:gd name="T35" fmla="*/ 379 h 795"/>
                <a:gd name="T36" fmla="*/ 194 w 365"/>
                <a:gd name="T37" fmla="*/ 345 h 795"/>
                <a:gd name="T38" fmla="*/ 202 w 365"/>
                <a:gd name="T39" fmla="*/ 379 h 795"/>
                <a:gd name="T40" fmla="*/ 190 w 365"/>
                <a:gd name="T41" fmla="*/ 405 h 795"/>
                <a:gd name="T42" fmla="*/ 161 w 365"/>
                <a:gd name="T43" fmla="*/ 424 h 795"/>
                <a:gd name="T44" fmla="*/ 154 w 365"/>
                <a:gd name="T45" fmla="*/ 483 h 795"/>
                <a:gd name="T46" fmla="*/ 149 w 365"/>
                <a:gd name="T47" fmla="*/ 450 h 795"/>
                <a:gd name="T48" fmla="*/ 154 w 365"/>
                <a:gd name="T49" fmla="*/ 483 h 795"/>
                <a:gd name="T50" fmla="*/ 142 w 365"/>
                <a:gd name="T51" fmla="*/ 509 h 795"/>
                <a:gd name="T52" fmla="*/ 114 w 365"/>
                <a:gd name="T53" fmla="*/ 528 h 795"/>
                <a:gd name="T54" fmla="*/ 109 w 365"/>
                <a:gd name="T55" fmla="*/ 587 h 795"/>
                <a:gd name="T56" fmla="*/ 102 w 365"/>
                <a:gd name="T57" fmla="*/ 554 h 795"/>
                <a:gd name="T58" fmla="*/ 109 w 365"/>
                <a:gd name="T59" fmla="*/ 587 h 795"/>
                <a:gd name="T60" fmla="*/ 97 w 365"/>
                <a:gd name="T61" fmla="*/ 613 h 795"/>
                <a:gd name="T62" fmla="*/ 69 w 365"/>
                <a:gd name="T63" fmla="*/ 632 h 795"/>
                <a:gd name="T64" fmla="*/ 62 w 365"/>
                <a:gd name="T65" fmla="*/ 691 h 795"/>
                <a:gd name="T66" fmla="*/ 57 w 365"/>
                <a:gd name="T67" fmla="*/ 658 h 795"/>
                <a:gd name="T68" fmla="*/ 62 w 365"/>
                <a:gd name="T69" fmla="*/ 691 h 795"/>
                <a:gd name="T70" fmla="*/ 50 w 365"/>
                <a:gd name="T71" fmla="*/ 717 h 795"/>
                <a:gd name="T72" fmla="*/ 22 w 365"/>
                <a:gd name="T73" fmla="*/ 736 h 795"/>
                <a:gd name="T74" fmla="*/ 17 w 365"/>
                <a:gd name="T75" fmla="*/ 795 h 795"/>
                <a:gd name="T76" fmla="*/ 10 w 365"/>
                <a:gd name="T77" fmla="*/ 762 h 795"/>
                <a:gd name="T78" fmla="*/ 17 w 365"/>
                <a:gd name="T79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5" h="795">
                  <a:moveTo>
                    <a:pt x="362" y="17"/>
                  </a:moveTo>
                  <a:lnTo>
                    <a:pt x="365" y="7"/>
                  </a:lnTo>
                  <a:lnTo>
                    <a:pt x="348" y="0"/>
                  </a:lnTo>
                  <a:lnTo>
                    <a:pt x="343" y="10"/>
                  </a:lnTo>
                  <a:lnTo>
                    <a:pt x="362" y="17"/>
                  </a:lnTo>
                  <a:close/>
                  <a:moveTo>
                    <a:pt x="339" y="69"/>
                  </a:moveTo>
                  <a:lnTo>
                    <a:pt x="351" y="43"/>
                  </a:lnTo>
                  <a:lnTo>
                    <a:pt x="332" y="33"/>
                  </a:lnTo>
                  <a:lnTo>
                    <a:pt x="322" y="59"/>
                  </a:lnTo>
                  <a:lnTo>
                    <a:pt x="339" y="69"/>
                  </a:lnTo>
                  <a:close/>
                  <a:moveTo>
                    <a:pt x="315" y="121"/>
                  </a:moveTo>
                  <a:lnTo>
                    <a:pt x="327" y="95"/>
                  </a:lnTo>
                  <a:lnTo>
                    <a:pt x="310" y="85"/>
                  </a:lnTo>
                  <a:lnTo>
                    <a:pt x="298" y="111"/>
                  </a:lnTo>
                  <a:lnTo>
                    <a:pt x="315" y="121"/>
                  </a:lnTo>
                  <a:close/>
                  <a:moveTo>
                    <a:pt x="291" y="173"/>
                  </a:moveTo>
                  <a:lnTo>
                    <a:pt x="303" y="147"/>
                  </a:lnTo>
                  <a:lnTo>
                    <a:pt x="287" y="137"/>
                  </a:lnTo>
                  <a:lnTo>
                    <a:pt x="275" y="163"/>
                  </a:lnTo>
                  <a:lnTo>
                    <a:pt x="291" y="173"/>
                  </a:lnTo>
                  <a:close/>
                  <a:moveTo>
                    <a:pt x="270" y="225"/>
                  </a:moveTo>
                  <a:lnTo>
                    <a:pt x="282" y="199"/>
                  </a:lnTo>
                  <a:lnTo>
                    <a:pt x="263" y="189"/>
                  </a:lnTo>
                  <a:lnTo>
                    <a:pt x="251" y="215"/>
                  </a:lnTo>
                  <a:lnTo>
                    <a:pt x="270" y="225"/>
                  </a:lnTo>
                  <a:close/>
                  <a:moveTo>
                    <a:pt x="246" y="275"/>
                  </a:moveTo>
                  <a:lnTo>
                    <a:pt x="258" y="249"/>
                  </a:lnTo>
                  <a:lnTo>
                    <a:pt x="242" y="241"/>
                  </a:lnTo>
                  <a:lnTo>
                    <a:pt x="230" y="267"/>
                  </a:lnTo>
                  <a:lnTo>
                    <a:pt x="246" y="275"/>
                  </a:lnTo>
                  <a:close/>
                  <a:moveTo>
                    <a:pt x="223" y="327"/>
                  </a:moveTo>
                  <a:lnTo>
                    <a:pt x="235" y="301"/>
                  </a:lnTo>
                  <a:lnTo>
                    <a:pt x="218" y="293"/>
                  </a:lnTo>
                  <a:lnTo>
                    <a:pt x="206" y="319"/>
                  </a:lnTo>
                  <a:lnTo>
                    <a:pt x="223" y="327"/>
                  </a:lnTo>
                  <a:close/>
                  <a:moveTo>
                    <a:pt x="202" y="379"/>
                  </a:moveTo>
                  <a:lnTo>
                    <a:pt x="211" y="353"/>
                  </a:lnTo>
                  <a:lnTo>
                    <a:pt x="194" y="345"/>
                  </a:lnTo>
                  <a:lnTo>
                    <a:pt x="183" y="371"/>
                  </a:lnTo>
                  <a:lnTo>
                    <a:pt x="202" y="379"/>
                  </a:lnTo>
                  <a:close/>
                  <a:moveTo>
                    <a:pt x="178" y="431"/>
                  </a:moveTo>
                  <a:lnTo>
                    <a:pt x="190" y="405"/>
                  </a:lnTo>
                  <a:lnTo>
                    <a:pt x="171" y="397"/>
                  </a:lnTo>
                  <a:lnTo>
                    <a:pt x="161" y="424"/>
                  </a:lnTo>
                  <a:lnTo>
                    <a:pt x="178" y="431"/>
                  </a:lnTo>
                  <a:close/>
                  <a:moveTo>
                    <a:pt x="154" y="483"/>
                  </a:moveTo>
                  <a:lnTo>
                    <a:pt x="166" y="457"/>
                  </a:lnTo>
                  <a:lnTo>
                    <a:pt x="149" y="450"/>
                  </a:lnTo>
                  <a:lnTo>
                    <a:pt x="138" y="476"/>
                  </a:lnTo>
                  <a:lnTo>
                    <a:pt x="154" y="483"/>
                  </a:lnTo>
                  <a:close/>
                  <a:moveTo>
                    <a:pt x="131" y="535"/>
                  </a:moveTo>
                  <a:lnTo>
                    <a:pt x="142" y="509"/>
                  </a:lnTo>
                  <a:lnTo>
                    <a:pt x="126" y="502"/>
                  </a:lnTo>
                  <a:lnTo>
                    <a:pt x="114" y="528"/>
                  </a:lnTo>
                  <a:lnTo>
                    <a:pt x="131" y="535"/>
                  </a:lnTo>
                  <a:close/>
                  <a:moveTo>
                    <a:pt x="109" y="587"/>
                  </a:moveTo>
                  <a:lnTo>
                    <a:pt x="121" y="561"/>
                  </a:lnTo>
                  <a:lnTo>
                    <a:pt x="102" y="554"/>
                  </a:lnTo>
                  <a:lnTo>
                    <a:pt x="90" y="580"/>
                  </a:lnTo>
                  <a:lnTo>
                    <a:pt x="109" y="587"/>
                  </a:lnTo>
                  <a:close/>
                  <a:moveTo>
                    <a:pt x="86" y="639"/>
                  </a:moveTo>
                  <a:lnTo>
                    <a:pt x="97" y="613"/>
                  </a:lnTo>
                  <a:lnTo>
                    <a:pt x="81" y="606"/>
                  </a:lnTo>
                  <a:lnTo>
                    <a:pt x="69" y="632"/>
                  </a:lnTo>
                  <a:lnTo>
                    <a:pt x="86" y="639"/>
                  </a:lnTo>
                  <a:close/>
                  <a:moveTo>
                    <a:pt x="62" y="691"/>
                  </a:moveTo>
                  <a:lnTo>
                    <a:pt x="74" y="665"/>
                  </a:lnTo>
                  <a:lnTo>
                    <a:pt x="57" y="658"/>
                  </a:lnTo>
                  <a:lnTo>
                    <a:pt x="45" y="684"/>
                  </a:lnTo>
                  <a:lnTo>
                    <a:pt x="62" y="691"/>
                  </a:lnTo>
                  <a:close/>
                  <a:moveTo>
                    <a:pt x="41" y="743"/>
                  </a:moveTo>
                  <a:lnTo>
                    <a:pt x="50" y="717"/>
                  </a:lnTo>
                  <a:lnTo>
                    <a:pt x="34" y="710"/>
                  </a:lnTo>
                  <a:lnTo>
                    <a:pt x="22" y="736"/>
                  </a:lnTo>
                  <a:lnTo>
                    <a:pt x="41" y="743"/>
                  </a:lnTo>
                  <a:close/>
                  <a:moveTo>
                    <a:pt x="17" y="795"/>
                  </a:moveTo>
                  <a:lnTo>
                    <a:pt x="29" y="769"/>
                  </a:lnTo>
                  <a:lnTo>
                    <a:pt x="10" y="762"/>
                  </a:lnTo>
                  <a:lnTo>
                    <a:pt x="0" y="788"/>
                  </a:lnTo>
                  <a:lnTo>
                    <a:pt x="17" y="79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0"/>
            <p:cNvSpPr>
              <a:spLocks/>
            </p:cNvSpPr>
            <p:nvPr/>
          </p:nvSpPr>
          <p:spPr bwMode="auto">
            <a:xfrm>
              <a:off x="9535320" y="2685054"/>
              <a:ext cx="63241" cy="62480"/>
            </a:xfrm>
            <a:custGeom>
              <a:avLst/>
              <a:gdLst>
                <a:gd name="T0" fmla="*/ 31 w 35"/>
                <a:gd name="T1" fmla="*/ 24 h 35"/>
                <a:gd name="T2" fmla="*/ 11 w 35"/>
                <a:gd name="T3" fmla="*/ 31 h 35"/>
                <a:gd name="T4" fmla="*/ 4 w 35"/>
                <a:gd name="T5" fmla="*/ 11 h 35"/>
                <a:gd name="T6" fmla="*/ 24 w 35"/>
                <a:gd name="T7" fmla="*/ 4 h 35"/>
                <a:gd name="T8" fmla="*/ 31 w 35"/>
                <a:gd name="T9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31" y="24"/>
                  </a:moveTo>
                  <a:cubicBezTo>
                    <a:pt x="28" y="31"/>
                    <a:pt x="19" y="35"/>
                    <a:pt x="11" y="31"/>
                  </a:cubicBezTo>
                  <a:cubicBezTo>
                    <a:pt x="4" y="28"/>
                    <a:pt x="0" y="19"/>
                    <a:pt x="4" y="11"/>
                  </a:cubicBezTo>
                  <a:cubicBezTo>
                    <a:pt x="7" y="4"/>
                    <a:pt x="16" y="0"/>
                    <a:pt x="24" y="4"/>
                  </a:cubicBezTo>
                  <a:cubicBezTo>
                    <a:pt x="31" y="7"/>
                    <a:pt x="35" y="16"/>
                    <a:pt x="31" y="2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9795144" y="2070165"/>
              <a:ext cx="64765" cy="72385"/>
            </a:xfrm>
            <a:custGeom>
              <a:avLst/>
              <a:gdLst>
                <a:gd name="T0" fmla="*/ 85 w 85"/>
                <a:gd name="T1" fmla="*/ 95 h 95"/>
                <a:gd name="T2" fmla="*/ 76 w 85"/>
                <a:gd name="T3" fmla="*/ 0 h 95"/>
                <a:gd name="T4" fmla="*/ 0 w 85"/>
                <a:gd name="T5" fmla="*/ 57 h 95"/>
                <a:gd name="T6" fmla="*/ 85 w 85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95">
                  <a:moveTo>
                    <a:pt x="85" y="95"/>
                  </a:moveTo>
                  <a:lnTo>
                    <a:pt x="76" y="0"/>
                  </a:lnTo>
                  <a:lnTo>
                    <a:pt x="0" y="57"/>
                  </a:lnTo>
                  <a:lnTo>
                    <a:pt x="85" y="9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2"/>
            <p:cNvSpPr>
              <a:spLocks noEditPoints="1"/>
            </p:cNvSpPr>
            <p:nvPr/>
          </p:nvSpPr>
          <p:spPr bwMode="auto">
            <a:xfrm>
              <a:off x="6864702" y="3347947"/>
              <a:ext cx="605746" cy="277348"/>
            </a:xfrm>
            <a:custGeom>
              <a:avLst/>
              <a:gdLst>
                <a:gd name="T0" fmla="*/ 10 w 795"/>
                <a:gd name="T1" fmla="*/ 0 h 364"/>
                <a:gd name="T2" fmla="*/ 10 w 795"/>
                <a:gd name="T3" fmla="*/ 21 h 364"/>
                <a:gd name="T4" fmla="*/ 69 w 795"/>
                <a:gd name="T5" fmla="*/ 26 h 364"/>
                <a:gd name="T6" fmla="*/ 36 w 795"/>
                <a:gd name="T7" fmla="*/ 33 h 364"/>
                <a:gd name="T8" fmla="*/ 69 w 795"/>
                <a:gd name="T9" fmla="*/ 26 h 364"/>
                <a:gd name="T10" fmla="*/ 95 w 795"/>
                <a:gd name="T11" fmla="*/ 38 h 364"/>
                <a:gd name="T12" fmla="*/ 114 w 795"/>
                <a:gd name="T13" fmla="*/ 66 h 364"/>
                <a:gd name="T14" fmla="*/ 173 w 795"/>
                <a:gd name="T15" fmla="*/ 73 h 364"/>
                <a:gd name="T16" fmla="*/ 140 w 795"/>
                <a:gd name="T17" fmla="*/ 78 h 364"/>
                <a:gd name="T18" fmla="*/ 173 w 795"/>
                <a:gd name="T19" fmla="*/ 73 h 364"/>
                <a:gd name="T20" fmla="*/ 199 w 795"/>
                <a:gd name="T21" fmla="*/ 83 h 364"/>
                <a:gd name="T22" fmla="*/ 218 w 795"/>
                <a:gd name="T23" fmla="*/ 113 h 364"/>
                <a:gd name="T24" fmla="*/ 277 w 795"/>
                <a:gd name="T25" fmla="*/ 118 h 364"/>
                <a:gd name="T26" fmla="*/ 244 w 795"/>
                <a:gd name="T27" fmla="*/ 123 h 364"/>
                <a:gd name="T28" fmla="*/ 277 w 795"/>
                <a:gd name="T29" fmla="*/ 118 h 364"/>
                <a:gd name="T30" fmla="*/ 303 w 795"/>
                <a:gd name="T31" fmla="*/ 130 h 364"/>
                <a:gd name="T32" fmla="*/ 322 w 795"/>
                <a:gd name="T33" fmla="*/ 158 h 364"/>
                <a:gd name="T34" fmla="*/ 381 w 795"/>
                <a:gd name="T35" fmla="*/ 163 h 364"/>
                <a:gd name="T36" fmla="*/ 348 w 795"/>
                <a:gd name="T37" fmla="*/ 170 h 364"/>
                <a:gd name="T38" fmla="*/ 381 w 795"/>
                <a:gd name="T39" fmla="*/ 163 h 364"/>
                <a:gd name="T40" fmla="*/ 407 w 795"/>
                <a:gd name="T41" fmla="*/ 175 h 364"/>
                <a:gd name="T42" fmla="*/ 424 w 795"/>
                <a:gd name="T43" fmla="*/ 203 h 364"/>
                <a:gd name="T44" fmla="*/ 485 w 795"/>
                <a:gd name="T45" fmla="*/ 210 h 364"/>
                <a:gd name="T46" fmla="*/ 450 w 795"/>
                <a:gd name="T47" fmla="*/ 215 h 364"/>
                <a:gd name="T48" fmla="*/ 485 w 795"/>
                <a:gd name="T49" fmla="*/ 210 h 364"/>
                <a:gd name="T50" fmla="*/ 511 w 795"/>
                <a:gd name="T51" fmla="*/ 222 h 364"/>
                <a:gd name="T52" fmla="*/ 528 w 795"/>
                <a:gd name="T53" fmla="*/ 251 h 364"/>
                <a:gd name="T54" fmla="*/ 589 w 795"/>
                <a:gd name="T55" fmla="*/ 255 h 364"/>
                <a:gd name="T56" fmla="*/ 554 w 795"/>
                <a:gd name="T57" fmla="*/ 262 h 364"/>
                <a:gd name="T58" fmla="*/ 589 w 795"/>
                <a:gd name="T59" fmla="*/ 255 h 364"/>
                <a:gd name="T60" fmla="*/ 615 w 795"/>
                <a:gd name="T61" fmla="*/ 267 h 364"/>
                <a:gd name="T62" fmla="*/ 632 w 795"/>
                <a:gd name="T63" fmla="*/ 295 h 364"/>
                <a:gd name="T64" fmla="*/ 691 w 795"/>
                <a:gd name="T65" fmla="*/ 303 h 364"/>
                <a:gd name="T66" fmla="*/ 658 w 795"/>
                <a:gd name="T67" fmla="*/ 307 h 364"/>
                <a:gd name="T68" fmla="*/ 691 w 795"/>
                <a:gd name="T69" fmla="*/ 303 h 364"/>
                <a:gd name="T70" fmla="*/ 717 w 795"/>
                <a:gd name="T71" fmla="*/ 312 h 364"/>
                <a:gd name="T72" fmla="*/ 736 w 795"/>
                <a:gd name="T73" fmla="*/ 343 h 364"/>
                <a:gd name="T74" fmla="*/ 795 w 795"/>
                <a:gd name="T75" fmla="*/ 347 h 364"/>
                <a:gd name="T76" fmla="*/ 762 w 795"/>
                <a:gd name="T77" fmla="*/ 352 h 364"/>
                <a:gd name="T78" fmla="*/ 795 w 795"/>
                <a:gd name="T79" fmla="*/ 347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5" h="364">
                  <a:moveTo>
                    <a:pt x="17" y="5"/>
                  </a:moveTo>
                  <a:lnTo>
                    <a:pt x="10" y="0"/>
                  </a:lnTo>
                  <a:lnTo>
                    <a:pt x="0" y="16"/>
                  </a:lnTo>
                  <a:lnTo>
                    <a:pt x="10" y="21"/>
                  </a:lnTo>
                  <a:lnTo>
                    <a:pt x="17" y="5"/>
                  </a:lnTo>
                  <a:close/>
                  <a:moveTo>
                    <a:pt x="69" y="26"/>
                  </a:moveTo>
                  <a:lnTo>
                    <a:pt x="43" y="14"/>
                  </a:lnTo>
                  <a:lnTo>
                    <a:pt x="36" y="33"/>
                  </a:lnTo>
                  <a:lnTo>
                    <a:pt x="62" y="45"/>
                  </a:lnTo>
                  <a:lnTo>
                    <a:pt x="69" y="26"/>
                  </a:lnTo>
                  <a:close/>
                  <a:moveTo>
                    <a:pt x="121" y="49"/>
                  </a:moveTo>
                  <a:lnTo>
                    <a:pt x="95" y="38"/>
                  </a:lnTo>
                  <a:lnTo>
                    <a:pt x="88" y="54"/>
                  </a:lnTo>
                  <a:lnTo>
                    <a:pt x="114" y="66"/>
                  </a:lnTo>
                  <a:lnTo>
                    <a:pt x="121" y="49"/>
                  </a:lnTo>
                  <a:close/>
                  <a:moveTo>
                    <a:pt x="173" y="73"/>
                  </a:moveTo>
                  <a:lnTo>
                    <a:pt x="147" y="61"/>
                  </a:lnTo>
                  <a:lnTo>
                    <a:pt x="140" y="78"/>
                  </a:lnTo>
                  <a:lnTo>
                    <a:pt x="166" y="90"/>
                  </a:lnTo>
                  <a:lnTo>
                    <a:pt x="173" y="73"/>
                  </a:lnTo>
                  <a:close/>
                  <a:moveTo>
                    <a:pt x="225" y="94"/>
                  </a:moveTo>
                  <a:lnTo>
                    <a:pt x="199" y="83"/>
                  </a:lnTo>
                  <a:lnTo>
                    <a:pt x="192" y="102"/>
                  </a:lnTo>
                  <a:lnTo>
                    <a:pt x="218" y="113"/>
                  </a:lnTo>
                  <a:lnTo>
                    <a:pt x="225" y="94"/>
                  </a:lnTo>
                  <a:close/>
                  <a:moveTo>
                    <a:pt x="277" y="118"/>
                  </a:moveTo>
                  <a:lnTo>
                    <a:pt x="251" y="106"/>
                  </a:lnTo>
                  <a:lnTo>
                    <a:pt x="244" y="123"/>
                  </a:lnTo>
                  <a:lnTo>
                    <a:pt x="270" y="135"/>
                  </a:lnTo>
                  <a:lnTo>
                    <a:pt x="277" y="118"/>
                  </a:lnTo>
                  <a:close/>
                  <a:moveTo>
                    <a:pt x="329" y="142"/>
                  </a:moveTo>
                  <a:lnTo>
                    <a:pt x="303" y="130"/>
                  </a:lnTo>
                  <a:lnTo>
                    <a:pt x="296" y="146"/>
                  </a:lnTo>
                  <a:lnTo>
                    <a:pt x="322" y="158"/>
                  </a:lnTo>
                  <a:lnTo>
                    <a:pt x="329" y="142"/>
                  </a:lnTo>
                  <a:close/>
                  <a:moveTo>
                    <a:pt x="381" y="163"/>
                  </a:moveTo>
                  <a:lnTo>
                    <a:pt x="355" y="154"/>
                  </a:lnTo>
                  <a:lnTo>
                    <a:pt x="348" y="170"/>
                  </a:lnTo>
                  <a:lnTo>
                    <a:pt x="374" y="182"/>
                  </a:lnTo>
                  <a:lnTo>
                    <a:pt x="381" y="163"/>
                  </a:lnTo>
                  <a:close/>
                  <a:moveTo>
                    <a:pt x="433" y="187"/>
                  </a:moveTo>
                  <a:lnTo>
                    <a:pt x="407" y="175"/>
                  </a:lnTo>
                  <a:lnTo>
                    <a:pt x="398" y="194"/>
                  </a:lnTo>
                  <a:lnTo>
                    <a:pt x="424" y="203"/>
                  </a:lnTo>
                  <a:lnTo>
                    <a:pt x="433" y="187"/>
                  </a:lnTo>
                  <a:close/>
                  <a:moveTo>
                    <a:pt x="485" y="210"/>
                  </a:moveTo>
                  <a:lnTo>
                    <a:pt x="459" y="198"/>
                  </a:lnTo>
                  <a:lnTo>
                    <a:pt x="450" y="215"/>
                  </a:lnTo>
                  <a:lnTo>
                    <a:pt x="476" y="227"/>
                  </a:lnTo>
                  <a:lnTo>
                    <a:pt x="485" y="210"/>
                  </a:lnTo>
                  <a:close/>
                  <a:moveTo>
                    <a:pt x="537" y="232"/>
                  </a:moveTo>
                  <a:lnTo>
                    <a:pt x="511" y="222"/>
                  </a:lnTo>
                  <a:lnTo>
                    <a:pt x="502" y="239"/>
                  </a:lnTo>
                  <a:lnTo>
                    <a:pt x="528" y="251"/>
                  </a:lnTo>
                  <a:lnTo>
                    <a:pt x="537" y="232"/>
                  </a:lnTo>
                  <a:close/>
                  <a:moveTo>
                    <a:pt x="589" y="255"/>
                  </a:moveTo>
                  <a:lnTo>
                    <a:pt x="563" y="243"/>
                  </a:lnTo>
                  <a:lnTo>
                    <a:pt x="554" y="262"/>
                  </a:lnTo>
                  <a:lnTo>
                    <a:pt x="580" y="272"/>
                  </a:lnTo>
                  <a:lnTo>
                    <a:pt x="589" y="255"/>
                  </a:lnTo>
                  <a:close/>
                  <a:moveTo>
                    <a:pt x="641" y="279"/>
                  </a:moveTo>
                  <a:lnTo>
                    <a:pt x="615" y="267"/>
                  </a:lnTo>
                  <a:lnTo>
                    <a:pt x="606" y="284"/>
                  </a:lnTo>
                  <a:lnTo>
                    <a:pt x="632" y="295"/>
                  </a:lnTo>
                  <a:lnTo>
                    <a:pt x="641" y="279"/>
                  </a:lnTo>
                  <a:close/>
                  <a:moveTo>
                    <a:pt x="691" y="303"/>
                  </a:moveTo>
                  <a:lnTo>
                    <a:pt x="665" y="291"/>
                  </a:lnTo>
                  <a:lnTo>
                    <a:pt x="658" y="307"/>
                  </a:lnTo>
                  <a:lnTo>
                    <a:pt x="684" y="319"/>
                  </a:lnTo>
                  <a:lnTo>
                    <a:pt x="691" y="303"/>
                  </a:lnTo>
                  <a:close/>
                  <a:moveTo>
                    <a:pt x="743" y="324"/>
                  </a:moveTo>
                  <a:lnTo>
                    <a:pt x="717" y="312"/>
                  </a:lnTo>
                  <a:lnTo>
                    <a:pt x="710" y="331"/>
                  </a:lnTo>
                  <a:lnTo>
                    <a:pt x="736" y="343"/>
                  </a:lnTo>
                  <a:lnTo>
                    <a:pt x="743" y="324"/>
                  </a:lnTo>
                  <a:close/>
                  <a:moveTo>
                    <a:pt x="795" y="347"/>
                  </a:moveTo>
                  <a:lnTo>
                    <a:pt x="769" y="336"/>
                  </a:lnTo>
                  <a:lnTo>
                    <a:pt x="762" y="352"/>
                  </a:lnTo>
                  <a:lnTo>
                    <a:pt x="788" y="364"/>
                  </a:lnTo>
                  <a:lnTo>
                    <a:pt x="795" y="3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3"/>
            <p:cNvSpPr>
              <a:spLocks/>
            </p:cNvSpPr>
            <p:nvPr/>
          </p:nvSpPr>
          <p:spPr bwMode="auto">
            <a:xfrm>
              <a:off x="7436161" y="3587198"/>
              <a:ext cx="60955" cy="61718"/>
            </a:xfrm>
            <a:custGeom>
              <a:avLst/>
              <a:gdLst>
                <a:gd name="T0" fmla="*/ 23 w 34"/>
                <a:gd name="T1" fmla="*/ 4 h 34"/>
                <a:gd name="T2" fmla="*/ 31 w 34"/>
                <a:gd name="T3" fmla="*/ 23 h 34"/>
                <a:gd name="T4" fmla="*/ 11 w 34"/>
                <a:gd name="T5" fmla="*/ 31 h 34"/>
                <a:gd name="T6" fmla="*/ 3 w 34"/>
                <a:gd name="T7" fmla="*/ 11 h 34"/>
                <a:gd name="T8" fmla="*/ 23 w 34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4"/>
                  </a:moveTo>
                  <a:cubicBezTo>
                    <a:pt x="31" y="7"/>
                    <a:pt x="34" y="16"/>
                    <a:pt x="31" y="23"/>
                  </a:cubicBezTo>
                  <a:cubicBezTo>
                    <a:pt x="27" y="31"/>
                    <a:pt x="19" y="34"/>
                    <a:pt x="11" y="31"/>
                  </a:cubicBezTo>
                  <a:cubicBezTo>
                    <a:pt x="3" y="28"/>
                    <a:pt x="0" y="19"/>
                    <a:pt x="3" y="11"/>
                  </a:cubicBezTo>
                  <a:cubicBezTo>
                    <a:pt x="7" y="4"/>
                    <a:pt x="16" y="0"/>
                    <a:pt x="23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6821271" y="3325851"/>
              <a:ext cx="70861" cy="65528"/>
            </a:xfrm>
            <a:custGeom>
              <a:avLst/>
              <a:gdLst>
                <a:gd name="T0" fmla="*/ 93 w 93"/>
                <a:gd name="T1" fmla="*/ 0 h 86"/>
                <a:gd name="T2" fmla="*/ 0 w 93"/>
                <a:gd name="T3" fmla="*/ 10 h 86"/>
                <a:gd name="T4" fmla="*/ 55 w 93"/>
                <a:gd name="T5" fmla="*/ 86 h 86"/>
                <a:gd name="T6" fmla="*/ 93 w 93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86">
                  <a:moveTo>
                    <a:pt x="93" y="0"/>
                  </a:moveTo>
                  <a:lnTo>
                    <a:pt x="0" y="10"/>
                  </a:lnTo>
                  <a:lnTo>
                    <a:pt x="55" y="86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5"/>
            <p:cNvSpPr>
              <a:spLocks noEditPoints="1"/>
            </p:cNvSpPr>
            <p:nvPr/>
          </p:nvSpPr>
          <p:spPr bwMode="auto">
            <a:xfrm>
              <a:off x="8048766" y="2115120"/>
              <a:ext cx="279634" cy="605746"/>
            </a:xfrm>
            <a:custGeom>
              <a:avLst/>
              <a:gdLst>
                <a:gd name="T0" fmla="*/ 17 w 367"/>
                <a:gd name="T1" fmla="*/ 0 h 795"/>
                <a:gd name="T2" fmla="*/ 5 w 367"/>
                <a:gd name="T3" fmla="*/ 17 h 795"/>
                <a:gd name="T4" fmla="*/ 45 w 367"/>
                <a:gd name="T5" fmla="*/ 59 h 795"/>
                <a:gd name="T6" fmla="*/ 14 w 367"/>
                <a:gd name="T7" fmla="*/ 43 h 795"/>
                <a:gd name="T8" fmla="*/ 45 w 367"/>
                <a:gd name="T9" fmla="*/ 59 h 795"/>
                <a:gd name="T10" fmla="*/ 55 w 367"/>
                <a:gd name="T11" fmla="*/ 85 h 795"/>
                <a:gd name="T12" fmla="*/ 50 w 367"/>
                <a:gd name="T13" fmla="*/ 121 h 795"/>
                <a:gd name="T14" fmla="*/ 90 w 367"/>
                <a:gd name="T15" fmla="*/ 163 h 795"/>
                <a:gd name="T16" fmla="*/ 62 w 367"/>
                <a:gd name="T17" fmla="*/ 147 h 795"/>
                <a:gd name="T18" fmla="*/ 90 w 367"/>
                <a:gd name="T19" fmla="*/ 163 h 795"/>
                <a:gd name="T20" fmla="*/ 102 w 367"/>
                <a:gd name="T21" fmla="*/ 189 h 795"/>
                <a:gd name="T22" fmla="*/ 95 w 367"/>
                <a:gd name="T23" fmla="*/ 225 h 795"/>
                <a:gd name="T24" fmla="*/ 135 w 367"/>
                <a:gd name="T25" fmla="*/ 267 h 795"/>
                <a:gd name="T26" fmla="*/ 107 w 367"/>
                <a:gd name="T27" fmla="*/ 249 h 795"/>
                <a:gd name="T28" fmla="*/ 135 w 367"/>
                <a:gd name="T29" fmla="*/ 267 h 795"/>
                <a:gd name="T30" fmla="*/ 147 w 367"/>
                <a:gd name="T31" fmla="*/ 293 h 795"/>
                <a:gd name="T32" fmla="*/ 142 w 367"/>
                <a:gd name="T33" fmla="*/ 327 h 795"/>
                <a:gd name="T34" fmla="*/ 182 w 367"/>
                <a:gd name="T35" fmla="*/ 371 h 795"/>
                <a:gd name="T36" fmla="*/ 154 w 367"/>
                <a:gd name="T37" fmla="*/ 353 h 795"/>
                <a:gd name="T38" fmla="*/ 182 w 367"/>
                <a:gd name="T39" fmla="*/ 371 h 795"/>
                <a:gd name="T40" fmla="*/ 194 w 367"/>
                <a:gd name="T41" fmla="*/ 397 h 795"/>
                <a:gd name="T42" fmla="*/ 187 w 367"/>
                <a:gd name="T43" fmla="*/ 431 h 795"/>
                <a:gd name="T44" fmla="*/ 227 w 367"/>
                <a:gd name="T45" fmla="*/ 476 h 795"/>
                <a:gd name="T46" fmla="*/ 199 w 367"/>
                <a:gd name="T47" fmla="*/ 457 h 795"/>
                <a:gd name="T48" fmla="*/ 227 w 367"/>
                <a:gd name="T49" fmla="*/ 476 h 795"/>
                <a:gd name="T50" fmla="*/ 239 w 367"/>
                <a:gd name="T51" fmla="*/ 502 h 795"/>
                <a:gd name="T52" fmla="*/ 234 w 367"/>
                <a:gd name="T53" fmla="*/ 535 h 795"/>
                <a:gd name="T54" fmla="*/ 274 w 367"/>
                <a:gd name="T55" fmla="*/ 580 h 795"/>
                <a:gd name="T56" fmla="*/ 246 w 367"/>
                <a:gd name="T57" fmla="*/ 561 h 795"/>
                <a:gd name="T58" fmla="*/ 274 w 367"/>
                <a:gd name="T59" fmla="*/ 580 h 795"/>
                <a:gd name="T60" fmla="*/ 286 w 367"/>
                <a:gd name="T61" fmla="*/ 606 h 795"/>
                <a:gd name="T62" fmla="*/ 279 w 367"/>
                <a:gd name="T63" fmla="*/ 639 h 795"/>
                <a:gd name="T64" fmla="*/ 319 w 367"/>
                <a:gd name="T65" fmla="*/ 684 h 795"/>
                <a:gd name="T66" fmla="*/ 291 w 367"/>
                <a:gd name="T67" fmla="*/ 665 h 795"/>
                <a:gd name="T68" fmla="*/ 319 w 367"/>
                <a:gd name="T69" fmla="*/ 684 h 795"/>
                <a:gd name="T70" fmla="*/ 331 w 367"/>
                <a:gd name="T71" fmla="*/ 710 h 795"/>
                <a:gd name="T72" fmla="*/ 327 w 367"/>
                <a:gd name="T73" fmla="*/ 743 h 795"/>
                <a:gd name="T74" fmla="*/ 367 w 367"/>
                <a:gd name="T75" fmla="*/ 788 h 795"/>
                <a:gd name="T76" fmla="*/ 336 w 367"/>
                <a:gd name="T77" fmla="*/ 769 h 795"/>
                <a:gd name="T78" fmla="*/ 367 w 367"/>
                <a:gd name="T79" fmla="*/ 788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7" h="795">
                  <a:moveTo>
                    <a:pt x="21" y="10"/>
                  </a:moveTo>
                  <a:lnTo>
                    <a:pt x="17" y="0"/>
                  </a:lnTo>
                  <a:lnTo>
                    <a:pt x="0" y="7"/>
                  </a:lnTo>
                  <a:lnTo>
                    <a:pt x="5" y="17"/>
                  </a:lnTo>
                  <a:lnTo>
                    <a:pt x="21" y="10"/>
                  </a:lnTo>
                  <a:close/>
                  <a:moveTo>
                    <a:pt x="45" y="59"/>
                  </a:moveTo>
                  <a:lnTo>
                    <a:pt x="33" y="33"/>
                  </a:lnTo>
                  <a:lnTo>
                    <a:pt x="14" y="43"/>
                  </a:lnTo>
                  <a:lnTo>
                    <a:pt x="26" y="69"/>
                  </a:lnTo>
                  <a:lnTo>
                    <a:pt x="45" y="59"/>
                  </a:lnTo>
                  <a:close/>
                  <a:moveTo>
                    <a:pt x="66" y="111"/>
                  </a:moveTo>
                  <a:lnTo>
                    <a:pt x="55" y="85"/>
                  </a:lnTo>
                  <a:lnTo>
                    <a:pt x="38" y="95"/>
                  </a:lnTo>
                  <a:lnTo>
                    <a:pt x="50" y="121"/>
                  </a:lnTo>
                  <a:lnTo>
                    <a:pt x="66" y="111"/>
                  </a:lnTo>
                  <a:close/>
                  <a:moveTo>
                    <a:pt x="90" y="163"/>
                  </a:moveTo>
                  <a:lnTo>
                    <a:pt x="78" y="137"/>
                  </a:lnTo>
                  <a:lnTo>
                    <a:pt x="62" y="147"/>
                  </a:lnTo>
                  <a:lnTo>
                    <a:pt x="73" y="173"/>
                  </a:lnTo>
                  <a:lnTo>
                    <a:pt x="90" y="163"/>
                  </a:lnTo>
                  <a:close/>
                  <a:moveTo>
                    <a:pt x="114" y="215"/>
                  </a:moveTo>
                  <a:lnTo>
                    <a:pt x="102" y="189"/>
                  </a:lnTo>
                  <a:lnTo>
                    <a:pt x="85" y="199"/>
                  </a:lnTo>
                  <a:lnTo>
                    <a:pt x="95" y="225"/>
                  </a:lnTo>
                  <a:lnTo>
                    <a:pt x="114" y="215"/>
                  </a:lnTo>
                  <a:close/>
                  <a:moveTo>
                    <a:pt x="135" y="267"/>
                  </a:moveTo>
                  <a:lnTo>
                    <a:pt x="125" y="241"/>
                  </a:lnTo>
                  <a:lnTo>
                    <a:pt x="107" y="249"/>
                  </a:lnTo>
                  <a:lnTo>
                    <a:pt x="118" y="275"/>
                  </a:lnTo>
                  <a:lnTo>
                    <a:pt x="135" y="267"/>
                  </a:lnTo>
                  <a:close/>
                  <a:moveTo>
                    <a:pt x="159" y="319"/>
                  </a:moveTo>
                  <a:lnTo>
                    <a:pt x="147" y="293"/>
                  </a:lnTo>
                  <a:lnTo>
                    <a:pt x="130" y="301"/>
                  </a:lnTo>
                  <a:lnTo>
                    <a:pt x="142" y="327"/>
                  </a:lnTo>
                  <a:lnTo>
                    <a:pt x="159" y="319"/>
                  </a:lnTo>
                  <a:close/>
                  <a:moveTo>
                    <a:pt x="182" y="371"/>
                  </a:moveTo>
                  <a:lnTo>
                    <a:pt x="170" y="345"/>
                  </a:lnTo>
                  <a:lnTo>
                    <a:pt x="154" y="353"/>
                  </a:lnTo>
                  <a:lnTo>
                    <a:pt x="166" y="379"/>
                  </a:lnTo>
                  <a:lnTo>
                    <a:pt x="182" y="371"/>
                  </a:lnTo>
                  <a:close/>
                  <a:moveTo>
                    <a:pt x="206" y="424"/>
                  </a:moveTo>
                  <a:lnTo>
                    <a:pt x="194" y="397"/>
                  </a:lnTo>
                  <a:lnTo>
                    <a:pt x="175" y="405"/>
                  </a:lnTo>
                  <a:lnTo>
                    <a:pt x="187" y="431"/>
                  </a:lnTo>
                  <a:lnTo>
                    <a:pt x="206" y="424"/>
                  </a:lnTo>
                  <a:close/>
                  <a:moveTo>
                    <a:pt x="227" y="476"/>
                  </a:moveTo>
                  <a:lnTo>
                    <a:pt x="215" y="450"/>
                  </a:lnTo>
                  <a:lnTo>
                    <a:pt x="199" y="457"/>
                  </a:lnTo>
                  <a:lnTo>
                    <a:pt x="211" y="483"/>
                  </a:lnTo>
                  <a:lnTo>
                    <a:pt x="227" y="476"/>
                  </a:lnTo>
                  <a:close/>
                  <a:moveTo>
                    <a:pt x="251" y="528"/>
                  </a:moveTo>
                  <a:lnTo>
                    <a:pt x="239" y="502"/>
                  </a:lnTo>
                  <a:lnTo>
                    <a:pt x="222" y="509"/>
                  </a:lnTo>
                  <a:lnTo>
                    <a:pt x="234" y="535"/>
                  </a:lnTo>
                  <a:lnTo>
                    <a:pt x="251" y="528"/>
                  </a:lnTo>
                  <a:close/>
                  <a:moveTo>
                    <a:pt x="274" y="580"/>
                  </a:moveTo>
                  <a:lnTo>
                    <a:pt x="263" y="554"/>
                  </a:lnTo>
                  <a:lnTo>
                    <a:pt x="246" y="561"/>
                  </a:lnTo>
                  <a:lnTo>
                    <a:pt x="256" y="587"/>
                  </a:lnTo>
                  <a:lnTo>
                    <a:pt x="274" y="580"/>
                  </a:lnTo>
                  <a:close/>
                  <a:moveTo>
                    <a:pt x="296" y="632"/>
                  </a:moveTo>
                  <a:lnTo>
                    <a:pt x="286" y="606"/>
                  </a:lnTo>
                  <a:lnTo>
                    <a:pt x="267" y="613"/>
                  </a:lnTo>
                  <a:lnTo>
                    <a:pt x="279" y="639"/>
                  </a:lnTo>
                  <a:lnTo>
                    <a:pt x="296" y="632"/>
                  </a:lnTo>
                  <a:close/>
                  <a:moveTo>
                    <a:pt x="319" y="684"/>
                  </a:moveTo>
                  <a:lnTo>
                    <a:pt x="308" y="658"/>
                  </a:lnTo>
                  <a:lnTo>
                    <a:pt x="291" y="665"/>
                  </a:lnTo>
                  <a:lnTo>
                    <a:pt x="303" y="691"/>
                  </a:lnTo>
                  <a:lnTo>
                    <a:pt x="319" y="684"/>
                  </a:lnTo>
                  <a:close/>
                  <a:moveTo>
                    <a:pt x="343" y="736"/>
                  </a:moveTo>
                  <a:lnTo>
                    <a:pt x="331" y="710"/>
                  </a:lnTo>
                  <a:lnTo>
                    <a:pt x="315" y="717"/>
                  </a:lnTo>
                  <a:lnTo>
                    <a:pt x="327" y="743"/>
                  </a:lnTo>
                  <a:lnTo>
                    <a:pt x="343" y="736"/>
                  </a:lnTo>
                  <a:close/>
                  <a:moveTo>
                    <a:pt x="367" y="788"/>
                  </a:moveTo>
                  <a:lnTo>
                    <a:pt x="355" y="762"/>
                  </a:lnTo>
                  <a:lnTo>
                    <a:pt x="336" y="769"/>
                  </a:lnTo>
                  <a:lnTo>
                    <a:pt x="348" y="795"/>
                  </a:lnTo>
                  <a:lnTo>
                    <a:pt x="367" y="78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6"/>
            <p:cNvSpPr>
              <a:spLocks/>
            </p:cNvSpPr>
            <p:nvPr/>
          </p:nvSpPr>
          <p:spPr bwMode="auto">
            <a:xfrm>
              <a:off x="8290302" y="2685054"/>
              <a:ext cx="60955" cy="62480"/>
            </a:xfrm>
            <a:custGeom>
              <a:avLst/>
              <a:gdLst>
                <a:gd name="T0" fmla="*/ 30 w 34"/>
                <a:gd name="T1" fmla="*/ 11 h 35"/>
                <a:gd name="T2" fmla="*/ 23 w 34"/>
                <a:gd name="T3" fmla="*/ 31 h 35"/>
                <a:gd name="T4" fmla="*/ 3 w 34"/>
                <a:gd name="T5" fmla="*/ 24 h 35"/>
                <a:gd name="T6" fmla="*/ 11 w 34"/>
                <a:gd name="T7" fmla="*/ 4 h 35"/>
                <a:gd name="T8" fmla="*/ 30 w 34"/>
                <a:gd name="T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30" y="11"/>
                  </a:moveTo>
                  <a:cubicBezTo>
                    <a:pt x="34" y="19"/>
                    <a:pt x="30" y="28"/>
                    <a:pt x="23" y="31"/>
                  </a:cubicBezTo>
                  <a:cubicBezTo>
                    <a:pt x="15" y="35"/>
                    <a:pt x="6" y="31"/>
                    <a:pt x="3" y="24"/>
                  </a:cubicBezTo>
                  <a:cubicBezTo>
                    <a:pt x="0" y="16"/>
                    <a:pt x="3" y="7"/>
                    <a:pt x="11" y="4"/>
                  </a:cubicBezTo>
                  <a:cubicBezTo>
                    <a:pt x="18" y="0"/>
                    <a:pt x="27" y="4"/>
                    <a:pt x="30" y="1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7"/>
            <p:cNvSpPr>
              <a:spLocks/>
            </p:cNvSpPr>
            <p:nvPr/>
          </p:nvSpPr>
          <p:spPr bwMode="auto">
            <a:xfrm>
              <a:off x="8027431" y="2071689"/>
              <a:ext cx="64765" cy="70861"/>
            </a:xfrm>
            <a:custGeom>
              <a:avLst/>
              <a:gdLst>
                <a:gd name="T0" fmla="*/ 85 w 85"/>
                <a:gd name="T1" fmla="*/ 55 h 93"/>
                <a:gd name="T2" fmla="*/ 9 w 85"/>
                <a:gd name="T3" fmla="*/ 0 h 93"/>
                <a:gd name="T4" fmla="*/ 0 w 85"/>
                <a:gd name="T5" fmla="*/ 93 h 93"/>
                <a:gd name="T6" fmla="*/ 85 w 85"/>
                <a:gd name="T7" fmla="*/ 5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93">
                  <a:moveTo>
                    <a:pt x="85" y="55"/>
                  </a:moveTo>
                  <a:lnTo>
                    <a:pt x="9" y="0"/>
                  </a:lnTo>
                  <a:lnTo>
                    <a:pt x="0" y="93"/>
                  </a:lnTo>
                  <a:lnTo>
                    <a:pt x="85" y="5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2" name="Freeform 290"/>
          <p:cNvSpPr>
            <a:spLocks noChangeAspect="1" noChangeArrowheads="1"/>
          </p:cNvSpPr>
          <p:nvPr/>
        </p:nvSpPr>
        <p:spPr bwMode="auto">
          <a:xfrm>
            <a:off x="1278953" y="3851963"/>
            <a:ext cx="600971" cy="465474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73" name="AutoShape 123"/>
          <p:cNvSpPr>
            <a:spLocks noChangeAspect="1"/>
          </p:cNvSpPr>
          <p:nvPr/>
        </p:nvSpPr>
        <p:spPr bwMode="auto">
          <a:xfrm>
            <a:off x="3183373" y="1987074"/>
            <a:ext cx="473018" cy="5204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74" name="Group 4681"/>
          <p:cNvGrpSpPr>
            <a:grpSpLocks noChangeAspect="1"/>
          </p:cNvGrpSpPr>
          <p:nvPr/>
        </p:nvGrpSpPr>
        <p:grpSpPr bwMode="auto">
          <a:xfrm>
            <a:off x="1862996" y="2439372"/>
            <a:ext cx="467611" cy="612891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75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76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77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78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79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80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81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82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83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84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</p:grpSp>
      <p:sp>
        <p:nvSpPr>
          <p:cNvPr id="85" name="Freeform 526"/>
          <p:cNvSpPr>
            <a:spLocks noChangeAspect="1" noChangeArrowheads="1"/>
          </p:cNvSpPr>
          <p:nvPr/>
        </p:nvSpPr>
        <p:spPr bwMode="auto">
          <a:xfrm>
            <a:off x="4501551" y="2432513"/>
            <a:ext cx="492175" cy="638037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86" name="Freeform 328"/>
          <p:cNvSpPr>
            <a:spLocks noChangeAspect="1" noChangeArrowheads="1"/>
          </p:cNvSpPr>
          <p:nvPr/>
        </p:nvSpPr>
        <p:spPr bwMode="auto">
          <a:xfrm>
            <a:off x="4920092" y="3888073"/>
            <a:ext cx="674688" cy="376402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87" name="TextBox 17"/>
          <p:cNvSpPr txBox="1"/>
          <p:nvPr/>
        </p:nvSpPr>
        <p:spPr>
          <a:xfrm>
            <a:off x="7161682" y="2447844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88" name="TextBox 18"/>
          <p:cNvSpPr txBox="1"/>
          <p:nvPr/>
        </p:nvSpPr>
        <p:spPr>
          <a:xfrm>
            <a:off x="7161682" y="2777992"/>
            <a:ext cx="3119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89" name="TextBox 19"/>
          <p:cNvSpPr txBox="1"/>
          <p:nvPr/>
        </p:nvSpPr>
        <p:spPr>
          <a:xfrm>
            <a:off x="7161682" y="3715710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90" name="TextBox 20"/>
          <p:cNvSpPr txBox="1"/>
          <p:nvPr/>
        </p:nvSpPr>
        <p:spPr>
          <a:xfrm>
            <a:off x="7161682" y="4045858"/>
            <a:ext cx="3119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91" name="TextBox 21"/>
          <p:cNvSpPr txBox="1"/>
          <p:nvPr/>
        </p:nvSpPr>
        <p:spPr>
          <a:xfrm>
            <a:off x="7161682" y="4966222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92" name="TextBox 22"/>
          <p:cNvSpPr txBox="1"/>
          <p:nvPr/>
        </p:nvSpPr>
        <p:spPr>
          <a:xfrm>
            <a:off x="7161682" y="5296370"/>
            <a:ext cx="3119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860429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099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6002514" y="2410832"/>
            <a:ext cx="3937598" cy="1014492"/>
            <a:chOff x="5544500" y="2053878"/>
            <a:chExt cx="2590332" cy="667379"/>
          </a:xfrm>
        </p:grpSpPr>
        <p:sp>
          <p:nvSpPr>
            <p:cNvPr id="45" name="Freeform 98"/>
            <p:cNvSpPr/>
            <p:nvPr/>
          </p:nvSpPr>
          <p:spPr bwMode="auto">
            <a:xfrm>
              <a:off x="5585948" y="2053878"/>
              <a:ext cx="2548884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教学目标</a:t>
              </a:r>
              <a:endParaRPr 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Content Placeholder 2"/>
            <p:cNvSpPr txBox="1">
              <a:spLocks/>
            </p:cNvSpPr>
            <p:nvPr/>
          </p:nvSpPr>
          <p:spPr bwMode="auto">
            <a:xfrm>
              <a:off x="5544500" y="2560621"/>
              <a:ext cx="2304252" cy="160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5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GOAL</a:t>
              </a: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17" t="81389"/>
          <a:stretch/>
        </p:blipFill>
        <p:spPr>
          <a:xfrm>
            <a:off x="5559125" y="5096359"/>
            <a:ext cx="1073750" cy="1276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3367201" y="1822463"/>
            <a:ext cx="1954005" cy="1955612"/>
            <a:chOff x="2113771" y="3372397"/>
            <a:chExt cx="1954005" cy="1955612"/>
          </a:xfrm>
        </p:grpSpPr>
        <p:grpSp>
          <p:nvGrpSpPr>
            <p:cNvPr id="20" name="Group 6"/>
            <p:cNvGrpSpPr>
              <a:grpSpLocks/>
            </p:cNvGrpSpPr>
            <p:nvPr/>
          </p:nvGrpSpPr>
          <p:grpSpPr bwMode="auto">
            <a:xfrm>
              <a:off x="2113771" y="3372397"/>
              <a:ext cx="1954005" cy="1955612"/>
              <a:chOff x="4740039" y="4745881"/>
              <a:chExt cx="966131" cy="966131"/>
            </a:xfrm>
          </p:grpSpPr>
          <p:sp>
            <p:nvSpPr>
              <p:cNvPr id="21" name="Oval 104"/>
              <p:cNvSpPr/>
              <p:nvPr/>
            </p:nvSpPr>
            <p:spPr bwMode="auto">
              <a:xfrm>
                <a:off x="4801167" y="4805372"/>
                <a:ext cx="852608" cy="852702"/>
              </a:xfrm>
              <a:prstGeom prst="ellipse">
                <a:avLst/>
              </a:prstGeom>
              <a:solidFill>
                <a:schemeClr val="bg1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  <p:sp>
            <p:nvSpPr>
              <p:cNvPr id="22" name="Oval 46"/>
              <p:cNvSpPr/>
              <p:nvPr/>
            </p:nvSpPr>
            <p:spPr bwMode="auto">
              <a:xfrm>
                <a:off x="4740039" y="4745881"/>
                <a:ext cx="966131" cy="966131"/>
              </a:xfrm>
              <a:prstGeom prst="ellipse">
                <a:avLst/>
              </a:prstGeom>
              <a:noFill/>
              <a:ln w="3175" cmpd="sng">
                <a:solidFill>
                  <a:schemeClr val="bg1">
                    <a:lumMod val="65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17">
                  <a:defRPr/>
                </a:pPr>
                <a:endParaRPr lang="en-US" sz="900" dirty="0"/>
              </a:p>
            </p:txBody>
          </p:sp>
        </p:grpSp>
        <p:sp>
          <p:nvSpPr>
            <p:cNvPr id="23" name="Freeform 16"/>
            <p:cNvSpPr>
              <a:spLocks noChangeArrowheads="1"/>
            </p:cNvSpPr>
            <p:nvPr/>
          </p:nvSpPr>
          <p:spPr bwMode="auto">
            <a:xfrm>
              <a:off x="2757613" y="3826781"/>
              <a:ext cx="704854" cy="1106253"/>
            </a:xfrm>
            <a:custGeom>
              <a:avLst/>
              <a:gdLst>
                <a:gd name="T0" fmla="*/ 430600 w 657"/>
                <a:gd name="T1" fmla="*/ 1004446 h 1032"/>
                <a:gd name="T2" fmla="*/ 353177 w 657"/>
                <a:gd name="T3" fmla="*/ 1093541 h 1032"/>
                <a:gd name="T4" fmla="*/ 265148 w 657"/>
                <a:gd name="T5" fmla="*/ 1004446 h 1032"/>
                <a:gd name="T6" fmla="*/ 475145 w 657"/>
                <a:gd name="T7" fmla="*/ 971565 h 1032"/>
                <a:gd name="T8" fmla="*/ 209997 w 657"/>
                <a:gd name="T9" fmla="*/ 883530 h 1032"/>
                <a:gd name="T10" fmla="*/ 695747 w 657"/>
                <a:gd name="T11" fmla="*/ 353200 h 1032"/>
                <a:gd name="T12" fmla="*/ 596052 w 657"/>
                <a:gd name="T13" fmla="*/ 596091 h 1032"/>
                <a:gd name="T14" fmla="*/ 563174 w 657"/>
                <a:gd name="T15" fmla="*/ 673520 h 1032"/>
                <a:gd name="T16" fmla="*/ 530295 w 657"/>
                <a:gd name="T17" fmla="*/ 750948 h 1032"/>
                <a:gd name="T18" fmla="*/ 530295 w 657"/>
                <a:gd name="T19" fmla="*/ 773222 h 1032"/>
                <a:gd name="T20" fmla="*/ 176058 w 657"/>
                <a:gd name="T21" fmla="*/ 838983 h 1032"/>
                <a:gd name="T22" fmla="*/ 165452 w 657"/>
                <a:gd name="T23" fmla="*/ 750948 h 1032"/>
                <a:gd name="T24" fmla="*/ 143180 w 657"/>
                <a:gd name="T25" fmla="*/ 673520 h 1032"/>
                <a:gd name="T26" fmla="*/ 98635 w 657"/>
                <a:gd name="T27" fmla="*/ 585485 h 1032"/>
                <a:gd name="T28" fmla="*/ 0 w 657"/>
                <a:gd name="T29" fmla="*/ 353200 h 1032"/>
                <a:gd name="T30" fmla="*/ 353177 w 657"/>
                <a:gd name="T31" fmla="*/ 0 h 1032"/>
                <a:gd name="T32" fmla="*/ 695747 w 657"/>
                <a:gd name="T33" fmla="*/ 353200 h 1032"/>
                <a:gd name="T34" fmla="*/ 540901 w 657"/>
                <a:gd name="T35" fmla="*/ 165463 h 1032"/>
                <a:gd name="T36" fmla="*/ 165452 w 657"/>
                <a:gd name="T37" fmla="*/ 165463 h 1032"/>
                <a:gd name="T38" fmla="*/ 154846 w 657"/>
                <a:gd name="T39" fmla="*/ 529270 h 1032"/>
                <a:gd name="T40" fmla="*/ 176058 w 657"/>
                <a:gd name="T41" fmla="*/ 573818 h 1032"/>
                <a:gd name="T42" fmla="*/ 242875 w 657"/>
                <a:gd name="T43" fmla="*/ 706400 h 1032"/>
                <a:gd name="T44" fmla="*/ 452872 w 657"/>
                <a:gd name="T45" fmla="*/ 761554 h 1032"/>
                <a:gd name="T46" fmla="*/ 485750 w 657"/>
                <a:gd name="T47" fmla="*/ 640639 h 1032"/>
                <a:gd name="T48" fmla="*/ 540901 w 657"/>
                <a:gd name="T49" fmla="*/ 551544 h 1032"/>
                <a:gd name="T50" fmla="*/ 618324 w 657"/>
                <a:gd name="T51" fmla="*/ 353200 h 1032"/>
                <a:gd name="T52" fmla="*/ 375449 w 657"/>
                <a:gd name="T53" fmla="*/ 375474 h 1032"/>
                <a:gd name="T54" fmla="*/ 320298 w 657"/>
                <a:gd name="T55" fmla="*/ 375474 h 1032"/>
                <a:gd name="T56" fmla="*/ 253481 w 657"/>
                <a:gd name="T57" fmla="*/ 375474 h 1032"/>
                <a:gd name="T58" fmla="*/ 265148 w 657"/>
                <a:gd name="T59" fmla="*/ 529270 h 1032"/>
                <a:gd name="T60" fmla="*/ 320298 w 657"/>
                <a:gd name="T61" fmla="*/ 529270 h 1032"/>
                <a:gd name="T62" fmla="*/ 386055 w 657"/>
                <a:gd name="T63" fmla="*/ 529270 h 1032"/>
                <a:gd name="T64" fmla="*/ 441206 w 657"/>
                <a:gd name="T65" fmla="*/ 529270 h 1032"/>
                <a:gd name="T66" fmla="*/ 452872 w 657"/>
                <a:gd name="T67" fmla="*/ 375474 h 1032"/>
                <a:gd name="T68" fmla="*/ 408327 w 657"/>
                <a:gd name="T69" fmla="*/ 441235 h 10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rgbClr val="309950"/>
            </a:solidFill>
            <a:ln>
              <a:noFill/>
            </a:ln>
            <a:extLst/>
          </p:spPr>
          <p:txBody>
            <a:bodyPr wrap="none" lIns="91422" tIns="45711" rIns="91422" bIns="45711" anchor="ctr"/>
            <a:lstStyle/>
            <a:p>
              <a:endParaRPr lang="zh-CN" alt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51847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微软雅黑"/>
        <a:ea typeface="微软雅黑"/>
        <a:cs typeface=""/>
      </a:majorFont>
      <a:minorFont>
        <a:latin typeface="微软雅黑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2509</Words>
  <Application>Microsoft Office PowerPoint</Application>
  <PresentationFormat>宽屏</PresentationFormat>
  <Paragraphs>230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FontAwesome</vt:lpstr>
      <vt:lpstr>Gill Sans</vt:lpstr>
      <vt:lpstr>Lato</vt:lpstr>
      <vt:lpstr>Lato Light</vt:lpstr>
      <vt:lpstr>Lato Regular</vt:lpstr>
      <vt:lpstr>MS PGothic</vt:lpstr>
      <vt:lpstr>Open Sans Condensed</vt:lpstr>
      <vt:lpstr>黑体</vt:lpstr>
      <vt:lpstr>SimSun</vt:lpstr>
      <vt:lpstr>SimSun</vt:lpstr>
      <vt:lpstr>微软雅黑</vt:lpstr>
      <vt:lpstr>微软雅黑 Light</vt:lpstr>
      <vt:lpstr>Arial</vt:lpstr>
      <vt:lpstr>Calibri</vt:lpstr>
      <vt:lpstr>Impact</vt:lpstr>
      <vt:lpstr>Open Sans</vt:lpstr>
      <vt:lpstr>Open Sans Extrabold</vt:lpstr>
      <vt:lpstr>Open Sans Light</vt:lpstr>
      <vt:lpstr>Roboto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26</cp:revision>
  <dcterms:created xsi:type="dcterms:W3CDTF">2017-05-03T07:06:14Z</dcterms:created>
  <dcterms:modified xsi:type="dcterms:W3CDTF">2017-05-03T13:42:29Z</dcterms:modified>
</cp:coreProperties>
</file>