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269" r:id="rId5"/>
    <p:sldId id="270" r:id="rId6"/>
    <p:sldId id="301" r:id="rId7"/>
    <p:sldId id="271" r:id="rId8"/>
    <p:sldId id="273" r:id="rId9"/>
    <p:sldId id="272" r:id="rId10"/>
    <p:sldId id="274" r:id="rId11"/>
    <p:sldId id="275" r:id="rId12"/>
    <p:sldId id="276" r:id="rId13"/>
    <p:sldId id="277" r:id="rId14"/>
    <p:sldId id="278" r:id="rId15"/>
    <p:sldId id="279" r:id="rId16"/>
    <p:sldId id="280" r:id="rId17"/>
    <p:sldId id="281" r:id="rId18"/>
    <p:sldId id="284" r:id="rId19"/>
    <p:sldId id="293" r:id="rId20"/>
    <p:sldId id="286" r:id="rId21"/>
    <p:sldId id="287" r:id="rId22"/>
    <p:sldId id="282" r:id="rId23"/>
    <p:sldId id="288" r:id="rId24"/>
    <p:sldId id="289" r:id="rId25"/>
    <p:sldId id="290" r:id="rId26"/>
    <p:sldId id="291" r:id="rId27"/>
    <p:sldId id="292" r:id="rId28"/>
    <p:sldId id="283" r:id="rId29"/>
    <p:sldId id="285" r:id="rId30"/>
    <p:sldId id="294" r:id="rId31"/>
    <p:sldId id="295" r:id="rId32"/>
    <p:sldId id="296" r:id="rId33"/>
    <p:sldId id="300" r:id="rId34"/>
    <p:sldId id="298" r:id="rId35"/>
    <p:sldId id="297" r:id="rId36"/>
    <p:sldId id="299" r:id="rId37"/>
    <p:sldId id="302"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D16809"/>
    <a:srgbClr val="1C1C1C"/>
    <a:srgbClr val="319095"/>
    <a:srgbClr val="F5F5F5"/>
    <a:srgbClr val="5FCACB"/>
    <a:srgbClr val="F5841C"/>
    <a:srgbClr val="A0BF0D"/>
    <a:srgbClr val="FDB900"/>
    <a:srgbClr val="826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p:scale>
          <a:sx n="90" d="100"/>
          <a:sy n="90" d="100"/>
        </p:scale>
        <p:origin x="-1302" y="-414"/>
      </p:cViewPr>
      <p:guideLst>
        <p:guide orient="horz" pos="2160"/>
        <p:guide pos="384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tretch>
            <a:fillRect/>
          </a:stretch>
        </p:blipFill>
        <p:spPr>
          <a:xfrm>
            <a:off x="0" y="0"/>
            <a:ext cx="12192000" cy="69366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教学分析</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教学设计</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教学过程</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教学反思</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5.xml"/><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image" Target="../media/image44.png"/><Relationship Id="rId1" Type="http://schemas.openxmlformats.org/officeDocument/2006/relationships/image" Target="../media/image43.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5.xml"/><Relationship Id="rId7" Type="http://schemas.openxmlformats.org/officeDocument/2006/relationships/image" Target="../media/image57.png"/><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image" Target="../media/image61.jpeg"/><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6053" y="2295848"/>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chemeClr val="accent6"/>
                </a:solidFill>
                <a:latin typeface="微软雅黑" panose="020B0503020204020204" pitchFamily="34" charset="-122"/>
                <a:ea typeface="微软雅黑" panose="020B0503020204020204" pitchFamily="34" charset="-122"/>
              </a:rPr>
              <a:t>教学设计模板</a:t>
            </a:r>
            <a:endParaRPr lang="zh-CN" altLang="en-US" sz="5200" b="1" dirty="0">
              <a:solidFill>
                <a:schemeClr val="accent6"/>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3779" y="2161740"/>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rot="6543834">
            <a:off x="9343149" y="1641367"/>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3984941" y="3219178"/>
            <a:ext cx="5572359" cy="400110"/>
          </a:xfrm>
          <a:prstGeom prst="rect">
            <a:avLst/>
          </a:prstGeom>
          <a:noFill/>
        </p:spPr>
        <p:txBody>
          <a:bodyPr wrap="none" rtlCol="0">
            <a:spAutoFit/>
          </a:bodyPr>
          <a:lstStyle/>
          <a:p>
            <a:pPr algn="ct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教育教学培训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课堂教学课件</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 name="media1.mp3">
            <a:hlinkClick r:id="" action="ppaction://media"/>
          </p:cNvPr>
          <p:cNvPicPr>
            <a:picLocks noChangeAspect="1"/>
          </p:cNvPicPr>
          <p:nvPr>
            <a:audioFile r:link="rId1"/>
            <p:extLst>
              <p:ext uri="{DAA4B4D4-6D71-4841-9C94-3DE7FCFB9230}">
                <p14:media xmlns:p14="http://schemas.microsoft.com/office/powerpoint/2010/main" r:embed="rId2">
                  <p14:trim end="17071.689453"/>
                </p14:media>
              </p:ext>
            </p:extLst>
          </p:nvPr>
        </p:nvPicPr>
        <p:blipFill>
          <a:blip r:embed="rId3"/>
          <a:stretch>
            <a:fillRect/>
          </a:stretch>
        </p:blipFill>
        <p:spPr>
          <a:xfrm>
            <a:off x="-1135703" y="61268"/>
            <a:ext cx="609600" cy="609600"/>
          </a:xfrm>
          <a:prstGeom prst="rect">
            <a:avLst/>
          </a:prstGeom>
        </p:spPr>
      </p:pic>
      <p:grpSp>
        <p:nvGrpSpPr>
          <p:cNvPr id="46" name="组合 45"/>
          <p:cNvGrpSpPr/>
          <p:nvPr/>
        </p:nvGrpSpPr>
        <p:grpSpPr>
          <a:xfrm flipV="1">
            <a:off x="8629" y="2470087"/>
            <a:ext cx="11471638" cy="4511524"/>
            <a:chOff x="-38101" y="-105446"/>
            <a:chExt cx="12230101" cy="5039241"/>
          </a:xfrm>
        </p:grpSpPr>
        <p:sp>
          <p:nvSpPr>
            <p:cNvPr id="55"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79"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0" name="组合 79"/>
          <p:cNvGrpSpPr/>
          <p:nvPr/>
        </p:nvGrpSpPr>
        <p:grpSpPr>
          <a:xfrm flipV="1">
            <a:off x="7321859" y="-48371"/>
            <a:ext cx="4883789" cy="2129365"/>
            <a:chOff x="7325374" y="4777503"/>
            <a:chExt cx="4883789" cy="2129365"/>
          </a:xfrm>
        </p:grpSpPr>
        <p:sp>
          <p:nvSpPr>
            <p:cNvPr id="81"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fade">
                                      <p:cBhvr>
                                        <p:cTn id="9" dur="1000"/>
                                        <p:tgtEl>
                                          <p:spTgt spid="46"/>
                                        </p:tgtEl>
                                      </p:cBhvr>
                                    </p:animEffect>
                                    <p:anim calcmode="lin" valueType="num">
                                      <p:cBhvr>
                                        <p:cTn id="10" dur="1000" fill="hold"/>
                                        <p:tgtEl>
                                          <p:spTgt spid="46"/>
                                        </p:tgtEl>
                                        <p:attrNameLst>
                                          <p:attrName>ppt_x</p:attrName>
                                        </p:attrNameLst>
                                      </p:cBhvr>
                                      <p:tavLst>
                                        <p:tav tm="0">
                                          <p:val>
                                            <p:strVal val="#ppt_x"/>
                                          </p:val>
                                        </p:tav>
                                        <p:tav tm="100000">
                                          <p:val>
                                            <p:strVal val="#ppt_x"/>
                                          </p:val>
                                        </p:tav>
                                      </p:tavLst>
                                    </p:anim>
                                    <p:anim calcmode="lin" valueType="num">
                                      <p:cBhvr>
                                        <p:cTn id="11" dur="1000" fill="hold"/>
                                        <p:tgtEl>
                                          <p:spTgt spid="46"/>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23" presetClass="entr" presetSubtype="528"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childTnLst>
                          </p:cTn>
                        </p:par>
                        <p:par>
                          <p:cTn id="24" fill="hold">
                            <p:stCondLst>
                              <p:cond delay="899"/>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1399"/>
                            </p:stCondLst>
                            <p:childTnLst>
                              <p:par>
                                <p:cTn id="32" presetID="22" presetClass="entr" presetSubtype="8"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endParaRPr lang="zh-CN" altLang="en-US" sz="1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38" tIns="45719" rIns="91438" bIns="45719" numCol="1" anchor="t" anchorCtr="0" compatLnSpc="1"/>
            <a:lstStyle/>
            <a:p>
              <a:pPr>
                <a:defRPr/>
              </a:pPr>
              <a:endParaRPr lang="zh-CN" altLang="en-US" kern="0">
                <a:solidFill>
                  <a:prstClr val="black"/>
                </a:solidFill>
                <a:latin typeface="Calibri" panose="020F0502020204030204"/>
                <a:ea typeface="宋体" panose="02010600030101010101" pitchFamily="2" charset="-122"/>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20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5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5"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p:spPr>
          <p:txBody>
            <a:bodyPr vert="horz" wrap="square" lIns="121920" tIns="60960" rIns="121920" bIns="60960" numCol="1" anchor="t" anchorCtr="0" compatLnSpc="1"/>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1pPr>
              <a:lvl2pPr marL="544830" indent="-8763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2pPr>
              <a:lvl3pPr marL="1089025" indent="-174625"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3pPr>
              <a:lvl4pPr marL="1631950" indent="-26035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4pPr>
              <a:lvl5pPr marL="2176780" indent="-34798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00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zh-CN" altLang="en-US" sz="1600" b="1" dirty="0">
              <a:solidFill>
                <a:srgbClr val="FDB900"/>
              </a:solidFill>
              <a:latin typeface="微软雅黑" panose="020B0503020204020204" pitchFamily="34" charset="-122"/>
              <a:ea typeface="微软雅黑" panose="020B0503020204020204" pitchFamily="34" charset="-122"/>
            </a:endParaRPr>
          </a:p>
        </p:txBody>
      </p:sp>
      <p:sp>
        <p:nvSpPr>
          <p:cNvPr id="57" name="矩形 56"/>
          <p:cNvSpPr/>
          <p:nvPr/>
        </p:nvSpPr>
        <p:spPr>
          <a:xfrm>
            <a:off x="107303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zh-CN" altLang="en-US" sz="1600" b="1" dirty="0">
              <a:solidFill>
                <a:srgbClr val="F5841C"/>
              </a:solidFill>
              <a:latin typeface="微软雅黑" panose="020B0503020204020204" pitchFamily="34" charset="-122"/>
              <a:ea typeface="微软雅黑" panose="020B0503020204020204" pitchFamily="34" charset="-122"/>
            </a:endParaRPr>
          </a:p>
        </p:txBody>
      </p:sp>
      <p:sp>
        <p:nvSpPr>
          <p:cNvPr id="59" name="矩形 58"/>
          <p:cNvSpPr/>
          <p:nvPr/>
        </p:nvSpPr>
        <p:spPr>
          <a:xfrm>
            <a:off x="1073038" y="4635769"/>
            <a:ext cx="2178359" cy="954107"/>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zh-CN" altLang="en-US" sz="1600" b="1" dirty="0">
              <a:solidFill>
                <a:srgbClr val="A0BF0D"/>
              </a:solidFill>
              <a:latin typeface="微软雅黑" panose="020B0503020204020204" pitchFamily="34" charset="-122"/>
              <a:ea typeface="微软雅黑" panose="020B0503020204020204" pitchFamily="34" charset="-122"/>
            </a:endParaRPr>
          </a:p>
        </p:txBody>
      </p:sp>
      <p:sp>
        <p:nvSpPr>
          <p:cNvPr id="61" name="矩形 60"/>
          <p:cNvSpPr/>
          <p:nvPr/>
        </p:nvSpPr>
        <p:spPr>
          <a:xfrm>
            <a:off x="891056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endParaRPr lang="zh-CN" altLang="en-US" sz="1600" b="1" dirty="0">
              <a:solidFill>
                <a:srgbClr val="319095"/>
              </a:solidFill>
              <a:latin typeface="微软雅黑" panose="020B0503020204020204" pitchFamily="34" charset="-122"/>
              <a:ea typeface="微软雅黑" panose="020B0503020204020204" pitchFamily="34" charset="-122"/>
            </a:endParaRPr>
          </a:p>
        </p:txBody>
      </p:sp>
      <p:sp>
        <p:nvSpPr>
          <p:cNvPr id="63" name="矩形 62"/>
          <p:cNvSpPr/>
          <p:nvPr/>
        </p:nvSpPr>
        <p:spPr>
          <a:xfrm>
            <a:off x="8910568" y="4635769"/>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4" name="五边形 63"/>
          <p:cNvSpPr/>
          <p:nvPr/>
        </p:nvSpPr>
        <p:spPr>
          <a:xfrm>
            <a:off x="6095597" y="1803266"/>
            <a:ext cx="2597634" cy="2027831"/>
          </a:xfrm>
          <a:prstGeom prst="homePlate">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endParaRPr lang="zh-CN" altLang="en-US" sz="7200" dirty="0">
              <a:solidFill>
                <a:schemeClr val="accent3"/>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endParaRPr lang="en-US" sz="4400" dirty="0">
                <a:solidFill>
                  <a:srgbClr val="F2F2F2"/>
                </a:solidFill>
                <a:latin typeface="GeosansLight" pitchFamily="2" charset="0"/>
              </a:endParaRP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2">
                    <a:lumMod val="50000"/>
                  </a:schemeClr>
                </a:solidFill>
                <a:latin typeface="微软雅黑" panose="020B0503020204020204" pitchFamily="34" charset="-122"/>
                <a:ea typeface="微软雅黑" panose="020B0503020204020204" pitchFamily="34" charset="-122"/>
              </a:endParaRPr>
            </a:p>
          </p:txBody>
        </p:sp>
      </p:grpSp>
      <p:grpSp>
        <p:nvGrpSpPr>
          <p:cNvPr id="12" name="Group 34"/>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endParaRPr lang="en-US" sz="4400" dirty="0">
                <a:solidFill>
                  <a:srgbClr val="F2F2F2"/>
                </a:solidFill>
                <a:latin typeface="GeosansLight" pitchFamily="2" charset="0"/>
              </a:endParaRP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16" name="Group 40"/>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endParaRPr lang="en-US" sz="4400" dirty="0">
                <a:solidFill>
                  <a:srgbClr val="F2F2F2"/>
                </a:solidFill>
                <a:latin typeface="GeosansLight" pitchFamily="2" charset="0"/>
              </a:endParaRP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5" fontAlgn="base">
              <a:spcBef>
                <a:spcPct val="0"/>
              </a:spcBef>
              <a:spcAft>
                <a:spcPct val="0"/>
              </a:spcAft>
            </a:pPr>
            <a:r>
              <a:rPr lang="zh-CN" altLang="en-US" sz="2400" b="1" dirty="0">
                <a:solidFill>
                  <a:srgbClr val="3F3F3F"/>
                </a:solidFill>
                <a:latin typeface="微软雅黑" panose="020B0503020204020204" pitchFamily="34" charset="-122"/>
                <a:ea typeface="微软雅黑" panose="020B0503020204020204" pitchFamily="34" charset="-122"/>
              </a:rPr>
              <a:t>添加文字</a:t>
            </a:r>
            <a:endParaRPr lang="en-US" altLang="zh-CN" sz="2400" b="1" dirty="0">
              <a:solidFill>
                <a:srgbClr val="3F3F3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en-US" altLang="zh-CN" dirty="0" smtClean="0">
                <a:latin typeface="微软雅黑" panose="020B0503020204020204" pitchFamily="34" charset="-122"/>
                <a:ea typeface="微软雅黑" panose="020B0503020204020204" pitchFamily="34" charset="-122"/>
              </a:rPr>
              <a:t>th8154</a:t>
            </a:r>
            <a:r>
              <a:rPr lang="zh-CN" altLang="en-US" dirty="0" smtClean="0">
                <a:latin typeface="微软雅黑" panose="020B0503020204020204" pitchFamily="34" charset="-122"/>
                <a:ea typeface="微软雅黑" panose="020B0503020204020204" pitchFamily="34" charset="-122"/>
              </a:rPr>
              <a:t>设计师</a:t>
            </a:r>
            <a:r>
              <a:rPr lang="zh-CN" altLang="en-US" dirty="0">
                <a:latin typeface="微软雅黑" panose="020B0503020204020204" pitchFamily="34" charset="-122"/>
                <a:ea typeface="微软雅黑" panose="020B0503020204020204" pitchFamily="34" charset="-122"/>
              </a:rPr>
              <a:t>致力于教学课件、教学设计、汇报</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及相册</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动态模板。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5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1</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图形中的图片（多因排版的需要，将图片填充在图形中）：选中图片→</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在窗口</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上方功能区位置单击→“绘图工具”</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格式”</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2</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→单击“形状填充”展开下拉</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菜单→</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选择“图片”→字弹出的“插入图片”的对话框窗口中选择需要的图片即可。</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3</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1751013" y="5606752"/>
            <a:ext cx="2801937"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模板全部原创设计，精心制作。涉及教育、培训、学业、商务、展览</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a:p>
            <a:pPr eaLnBrk="1" hangingPunct="1">
              <a:spcBef>
                <a:spcPct val="20000"/>
              </a:spcBef>
            </a:pP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节日</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、情感等各个领域。</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bwMode="auto">
          <a:xfrm>
            <a:off x="5186363" y="1764320"/>
            <a:ext cx="6357937" cy="4295775"/>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添加视频或相关图片</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en-US" altLang="zh-CN"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nvGrpSpPr>
          <p:cNvPr id="94" name="Group 63"/>
          <p:cNvGrpSpPr/>
          <p:nvPr/>
        </p:nvGrpSpPr>
        <p:grpSpPr bwMode="auto">
          <a:xfrm>
            <a:off x="6998449" y="3072364"/>
            <a:ext cx="811759" cy="756718"/>
            <a:chOff x="2208" y="1392"/>
            <a:chExt cx="1132" cy="1055"/>
          </a:xfrm>
          <a:solidFill>
            <a:schemeClr val="accent4"/>
          </a:solidFill>
        </p:grpSpPr>
        <p:sp>
          <p:nvSpPr>
            <p:cNvPr id="95" name="Freeform 64"/>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6" name="Freeform 65"/>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97" name="Freeform 66"/>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8" name="Freeform 67"/>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9" name="Freeform 68"/>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100" name="Freeform 69"/>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grpSp>
      <p:pic>
        <p:nvPicPr>
          <p:cNvPr id="101" name="Picture 12" descr="23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50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00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00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350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00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th8154</a:t>
            </a:r>
            <a:r>
              <a:rPr lang="zh-CN" altLang="en-US" sz="1600" dirty="0" smtClean="0">
                <a:solidFill>
                  <a:schemeClr val="accent5"/>
                </a:solidFill>
                <a:latin typeface="微软雅黑" panose="020B0503020204020204" pitchFamily="34" charset="-122"/>
                <a:ea typeface="微软雅黑" panose="020B0503020204020204" pitchFamily="34" charset="-122"/>
              </a:rPr>
              <a:t>设计师</a:t>
            </a:r>
            <a:r>
              <a:rPr lang="zh-CN" altLang="en-US" sz="1600" dirty="0">
                <a:solidFill>
                  <a:schemeClr val="accent5"/>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及相册</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的原创设计与</a:t>
            </a:r>
            <a:r>
              <a:rPr lang="zh-CN" altLang="en-US" sz="1600" dirty="0" smtClean="0">
                <a:solidFill>
                  <a:schemeClr val="accent5"/>
                </a:solidFill>
                <a:latin typeface="微软雅黑" panose="020B0503020204020204" pitchFamily="34" charset="-122"/>
                <a:ea typeface="微软雅黑" panose="020B0503020204020204" pitchFamily="34" charset="-122"/>
              </a:rPr>
              <a:t>美化</a:t>
            </a:r>
            <a:r>
              <a:rPr lang="zh-CN" altLang="en-US" sz="1600" dirty="0">
                <a:solidFill>
                  <a:schemeClr val="accent5"/>
                </a:solidFill>
                <a:latin typeface="微软雅黑" panose="020B0503020204020204" pitchFamily="34" charset="-122"/>
                <a:ea typeface="微软雅黑" panose="020B0503020204020204" pitchFamily="34" charset="-122"/>
              </a:rPr>
              <a:t>。</a:t>
            </a:r>
            <a:endParaRPr lang="zh-CN" altLang="en-US" sz="1600" dirty="0">
              <a:solidFill>
                <a:schemeClr val="accent5"/>
              </a:solidFill>
              <a:latin typeface="微软雅黑" panose="020B0503020204020204" pitchFamily="34" charset="-122"/>
              <a:ea typeface="微软雅黑" panose="020B0503020204020204" pitchFamily="34" charset="-122"/>
            </a:endParaRP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th8154</a:t>
            </a:r>
            <a:r>
              <a:rPr lang="zh-CN" altLang="en-US" sz="1600" dirty="0" smtClean="0">
                <a:solidFill>
                  <a:schemeClr val="accent5"/>
                </a:solidFill>
                <a:latin typeface="微软雅黑" panose="020B0503020204020204" pitchFamily="34" charset="-122"/>
                <a:ea typeface="微软雅黑" panose="020B0503020204020204" pitchFamily="34" charset="-122"/>
              </a:rPr>
              <a:t>出品</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p:nvPr/>
          </p:nvGrpSpPr>
          <p:grpSpPr bwMode="auto">
            <a:xfrm>
              <a:off x="2437354" y="4709779"/>
              <a:ext cx="4433888" cy="962025"/>
              <a:chOff x="0" y="0"/>
              <a:chExt cx="4433422" cy="962082"/>
            </a:xfrm>
          </p:grpSpPr>
          <p:sp>
            <p:nvSpPr>
              <p:cNvPr id="78"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89" name="图片 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p:nvPr/>
          </p:nvGrpSpPr>
          <p:grpSpPr bwMode="auto">
            <a:xfrm>
              <a:off x="7261806" y="1579819"/>
              <a:ext cx="4433888" cy="962025"/>
              <a:chOff x="0" y="0"/>
              <a:chExt cx="4433422" cy="962082"/>
            </a:xfrm>
          </p:grpSpPr>
          <p:sp>
            <p:nvSpPr>
              <p:cNvPr id="93"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97"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endParaRPr lang="zh-CN" altLang="en-US" dirty="0">
                  <a:solidFill>
                    <a:schemeClr val="accent3"/>
                  </a:solidFill>
                </a:endParaRP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endParaRPr lang="zh-CN" altLang="en-US" dirty="0">
                  <a:solidFill>
                    <a:schemeClr val="accent1"/>
                  </a:solidFill>
                </a:endParaRP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endParaRPr lang="zh-CN" altLang="en-US" dirty="0">
                  <a:solidFill>
                    <a:schemeClr val="accent5"/>
                  </a:solidFill>
                </a:endParaRP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panose="020F0502020204030204"/>
                <a:ea typeface="微软雅黑" panose="020B0503020204020204" pitchFamily="34" charset="-122"/>
              </a:rPr>
              <a:t>添加文本</a:t>
            </a:r>
            <a:endParaRPr lang="zh-CN" altLang="en-US" sz="2800" kern="0" dirty="0">
              <a:solidFill>
                <a:sysClr val="window" lastClr="FFFFFF"/>
              </a:solidFill>
              <a:latin typeface="Calibri" panose="020F0502020204030204"/>
              <a:ea typeface="微软雅黑" panose="020B0503020204020204" pitchFamily="34" charset="-122"/>
            </a:endParaRP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动态模板。</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6" name="Rectangle 3"/>
          <p:cNvSpPr>
            <a:spLocks noChangeArrowheads="1"/>
          </p:cNvSpPr>
          <p:nvPr/>
        </p:nvSpPr>
        <p:spPr bwMode="auto">
          <a:xfrm>
            <a:off x="7461219" y="2281112"/>
            <a:ext cx="1922680" cy="377896"/>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8" name="Rectangle 3"/>
          <p:cNvSpPr>
            <a:spLocks noChangeArrowheads="1"/>
          </p:cNvSpPr>
          <p:nvPr/>
        </p:nvSpPr>
        <p:spPr bwMode="auto">
          <a:xfrm>
            <a:off x="9609145" y="2865140"/>
            <a:ext cx="1954498" cy="377896"/>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图形中的图片：选中图片→在窗口上方功能区位置单击→“绘图工具”</a:t>
            </a:r>
            <a:r>
              <a:rPr lang="en-US" altLang="zh-CN" dirty="0">
                <a:solidFill>
                  <a:schemeClr val="accent1">
                    <a:lumMod val="75000"/>
                  </a:schemeClr>
                </a:solidFill>
                <a:latin typeface="微软雅黑" panose="020B0503020204020204" pitchFamily="34" charset="-122"/>
                <a:ea typeface="微软雅黑" panose="020B0503020204020204" pitchFamily="34" charset="-122"/>
              </a:rPr>
              <a:t>/“</a:t>
            </a:r>
            <a:r>
              <a:rPr lang="zh-CN" altLang="en-US" dirty="0">
                <a:solidFill>
                  <a:schemeClr val="accent1">
                    <a:lumMod val="75000"/>
                  </a:schemeClr>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1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1"/>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03"/>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14"/>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a:solidFill>
                  <a:srgbClr val="FFFFFF"/>
                </a:solidFill>
                <a:bevel/>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i="1" dirty="0" smtClean="0">
                <a:solidFill>
                  <a:schemeClr val="bg1"/>
                </a:solidFill>
                <a:latin typeface="Calibri" panose="020F0502020204030204" pitchFamily="34" charset="0"/>
                <a:sym typeface="宋体" panose="02010600030101010101" pitchFamily="2" charset="-122"/>
              </a:rPr>
              <a:t>添加关键文本说明</a:t>
            </a:r>
            <a:endParaRPr lang="zh-CN" altLang="en-US" sz="2000" b="1" i="1" dirty="0">
              <a:solidFill>
                <a:schemeClr val="bg1"/>
              </a:solidFill>
              <a:latin typeface="Calibri" panose="020F0502020204030204" pitchFamily="34" charset="0"/>
              <a:sym typeface="宋体" panose="02010600030101010101" pitchFamily="2"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smtClean="0">
                  <a:solidFill>
                    <a:srgbClr val="2E3740"/>
                  </a:solidFill>
                  <a:latin typeface="微软雅黑" panose="020B0503020204020204" pitchFamily="34" charset="-122"/>
                  <a:ea typeface="微软雅黑" panose="020B0503020204020204" pitchFamily="34" charset="-122"/>
                  <a:sym typeface="Calibri" panose="020F0502020204030204" pitchFamily="34" charset="0"/>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0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6" name="Freeform 11"/>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85515" rIns="101371" bIns="85514" anchor="ctr"/>
          <a:lstStyle/>
          <a:p>
            <a:endParaRPr lang="zh-CN" altLang="en-US"/>
          </a:p>
        </p:txBody>
      </p:sp>
      <p:sp>
        <p:nvSpPr>
          <p:cNvPr id="17" name="Freeform 13"/>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1" tIns="85515" rIns="1" bIns="85514" anchor="ctr"/>
          <a:lstStyle/>
          <a:p>
            <a:endParaRPr lang="zh-CN" altLang="en-US"/>
          </a:p>
        </p:txBody>
      </p:sp>
      <p:sp>
        <p:nvSpPr>
          <p:cNvPr id="18" name="Freeform 15"/>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6" rIns="1" bIns="85515" anchor="ctr"/>
          <a:lstStyle/>
          <a:p>
            <a:endParaRPr lang="zh-CN" altLang="en-US"/>
          </a:p>
        </p:txBody>
      </p:sp>
      <p:sp>
        <p:nvSpPr>
          <p:cNvPr id="19" name="Freeform 17"/>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5" rIns="0" bIns="85515" anchor="ctr"/>
          <a:lstStyle/>
          <a:p>
            <a:endParaRPr lang="zh-CN" altLang="en-US"/>
          </a:p>
        </p:txBody>
      </p:sp>
      <p:sp>
        <p:nvSpPr>
          <p:cNvPr id="20" name="Freeform 19"/>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th8154</a:t>
            </a:r>
            <a:r>
              <a:rPr lang="zh-CN" altLang="en-US"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设计师</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及相册</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的原创设计与美化，为您提供实用美观，精致大气，方便修改的</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动态模板。</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38" name="图片 3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550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p:spPr>
        <p:txBody>
          <a:bodyPr anchor="ctr"/>
          <a:lstStyle/>
          <a:p>
            <a:endParaRPr lang="zh-CN" altLang="en-US"/>
          </a:p>
        </p:txBody>
      </p:sp>
      <p:sp>
        <p:nvSpPr>
          <p:cNvPr id="16" name="任意多边形 3"/>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p:spPr>
        <p:txBody>
          <a:bodyPr anchor="ctr"/>
          <a:lstStyle/>
          <a:p>
            <a:endParaRPr lang="zh-CN" altLang="en-US"/>
          </a:p>
        </p:txBody>
      </p:sp>
      <p:sp>
        <p:nvSpPr>
          <p:cNvPr id="17" name="任意多边形 5"/>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p:spPr>
        <p:txBody>
          <a:bodyPr anchor="ctr"/>
          <a:lstStyle/>
          <a:p>
            <a:endParaRPr lang="zh-CN" altLang="en-US"/>
          </a:p>
        </p:txBody>
      </p:sp>
      <p:sp>
        <p:nvSpPr>
          <p:cNvPr id="18" name="任意多边形 6"/>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组合 1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组合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2"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保留文字的格式和动画效果不变，请不要删除文本框，直接把文本框中的文字替换即可。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图形中的</a:t>
            </a:r>
            <a:r>
              <a:rPr lang="zh-CN" altLang="en-US" sz="1400" dirty="0" smtClean="0">
                <a:solidFill>
                  <a:schemeClr val="bg1"/>
                </a:solidFill>
                <a:latin typeface="微软雅黑" panose="020B0503020204020204" pitchFamily="34" charset="-122"/>
                <a:ea typeface="微软雅黑" panose="020B0503020204020204" pitchFamily="34" charset="-122"/>
              </a:rPr>
              <a:t>图片多</a:t>
            </a:r>
            <a:r>
              <a:rPr lang="zh-CN" altLang="en-US" sz="1400" dirty="0">
                <a:solidFill>
                  <a:schemeClr val="bg1"/>
                </a:solidFill>
                <a:latin typeface="微软雅黑" panose="020B0503020204020204" pitchFamily="34" charset="-122"/>
                <a:ea typeface="微软雅黑" panose="020B0503020204020204" pitchFamily="34" charset="-122"/>
              </a:rPr>
              <a:t>因排版的需要，将图片填充在图形</a:t>
            </a:r>
            <a:r>
              <a:rPr lang="zh-CN" altLang="en-US" sz="1400" dirty="0" smtClean="0">
                <a:solidFill>
                  <a:schemeClr val="bg1"/>
                </a:solidFill>
                <a:latin typeface="微软雅黑" panose="020B0503020204020204" pitchFamily="34" charset="-122"/>
                <a:ea typeface="微软雅黑" panose="020B0503020204020204" pitchFamily="34" charset="-122"/>
              </a:rPr>
              <a:t>中。</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1" name="Group 24"/>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5" name="Group 28"/>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0" name="Group 33"/>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添加关键说明文本</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 name="Freeform 4"/>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p:spPr>
        <p:txBody>
          <a:bodyPr lIns="91433" tIns="45716" rIns="91433" bIns="45716"/>
          <a:lstStyle/>
          <a:p>
            <a:endParaRPr lang="zh-CN" altLang="en-US"/>
          </a:p>
        </p:txBody>
      </p:sp>
      <p:sp>
        <p:nvSpPr>
          <p:cNvPr id="35" name="Freeform 13"/>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00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3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ln>
            </p:spPr>
            <p:txBody>
              <a:bodyPr vert="horz" wrap="square" lIns="91440" tIns="45720" rIns="91440" bIns="45720" numCol="1" anchor="t" anchorCtr="0" compatLnSpc="1"/>
              <a:lstStyle/>
              <a:p>
                <a:endParaRPr lang="en-US"/>
              </a:p>
            </p:txBody>
          </p:sp>
          <p:sp>
            <p:nvSpPr>
              <p:cNvPr id="292" name="Freeform 152"/>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3" name="Freeform 153"/>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ln>
            </p:spPr>
            <p:txBody>
              <a:bodyPr vert="horz" wrap="square" lIns="91440" tIns="45720" rIns="91440" bIns="45720" numCol="1" anchor="t" anchorCtr="0" compatLnSpc="1"/>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5" name="Freeform 165"/>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06" name="Freeform 166"/>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ln>
            </p:spPr>
            <p:txBody>
              <a:bodyPr vert="horz" wrap="square" lIns="91440" tIns="45720" rIns="91440" bIns="45720" numCol="1" anchor="t" anchorCtr="0" compatLnSpc="1"/>
              <a:lstStyle/>
              <a:p>
                <a:endParaRPr lang="en-US"/>
              </a:p>
            </p:txBody>
          </p:sp>
          <p:sp>
            <p:nvSpPr>
              <p:cNvPr id="307" name="Freeform 167"/>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ln>
            </p:spPr>
            <p:txBody>
              <a:bodyPr vert="horz" wrap="square" lIns="91440" tIns="45720" rIns="91440" bIns="45720" numCol="1" anchor="t" anchorCtr="0" compatLnSpc="1"/>
              <a:lstStyle/>
              <a:p>
                <a:endParaRPr lang="en-US"/>
              </a:p>
            </p:txBody>
          </p:sp>
          <p:sp>
            <p:nvSpPr>
              <p:cNvPr id="308" name="Freeform 168"/>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ln>
            </p:spPr>
            <p:txBody>
              <a:bodyPr vert="horz" wrap="square" lIns="91440" tIns="45720" rIns="91440" bIns="45720" numCol="1" anchor="t" anchorCtr="0" compatLnSpc="1"/>
              <a:lstStyle/>
              <a:p>
                <a:endParaRPr lang="en-US"/>
              </a:p>
            </p:txBody>
          </p:sp>
          <p:sp>
            <p:nvSpPr>
              <p:cNvPr id="309" name="Freeform 169"/>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ln>
            </p:spPr>
            <p:txBody>
              <a:bodyPr vert="horz" wrap="square" lIns="91440" tIns="45720" rIns="91440" bIns="45720" numCol="1" anchor="t" anchorCtr="0" compatLnSpc="1"/>
              <a:lstStyle/>
              <a:p>
                <a:endParaRPr lang="en-US"/>
              </a:p>
            </p:txBody>
          </p:sp>
          <p:sp>
            <p:nvSpPr>
              <p:cNvPr id="310" name="Freeform 170"/>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311" name="Freeform 171"/>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ln>
            </p:spPr>
            <p:txBody>
              <a:bodyPr vert="horz" wrap="square" lIns="91440" tIns="45720" rIns="91440" bIns="45720" numCol="1" anchor="t" anchorCtr="0" compatLnSpc="1"/>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ln>
            </p:spPr>
            <p:txBody>
              <a:bodyPr vert="horz" wrap="square" lIns="91440" tIns="45720" rIns="91440" bIns="45720" numCol="1" anchor="t" anchorCtr="0" compatLnSpc="1"/>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ln>
            </p:spPr>
            <p:txBody>
              <a:bodyPr vert="horz" wrap="square" lIns="91440" tIns="45720" rIns="91440" bIns="45720" numCol="1" anchor="t" anchorCtr="0" compatLnSpc="1"/>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ln>
            </p:spPr>
            <p:txBody>
              <a:bodyPr vert="horz" wrap="square" lIns="91440" tIns="45720" rIns="91440" bIns="45720" numCol="1" anchor="t" anchorCtr="0" compatLnSpc="1"/>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4" name="Freeform 194"/>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5" name="Freeform 195"/>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36" name="Freeform 196"/>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37" name="Freeform 197"/>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sp>
            <p:nvSpPr>
              <p:cNvPr id="338" name="Freeform 198"/>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9" name="Freeform 199"/>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0" name="Freeform 200"/>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1" name="Freeform 201"/>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42" name="Freeform 202"/>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43" name="Freeform 203"/>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85" name="Freeform 3502"/>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ln>
            </p:spPr>
            <p:txBody>
              <a:bodyPr vert="horz" wrap="square" lIns="91440" tIns="45720" rIns="91440" bIns="45720" numCol="1" anchor="t" anchorCtr="0" compatLnSpc="1"/>
              <a:lstStyle/>
              <a:p>
                <a:endParaRPr lang="en-US"/>
              </a:p>
            </p:txBody>
          </p:sp>
          <p:sp>
            <p:nvSpPr>
              <p:cNvPr id="286" name="Freeform 3503"/>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ln>
            </p:spPr>
            <p:txBody>
              <a:bodyPr vert="horz" wrap="square" lIns="91440" tIns="45720" rIns="91440" bIns="45720" numCol="1" anchor="t" anchorCtr="0" compatLnSpc="1"/>
              <a:lstStyle/>
              <a:p>
                <a:endParaRPr lang="en-US"/>
              </a:p>
            </p:txBody>
          </p:sp>
          <p:sp>
            <p:nvSpPr>
              <p:cNvPr id="287" name="Freeform 3504"/>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sp>
            <p:nvSpPr>
              <p:cNvPr id="288" name="Freeform 3505"/>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ln>
            </p:spPr>
            <p:txBody>
              <a:bodyPr vert="horz" wrap="square" lIns="91440" tIns="45720" rIns="91440" bIns="45720" numCol="1" anchor="t" anchorCtr="0" compatLnSpc="1"/>
              <a:lstStyle/>
              <a:p>
                <a:endParaRPr lang="en-US"/>
              </a:p>
            </p:txBody>
          </p:sp>
          <p:sp>
            <p:nvSpPr>
              <p:cNvPr id="289" name="Freeform 3506"/>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90" name="Freeform 3507"/>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10" name="Freeform 3242"/>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ln>
            </p:spPr>
            <p:txBody>
              <a:bodyPr vert="horz" wrap="square" lIns="91440" tIns="45720" rIns="91440" bIns="45720" numCol="1" anchor="t" anchorCtr="0" compatLnSpc="1"/>
              <a:lstStyle/>
              <a:p>
                <a:endParaRPr lang="en-US"/>
              </a:p>
            </p:txBody>
          </p:sp>
          <p:sp>
            <p:nvSpPr>
              <p:cNvPr id="211" name="Freeform 3796"/>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ln>
            </p:spPr>
            <p:txBody>
              <a:bodyPr vert="horz" wrap="square" lIns="91440" tIns="45720" rIns="91440" bIns="45720" numCol="1" anchor="t" anchorCtr="0" compatLnSpc="1"/>
              <a:lstStyle/>
              <a:p>
                <a:endParaRPr lang="en-US"/>
              </a:p>
            </p:txBody>
          </p:sp>
          <p:sp>
            <p:nvSpPr>
              <p:cNvPr id="212" name="Freeform 3797"/>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3" name="Freeform 3798"/>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4" name="Freeform 3799"/>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5" name="Freeform 3800"/>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6" name="Freeform 3801"/>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7" name="Freeform 3802"/>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8" name="Freeform 3803"/>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9" name="Freeform 3804"/>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0" name="Freeform 3805"/>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1" name="Freeform 3806"/>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2" name="Freeform 3807"/>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3" name="Freeform 3808"/>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ln>
            </p:spPr>
            <p:txBody>
              <a:bodyPr vert="horz" wrap="square" lIns="91440" tIns="45720" rIns="91440" bIns="45720" numCol="1" anchor="t" anchorCtr="0" compatLnSpc="1"/>
              <a:lstStyle/>
              <a:p>
                <a:endParaRPr lang="en-US"/>
              </a:p>
            </p:txBody>
          </p:sp>
          <p:sp>
            <p:nvSpPr>
              <p:cNvPr id="224" name="Freeform 3809"/>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ln>
            </p:spPr>
            <p:txBody>
              <a:bodyPr vert="horz" wrap="square" lIns="91440" tIns="45720" rIns="91440" bIns="45720" numCol="1" anchor="t" anchorCtr="0" compatLnSpc="1"/>
              <a:lstStyle/>
              <a:p>
                <a:endParaRPr lang="en-US"/>
              </a:p>
            </p:txBody>
          </p:sp>
          <p:sp>
            <p:nvSpPr>
              <p:cNvPr id="225" name="Freeform 3810"/>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ln>
            </p:spPr>
            <p:txBody>
              <a:bodyPr vert="horz" wrap="square" lIns="91440" tIns="45720" rIns="91440" bIns="45720" numCol="1" anchor="t" anchorCtr="0" compatLnSpc="1"/>
              <a:lstStyle/>
              <a:p>
                <a:endParaRPr lang="en-US"/>
              </a:p>
            </p:txBody>
          </p:sp>
          <p:sp>
            <p:nvSpPr>
              <p:cNvPr id="226" name="Freeform 3811"/>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7" name="Freeform 3812"/>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8" name="Freeform 3813"/>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9" name="Freeform 3814"/>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0" name="Freeform 3815"/>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1" name="Freeform 3816"/>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2" name="Freeform 3817"/>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3" name="Freeform 3818"/>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4" name="Freeform 3819"/>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pic>
            <p:nvPicPr>
              <p:cNvPr id="235" name="Picture 3820"/>
              <p:cNvPicPr>
                <a:picLocks noChangeAspect="1" noChangeArrowheads="1"/>
              </p:cNvPicPr>
              <p:nvPr/>
            </p:nvPicPr>
            <p:blipFill>
              <a:blip r:embed="rId5"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6"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8" name="Freeform 3823"/>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9" name="Freeform 3824"/>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0" name="Freeform 3825"/>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1" name="Freeform 3826"/>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2" name="Freeform 3827"/>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3" name="Freeform 3829"/>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4" name="Freeform 3830"/>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5" name="Freeform 3831"/>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6" name="Freeform 3832"/>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7" name="Freeform 3833"/>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8" name="Freeform 3834"/>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9" name="Freeform 3835"/>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0" name="Freeform 3836"/>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1" name="Freeform 3837"/>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2" name="Freeform 3838"/>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3" name="Freeform 3839"/>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4" name="Freeform 3840"/>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5" name="Freeform 3841"/>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6" name="Freeform 3842"/>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7" name="Freeform 3843"/>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8" name="Freeform 3844"/>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9" name="Freeform 3845"/>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0" name="Freeform 3846"/>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1" name="Freeform 3847"/>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2" name="Freeform 3848"/>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3" name="Freeform 3849"/>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4" name="Freeform 3850"/>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5" name="Freeform 3851"/>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6" name="Freeform 3852"/>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7" name="Freeform 3853"/>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8" name="Freeform 3854"/>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9" name="Freeform 3855"/>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0" name="Freeform 3856"/>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1" name="Freeform 3857"/>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2" name="Freeform 3858"/>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3" name="Freeform 3859"/>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4" name="Freeform 3860"/>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5" name="Freeform 3861"/>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6" name="Freeform 3862"/>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7" name="Freeform 3863"/>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8" name="Freeform 3864"/>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pic>
            <p:nvPicPr>
              <p:cNvPr id="279" name="Picture 3865"/>
              <p:cNvPicPr>
                <a:picLocks noChangeAspect="1" noChangeArrowheads="1"/>
              </p:cNvPicPr>
              <p:nvPr/>
            </p:nvPicPr>
            <p:blipFill>
              <a:blip r:embed="rId7"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1" name="Freeform 3867"/>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2" name="Freeform 3868"/>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3" name="Freeform 3869"/>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endParaRPr lang="zh-CN" altLang="en-US" sz="3200" dirty="0">
              <a:latin typeface="微软雅黑 Light" panose="020B0502040204020203" pitchFamily="34" charset="-122"/>
              <a:ea typeface="微软雅黑 Light" panose="020B0502040204020203" pitchFamily="34" charset="-122"/>
            </a:endParaRP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endParaRPr lang="zh-CN" altLang="en-US" sz="2000" dirty="0">
              <a:latin typeface="微软雅黑 Light" panose="020B0502040204020203" pitchFamily="34" charset="-122"/>
              <a:ea typeface="微软雅黑 Light" panose="020B0502040204020203" pitchFamily="34" charset="-122"/>
            </a:endParaRP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endParaRPr lang="zh-CN" altLang="en-US" sz="1600" dirty="0">
              <a:solidFill>
                <a:srgbClr val="333333"/>
              </a:solidFill>
              <a:latin typeface="微软雅黑 Light" panose="020B0502040204020203" pitchFamily="34" charset="-122"/>
              <a:ea typeface="微软雅黑 Light" panose="020B0502040204020203" pitchFamily="34" charset="-122"/>
            </a:endParaRP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anose="020B0503020204020204" pitchFamily="34" charset="-122"/>
                <a:ea typeface="微软雅黑" panose="020B0503020204020204" pitchFamily="34" charset="-122"/>
              </a:rPr>
              <a:t>添加您的文字添加您的文字添加您的文字添加您的文字添加您的文字添加您的文字添加您的文字添加您的文字添加您的文字添加您的</a:t>
            </a:r>
            <a:r>
              <a:rPr lang="zh-CN" altLang="en-US" dirty="0" smtClean="0">
                <a:latin typeface="微软雅黑" panose="020B0503020204020204" pitchFamily="34" charset="-122"/>
                <a:ea typeface="微软雅黑" panose="020B0503020204020204" pitchFamily="34"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0" hangingPunct="0">
              <a:defRPr/>
            </a:pPr>
            <a:r>
              <a:rPr lang="en-US" altLang="zh-CN" sz="2000" kern="0" dirty="0" smtClean="0">
                <a:solidFill>
                  <a:schemeClr val="accent1">
                    <a:lumMod val="75000"/>
                  </a:schemeClr>
                </a:solidFill>
                <a:ea typeface="宋体" panose="02010600030101010101" pitchFamily="2" charset="-122"/>
              </a:rPr>
              <a:t>th8154</a:t>
            </a:r>
            <a:r>
              <a:rPr lang="zh-CN" altLang="en-US" sz="2000" kern="0" dirty="0" smtClean="0">
                <a:solidFill>
                  <a:schemeClr val="accent1">
                    <a:lumMod val="75000"/>
                  </a:schemeClr>
                </a:solidFill>
                <a:ea typeface="宋体" panose="02010600030101010101" pitchFamily="2" charset="-122"/>
              </a:rPr>
              <a:t>设计师</a:t>
            </a:r>
            <a:r>
              <a:rPr lang="zh-CN" altLang="en-US" sz="2000" kern="0" dirty="0">
                <a:solidFill>
                  <a:schemeClr val="accent1">
                    <a:lumMod val="75000"/>
                  </a:schemeClr>
                </a:solidFill>
                <a:ea typeface="宋体" panose="02010600030101010101" pitchFamily="2" charset="-122"/>
              </a:rPr>
              <a:t>致力于教学课件、教学设计、汇报</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及相册</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的原创设计与美化，为您提供实用美观，精致大气，方便修改的</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动态模板。</a:t>
            </a:r>
            <a:endParaRPr lang="en-US" altLang="zh-CN" sz="2000" kern="0" dirty="0">
              <a:solidFill>
                <a:schemeClr val="accent1">
                  <a:lumMod val="75000"/>
                </a:schemeClr>
              </a:solidFill>
              <a:ea typeface="宋体" panose="02010600030101010101"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p:nvPr/>
          </p:nvGrpSpPr>
          <p:grpSpPr bwMode="auto">
            <a:xfrm>
              <a:off x="6301505" y="1751805"/>
              <a:ext cx="1627187" cy="1846263"/>
              <a:chOff x="313" y="2400"/>
              <a:chExt cx="1349" cy="1534"/>
            </a:xfrm>
          </p:grpSpPr>
          <p:sp>
            <p:nvSpPr>
              <p:cNvPr id="25" name="Freeform 24"/>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0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endParaRPr lang="zh-CN" altLang="en-US" sz="7200" dirty="0">
              <a:solidFill>
                <a:schemeClr val="accent6"/>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endParaRPr lang="zh-CN" altLang="en-US" sz="7200" dirty="0">
              <a:solidFill>
                <a:schemeClr val="accent1"/>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教学效果</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23639" y="4768948"/>
            <a:ext cx="3047206" cy="173032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00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35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00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650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00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850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00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950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1</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16" name="AutoShape 12"/>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50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4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600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3</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bwMode="auto">
          <a:xfrm>
            <a:off x="4836941" y="2591403"/>
            <a:ext cx="1166373" cy="1173177"/>
            <a:chOff x="4584975" y="1646087"/>
            <a:chExt cx="846284" cy="844810"/>
          </a:xfrm>
        </p:grpSpPr>
        <p:grpSp>
          <p:nvGrpSpPr>
            <p:cNvPr id="7" name="组合 70"/>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29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panose="020F0502020204030204"/>
                  <a:ea typeface="微软雅黑" panose="020B0503020204020204" pitchFamily="34" charset="-122"/>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p:nvPr/>
        </p:nvGrpSpPr>
        <p:grpSpPr bwMode="auto">
          <a:xfrm>
            <a:off x="4851677" y="3957286"/>
            <a:ext cx="1174795" cy="1166823"/>
            <a:chOff x="4595742" y="2629916"/>
            <a:chExt cx="851392" cy="840483"/>
          </a:xfrm>
        </p:grpSpPr>
        <p:grpSp>
          <p:nvGrpSpPr>
            <p:cNvPr id="12" name="组合 66"/>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p:nvPr/>
        </p:nvGrpSpPr>
        <p:grpSpPr bwMode="auto">
          <a:xfrm>
            <a:off x="6361224" y="3957285"/>
            <a:ext cx="1151635" cy="1175293"/>
            <a:chOff x="5690864" y="2629916"/>
            <a:chExt cx="835088" cy="846575"/>
          </a:xfrm>
        </p:grpSpPr>
        <p:grpSp>
          <p:nvGrpSpPr>
            <p:cNvPr id="17" name="组合 62"/>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p:nvPr/>
        </p:nvGrpSpPr>
        <p:grpSpPr bwMode="auto">
          <a:xfrm>
            <a:off x="6325432" y="2578695"/>
            <a:ext cx="1162162" cy="1185883"/>
            <a:chOff x="5664670" y="1636419"/>
            <a:chExt cx="843213" cy="854478"/>
          </a:xfrm>
        </p:grpSpPr>
        <p:grpSp>
          <p:nvGrpSpPr>
            <p:cNvPr id="22" name="组合 58"/>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p:nvPr/>
        </p:nvGrpSpPr>
        <p:grpSpPr bwMode="auto">
          <a:xfrm>
            <a:off x="988328" y="1579166"/>
            <a:ext cx="3747553" cy="1995293"/>
            <a:chOff x="323528" y="1916833"/>
            <a:chExt cx="2825034" cy="1497150"/>
          </a:xfrm>
        </p:grpSpPr>
        <p:grpSp>
          <p:nvGrpSpPr>
            <p:cNvPr id="28" name="组合 75"/>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ln>
            </p:spPr>
            <p:txBody>
              <a:bodyPr wrap="none">
                <a:spAutoFit/>
              </a:bodyPr>
              <a:lstStyle/>
              <a:p>
                <a:r>
                  <a:rPr lang="en-US" altLang="zh-CN" dirty="0">
                    <a:solidFill>
                      <a:schemeClr val="accent1"/>
                    </a:solidFill>
                    <a:latin typeface="04b_09"/>
                    <a:ea typeface="微软雅黑" panose="020B0503020204020204" pitchFamily="34" charset="-122"/>
                  </a:rPr>
                  <a:t>01</a:t>
                </a:r>
                <a:endParaRPr lang="zh-CN" altLang="en-US" dirty="0">
                  <a:solidFill>
                    <a:schemeClr val="accent1"/>
                  </a:solidFill>
                  <a:latin typeface="04b_09"/>
                  <a:ea typeface="微软雅黑" panose="020B0503020204020204" pitchFamily="34"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endParaRPr lang="zh-CN" altLang="en-US" b="1" dirty="0">
                  <a:solidFill>
                    <a:schemeClr val="accent1"/>
                  </a:solidFill>
                  <a:latin typeface="+mj-ea"/>
                  <a:ea typeface="+mj-ea"/>
                </a:endParaRP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ln>
          </p:spPr>
          <p:txBody>
            <a:bodyPr>
              <a:spAutoFit/>
            </a:bodyPr>
            <a:lstStyle/>
            <a:p>
              <a:r>
                <a:rPr lang="zh-CN" altLang="en-US" sz="1300" dirty="0">
                  <a:solidFill>
                    <a:schemeClr val="accent1"/>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solidFill>
                <a:latin typeface="Calibri" panose="020F0502020204030204" pitchFamily="34" charset="0"/>
                <a:ea typeface="微软雅黑" panose="020B0503020204020204" pitchFamily="34" charset="-122"/>
              </a:endParaRPr>
            </a:p>
          </p:txBody>
        </p:sp>
      </p:grpSp>
      <p:grpSp>
        <p:nvGrpSpPr>
          <p:cNvPr id="35" name="组合 34"/>
          <p:cNvGrpSpPr/>
          <p:nvPr/>
        </p:nvGrpSpPr>
        <p:grpSpPr bwMode="auto">
          <a:xfrm>
            <a:off x="7601281" y="1579169"/>
            <a:ext cx="3497903" cy="1978205"/>
            <a:chOff x="5858028" y="2212275"/>
            <a:chExt cx="2638808" cy="1484165"/>
          </a:xfrm>
        </p:grpSpPr>
        <p:grpSp>
          <p:nvGrpSpPr>
            <p:cNvPr id="36" name="组合 83"/>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ln>
            </p:spPr>
            <p:txBody>
              <a:bodyPr wrap="none">
                <a:spAutoFit/>
              </a:bodyPr>
              <a:lstStyle/>
              <a:p>
                <a:r>
                  <a:rPr lang="en-US" altLang="zh-CN" dirty="0">
                    <a:solidFill>
                      <a:schemeClr val="accent6">
                        <a:lumMod val="75000"/>
                      </a:schemeClr>
                    </a:solidFill>
                    <a:latin typeface="04b_09"/>
                    <a:ea typeface="微软雅黑" panose="020B0503020204020204" pitchFamily="34" charset="-122"/>
                  </a:rPr>
                  <a:t>02</a:t>
                </a:r>
                <a:endParaRPr lang="zh-CN" altLang="en-US" dirty="0">
                  <a:solidFill>
                    <a:schemeClr val="accent6">
                      <a:lumMod val="75000"/>
                    </a:schemeClr>
                  </a:solidFill>
                  <a:latin typeface="04b_09"/>
                  <a:ea typeface="微软雅黑" panose="020B0503020204020204" pitchFamily="34"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endParaRPr lang="zh-CN" altLang="en-US" b="1" dirty="0">
                  <a:solidFill>
                    <a:schemeClr val="accent6">
                      <a:lumMod val="75000"/>
                    </a:schemeClr>
                  </a:solidFill>
                  <a:latin typeface="+mj-ea"/>
                  <a:ea typeface="+mj-ea"/>
                </a:endParaRP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ln>
          </p:spPr>
          <p:txBody>
            <a:bodyPr>
              <a:spAutoFit/>
            </a:bodyPr>
            <a:lstStyle/>
            <a:p>
              <a:pPr algn="r"/>
              <a:r>
                <a:rPr lang="zh-CN" altLang="en-US" sz="1300" dirty="0">
                  <a:solidFill>
                    <a:schemeClr val="accent6">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6">
                    <a:lumMod val="50000"/>
                  </a:schemeClr>
                </a:solidFill>
                <a:latin typeface="Calibri" panose="020F0502020204030204" pitchFamily="34" charset="0"/>
                <a:ea typeface="微软雅黑" panose="020B0503020204020204" pitchFamily="34" charset="-122"/>
              </a:endParaRPr>
            </a:p>
          </p:txBody>
        </p:sp>
      </p:grpSp>
      <p:grpSp>
        <p:nvGrpSpPr>
          <p:cNvPr id="44" name="组合 43"/>
          <p:cNvGrpSpPr/>
          <p:nvPr/>
        </p:nvGrpSpPr>
        <p:grpSpPr bwMode="auto">
          <a:xfrm>
            <a:off x="988328" y="4147856"/>
            <a:ext cx="3730710" cy="1979067"/>
            <a:chOff x="323528" y="3939162"/>
            <a:chExt cx="2813146" cy="1483415"/>
          </a:xfrm>
        </p:grpSpPr>
        <p:grpSp>
          <p:nvGrpSpPr>
            <p:cNvPr id="45" name="组合 96"/>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ln>
            </p:spPr>
            <p:txBody>
              <a:bodyPr wrap="none">
                <a:spAutoFit/>
              </a:bodyPr>
              <a:lstStyle/>
              <a:p>
                <a:r>
                  <a:rPr lang="en-US" altLang="zh-CN" dirty="0">
                    <a:solidFill>
                      <a:schemeClr val="accent3">
                        <a:lumMod val="50000"/>
                      </a:schemeClr>
                    </a:solidFill>
                    <a:latin typeface="04b_09"/>
                    <a:ea typeface="微软雅黑" panose="020B0503020204020204" pitchFamily="34" charset="-122"/>
                  </a:rPr>
                  <a:t>04</a:t>
                </a:r>
                <a:endParaRPr lang="zh-CN" altLang="en-US" dirty="0">
                  <a:solidFill>
                    <a:schemeClr val="accent3">
                      <a:lumMod val="50000"/>
                    </a:schemeClr>
                  </a:solidFill>
                  <a:latin typeface="04b_09"/>
                  <a:ea typeface="微软雅黑" panose="020B0503020204020204" pitchFamily="34"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endParaRPr lang="zh-CN" altLang="en-US" b="1" dirty="0">
                  <a:solidFill>
                    <a:schemeClr val="accent3">
                      <a:lumMod val="50000"/>
                    </a:schemeClr>
                  </a:solidFill>
                  <a:latin typeface="+mj-ea"/>
                  <a:ea typeface="+mj-ea"/>
                </a:endParaRP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ln>
          </p:spPr>
          <p:txBody>
            <a:bodyPr>
              <a:spAutoFit/>
            </a:bodyPr>
            <a:lstStyle/>
            <a:p>
              <a:r>
                <a:rPr lang="zh-CN" altLang="en-US" sz="1300" dirty="0">
                  <a:solidFill>
                    <a:schemeClr val="accent3">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3">
                    <a:lumMod val="50000"/>
                  </a:schemeClr>
                </a:solidFill>
                <a:latin typeface="Calibri" panose="020F0502020204030204" pitchFamily="34" charset="0"/>
                <a:ea typeface="微软雅黑" panose="020B0503020204020204" pitchFamily="34" charset="-122"/>
              </a:endParaRPr>
            </a:p>
          </p:txBody>
        </p:sp>
      </p:grpSp>
      <p:grpSp>
        <p:nvGrpSpPr>
          <p:cNvPr id="52" name="组合 51"/>
          <p:cNvGrpSpPr/>
          <p:nvPr/>
        </p:nvGrpSpPr>
        <p:grpSpPr bwMode="auto">
          <a:xfrm>
            <a:off x="7601281" y="4147856"/>
            <a:ext cx="3497903" cy="1979067"/>
            <a:chOff x="5858028" y="3939162"/>
            <a:chExt cx="2638808" cy="1483415"/>
          </a:xfrm>
        </p:grpSpPr>
        <p:grpSp>
          <p:nvGrpSpPr>
            <p:cNvPr id="53" name="组合 135"/>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ln>
            </p:spPr>
            <p:txBody>
              <a:bodyPr wrap="none">
                <a:spAutoFit/>
              </a:bodyPr>
              <a:lstStyle/>
              <a:p>
                <a:r>
                  <a:rPr lang="en-US" altLang="zh-CN" dirty="0">
                    <a:solidFill>
                      <a:schemeClr val="accent1">
                        <a:lumMod val="50000"/>
                      </a:schemeClr>
                    </a:solidFill>
                    <a:latin typeface="04b_09"/>
                    <a:ea typeface="微软雅黑" panose="020B0503020204020204" pitchFamily="34" charset="-122"/>
                  </a:rPr>
                  <a:t>03</a:t>
                </a:r>
                <a:endParaRPr lang="zh-CN" altLang="en-US" dirty="0">
                  <a:solidFill>
                    <a:schemeClr val="accent1">
                      <a:lumMod val="50000"/>
                    </a:schemeClr>
                  </a:solidFill>
                  <a:latin typeface="04b_09"/>
                  <a:ea typeface="微软雅黑" panose="020B0503020204020204" pitchFamily="34"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endParaRPr lang="zh-CN" altLang="en-US" b="1" dirty="0">
                  <a:solidFill>
                    <a:schemeClr val="accent1">
                      <a:lumMod val="50000"/>
                    </a:schemeClr>
                  </a:solidFill>
                  <a:latin typeface="+mj-ea"/>
                  <a:ea typeface="+mj-ea"/>
                </a:endParaRP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ln>
          </p:spPr>
          <p:txBody>
            <a:bodyPr>
              <a:spAutoFit/>
            </a:bodyPr>
            <a:lstStyle/>
            <a:p>
              <a:pPr algn="r"/>
              <a:r>
                <a:rPr lang="zh-CN" altLang="en-US" sz="1300" dirty="0">
                  <a:solidFill>
                    <a:schemeClr val="accent1">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lumMod val="50000"/>
                  </a:schemeClr>
                </a:solidFill>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5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2</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p:nvPr/>
            </p:nvGrpSpPr>
            <p:grpSpPr bwMode="auto">
              <a:xfrm>
                <a:off x="2980029" y="2084252"/>
                <a:ext cx="1592209" cy="2795993"/>
                <a:chOff x="0" y="-2027"/>
                <a:chExt cx="1894" cy="3650"/>
              </a:xfrm>
              <a:grpFill/>
            </p:grpSpPr>
            <p:sp>
              <p:nvSpPr>
                <p:cNvPr id="10"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p:nvPr/>
            </p:nvGrpSpPr>
            <p:grpSpPr bwMode="auto">
              <a:xfrm>
                <a:off x="4103989" y="2062474"/>
                <a:ext cx="1592209" cy="2804737"/>
                <a:chOff x="0" y="-2601"/>
                <a:chExt cx="1894" cy="3658"/>
              </a:xfrm>
              <a:grpFill/>
            </p:grpSpPr>
            <p:sp>
              <p:nvSpPr>
                <p:cNvPr id="15" name="Freeform 21"/>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p:nvPr/>
            </p:nvGrpSpPr>
            <p:grpSpPr bwMode="auto">
              <a:xfrm>
                <a:off x="6367886" y="2087314"/>
                <a:ext cx="1592209" cy="2792932"/>
                <a:chOff x="0" y="-1789"/>
                <a:chExt cx="1894" cy="3646"/>
              </a:xfrm>
              <a:grpFill/>
            </p:grpSpPr>
            <p:sp>
              <p:nvSpPr>
                <p:cNvPr id="20"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p:nvPr/>
            </p:nvGrpSpPr>
            <p:grpSpPr bwMode="auto">
              <a:xfrm>
                <a:off x="5204412" y="2082406"/>
                <a:ext cx="1593049" cy="2797840"/>
                <a:chOff x="0" y="-1020"/>
                <a:chExt cx="1894" cy="3651"/>
              </a:xfrm>
              <a:grpFill/>
            </p:grpSpPr>
            <p:sp>
              <p:nvSpPr>
                <p:cNvPr id="26"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p:nvPr/>
            </p:nvGrpSpPr>
            <p:grpSpPr bwMode="auto">
              <a:xfrm>
                <a:off x="7507820" y="2092379"/>
                <a:ext cx="1592209" cy="2792467"/>
                <a:chOff x="0" y="-2562"/>
                <a:chExt cx="1894" cy="3642"/>
              </a:xfrm>
              <a:grpFill/>
            </p:grpSpPr>
            <p:sp>
              <p:nvSpPr>
                <p:cNvPr id="31" name="Freeform 27"/>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p:nvPr/>
            </p:nvGrpSpPr>
            <p:grpSpPr bwMode="auto">
              <a:xfrm>
                <a:off x="2980029" y="2084252"/>
                <a:ext cx="1592209" cy="2795993"/>
                <a:chOff x="0" y="-2027"/>
                <a:chExt cx="1894" cy="3650"/>
              </a:xfrm>
              <a:grpFill/>
            </p:grpSpPr>
            <p:sp>
              <p:nvSpPr>
                <p:cNvPr id="36"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p:nvPr/>
            </p:nvGrpSpPr>
            <p:grpSpPr bwMode="auto">
              <a:xfrm>
                <a:off x="4103989" y="2062474"/>
                <a:ext cx="1592209" cy="2823906"/>
                <a:chOff x="0" y="-2601"/>
                <a:chExt cx="1894" cy="3683"/>
              </a:xfrm>
              <a:grpFill/>
            </p:grpSpPr>
            <p:sp>
              <p:nvSpPr>
                <p:cNvPr id="42" name="Freeform 21"/>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p:nvPr/>
            </p:nvGrpSpPr>
            <p:grpSpPr bwMode="auto">
              <a:xfrm>
                <a:off x="6367886" y="2087314"/>
                <a:ext cx="1592209" cy="2792932"/>
                <a:chOff x="0" y="-1789"/>
                <a:chExt cx="1894" cy="3646"/>
              </a:xfrm>
              <a:grpFill/>
            </p:grpSpPr>
            <p:sp>
              <p:nvSpPr>
                <p:cNvPr id="47"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p:nvPr/>
            </p:nvGrpSpPr>
            <p:grpSpPr bwMode="auto">
              <a:xfrm>
                <a:off x="5204412" y="2082406"/>
                <a:ext cx="1593049" cy="2797840"/>
                <a:chOff x="0" y="-1020"/>
                <a:chExt cx="1894" cy="3651"/>
              </a:xfrm>
              <a:grpFill/>
            </p:grpSpPr>
            <p:sp>
              <p:nvSpPr>
                <p:cNvPr id="52"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p:nvPr/>
            </p:nvGrpSpPr>
            <p:grpSpPr bwMode="auto">
              <a:xfrm>
                <a:off x="7507820" y="2092379"/>
                <a:ext cx="1592209" cy="2787867"/>
                <a:chOff x="0" y="-2562"/>
                <a:chExt cx="1894" cy="3636"/>
              </a:xfrm>
              <a:grpFill/>
            </p:grpSpPr>
            <p:sp>
              <p:nvSpPr>
                <p:cNvPr id="57" name="Freeform 27"/>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a:defRPr/>
                </a:pPr>
                <a:endParaRPr lang="zh-CN" altLang="en-US" sz="1580">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itchFamily="34" charset="0"/>
                </a:rPr>
                <a:t>设计师</a:t>
              </a:r>
              <a:r>
                <a:rPr lang="zh-CN" altLang="en-US" sz="1400" dirty="0">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itchFamily="34" charset="0"/>
                </a:rPr>
                <a:t>设计师</a:t>
              </a:r>
              <a:r>
                <a:rPr lang="zh-CN" altLang="en-US" sz="1400" dirty="0">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4</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Rectangle 21"/>
              <p:cNvSpPr/>
              <p:nvPr/>
            </p:nvSpPr>
            <p:spPr>
              <a:xfrm>
                <a:off x="2928926" y="2643188"/>
                <a:ext cx="1473145" cy="1426214"/>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th8154</a:t>
                </a:r>
                <a:r>
                  <a:rPr lang="zh-CN" altLang="en-US" sz="1400" dirty="0" smtClean="0">
                    <a:solidFill>
                      <a:schemeClr val="bg1"/>
                    </a:solidFill>
                    <a:latin typeface="Open Sans Light" pitchFamily="34" charset="0"/>
                    <a:ea typeface="Open Sans Light" pitchFamily="34" charset="0"/>
                    <a:cs typeface="Open Sans Light" pitchFamily="34" charset="0"/>
                  </a:rPr>
                  <a:t>设计师</a:t>
                </a:r>
                <a:r>
                  <a:rPr lang="zh-CN" altLang="en-US" sz="1400" dirty="0">
                    <a:solidFill>
                      <a:schemeClr val="bg1"/>
                    </a:solidFill>
                    <a:latin typeface="Open Sans Light" pitchFamily="34" charset="0"/>
                    <a:ea typeface="Open Sans Light" pitchFamily="34" charset="0"/>
                    <a:cs typeface="Open Sans Light" pitchFamily="34" charset="0"/>
                  </a:rPr>
                  <a:t>致力于教学课件、教学设计、汇报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th8154</a:t>
                </a:r>
                <a:r>
                  <a:rPr lang="zh-CN" altLang="en-US" sz="1400" dirty="0" smtClean="0">
                    <a:solidFill>
                      <a:prstClr val="white"/>
                    </a:solidFill>
                    <a:latin typeface="Open Sans Light" pitchFamily="34" charset="0"/>
                    <a:ea typeface="Open Sans Light" pitchFamily="34" charset="0"/>
                    <a:cs typeface="Open Sans Light" pitchFamily="34" charset="0"/>
                  </a:rPr>
                  <a:t>设计师</a:t>
                </a:r>
                <a:r>
                  <a:rPr lang="zh-CN" altLang="en-US" sz="1400" dirty="0">
                    <a:solidFill>
                      <a:prstClr val="white"/>
                    </a:solidFill>
                    <a:latin typeface="Open Sans Light" pitchFamily="34" charset="0"/>
                    <a:ea typeface="Open Sans Light" pitchFamily="34" charset="0"/>
                    <a:cs typeface="Open Sans Light" pitchFamily="34" charset="0"/>
                  </a:rPr>
                  <a:t>致力于教学课件、教学设计、汇报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课程结构</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3"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4"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5"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35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教学内容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p:nvPr/>
        </p:nvSpPr>
        <p:spPr>
          <a:xfrm>
            <a:off x="2091525" y="1623041"/>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anose="020B0503020204020204" pitchFamily="34" charset="-122"/>
                <a:ea typeface="微软雅黑" panose="020B0503020204020204" pitchFamily="34" charset="-122"/>
              </a:rPr>
              <a:t>添加教学内容</a:t>
            </a:r>
            <a:r>
              <a:rPr lang="en-US" altLang="zh-CN" sz="2200" b="1" dirty="0" smtClean="0">
                <a:solidFill>
                  <a:schemeClr val="accent5"/>
                </a:solidFill>
                <a:latin typeface="微软雅黑" panose="020B0503020204020204" pitchFamily="34" charset="-122"/>
                <a:ea typeface="微软雅黑" panose="020B0503020204020204" pitchFamily="34" charset="-122"/>
              </a:rPr>
              <a:t>1</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0" name="Title 1"/>
          <p:cNvSpPr txBox="1"/>
          <p:nvPr/>
        </p:nvSpPr>
        <p:spPr>
          <a:xfrm>
            <a:off x="2091525" y="3054690"/>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anose="020B0503020204020204" pitchFamily="34" charset="-122"/>
                <a:ea typeface="微软雅黑" panose="020B0503020204020204" pitchFamily="34" charset="-122"/>
              </a:rPr>
              <a:t>添加教学内容</a:t>
            </a:r>
            <a:r>
              <a:rPr lang="en-US" altLang="zh-CN" sz="2200" b="1" dirty="0" smtClean="0">
                <a:solidFill>
                  <a:srgbClr val="F5841C"/>
                </a:solidFill>
                <a:latin typeface="微软雅黑" panose="020B0503020204020204" pitchFamily="34" charset="-122"/>
                <a:ea typeface="微软雅黑" panose="020B0503020204020204" pitchFamily="34" charset="-122"/>
              </a:rPr>
              <a:t>2</a:t>
            </a:r>
            <a:endParaRPr lang="zh-CN" altLang="en-US" sz="2200" b="1" dirty="0">
              <a:solidFill>
                <a:srgbClr val="F5841C"/>
              </a:solidFill>
              <a:latin typeface="微软雅黑" panose="020B0503020204020204" pitchFamily="34" charset="-122"/>
              <a:ea typeface="微软雅黑" panose="020B0503020204020204"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p:nvPr/>
        </p:nvSpPr>
        <p:spPr>
          <a:xfrm>
            <a:off x="2091525" y="4486339"/>
            <a:ext cx="4977100" cy="457081"/>
          </a:xfrm>
          <a:prstGeom prst="rect">
            <a:avLst/>
          </a:prstGeom>
        </p:spPr>
        <p:txBody>
          <a:bodyPr>
            <a:noAutofit/>
          </a:bodyPr>
          <a:lstStyle/>
          <a:p>
            <a:pPr>
              <a:spcBef>
                <a:spcPct val="0"/>
              </a:spcBef>
            </a:pPr>
            <a:endParaRPr lang="en-US" sz="1335"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anose="020B0503020204020204" pitchFamily="34" charset="-122"/>
                <a:ea typeface="微软雅黑" panose="020B0503020204020204" pitchFamily="34" charset="-122"/>
              </a:rPr>
              <a:t>添加教学内容</a:t>
            </a:r>
            <a:r>
              <a:rPr lang="en-US" altLang="zh-CN" sz="2200" b="1" dirty="0" smtClean="0">
                <a:solidFill>
                  <a:srgbClr val="A0BF0D"/>
                </a:solidFill>
                <a:latin typeface="微软雅黑" panose="020B0503020204020204" pitchFamily="34" charset="-122"/>
                <a:ea typeface="微软雅黑" panose="020B0503020204020204" pitchFamily="34" charset="-122"/>
              </a:rPr>
              <a:t>3</a:t>
            </a:r>
            <a:endParaRPr lang="zh-CN" altLang="en-US" sz="2200" b="1" dirty="0">
              <a:solidFill>
                <a:srgbClr val="A0BF0D"/>
              </a:solidFill>
              <a:latin typeface="微软雅黑" panose="020B0503020204020204" pitchFamily="34" charset="-122"/>
              <a:ea typeface="微软雅黑" panose="020B0503020204020204"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84128"/>
            <a:ext cx="4269935" cy="397688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82" name="KSO_Shape"/>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教学目标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知识</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技能</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素养</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tailEnd type="oval" w="sm" len="sm"/>
            </a:ln>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dirty="0" smtClean="0">
                  <a:solidFill>
                    <a:srgbClr val="FFFFFF"/>
                  </a:solidFill>
                  <a:latin typeface="微软雅黑" panose="020B0503020204020204" pitchFamily="34" charset="-122"/>
                  <a:ea typeface="微软雅黑" panose="020B0503020204020204" pitchFamily="34" charset="-122"/>
                  <a:cs typeface="Franchise"/>
                </a:rPr>
                <a:t>文本</a:t>
              </a:r>
              <a:endParaRPr lang="en-US" altLang="zh-CN" sz="2400" dirty="0">
                <a:solidFill>
                  <a:srgbClr val="FFFFFF"/>
                </a:solidFill>
                <a:latin typeface="微软雅黑" panose="020B0503020204020204" pitchFamily="34" charset="-122"/>
                <a:ea typeface="微软雅黑" panose="020B0503020204020204"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3734290"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9336805"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nvSpPr>
        <p:spPr bwMode="auto">
          <a:xfrm>
            <a:off x="9336805"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Open Sans" pitchFamily="34" charset="0"/>
                </a:rPr>
                <a:t>添加难点文本</a:t>
              </a:r>
              <a:endParaRPr lang="en-US" sz="2000" dirty="0">
                <a:latin typeface="微软雅黑" panose="020B0503020204020204" pitchFamily="34" charset="-122"/>
                <a:ea typeface="微软雅黑" panose="020B0503020204020204"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动态模板。</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50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5856</Words>
  <Application>WPS 演示</Application>
  <PresentationFormat>自定义</PresentationFormat>
  <Paragraphs>635</Paragraphs>
  <Slides>35</Slides>
  <Notes>35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微软雅黑</vt:lpstr>
      <vt:lpstr>Calibri</vt:lpstr>
      <vt:lpstr>Open Sans</vt:lpstr>
      <vt:lpstr>Calibri</vt:lpstr>
      <vt:lpstr>Franchise</vt:lpstr>
      <vt:lpstr>Open Sans Light</vt:lpstr>
      <vt:lpstr>FontAwesome</vt:lpstr>
      <vt:lpstr>PT Sans Caption</vt:lpstr>
      <vt:lpstr>PT Sans</vt:lpstr>
      <vt:lpstr>PT Sans Caption</vt:lpstr>
      <vt:lpstr>GeosansLight</vt:lpstr>
      <vt:lpstr>微软雅黑 Light</vt:lpstr>
      <vt:lpstr>Nexa Bold</vt:lpstr>
      <vt:lpstr>Acidic</vt:lpstr>
      <vt:lpstr>04b_09</vt:lpstr>
      <vt:lpstr>Bebas Neue</vt:lpstr>
      <vt:lpstr>Segoe Print</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YANG</cp:lastModifiedBy>
  <cp:revision>123</cp:revision>
  <dcterms:created xsi:type="dcterms:W3CDTF">2015-03-10T09:38:00Z</dcterms:created>
  <dcterms:modified xsi:type="dcterms:W3CDTF">2017-05-12T02:22:59Z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