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139" r:id="rId3"/>
    <p:sldId id="3140" r:id="rId5"/>
    <p:sldId id="3141" r:id="rId6"/>
    <p:sldId id="3107" r:id="rId7"/>
    <p:sldId id="3098" r:id="rId8"/>
    <p:sldId id="3095" r:id="rId9"/>
    <p:sldId id="3104" r:id="rId10"/>
    <p:sldId id="3142" r:id="rId11"/>
    <p:sldId id="3097" r:id="rId12"/>
    <p:sldId id="3105" r:id="rId13"/>
    <p:sldId id="3096" r:id="rId14"/>
    <p:sldId id="3110" r:id="rId15"/>
    <p:sldId id="3143" r:id="rId16"/>
    <p:sldId id="3094" r:id="rId17"/>
    <p:sldId id="3102" r:id="rId18"/>
    <p:sldId id="3099" r:id="rId19"/>
    <p:sldId id="3112" r:id="rId20"/>
    <p:sldId id="3144" r:id="rId21"/>
    <p:sldId id="3101" r:id="rId22"/>
    <p:sldId id="3100" r:id="rId23"/>
    <p:sldId id="3106" r:id="rId24"/>
    <p:sldId id="3145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3C36"/>
    <a:srgbClr val="0070C0"/>
    <a:srgbClr val="FFFFFF"/>
    <a:srgbClr val="08B689"/>
    <a:srgbClr val="79B50F"/>
    <a:srgbClr val="09B0DE"/>
    <a:srgbClr val="6669D2"/>
    <a:srgbClr val="33BE9B"/>
    <a:srgbClr val="33FCC4"/>
    <a:srgbClr val="42D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2986" autoAdjust="0"/>
  </p:normalViewPr>
  <p:slideViewPr>
    <p:cSldViewPr>
      <p:cViewPr>
        <p:scale>
          <a:sx n="75" d="100"/>
          <a:sy n="75" d="100"/>
        </p:scale>
        <p:origin x="1866" y="720"/>
      </p:cViewPr>
      <p:guideLst>
        <p:guide orient="horz" pos="328"/>
        <p:guide pos="4050"/>
        <p:guide pos="557"/>
        <p:guide orient="horz" pos="4228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val>
            <c:numRef>
              <c:f>Sheet1!$B$2:$B$6</c:f>
              <c:numCache>
                <c:formatCode>General</c:formatCode>
                <c:ptCount val="5"/>
                <c:pt idx="0">
                  <c:v>8.2</c:v>
                </c:pt>
                <c:pt idx="1">
                  <c:v>3.2</c:v>
                </c:pt>
                <c:pt idx="2">
                  <c:v>2.6</c:v>
                </c:pt>
                <c:pt idx="3">
                  <c:v>2.2</c:v>
                </c:pt>
                <c:pt idx="4">
                  <c:v>2.3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  <c:pt idx="4">
                        <c:v>5th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0"/>
          <p:cNvSpPr txBox="1"/>
          <p:nvPr/>
        </p:nvSpPr>
        <p:spPr>
          <a:xfrm>
            <a:off x="2432776" y="5212978"/>
            <a:ext cx="7993198" cy="90011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2017</a:t>
            </a:r>
            <a:r>
              <a:rPr lang="zh-CN" altLang="en-US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奔跑吧团队年终总结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461245" y="6426043"/>
            <a:ext cx="5936260" cy="207723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en-US" altLang="zh-CN" sz="900" dirty="0">
                <a:solidFill>
                  <a:srgbClr val="91858F"/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rgbClr val="91858F"/>
              </a:solidFill>
              <a:latin typeface="Arial" panose="020B0604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27436" y="6013038"/>
            <a:ext cx="3403878" cy="392367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Team year-end summary</a:t>
            </a:r>
            <a:endParaRPr lang="en-US" altLang="zh-CN" sz="21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>
            <a:off x="6861423" y="1168053"/>
            <a:ext cx="5537397" cy="90011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zh-CN" altLang="en-US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学校教育</a:t>
            </a:r>
            <a:r>
              <a:rPr lang="en-US" altLang="zh-CN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1423" y="2381118"/>
            <a:ext cx="5936260" cy="207723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900" dirty="0">
                <a:solidFill>
                  <a:srgbClr val="91858F"/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rgbClr val="91858F"/>
              </a:solidFill>
              <a:latin typeface="Arial" panose="020B0604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1422" y="1968113"/>
            <a:ext cx="5184527" cy="392407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School education </a:t>
            </a:r>
            <a:r>
              <a:rPr lang="en-US" altLang="zh-CN" sz="2100" dirty="0" err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powerpoint</a:t>
            </a:r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template</a:t>
            </a:r>
            <a:endParaRPr lang="en-US" altLang="zh-CN" sz="21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3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92471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7969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3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35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409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1659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3" grpId="0"/>
          <p:bldP spid="70" grpId="0"/>
          <p:bldP spid="71" grpId="0"/>
          <p:bldP spid="2" grpId="0" animBg="1"/>
          <p:bldP spid="7" grpId="0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7969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409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1659"/>
                                </p:stCondLst>
                                <p:childTnLst>
                                  <p:par>
                                    <p:cTn id="4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63" grpId="0"/>
          <p:bldP spid="70" grpId="0"/>
          <p:bldP spid="71" grpId="0"/>
          <p:bldP spid="2" grpId="0" animBg="1"/>
          <p:bldP spid="7" grpId="0"/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49680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49680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49680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49680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49680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49680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49680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49680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/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/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/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/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/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/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/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/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/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/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/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/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/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/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/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/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/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/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/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/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5166"/>
          <p:cNvSpPr/>
          <p:nvPr/>
        </p:nvSpPr>
        <p:spPr>
          <a:xfrm>
            <a:off x="3724935" y="2194576"/>
            <a:ext cx="1487369" cy="1317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31" y="0"/>
                </a:moveTo>
                <a:lnTo>
                  <a:pt x="4125" y="12945"/>
                </a:lnTo>
                <a:lnTo>
                  <a:pt x="0" y="21600"/>
                </a:lnTo>
                <a:lnTo>
                  <a:pt x="21600" y="7769"/>
                </a:lnTo>
                <a:lnTo>
                  <a:pt x="1713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5167"/>
          <p:cNvSpPr/>
          <p:nvPr/>
        </p:nvSpPr>
        <p:spPr>
          <a:xfrm>
            <a:off x="3273871" y="2975795"/>
            <a:ext cx="2395107" cy="1371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9" y="0"/>
                </a:moveTo>
                <a:lnTo>
                  <a:pt x="2561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039" y="0"/>
                  <a:pt x="19039" y="0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5168"/>
          <p:cNvSpPr/>
          <p:nvPr/>
        </p:nvSpPr>
        <p:spPr>
          <a:xfrm>
            <a:off x="2822811" y="3822873"/>
            <a:ext cx="3302845" cy="1371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43" y="0"/>
                </a:moveTo>
                <a:lnTo>
                  <a:pt x="1857" y="13286"/>
                </a:lnTo>
                <a:lnTo>
                  <a:pt x="0" y="21600"/>
                </a:lnTo>
                <a:lnTo>
                  <a:pt x="21600" y="8314"/>
                </a:lnTo>
                <a:cubicBezTo>
                  <a:pt x="21600" y="8314"/>
                  <a:pt x="19743" y="0"/>
                  <a:pt x="19743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5169"/>
          <p:cNvSpPr/>
          <p:nvPr/>
        </p:nvSpPr>
        <p:spPr>
          <a:xfrm>
            <a:off x="2361258" y="4669953"/>
            <a:ext cx="4210573" cy="1371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7" y="13286"/>
                </a:moveTo>
                <a:lnTo>
                  <a:pt x="0" y="21600"/>
                </a:lnTo>
                <a:lnTo>
                  <a:pt x="21600" y="8314"/>
                </a:lnTo>
                <a:lnTo>
                  <a:pt x="20143" y="0"/>
                </a:lnTo>
                <a:cubicBezTo>
                  <a:pt x="20143" y="0"/>
                  <a:pt x="1457" y="13286"/>
                  <a:pt x="1457" y="13286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46524" tIns="46524" rIns="46524" bIns="46524" numCol="1" anchor="ctr">
            <a:noAutofit/>
          </a:bodyPr>
          <a:lstStyle/>
          <a:p>
            <a:pPr algn="ctr">
              <a:lnSpc>
                <a:spcPct val="120000"/>
              </a:lnSpc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175998" y="1829529"/>
            <a:ext cx="1047559" cy="898079"/>
            <a:chOff x="2313735" y="1108481"/>
            <a:chExt cx="857881" cy="735467"/>
          </a:xfrm>
        </p:grpSpPr>
        <p:sp>
          <p:nvSpPr>
            <p:cNvPr id="4" name="Shape 5171"/>
            <p:cNvSpPr/>
            <p:nvPr/>
          </p:nvSpPr>
          <p:spPr>
            <a:xfrm>
              <a:off x="2313735" y="1108481"/>
              <a:ext cx="849654" cy="68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5176"/>
            <p:cNvSpPr/>
            <p:nvPr/>
          </p:nvSpPr>
          <p:spPr>
            <a:xfrm>
              <a:off x="2329102" y="1491630"/>
              <a:ext cx="84251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4935" y="2975797"/>
            <a:ext cx="1941237" cy="528018"/>
            <a:chOff x="1944344" y="2047198"/>
            <a:chExt cx="1589745" cy="432411"/>
          </a:xfrm>
        </p:grpSpPr>
        <p:sp>
          <p:nvSpPr>
            <p:cNvPr id="6" name="Shape 5173"/>
            <p:cNvSpPr/>
            <p:nvPr/>
          </p:nvSpPr>
          <p:spPr>
            <a:xfrm>
              <a:off x="1944344" y="2047198"/>
              <a:ext cx="1589745" cy="43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5177"/>
            <p:cNvSpPr/>
            <p:nvPr/>
          </p:nvSpPr>
          <p:spPr>
            <a:xfrm>
              <a:off x="2191740" y="2087244"/>
              <a:ext cx="1099552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点击输入文本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73874" y="3822872"/>
            <a:ext cx="2848974" cy="528019"/>
            <a:chOff x="1574955" y="2740898"/>
            <a:chExt cx="2333121" cy="432412"/>
          </a:xfrm>
        </p:grpSpPr>
        <p:sp>
          <p:nvSpPr>
            <p:cNvPr id="5" name="Shape 5172"/>
            <p:cNvSpPr/>
            <p:nvPr/>
          </p:nvSpPr>
          <p:spPr>
            <a:xfrm>
              <a:off x="1574955" y="2740898"/>
              <a:ext cx="2333121" cy="432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178"/>
            <p:cNvSpPr/>
            <p:nvPr/>
          </p:nvSpPr>
          <p:spPr>
            <a:xfrm>
              <a:off x="1815028" y="2780945"/>
              <a:ext cx="1849246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22810" y="4669950"/>
            <a:ext cx="3756702" cy="528012"/>
            <a:chOff x="1205565" y="3434598"/>
            <a:chExt cx="3076490" cy="432407"/>
          </a:xfrm>
        </p:grpSpPr>
        <p:sp>
          <p:nvSpPr>
            <p:cNvPr id="7" name="Shape 5174"/>
            <p:cNvSpPr/>
            <p:nvPr/>
          </p:nvSpPr>
          <p:spPr>
            <a:xfrm>
              <a:off x="1205565" y="3434598"/>
              <a:ext cx="307649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5179"/>
            <p:cNvSpPr/>
            <p:nvPr/>
          </p:nvSpPr>
          <p:spPr>
            <a:xfrm>
              <a:off x="1422332" y="3474643"/>
              <a:ext cx="2634639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361260" y="5505266"/>
            <a:ext cx="4664442" cy="528012"/>
            <a:chOff x="827585" y="4118665"/>
            <a:chExt cx="3819870" cy="432407"/>
          </a:xfrm>
        </p:grpSpPr>
        <p:sp>
          <p:nvSpPr>
            <p:cNvPr id="8" name="Shape 5175"/>
            <p:cNvSpPr/>
            <p:nvPr/>
          </p:nvSpPr>
          <p:spPr>
            <a:xfrm>
              <a:off x="827585" y="4118665"/>
              <a:ext cx="3819870" cy="43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46524" tIns="46524" rIns="46524" bIns="46524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>
                  <a:solidFill>
                    <a:srgbClr val="4C4C4C"/>
                  </a:solidFill>
                </a:defRPr>
              </a:pP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5180"/>
            <p:cNvSpPr/>
            <p:nvPr/>
          </p:nvSpPr>
          <p:spPr>
            <a:xfrm>
              <a:off x="1072475" y="4158709"/>
              <a:ext cx="3334354" cy="35231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Round Same Side Corner Rectangle 67"/>
          <p:cNvSpPr/>
          <p:nvPr/>
        </p:nvSpPr>
        <p:spPr>
          <a:xfrm rot="10800000" flipH="1">
            <a:off x="7567575" y="1845937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 Same Side Corner Rectangle 68"/>
          <p:cNvSpPr/>
          <p:nvPr/>
        </p:nvSpPr>
        <p:spPr>
          <a:xfrm rot="10800000" flipH="1">
            <a:off x="7565573" y="279997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 Same Side Corner Rectangle 69"/>
          <p:cNvSpPr/>
          <p:nvPr/>
        </p:nvSpPr>
        <p:spPr>
          <a:xfrm rot="10800000" flipH="1">
            <a:off x="7567575" y="366711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735229" y="1830491"/>
            <a:ext cx="2700245" cy="518561"/>
            <a:chOff x="5228512" y="1109269"/>
            <a:chExt cx="2871880" cy="424667"/>
          </a:xfrm>
        </p:grpSpPr>
        <p:sp>
          <p:nvSpPr>
            <p:cNvPr id="21" name="TextBox 20"/>
            <p:cNvSpPr txBox="1"/>
            <p:nvPr/>
          </p:nvSpPr>
          <p:spPr>
            <a:xfrm>
              <a:off x="5228512" y="1303102"/>
              <a:ext cx="2871880" cy="2308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71"/>
            <p:cNvSpPr/>
            <p:nvPr/>
          </p:nvSpPr>
          <p:spPr>
            <a:xfrm>
              <a:off x="5228513" y="1109269"/>
              <a:ext cx="1336637" cy="21172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229" y="2758415"/>
            <a:ext cx="2700245" cy="518564"/>
            <a:chOff x="5228512" y="1869180"/>
            <a:chExt cx="2871880" cy="424670"/>
          </a:xfrm>
        </p:grpSpPr>
        <p:sp>
          <p:nvSpPr>
            <p:cNvPr id="23" name="TextBox 22"/>
            <p:cNvSpPr txBox="1"/>
            <p:nvPr/>
          </p:nvSpPr>
          <p:spPr>
            <a:xfrm>
              <a:off x="5228512" y="206301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73"/>
            <p:cNvSpPr/>
            <p:nvPr/>
          </p:nvSpPr>
          <p:spPr>
            <a:xfrm>
              <a:off x="5228513" y="186918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35229" y="3686338"/>
            <a:ext cx="2700245" cy="518564"/>
            <a:chOff x="5228512" y="2629091"/>
            <a:chExt cx="2871880" cy="424670"/>
          </a:xfrm>
        </p:grpSpPr>
        <p:sp>
          <p:nvSpPr>
            <p:cNvPr id="25" name="TextBox 24"/>
            <p:cNvSpPr txBox="1"/>
            <p:nvPr/>
          </p:nvSpPr>
          <p:spPr>
            <a:xfrm>
              <a:off x="5228512" y="2822926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75"/>
            <p:cNvSpPr/>
            <p:nvPr/>
          </p:nvSpPr>
          <p:spPr>
            <a:xfrm>
              <a:off x="5228513" y="262909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ound Same Side Corner Rectangle 76"/>
          <p:cNvSpPr/>
          <p:nvPr/>
        </p:nvSpPr>
        <p:spPr>
          <a:xfrm rot="10800000" flipH="1">
            <a:off x="7565573" y="4546901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 Same Side Corner Rectangle 77"/>
          <p:cNvSpPr/>
          <p:nvPr/>
        </p:nvSpPr>
        <p:spPr>
          <a:xfrm rot="10800000" flipH="1">
            <a:off x="7567575" y="5414043"/>
            <a:ext cx="60936" cy="6277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75" tIns="50237" rIns="100475" bIns="50237" rtlCol="0" anchor="ctr"/>
          <a:lstStyle/>
          <a:p>
            <a:pPr algn="ctr">
              <a:lnSpc>
                <a:spcPct val="120000"/>
              </a:lnSpc>
            </a:pPr>
            <a:endParaRPr lang="bg-BG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35229" y="4505342"/>
            <a:ext cx="2700245" cy="518564"/>
            <a:chOff x="5228512" y="3299800"/>
            <a:chExt cx="2871880" cy="424670"/>
          </a:xfrm>
        </p:grpSpPr>
        <p:sp>
          <p:nvSpPr>
            <p:cNvPr id="29" name="TextBox 28"/>
            <p:cNvSpPr txBox="1"/>
            <p:nvPr/>
          </p:nvSpPr>
          <p:spPr>
            <a:xfrm>
              <a:off x="5228512" y="3493635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79"/>
            <p:cNvSpPr/>
            <p:nvPr/>
          </p:nvSpPr>
          <p:spPr>
            <a:xfrm>
              <a:off x="5228513" y="3299800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735229" y="5433263"/>
            <a:ext cx="2700245" cy="518565"/>
            <a:chOff x="5228512" y="4059711"/>
            <a:chExt cx="2871880" cy="424671"/>
          </a:xfrm>
        </p:grpSpPr>
        <p:sp>
          <p:nvSpPr>
            <p:cNvPr id="31" name="TextBox 30"/>
            <p:cNvSpPr txBox="1"/>
            <p:nvPr/>
          </p:nvSpPr>
          <p:spPr>
            <a:xfrm>
              <a:off x="5228512" y="4253547"/>
              <a:ext cx="2871880" cy="2308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81"/>
            <p:cNvSpPr/>
            <p:nvPr/>
          </p:nvSpPr>
          <p:spPr>
            <a:xfrm>
              <a:off x="5228513" y="4059711"/>
              <a:ext cx="1336637" cy="2117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23" t="-11767" r="-2223" b="-11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5443" y="520365"/>
            <a:ext cx="3224140" cy="3323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21000" i="0" dirty="0" smtClean="0">
                <a:solidFill>
                  <a:schemeClr val="accent3"/>
                </a:solidFill>
                <a:latin typeface="Agency FB" panose="020B0503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1000" i="0" dirty="0">
              <a:solidFill>
                <a:schemeClr val="accent3"/>
              </a:solidFill>
              <a:latin typeface="Agency FB" panose="020B0503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57445" y="2761392"/>
            <a:ext cx="325682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72992" y="2104158"/>
            <a:ext cx="4406015" cy="58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58585" y="3038207"/>
            <a:ext cx="3413274" cy="113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5" i="0" dirty="0">
                <a:solidFill>
                  <a:schemeClr val="accent3"/>
                </a:solidFill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HERE</a:t>
            </a:r>
            <a:endParaRPr lang="zh-CN" altLang="en-US" sz="1685" i="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92" y="1427086"/>
            <a:ext cx="2626768" cy="502998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302" y="1997137"/>
            <a:ext cx="2161389" cy="3760305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264" b="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707" y="5267872"/>
            <a:ext cx="12858043" cy="19647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384538" y="5668134"/>
            <a:ext cx="1631034" cy="367384"/>
          </a:xfrm>
          <a:prstGeom prst="rect">
            <a:avLst/>
          </a:prstGeom>
          <a:noFill/>
        </p:spPr>
        <p:txBody>
          <a:bodyPr wrap="none" lIns="96430" tIns="48216" rIns="96430" bIns="482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9"/>
          <p:cNvSpPr/>
          <p:nvPr/>
        </p:nvSpPr>
        <p:spPr>
          <a:xfrm>
            <a:off x="1465037" y="6065784"/>
            <a:ext cx="992867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directly.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 directly.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182" y="1822425"/>
            <a:ext cx="876637" cy="876637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662" y="3616327"/>
            <a:ext cx="876637" cy="876637"/>
            <a:chOff x="3245823" y="3429000"/>
            <a:chExt cx="831273" cy="831273"/>
          </a:xfrm>
          <a:solidFill>
            <a:schemeClr val="bg1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456" y="3616327"/>
            <a:ext cx="876637" cy="876637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662" y="1822425"/>
            <a:ext cx="876637" cy="876637"/>
            <a:chOff x="3245823" y="1727927"/>
            <a:chExt cx="831273" cy="831273"/>
          </a:xfrm>
          <a:solidFill>
            <a:schemeClr val="bg1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6" name="Text Placeholder 7"/>
          <p:cNvSpPr txBox="1"/>
          <p:nvPr/>
        </p:nvSpPr>
        <p:spPr>
          <a:xfrm>
            <a:off x="1440672" y="1847339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028996" y="2183019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1471843" y="3634800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060167" y="3970481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9711361" y="1847339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689511" y="2183019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9711361" y="3634800"/>
            <a:ext cx="1696868" cy="258532"/>
          </a:xfrm>
          <a:prstGeom prst="rect">
            <a:avLst/>
          </a:prstGeom>
        </p:spPr>
        <p:txBody>
          <a:bodyPr vert="horz" lIns="0" tIns="0" rIns="0" bIns="0" anchor="ctr">
            <a:spAutoFit/>
          </a:bodyPr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9689511" y="3970481"/>
            <a:ext cx="2101364" cy="443198"/>
          </a:xfrm>
          <a:prstGeom prst="rect">
            <a:avLst/>
          </a:prstGeom>
        </p:spPr>
        <p:txBody>
          <a:bodyPr vert="horz" lIns="0" tIns="0" rIns="0" bIns="0">
            <a:spAutoFit/>
          </a:bodyPr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99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0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130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/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23" t="-11767" r="-2223" b="-11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5443" y="520365"/>
            <a:ext cx="3224140" cy="3323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21000" i="0" dirty="0" smtClean="0">
                <a:solidFill>
                  <a:schemeClr val="accent3"/>
                </a:solidFill>
                <a:latin typeface="Agency FB" panose="020B0503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1000" i="0" dirty="0">
              <a:solidFill>
                <a:schemeClr val="accent3"/>
              </a:solidFill>
              <a:latin typeface="Agency FB" panose="020B0503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57445" y="2761392"/>
            <a:ext cx="325682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72992" y="2104158"/>
            <a:ext cx="4406015" cy="58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58585" y="3038207"/>
            <a:ext cx="3413274" cy="113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5" i="0" dirty="0">
                <a:solidFill>
                  <a:schemeClr val="accent3"/>
                </a:solidFill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HERE</a:t>
            </a:r>
            <a:endParaRPr lang="zh-CN" altLang="en-US" sz="1685" i="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10820290" y="4976954"/>
            <a:ext cx="468897" cy="352177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7656754" y="4891450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4513341" y="4891451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9246162" y="4945787"/>
            <a:ext cx="408523" cy="350163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082626" y="4828668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41143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98858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86247" y="5403701"/>
            <a:ext cx="121072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043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31963" y="5403701"/>
            <a:ext cx="121072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84089" y="2809714"/>
            <a:ext cx="4041410" cy="3443938"/>
            <a:chOff x="458370" y="2292267"/>
            <a:chExt cx="3832276" cy="3265722"/>
          </a:xfrm>
        </p:grpSpPr>
        <p:graphicFrame>
          <p:nvGraphicFramePr>
            <p:cNvPr id="16" name="Chart 15"/>
            <p:cNvGraphicFramePr/>
            <p:nvPr/>
          </p:nvGraphicFramePr>
          <p:xfrm>
            <a:off x="458370" y="2292267"/>
            <a:ext cx="3832276" cy="32657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1876984" y="3744336"/>
              <a:ext cx="1000497" cy="310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SUCCESS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27904" y="3736315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655514" y="2707379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017254" y="333863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15%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016279" y="4257790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876984" y="4885903"/>
              <a:ext cx="564243" cy="341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4400550" y="2818450"/>
            <a:ext cx="1491114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00436" y="3167799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400436" y="4053265"/>
            <a:ext cx="734162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9" grpId="0"/>
      <p:bldP spid="30" grpId="0"/>
      <p:bldP spid="31" grpId="0"/>
      <p:bldP spid="32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64879" y="3239775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64879" y="3905283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64879" y="4570792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64879" y="5236301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4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TextBox 153"/>
          <p:cNvSpPr txBox="1"/>
          <p:nvPr/>
        </p:nvSpPr>
        <p:spPr>
          <a:xfrm>
            <a:off x="339135" y="164326"/>
            <a:ext cx="2041174" cy="3041144"/>
          </a:xfrm>
          <a:prstGeom prst="rect">
            <a:avLst/>
          </a:prstGeom>
          <a:noFill/>
        </p:spPr>
        <p:txBody>
          <a:bodyPr vert="eaVert" wrap="square" lIns="96380" tIns="48189" rIns="96380" bIns="4818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</a:t>
            </a:r>
            <a:r>
              <a:rPr lang="en-US" altLang="zh-CN" sz="8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</a:t>
            </a:r>
            <a:r>
              <a:rPr lang="zh-CN" altLang="en-US" sz="8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录</a:t>
            </a:r>
            <a:endParaRPr lang="en-US" altLang="zh-CN" sz="8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2" grpId="0"/>
      <p:bldP spid="23" grpId="0"/>
      <p:bldP spid="25" grpId="0"/>
      <p:bldP spid="2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24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en-US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0"/>
          <p:cNvSpPr txBox="1"/>
          <p:nvPr/>
        </p:nvSpPr>
        <p:spPr>
          <a:xfrm>
            <a:off x="2432776" y="5212978"/>
            <a:ext cx="7993198" cy="90011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2017</a:t>
            </a:r>
            <a:r>
              <a:rPr lang="zh-CN" altLang="en-US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奔跑吧团队年终总结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461245" y="6426043"/>
            <a:ext cx="5936260" cy="207723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en-US" altLang="zh-CN" sz="900" dirty="0">
                <a:solidFill>
                  <a:srgbClr val="91858F"/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rgbClr val="91858F"/>
              </a:solidFill>
              <a:latin typeface="Arial" panose="020B0604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27436" y="6013038"/>
            <a:ext cx="3403878" cy="392367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Team year-end summary</a:t>
            </a:r>
            <a:endParaRPr lang="en-US" altLang="zh-CN" sz="21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>
            <a:off x="6861423" y="1168053"/>
            <a:ext cx="5883646" cy="900110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zh-CN" altLang="en-US" sz="54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 批评指导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1423" y="2381118"/>
            <a:ext cx="5936260" cy="207723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900" dirty="0">
                <a:solidFill>
                  <a:srgbClr val="91858F"/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en-US" altLang="zh-CN" sz="900" dirty="0">
              <a:solidFill>
                <a:srgbClr val="91858F"/>
              </a:solidFill>
              <a:latin typeface="Arial" panose="020B0604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1422" y="1968113"/>
            <a:ext cx="5184527" cy="392407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School education </a:t>
            </a:r>
            <a:r>
              <a:rPr lang="en-US" altLang="zh-CN" sz="2100" dirty="0" err="1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powerpoint</a:t>
            </a:r>
            <a:r>
              <a:rPr lang="en-US" altLang="zh-CN" sz="21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template</a:t>
            </a:r>
            <a:endParaRPr lang="en-US" altLang="zh-CN" sz="21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1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99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968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 p14:presetBounceEnd="21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000">
                                          <p:cBhvr additive="base">
                                            <p:cTn id="31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000">
                                          <p:cBhvr additive="base">
                                            <p:cTn id="32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658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70" grpId="0"/>
          <p:bldP spid="71" grpId="0"/>
          <p:bldP spid="2" grpId="0" animBg="1"/>
          <p:bldP spid="7" grpId="0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99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968"/>
                                </p:stCondLst>
                                <p:childTnLst>
                                  <p:par>
                                    <p:cTn id="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1658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/>
          <p:bldP spid="70" grpId="0"/>
          <p:bldP spid="71" grpId="0"/>
          <p:bldP spid="2" grpId="0" animBg="1"/>
          <p:bldP spid="7" grpId="0"/>
          <p:bldP spid="8" grpId="0"/>
          <p:bldP spid="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23" t="-11767" r="-2223" b="-11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5443" y="520365"/>
            <a:ext cx="3224140" cy="3323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21000" i="0" dirty="0">
                <a:solidFill>
                  <a:schemeClr val="accent3"/>
                </a:solidFill>
                <a:latin typeface="Agency FB" panose="020B0503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21000" i="0" dirty="0">
              <a:solidFill>
                <a:schemeClr val="accent3"/>
              </a:solidFill>
              <a:latin typeface="Agency FB" panose="020B0503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57445" y="2761392"/>
            <a:ext cx="325682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72992" y="2104158"/>
            <a:ext cx="4406015" cy="58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58585" y="3038207"/>
            <a:ext cx="3413274" cy="113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5" i="0" dirty="0">
                <a:solidFill>
                  <a:schemeClr val="accent3"/>
                </a:solidFill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HERE</a:t>
            </a:r>
            <a:endParaRPr lang="zh-CN" altLang="en-US" sz="1685" i="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  <a:endParaRPr lang="en-US" sz="6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  <a:endParaRPr 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265012" y="1744219"/>
            <a:ext cx="10328729" cy="1491059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83276" y="2015934"/>
            <a:ext cx="9492200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矩形 93"/>
          <p:cNvSpPr/>
          <p:nvPr/>
        </p:nvSpPr>
        <p:spPr>
          <a:xfrm>
            <a:off x="1212045" y="169675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93"/>
          <p:cNvSpPr/>
          <p:nvPr/>
        </p:nvSpPr>
        <p:spPr>
          <a:xfrm rot="10800000">
            <a:off x="11244509" y="2877744"/>
            <a:ext cx="405001" cy="405001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98460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40653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201999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/>
          <p:nvPr/>
        </p:nvSpPr>
        <p:spPr bwMode="auto">
          <a:xfrm>
            <a:off x="4359370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46"/>
          <p:cNvSpPr txBox="1"/>
          <p:nvPr/>
        </p:nvSpPr>
        <p:spPr>
          <a:xfrm>
            <a:off x="4815422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4394767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6746839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7202891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6782236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9147008" y="3764650"/>
            <a:ext cx="2064132" cy="186104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</a:ln>
        </p:spPr>
        <p:txBody>
          <a:bodyPr vert="horz" wrap="square" lIns="128573" tIns="64286" rIns="128573" bIns="6428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9603059" y="4448951"/>
            <a:ext cx="1152028" cy="56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9182405" y="5774175"/>
            <a:ext cx="199333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7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7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9" grpId="0"/>
      <p:bldP spid="40" grpId="0" animBg="1"/>
      <p:bldP spid="41" grpId="0" animBg="1"/>
      <p:bldP spid="44" grpId="0" animBg="1"/>
      <p:bldP spid="47" grpId="0"/>
      <p:bldP spid="18" grpId="0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4675" y="2769884"/>
            <a:ext cx="7533319" cy="1346651"/>
            <a:chOff x="806" y="677"/>
            <a:chExt cx="3783" cy="711"/>
          </a:xfrm>
        </p:grpSpPr>
        <p:sp>
          <p:nvSpPr>
            <p:cNvPr id="37" name="Freeform 5"/>
            <p:cNvSpPr/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370" y="3149660"/>
            <a:ext cx="388495" cy="45016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768" y="3218126"/>
            <a:ext cx="469181" cy="412144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435" y="3218127"/>
            <a:ext cx="429774" cy="428630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720" y="3196358"/>
            <a:ext cx="497981" cy="510183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528" y="3303076"/>
            <a:ext cx="529539" cy="296744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1716" y="2382393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184" y="2382393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661" y="4191534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291" y="4516530"/>
            <a:ext cx="194531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/>
          <p:nvPr/>
        </p:nvSpPr>
        <p:spPr>
          <a:xfrm>
            <a:off x="2234750" y="2104904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/>
          <p:nvPr/>
        </p:nvSpPr>
        <p:spPr>
          <a:xfrm>
            <a:off x="2234750" y="4237290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815" y="2373915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282" y="2373915"/>
            <a:ext cx="12345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348" y="4183056"/>
            <a:ext cx="0" cy="32499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678" y="4508051"/>
            <a:ext cx="197829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/>
          <p:nvPr/>
        </p:nvSpPr>
        <p:spPr>
          <a:xfrm>
            <a:off x="5086847" y="2095632"/>
            <a:ext cx="50115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/>
          <p:nvPr/>
        </p:nvSpPr>
        <p:spPr>
          <a:xfrm>
            <a:off x="5086850" y="4242104"/>
            <a:ext cx="501152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2176287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2176288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4482329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4482329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6788370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678837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9094412" y="5112786"/>
            <a:ext cx="1293572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9094411" y="5340422"/>
            <a:ext cx="1599371" cy="57733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-1" fmla="*/ 0 w 272825"/>
                  <a:gd name="connsiteY0-2" fmla="*/ 0 h 3776662"/>
                  <a:gd name="connsiteX1-3" fmla="*/ 272825 w 272825"/>
                  <a:gd name="connsiteY1-4" fmla="*/ 0 h 3776662"/>
                  <a:gd name="connsiteX2-5" fmla="*/ 272825 w 272825"/>
                  <a:gd name="connsiteY2-6" fmla="*/ 3776662 h 3776662"/>
                  <a:gd name="connsiteX3-7" fmla="*/ 0 w 272825"/>
                  <a:gd name="connsiteY3-8" fmla="*/ 3776662 h 3776662"/>
                  <a:gd name="connsiteX4-9" fmla="*/ 1 w 272825"/>
                  <a:gd name="connsiteY4-10" fmla="*/ 3609974 h 3776662"/>
                  <a:gd name="connsiteX5" fmla="*/ 0 w 272825"/>
                  <a:gd name="connsiteY5" fmla="*/ 0 h 3776662"/>
                  <a:gd name="connsiteX0-11" fmla="*/ 0 w 272825"/>
                  <a:gd name="connsiteY0-12" fmla="*/ 0 h 3776662"/>
                  <a:gd name="connsiteX1-13" fmla="*/ 272825 w 272825"/>
                  <a:gd name="connsiteY1-14" fmla="*/ 0 h 3776662"/>
                  <a:gd name="connsiteX2-15" fmla="*/ 272825 w 272825"/>
                  <a:gd name="connsiteY2-16" fmla="*/ 3776662 h 3776662"/>
                  <a:gd name="connsiteX3-17" fmla="*/ 57151 w 272825"/>
                  <a:gd name="connsiteY3-18" fmla="*/ 3776661 h 3776662"/>
                  <a:gd name="connsiteX4-19" fmla="*/ 0 w 272825"/>
                  <a:gd name="connsiteY4-20" fmla="*/ 3776662 h 3776662"/>
                  <a:gd name="connsiteX5-21" fmla="*/ 1 w 272825"/>
                  <a:gd name="connsiteY5-22" fmla="*/ 3609974 h 3776662"/>
                  <a:gd name="connsiteX6" fmla="*/ 0 w 272825"/>
                  <a:gd name="connsiteY6" fmla="*/ 0 h 3776662"/>
                  <a:gd name="connsiteX0-23" fmla="*/ 0 w 272825"/>
                  <a:gd name="connsiteY0-24" fmla="*/ 0 h 3776662"/>
                  <a:gd name="connsiteX1-25" fmla="*/ 272825 w 272825"/>
                  <a:gd name="connsiteY1-26" fmla="*/ 0 h 3776662"/>
                  <a:gd name="connsiteX2-27" fmla="*/ 272825 w 272825"/>
                  <a:gd name="connsiteY2-28" fmla="*/ 3776662 h 3776662"/>
                  <a:gd name="connsiteX3-29" fmla="*/ 166689 w 272825"/>
                  <a:gd name="connsiteY3-30" fmla="*/ 3776661 h 3776662"/>
                  <a:gd name="connsiteX4-31" fmla="*/ 57151 w 272825"/>
                  <a:gd name="connsiteY4-32" fmla="*/ 3776661 h 3776662"/>
                  <a:gd name="connsiteX5-33" fmla="*/ 0 w 272825"/>
                  <a:gd name="connsiteY5-34" fmla="*/ 3776662 h 3776662"/>
                  <a:gd name="connsiteX6-35" fmla="*/ 1 w 272825"/>
                  <a:gd name="connsiteY6-36" fmla="*/ 3609974 h 3776662"/>
                  <a:gd name="connsiteX7" fmla="*/ 0 w 272825"/>
                  <a:gd name="connsiteY7" fmla="*/ 0 h 3776662"/>
                  <a:gd name="connsiteX0-37" fmla="*/ 0 w 272825"/>
                  <a:gd name="connsiteY0-38" fmla="*/ 0 h 3776662"/>
                  <a:gd name="connsiteX1-39" fmla="*/ 272825 w 272825"/>
                  <a:gd name="connsiteY1-40" fmla="*/ 0 h 3776662"/>
                  <a:gd name="connsiteX2-41" fmla="*/ 272825 w 272825"/>
                  <a:gd name="connsiteY2-42" fmla="*/ 3776662 h 3776662"/>
                  <a:gd name="connsiteX3-43" fmla="*/ 166689 w 272825"/>
                  <a:gd name="connsiteY3-44" fmla="*/ 3776661 h 3776662"/>
                  <a:gd name="connsiteX4-45" fmla="*/ 107157 w 272825"/>
                  <a:gd name="connsiteY4-46" fmla="*/ 3774280 h 3776662"/>
                  <a:gd name="connsiteX5-47" fmla="*/ 57151 w 272825"/>
                  <a:gd name="connsiteY5-48" fmla="*/ 3776661 h 3776662"/>
                  <a:gd name="connsiteX6-49" fmla="*/ 0 w 272825"/>
                  <a:gd name="connsiteY6-50" fmla="*/ 3776662 h 3776662"/>
                  <a:gd name="connsiteX7-51" fmla="*/ 1 w 272825"/>
                  <a:gd name="connsiteY7-52" fmla="*/ 3609974 h 3776662"/>
                  <a:gd name="connsiteX8" fmla="*/ 0 w 272825"/>
                  <a:gd name="connsiteY8" fmla="*/ 0 h 3776662"/>
                  <a:gd name="connsiteX0-53" fmla="*/ 0 w 272825"/>
                  <a:gd name="connsiteY0-54" fmla="*/ 0 h 3776662"/>
                  <a:gd name="connsiteX1-55" fmla="*/ 272825 w 272825"/>
                  <a:gd name="connsiteY1-56" fmla="*/ 0 h 3776662"/>
                  <a:gd name="connsiteX2-57" fmla="*/ 272825 w 272825"/>
                  <a:gd name="connsiteY2-58" fmla="*/ 3776662 h 3776662"/>
                  <a:gd name="connsiteX3-59" fmla="*/ 221457 w 272825"/>
                  <a:gd name="connsiteY3-60" fmla="*/ 3774280 h 3776662"/>
                  <a:gd name="connsiteX4-61" fmla="*/ 166689 w 272825"/>
                  <a:gd name="connsiteY4-62" fmla="*/ 3776661 h 3776662"/>
                  <a:gd name="connsiteX5-63" fmla="*/ 107157 w 272825"/>
                  <a:gd name="connsiteY5-64" fmla="*/ 3774280 h 3776662"/>
                  <a:gd name="connsiteX6-65" fmla="*/ 57151 w 272825"/>
                  <a:gd name="connsiteY6-66" fmla="*/ 3776661 h 3776662"/>
                  <a:gd name="connsiteX7-67" fmla="*/ 0 w 272825"/>
                  <a:gd name="connsiteY7-68" fmla="*/ 3776662 h 3776662"/>
                  <a:gd name="connsiteX8-69" fmla="*/ 1 w 272825"/>
                  <a:gd name="connsiteY8-70" fmla="*/ 3609974 h 3776662"/>
                  <a:gd name="connsiteX9" fmla="*/ 0 w 272825"/>
                  <a:gd name="connsiteY9" fmla="*/ 0 h 3776662"/>
                  <a:gd name="connsiteX0-71" fmla="*/ 0 w 272825"/>
                  <a:gd name="connsiteY0-72" fmla="*/ 0 h 3776662"/>
                  <a:gd name="connsiteX1-73" fmla="*/ 272825 w 272825"/>
                  <a:gd name="connsiteY1-74" fmla="*/ 0 h 3776662"/>
                  <a:gd name="connsiteX2-75" fmla="*/ 272825 w 272825"/>
                  <a:gd name="connsiteY2-76" fmla="*/ 3776662 h 3776662"/>
                  <a:gd name="connsiteX3-77" fmla="*/ 252414 w 272825"/>
                  <a:gd name="connsiteY3-78" fmla="*/ 3776661 h 3776662"/>
                  <a:gd name="connsiteX4-79" fmla="*/ 221457 w 272825"/>
                  <a:gd name="connsiteY4-80" fmla="*/ 3774280 h 3776662"/>
                  <a:gd name="connsiteX5-81" fmla="*/ 166689 w 272825"/>
                  <a:gd name="connsiteY5-82" fmla="*/ 3776661 h 3776662"/>
                  <a:gd name="connsiteX6-83" fmla="*/ 107157 w 272825"/>
                  <a:gd name="connsiteY6-84" fmla="*/ 3774280 h 3776662"/>
                  <a:gd name="connsiteX7-85" fmla="*/ 57151 w 272825"/>
                  <a:gd name="connsiteY7-86" fmla="*/ 3776661 h 3776662"/>
                  <a:gd name="connsiteX8-87" fmla="*/ 0 w 272825"/>
                  <a:gd name="connsiteY8-88" fmla="*/ 3776662 h 3776662"/>
                  <a:gd name="connsiteX9-89" fmla="*/ 1 w 272825"/>
                  <a:gd name="connsiteY9-90" fmla="*/ 3609974 h 3776662"/>
                  <a:gd name="connsiteX10" fmla="*/ 0 w 272825"/>
                  <a:gd name="connsiteY10" fmla="*/ 0 h 3776662"/>
                  <a:gd name="connsiteX0-91" fmla="*/ 0 w 273845"/>
                  <a:gd name="connsiteY0-92" fmla="*/ 0 h 3776662"/>
                  <a:gd name="connsiteX1-93" fmla="*/ 272825 w 273845"/>
                  <a:gd name="connsiteY1-94" fmla="*/ 0 h 3776662"/>
                  <a:gd name="connsiteX2-95" fmla="*/ 273845 w 273845"/>
                  <a:gd name="connsiteY2-96" fmla="*/ 3581399 h 3776662"/>
                  <a:gd name="connsiteX3-97" fmla="*/ 272825 w 273845"/>
                  <a:gd name="connsiteY3-98" fmla="*/ 3776662 h 3776662"/>
                  <a:gd name="connsiteX4-99" fmla="*/ 252414 w 273845"/>
                  <a:gd name="connsiteY4-100" fmla="*/ 3776661 h 3776662"/>
                  <a:gd name="connsiteX5-101" fmla="*/ 221457 w 273845"/>
                  <a:gd name="connsiteY5-102" fmla="*/ 3774280 h 3776662"/>
                  <a:gd name="connsiteX6-103" fmla="*/ 166689 w 273845"/>
                  <a:gd name="connsiteY6-104" fmla="*/ 3776661 h 3776662"/>
                  <a:gd name="connsiteX7-105" fmla="*/ 107157 w 273845"/>
                  <a:gd name="connsiteY7-106" fmla="*/ 3774280 h 3776662"/>
                  <a:gd name="connsiteX8-107" fmla="*/ 57151 w 273845"/>
                  <a:gd name="connsiteY8-108" fmla="*/ 3776661 h 3776662"/>
                  <a:gd name="connsiteX9-109" fmla="*/ 0 w 273845"/>
                  <a:gd name="connsiteY9-110" fmla="*/ 3776662 h 3776662"/>
                  <a:gd name="connsiteX10-111" fmla="*/ 1 w 273845"/>
                  <a:gd name="connsiteY10-112" fmla="*/ 3609974 h 3776662"/>
                  <a:gd name="connsiteX11" fmla="*/ 0 w 273845"/>
                  <a:gd name="connsiteY11" fmla="*/ 0 h 3776662"/>
                  <a:gd name="connsiteX0-113" fmla="*/ 0 w 273845"/>
                  <a:gd name="connsiteY0-114" fmla="*/ 0 h 3776662"/>
                  <a:gd name="connsiteX1-115" fmla="*/ 272825 w 273845"/>
                  <a:gd name="connsiteY1-116" fmla="*/ 0 h 3776662"/>
                  <a:gd name="connsiteX2-117" fmla="*/ 273845 w 273845"/>
                  <a:gd name="connsiteY2-118" fmla="*/ 3581399 h 3776662"/>
                  <a:gd name="connsiteX3-119" fmla="*/ 252414 w 273845"/>
                  <a:gd name="connsiteY3-120" fmla="*/ 3776661 h 3776662"/>
                  <a:gd name="connsiteX4-121" fmla="*/ 221457 w 273845"/>
                  <a:gd name="connsiteY4-122" fmla="*/ 3774280 h 3776662"/>
                  <a:gd name="connsiteX5-123" fmla="*/ 166689 w 273845"/>
                  <a:gd name="connsiteY5-124" fmla="*/ 3776661 h 3776662"/>
                  <a:gd name="connsiteX6-125" fmla="*/ 107157 w 273845"/>
                  <a:gd name="connsiteY6-126" fmla="*/ 3774280 h 3776662"/>
                  <a:gd name="connsiteX7-127" fmla="*/ 57151 w 273845"/>
                  <a:gd name="connsiteY7-128" fmla="*/ 3776661 h 3776662"/>
                  <a:gd name="connsiteX8-129" fmla="*/ 0 w 273845"/>
                  <a:gd name="connsiteY8-130" fmla="*/ 3776662 h 3776662"/>
                  <a:gd name="connsiteX9-131" fmla="*/ 1 w 273845"/>
                  <a:gd name="connsiteY9-132" fmla="*/ 3609974 h 3776662"/>
                  <a:gd name="connsiteX10-133" fmla="*/ 0 w 273845"/>
                  <a:gd name="connsiteY10-134" fmla="*/ 0 h 3776662"/>
                  <a:gd name="connsiteX0-135" fmla="*/ 0 w 273845"/>
                  <a:gd name="connsiteY0-136" fmla="*/ 0 h 3776661"/>
                  <a:gd name="connsiteX1-137" fmla="*/ 272825 w 273845"/>
                  <a:gd name="connsiteY1-138" fmla="*/ 0 h 3776661"/>
                  <a:gd name="connsiteX2-139" fmla="*/ 273845 w 273845"/>
                  <a:gd name="connsiteY2-140" fmla="*/ 3581399 h 3776661"/>
                  <a:gd name="connsiteX3-141" fmla="*/ 252414 w 273845"/>
                  <a:gd name="connsiteY3-142" fmla="*/ 3776661 h 3776661"/>
                  <a:gd name="connsiteX4-143" fmla="*/ 221457 w 273845"/>
                  <a:gd name="connsiteY4-144" fmla="*/ 3774280 h 3776661"/>
                  <a:gd name="connsiteX5-145" fmla="*/ 166689 w 273845"/>
                  <a:gd name="connsiteY5-146" fmla="*/ 3776661 h 3776661"/>
                  <a:gd name="connsiteX6-147" fmla="*/ 107157 w 273845"/>
                  <a:gd name="connsiteY6-148" fmla="*/ 3774280 h 3776661"/>
                  <a:gd name="connsiteX7-149" fmla="*/ 57151 w 273845"/>
                  <a:gd name="connsiteY7-150" fmla="*/ 3776661 h 3776661"/>
                  <a:gd name="connsiteX8-151" fmla="*/ 1 w 273845"/>
                  <a:gd name="connsiteY8-152" fmla="*/ 3609974 h 3776661"/>
                  <a:gd name="connsiteX9-153" fmla="*/ 0 w 273845"/>
                  <a:gd name="connsiteY9-154" fmla="*/ 0 h 3776661"/>
                  <a:gd name="connsiteX0-155" fmla="*/ 0 w 273845"/>
                  <a:gd name="connsiteY0-156" fmla="*/ 0 h 3776661"/>
                  <a:gd name="connsiteX1-157" fmla="*/ 272825 w 273845"/>
                  <a:gd name="connsiteY1-158" fmla="*/ 0 h 3776661"/>
                  <a:gd name="connsiteX2-159" fmla="*/ 273845 w 273845"/>
                  <a:gd name="connsiteY2-160" fmla="*/ 3581399 h 3776661"/>
                  <a:gd name="connsiteX3-161" fmla="*/ 252414 w 273845"/>
                  <a:gd name="connsiteY3-162" fmla="*/ 3776661 h 3776661"/>
                  <a:gd name="connsiteX4-163" fmla="*/ 221457 w 273845"/>
                  <a:gd name="connsiteY4-164" fmla="*/ 3774280 h 3776661"/>
                  <a:gd name="connsiteX5-165" fmla="*/ 166689 w 273845"/>
                  <a:gd name="connsiteY5-166" fmla="*/ 3776661 h 3776661"/>
                  <a:gd name="connsiteX6-167" fmla="*/ 104776 w 273845"/>
                  <a:gd name="connsiteY6-168" fmla="*/ 3664743 h 3776661"/>
                  <a:gd name="connsiteX7-169" fmla="*/ 57151 w 273845"/>
                  <a:gd name="connsiteY7-170" fmla="*/ 3776661 h 3776661"/>
                  <a:gd name="connsiteX8-171" fmla="*/ 1 w 273845"/>
                  <a:gd name="connsiteY8-172" fmla="*/ 3609974 h 3776661"/>
                  <a:gd name="connsiteX9-173" fmla="*/ 0 w 273845"/>
                  <a:gd name="connsiteY9-174" fmla="*/ 0 h 3776661"/>
                  <a:gd name="connsiteX0-175" fmla="*/ 0 w 273845"/>
                  <a:gd name="connsiteY0-176" fmla="*/ 0 h 3776661"/>
                  <a:gd name="connsiteX1-177" fmla="*/ 272825 w 273845"/>
                  <a:gd name="connsiteY1-178" fmla="*/ 0 h 3776661"/>
                  <a:gd name="connsiteX2-179" fmla="*/ 273845 w 273845"/>
                  <a:gd name="connsiteY2-180" fmla="*/ 3581399 h 3776661"/>
                  <a:gd name="connsiteX3-181" fmla="*/ 252414 w 273845"/>
                  <a:gd name="connsiteY3-182" fmla="*/ 3776661 h 3776661"/>
                  <a:gd name="connsiteX4-183" fmla="*/ 221457 w 273845"/>
                  <a:gd name="connsiteY4-184" fmla="*/ 3774280 h 3776661"/>
                  <a:gd name="connsiteX5-185" fmla="*/ 166689 w 273845"/>
                  <a:gd name="connsiteY5-186" fmla="*/ 3776661 h 3776661"/>
                  <a:gd name="connsiteX6-187" fmla="*/ 104776 w 273845"/>
                  <a:gd name="connsiteY6-188" fmla="*/ 3664743 h 3776661"/>
                  <a:gd name="connsiteX7-189" fmla="*/ 57151 w 273845"/>
                  <a:gd name="connsiteY7-190" fmla="*/ 3750467 h 3776661"/>
                  <a:gd name="connsiteX8-191" fmla="*/ 1 w 273845"/>
                  <a:gd name="connsiteY8-192" fmla="*/ 3609974 h 3776661"/>
                  <a:gd name="connsiteX9-193" fmla="*/ 0 w 273845"/>
                  <a:gd name="connsiteY9-194" fmla="*/ 0 h 3776661"/>
                  <a:gd name="connsiteX0-195" fmla="*/ 0 w 273845"/>
                  <a:gd name="connsiteY0-196" fmla="*/ 0 h 3776661"/>
                  <a:gd name="connsiteX1-197" fmla="*/ 272825 w 273845"/>
                  <a:gd name="connsiteY1-198" fmla="*/ 0 h 3776661"/>
                  <a:gd name="connsiteX2-199" fmla="*/ 273845 w 273845"/>
                  <a:gd name="connsiteY2-200" fmla="*/ 3581399 h 3776661"/>
                  <a:gd name="connsiteX3-201" fmla="*/ 252414 w 273845"/>
                  <a:gd name="connsiteY3-202" fmla="*/ 3776661 h 3776661"/>
                  <a:gd name="connsiteX4-203" fmla="*/ 228601 w 273845"/>
                  <a:gd name="connsiteY4-204" fmla="*/ 3629023 h 3776661"/>
                  <a:gd name="connsiteX5-205" fmla="*/ 166689 w 273845"/>
                  <a:gd name="connsiteY5-206" fmla="*/ 3776661 h 3776661"/>
                  <a:gd name="connsiteX6-207" fmla="*/ 104776 w 273845"/>
                  <a:gd name="connsiteY6-208" fmla="*/ 3664743 h 3776661"/>
                  <a:gd name="connsiteX7-209" fmla="*/ 57151 w 273845"/>
                  <a:gd name="connsiteY7-210" fmla="*/ 3750467 h 3776661"/>
                  <a:gd name="connsiteX8-211" fmla="*/ 1 w 273845"/>
                  <a:gd name="connsiteY8-212" fmla="*/ 3609974 h 3776661"/>
                  <a:gd name="connsiteX9-213" fmla="*/ 0 w 273845"/>
                  <a:gd name="connsiteY9-214" fmla="*/ 0 h 3776661"/>
                  <a:gd name="connsiteX0-215" fmla="*/ 0 w 273845"/>
                  <a:gd name="connsiteY0-216" fmla="*/ 0 h 3776661"/>
                  <a:gd name="connsiteX1-217" fmla="*/ 272825 w 273845"/>
                  <a:gd name="connsiteY1-218" fmla="*/ 0 h 3776661"/>
                  <a:gd name="connsiteX2-219" fmla="*/ 273845 w 273845"/>
                  <a:gd name="connsiteY2-220" fmla="*/ 3581399 h 3776661"/>
                  <a:gd name="connsiteX3-221" fmla="*/ 250032 w 273845"/>
                  <a:gd name="connsiteY3-222" fmla="*/ 3695699 h 3776661"/>
                  <a:gd name="connsiteX4-223" fmla="*/ 228601 w 273845"/>
                  <a:gd name="connsiteY4-224" fmla="*/ 3629023 h 3776661"/>
                  <a:gd name="connsiteX5-225" fmla="*/ 166689 w 273845"/>
                  <a:gd name="connsiteY5-226" fmla="*/ 3776661 h 3776661"/>
                  <a:gd name="connsiteX6-227" fmla="*/ 104776 w 273845"/>
                  <a:gd name="connsiteY6-228" fmla="*/ 3664743 h 3776661"/>
                  <a:gd name="connsiteX7-229" fmla="*/ 57151 w 273845"/>
                  <a:gd name="connsiteY7-230" fmla="*/ 3750467 h 3776661"/>
                  <a:gd name="connsiteX8-231" fmla="*/ 1 w 273845"/>
                  <a:gd name="connsiteY8-232" fmla="*/ 3609974 h 3776661"/>
                  <a:gd name="connsiteX9-233" fmla="*/ 0 w 273845"/>
                  <a:gd name="connsiteY9-234" fmla="*/ 0 h 3776661"/>
                  <a:gd name="connsiteX0-235" fmla="*/ 0 w 273845"/>
                  <a:gd name="connsiteY0-236" fmla="*/ 0 h 3776661"/>
                  <a:gd name="connsiteX1-237" fmla="*/ 272825 w 273845"/>
                  <a:gd name="connsiteY1-238" fmla="*/ 0 h 3776661"/>
                  <a:gd name="connsiteX2-239" fmla="*/ 273845 w 273845"/>
                  <a:gd name="connsiteY2-240" fmla="*/ 3581399 h 3776661"/>
                  <a:gd name="connsiteX3-241" fmla="*/ 247651 w 273845"/>
                  <a:gd name="connsiteY3-242" fmla="*/ 3702843 h 3776661"/>
                  <a:gd name="connsiteX4-243" fmla="*/ 228601 w 273845"/>
                  <a:gd name="connsiteY4-244" fmla="*/ 3629023 h 3776661"/>
                  <a:gd name="connsiteX5-245" fmla="*/ 166689 w 273845"/>
                  <a:gd name="connsiteY5-246" fmla="*/ 3776661 h 3776661"/>
                  <a:gd name="connsiteX6-247" fmla="*/ 104776 w 273845"/>
                  <a:gd name="connsiteY6-248" fmla="*/ 3664743 h 3776661"/>
                  <a:gd name="connsiteX7-249" fmla="*/ 57151 w 273845"/>
                  <a:gd name="connsiteY7-250" fmla="*/ 3750467 h 3776661"/>
                  <a:gd name="connsiteX8-251" fmla="*/ 1 w 273845"/>
                  <a:gd name="connsiteY8-252" fmla="*/ 3609974 h 3776661"/>
                  <a:gd name="connsiteX9-253" fmla="*/ 0 w 273845"/>
                  <a:gd name="connsiteY9-254" fmla="*/ 0 h 3776661"/>
                  <a:gd name="connsiteX0-255" fmla="*/ 0 w 273845"/>
                  <a:gd name="connsiteY0-256" fmla="*/ 0 h 3776661"/>
                  <a:gd name="connsiteX1-257" fmla="*/ 272825 w 273845"/>
                  <a:gd name="connsiteY1-258" fmla="*/ 0 h 3776661"/>
                  <a:gd name="connsiteX2-259" fmla="*/ 273845 w 273845"/>
                  <a:gd name="connsiteY2-260" fmla="*/ 3581399 h 3776661"/>
                  <a:gd name="connsiteX3-261" fmla="*/ 247651 w 273845"/>
                  <a:gd name="connsiteY3-262" fmla="*/ 3702843 h 3776661"/>
                  <a:gd name="connsiteX4-263" fmla="*/ 228601 w 273845"/>
                  <a:gd name="connsiteY4-264" fmla="*/ 3629023 h 3776661"/>
                  <a:gd name="connsiteX5-265" fmla="*/ 166689 w 273845"/>
                  <a:gd name="connsiteY5-266" fmla="*/ 3776661 h 3776661"/>
                  <a:gd name="connsiteX6-267" fmla="*/ 104776 w 273845"/>
                  <a:gd name="connsiteY6-268" fmla="*/ 3664743 h 3776661"/>
                  <a:gd name="connsiteX7-269" fmla="*/ 57151 w 273845"/>
                  <a:gd name="connsiteY7-270" fmla="*/ 3750467 h 3776661"/>
                  <a:gd name="connsiteX8-271" fmla="*/ 1 w 273845"/>
                  <a:gd name="connsiteY8-272" fmla="*/ 3609974 h 3776661"/>
                  <a:gd name="connsiteX9-273" fmla="*/ 0 w 273845"/>
                  <a:gd name="connsiteY9-274" fmla="*/ 0 h 3776661"/>
                  <a:gd name="connsiteX0-275" fmla="*/ 0 w 273845"/>
                  <a:gd name="connsiteY0-276" fmla="*/ 0 h 3776661"/>
                  <a:gd name="connsiteX1-277" fmla="*/ 272825 w 273845"/>
                  <a:gd name="connsiteY1-278" fmla="*/ 0 h 3776661"/>
                  <a:gd name="connsiteX2-279" fmla="*/ 273845 w 273845"/>
                  <a:gd name="connsiteY2-280" fmla="*/ 3581399 h 3776661"/>
                  <a:gd name="connsiteX3-281" fmla="*/ 247651 w 273845"/>
                  <a:gd name="connsiteY3-282" fmla="*/ 3702843 h 3776661"/>
                  <a:gd name="connsiteX4-283" fmla="*/ 228601 w 273845"/>
                  <a:gd name="connsiteY4-284" fmla="*/ 3629023 h 3776661"/>
                  <a:gd name="connsiteX5-285" fmla="*/ 166689 w 273845"/>
                  <a:gd name="connsiteY5-286" fmla="*/ 3776661 h 3776661"/>
                  <a:gd name="connsiteX6-287" fmla="*/ 104776 w 273845"/>
                  <a:gd name="connsiteY6-288" fmla="*/ 3664743 h 3776661"/>
                  <a:gd name="connsiteX7-289" fmla="*/ 57151 w 273845"/>
                  <a:gd name="connsiteY7-290" fmla="*/ 3750467 h 3776661"/>
                  <a:gd name="connsiteX8-291" fmla="*/ 1 w 273845"/>
                  <a:gd name="connsiteY8-292" fmla="*/ 3609974 h 3776661"/>
                  <a:gd name="connsiteX9-293" fmla="*/ 0 w 273845"/>
                  <a:gd name="connsiteY9-294" fmla="*/ 0 h 3776661"/>
                  <a:gd name="connsiteX0-295" fmla="*/ 0 w 273845"/>
                  <a:gd name="connsiteY0-296" fmla="*/ 0 h 3776661"/>
                  <a:gd name="connsiteX1-297" fmla="*/ 272825 w 273845"/>
                  <a:gd name="connsiteY1-298" fmla="*/ 0 h 3776661"/>
                  <a:gd name="connsiteX2-299" fmla="*/ 273845 w 273845"/>
                  <a:gd name="connsiteY2-300" fmla="*/ 3581399 h 3776661"/>
                  <a:gd name="connsiteX3-301" fmla="*/ 247651 w 273845"/>
                  <a:gd name="connsiteY3-302" fmla="*/ 3702843 h 3776661"/>
                  <a:gd name="connsiteX4-303" fmla="*/ 228601 w 273845"/>
                  <a:gd name="connsiteY4-304" fmla="*/ 3629023 h 3776661"/>
                  <a:gd name="connsiteX5-305" fmla="*/ 166689 w 273845"/>
                  <a:gd name="connsiteY5-306" fmla="*/ 3776661 h 3776661"/>
                  <a:gd name="connsiteX6-307" fmla="*/ 104776 w 273845"/>
                  <a:gd name="connsiteY6-308" fmla="*/ 3664743 h 3776661"/>
                  <a:gd name="connsiteX7-309" fmla="*/ 57151 w 273845"/>
                  <a:gd name="connsiteY7-310" fmla="*/ 3750467 h 3776661"/>
                  <a:gd name="connsiteX8-311" fmla="*/ 1 w 273845"/>
                  <a:gd name="connsiteY8-312" fmla="*/ 3609974 h 3776661"/>
                  <a:gd name="connsiteX9-313" fmla="*/ 0 w 273845"/>
                  <a:gd name="connsiteY9-314" fmla="*/ 0 h 3776661"/>
                  <a:gd name="connsiteX0-315" fmla="*/ 0 w 273845"/>
                  <a:gd name="connsiteY0-316" fmla="*/ 0 h 3776661"/>
                  <a:gd name="connsiteX1-317" fmla="*/ 272825 w 273845"/>
                  <a:gd name="connsiteY1-318" fmla="*/ 0 h 3776661"/>
                  <a:gd name="connsiteX2-319" fmla="*/ 273845 w 273845"/>
                  <a:gd name="connsiteY2-320" fmla="*/ 3581399 h 3776661"/>
                  <a:gd name="connsiteX3-321" fmla="*/ 247651 w 273845"/>
                  <a:gd name="connsiteY3-322" fmla="*/ 3702843 h 3776661"/>
                  <a:gd name="connsiteX4-323" fmla="*/ 228601 w 273845"/>
                  <a:gd name="connsiteY4-324" fmla="*/ 3629023 h 3776661"/>
                  <a:gd name="connsiteX5-325" fmla="*/ 166689 w 273845"/>
                  <a:gd name="connsiteY5-326" fmla="*/ 3776661 h 3776661"/>
                  <a:gd name="connsiteX6-327" fmla="*/ 104776 w 273845"/>
                  <a:gd name="connsiteY6-328" fmla="*/ 3664743 h 3776661"/>
                  <a:gd name="connsiteX7-329" fmla="*/ 57151 w 273845"/>
                  <a:gd name="connsiteY7-330" fmla="*/ 3750467 h 3776661"/>
                  <a:gd name="connsiteX8-331" fmla="*/ 1 w 273845"/>
                  <a:gd name="connsiteY8-332" fmla="*/ 3609974 h 3776661"/>
                  <a:gd name="connsiteX9-333" fmla="*/ 0 w 273845"/>
                  <a:gd name="connsiteY9-334" fmla="*/ 0 h 3776661"/>
                  <a:gd name="connsiteX0-335" fmla="*/ 0 w 273845"/>
                  <a:gd name="connsiteY0-336" fmla="*/ 0 h 3776661"/>
                  <a:gd name="connsiteX1-337" fmla="*/ 272825 w 273845"/>
                  <a:gd name="connsiteY1-338" fmla="*/ 0 h 3776661"/>
                  <a:gd name="connsiteX2-339" fmla="*/ 273845 w 273845"/>
                  <a:gd name="connsiteY2-340" fmla="*/ 3581399 h 3776661"/>
                  <a:gd name="connsiteX3-341" fmla="*/ 247651 w 273845"/>
                  <a:gd name="connsiteY3-342" fmla="*/ 3702843 h 3776661"/>
                  <a:gd name="connsiteX4-343" fmla="*/ 228601 w 273845"/>
                  <a:gd name="connsiteY4-344" fmla="*/ 3629023 h 3776661"/>
                  <a:gd name="connsiteX5-345" fmla="*/ 166689 w 273845"/>
                  <a:gd name="connsiteY5-346" fmla="*/ 3776661 h 3776661"/>
                  <a:gd name="connsiteX6-347" fmla="*/ 104776 w 273845"/>
                  <a:gd name="connsiteY6-348" fmla="*/ 3664743 h 3776661"/>
                  <a:gd name="connsiteX7-349" fmla="*/ 57151 w 273845"/>
                  <a:gd name="connsiteY7-350" fmla="*/ 3750467 h 3776661"/>
                  <a:gd name="connsiteX8-351" fmla="*/ 1 w 273845"/>
                  <a:gd name="connsiteY8-352" fmla="*/ 3609974 h 3776661"/>
                  <a:gd name="connsiteX9-353" fmla="*/ 0 w 273845"/>
                  <a:gd name="connsiteY9-354" fmla="*/ 0 h 3776661"/>
                  <a:gd name="connsiteX0-355" fmla="*/ 0 w 273845"/>
                  <a:gd name="connsiteY0-356" fmla="*/ 0 h 3776887"/>
                  <a:gd name="connsiteX1-357" fmla="*/ 272825 w 273845"/>
                  <a:gd name="connsiteY1-358" fmla="*/ 0 h 3776887"/>
                  <a:gd name="connsiteX2-359" fmla="*/ 273845 w 273845"/>
                  <a:gd name="connsiteY2-360" fmla="*/ 3581399 h 3776887"/>
                  <a:gd name="connsiteX3-361" fmla="*/ 247651 w 273845"/>
                  <a:gd name="connsiteY3-362" fmla="*/ 3702843 h 3776887"/>
                  <a:gd name="connsiteX4-363" fmla="*/ 228601 w 273845"/>
                  <a:gd name="connsiteY4-364" fmla="*/ 3629023 h 3776887"/>
                  <a:gd name="connsiteX5-365" fmla="*/ 166689 w 273845"/>
                  <a:gd name="connsiteY5-366" fmla="*/ 3776661 h 3776887"/>
                  <a:gd name="connsiteX6-367" fmla="*/ 104776 w 273845"/>
                  <a:gd name="connsiteY6-368" fmla="*/ 3664743 h 3776887"/>
                  <a:gd name="connsiteX7-369" fmla="*/ 57151 w 273845"/>
                  <a:gd name="connsiteY7-370" fmla="*/ 3750467 h 3776887"/>
                  <a:gd name="connsiteX8-371" fmla="*/ 1 w 273845"/>
                  <a:gd name="connsiteY8-372" fmla="*/ 3609974 h 3776887"/>
                  <a:gd name="connsiteX9-373" fmla="*/ 0 w 273845"/>
                  <a:gd name="connsiteY9-374" fmla="*/ 0 h 3776887"/>
                  <a:gd name="connsiteX0-375" fmla="*/ 0 w 273845"/>
                  <a:gd name="connsiteY0-376" fmla="*/ 0 h 3776887"/>
                  <a:gd name="connsiteX1-377" fmla="*/ 272825 w 273845"/>
                  <a:gd name="connsiteY1-378" fmla="*/ 0 h 3776887"/>
                  <a:gd name="connsiteX2-379" fmla="*/ 273845 w 273845"/>
                  <a:gd name="connsiteY2-380" fmla="*/ 3581399 h 3776887"/>
                  <a:gd name="connsiteX3-381" fmla="*/ 247651 w 273845"/>
                  <a:gd name="connsiteY3-382" fmla="*/ 3702843 h 3776887"/>
                  <a:gd name="connsiteX4-383" fmla="*/ 228601 w 273845"/>
                  <a:gd name="connsiteY4-384" fmla="*/ 3629023 h 3776887"/>
                  <a:gd name="connsiteX5-385" fmla="*/ 166689 w 273845"/>
                  <a:gd name="connsiteY5-386" fmla="*/ 3776661 h 3776887"/>
                  <a:gd name="connsiteX6-387" fmla="*/ 104776 w 273845"/>
                  <a:gd name="connsiteY6-388" fmla="*/ 3664743 h 3776887"/>
                  <a:gd name="connsiteX7-389" fmla="*/ 57151 w 273845"/>
                  <a:gd name="connsiteY7-390" fmla="*/ 3750467 h 3776887"/>
                  <a:gd name="connsiteX8-391" fmla="*/ 1 w 273845"/>
                  <a:gd name="connsiteY8-392" fmla="*/ 3609974 h 3776887"/>
                  <a:gd name="connsiteX9-393" fmla="*/ 0 w 273845"/>
                  <a:gd name="connsiteY9-394" fmla="*/ 0 h 3776887"/>
                  <a:gd name="connsiteX0-395" fmla="*/ 0 w 273845"/>
                  <a:gd name="connsiteY0-396" fmla="*/ 0 h 3776887"/>
                  <a:gd name="connsiteX1-397" fmla="*/ 272825 w 273845"/>
                  <a:gd name="connsiteY1-398" fmla="*/ 0 h 3776887"/>
                  <a:gd name="connsiteX2-399" fmla="*/ 273845 w 273845"/>
                  <a:gd name="connsiteY2-400" fmla="*/ 3581399 h 3776887"/>
                  <a:gd name="connsiteX3-401" fmla="*/ 247651 w 273845"/>
                  <a:gd name="connsiteY3-402" fmla="*/ 3702843 h 3776887"/>
                  <a:gd name="connsiteX4-403" fmla="*/ 228601 w 273845"/>
                  <a:gd name="connsiteY4-404" fmla="*/ 3629023 h 3776887"/>
                  <a:gd name="connsiteX5-405" fmla="*/ 166689 w 273845"/>
                  <a:gd name="connsiteY5-406" fmla="*/ 3776661 h 3776887"/>
                  <a:gd name="connsiteX6-407" fmla="*/ 104776 w 273845"/>
                  <a:gd name="connsiteY6-408" fmla="*/ 3664743 h 3776887"/>
                  <a:gd name="connsiteX7-409" fmla="*/ 57151 w 273845"/>
                  <a:gd name="connsiteY7-410" fmla="*/ 3750467 h 3776887"/>
                  <a:gd name="connsiteX8-411" fmla="*/ 1 w 273845"/>
                  <a:gd name="connsiteY8-412" fmla="*/ 3609974 h 3776887"/>
                  <a:gd name="connsiteX9-413" fmla="*/ 0 w 273845"/>
                  <a:gd name="connsiteY9-414" fmla="*/ 0 h 3776887"/>
                  <a:gd name="connsiteX0-415" fmla="*/ 0 w 273845"/>
                  <a:gd name="connsiteY0-416" fmla="*/ 0 h 3776859"/>
                  <a:gd name="connsiteX1-417" fmla="*/ 272825 w 273845"/>
                  <a:gd name="connsiteY1-418" fmla="*/ 0 h 3776859"/>
                  <a:gd name="connsiteX2-419" fmla="*/ 273845 w 273845"/>
                  <a:gd name="connsiteY2-420" fmla="*/ 3581399 h 3776859"/>
                  <a:gd name="connsiteX3-421" fmla="*/ 247651 w 273845"/>
                  <a:gd name="connsiteY3-422" fmla="*/ 3702843 h 3776859"/>
                  <a:gd name="connsiteX4-423" fmla="*/ 223839 w 273845"/>
                  <a:gd name="connsiteY4-424" fmla="*/ 3631404 h 3776859"/>
                  <a:gd name="connsiteX5-425" fmla="*/ 166689 w 273845"/>
                  <a:gd name="connsiteY5-426" fmla="*/ 3776661 h 3776859"/>
                  <a:gd name="connsiteX6-427" fmla="*/ 104776 w 273845"/>
                  <a:gd name="connsiteY6-428" fmla="*/ 3664743 h 3776859"/>
                  <a:gd name="connsiteX7-429" fmla="*/ 57151 w 273845"/>
                  <a:gd name="connsiteY7-430" fmla="*/ 3750467 h 3776859"/>
                  <a:gd name="connsiteX8-431" fmla="*/ 1 w 273845"/>
                  <a:gd name="connsiteY8-432" fmla="*/ 3609974 h 3776859"/>
                  <a:gd name="connsiteX9-433" fmla="*/ 0 w 273845"/>
                  <a:gd name="connsiteY9-434" fmla="*/ 0 h 3776859"/>
                  <a:gd name="connsiteX0-435" fmla="*/ 0 w 273845"/>
                  <a:gd name="connsiteY0-436" fmla="*/ 0 h 3776859"/>
                  <a:gd name="connsiteX1-437" fmla="*/ 272825 w 273845"/>
                  <a:gd name="connsiteY1-438" fmla="*/ 0 h 3776859"/>
                  <a:gd name="connsiteX2-439" fmla="*/ 273845 w 273845"/>
                  <a:gd name="connsiteY2-440" fmla="*/ 3581399 h 3776859"/>
                  <a:gd name="connsiteX3-441" fmla="*/ 247651 w 273845"/>
                  <a:gd name="connsiteY3-442" fmla="*/ 3702843 h 3776859"/>
                  <a:gd name="connsiteX4-443" fmla="*/ 223839 w 273845"/>
                  <a:gd name="connsiteY4-444" fmla="*/ 3631404 h 3776859"/>
                  <a:gd name="connsiteX5-445" fmla="*/ 166689 w 273845"/>
                  <a:gd name="connsiteY5-446" fmla="*/ 3776661 h 3776859"/>
                  <a:gd name="connsiteX6-447" fmla="*/ 104776 w 273845"/>
                  <a:gd name="connsiteY6-448" fmla="*/ 3664743 h 3776859"/>
                  <a:gd name="connsiteX7-449" fmla="*/ 57151 w 273845"/>
                  <a:gd name="connsiteY7-450" fmla="*/ 3750467 h 3776859"/>
                  <a:gd name="connsiteX8-451" fmla="*/ 1 w 273845"/>
                  <a:gd name="connsiteY8-452" fmla="*/ 3609974 h 3776859"/>
                  <a:gd name="connsiteX9-453" fmla="*/ 0 w 273845"/>
                  <a:gd name="connsiteY9-454" fmla="*/ 0 h 3776859"/>
                  <a:gd name="connsiteX0-455" fmla="*/ 0 w 273894"/>
                  <a:gd name="connsiteY0-456" fmla="*/ 0 h 3776859"/>
                  <a:gd name="connsiteX1-457" fmla="*/ 272825 w 273894"/>
                  <a:gd name="connsiteY1-458" fmla="*/ 0 h 3776859"/>
                  <a:gd name="connsiteX2-459" fmla="*/ 273845 w 273894"/>
                  <a:gd name="connsiteY2-460" fmla="*/ 3581399 h 3776859"/>
                  <a:gd name="connsiteX3-461" fmla="*/ 247651 w 273894"/>
                  <a:gd name="connsiteY3-462" fmla="*/ 3702843 h 3776859"/>
                  <a:gd name="connsiteX4-463" fmla="*/ 223839 w 273894"/>
                  <a:gd name="connsiteY4-464" fmla="*/ 3631404 h 3776859"/>
                  <a:gd name="connsiteX5-465" fmla="*/ 166689 w 273894"/>
                  <a:gd name="connsiteY5-466" fmla="*/ 3776661 h 3776859"/>
                  <a:gd name="connsiteX6-467" fmla="*/ 104776 w 273894"/>
                  <a:gd name="connsiteY6-468" fmla="*/ 3664743 h 3776859"/>
                  <a:gd name="connsiteX7-469" fmla="*/ 57151 w 273894"/>
                  <a:gd name="connsiteY7-470" fmla="*/ 3750467 h 3776859"/>
                  <a:gd name="connsiteX8-471" fmla="*/ 1 w 273894"/>
                  <a:gd name="connsiteY8-472" fmla="*/ 3609974 h 3776859"/>
                  <a:gd name="connsiteX9-473" fmla="*/ 0 w 273894"/>
                  <a:gd name="connsiteY9-474" fmla="*/ 0 h 3776859"/>
                  <a:gd name="connsiteX0-475" fmla="*/ 0 w 273894"/>
                  <a:gd name="connsiteY0-476" fmla="*/ 0 h 3776859"/>
                  <a:gd name="connsiteX1-477" fmla="*/ 272825 w 273894"/>
                  <a:gd name="connsiteY1-478" fmla="*/ 0 h 3776859"/>
                  <a:gd name="connsiteX2-479" fmla="*/ 273845 w 273894"/>
                  <a:gd name="connsiteY2-480" fmla="*/ 3581399 h 3776859"/>
                  <a:gd name="connsiteX3-481" fmla="*/ 247651 w 273894"/>
                  <a:gd name="connsiteY3-482" fmla="*/ 3702843 h 3776859"/>
                  <a:gd name="connsiteX4-483" fmla="*/ 223839 w 273894"/>
                  <a:gd name="connsiteY4-484" fmla="*/ 3631404 h 3776859"/>
                  <a:gd name="connsiteX5-485" fmla="*/ 166689 w 273894"/>
                  <a:gd name="connsiteY5-486" fmla="*/ 3776661 h 3776859"/>
                  <a:gd name="connsiteX6-487" fmla="*/ 104776 w 273894"/>
                  <a:gd name="connsiteY6-488" fmla="*/ 3664743 h 3776859"/>
                  <a:gd name="connsiteX7-489" fmla="*/ 57151 w 273894"/>
                  <a:gd name="connsiteY7-490" fmla="*/ 3750467 h 3776859"/>
                  <a:gd name="connsiteX8-491" fmla="*/ 1 w 273894"/>
                  <a:gd name="connsiteY8-492" fmla="*/ 3609974 h 3776859"/>
                  <a:gd name="connsiteX9-493" fmla="*/ 0 w 273894"/>
                  <a:gd name="connsiteY9-494" fmla="*/ 0 h 3776859"/>
                  <a:gd name="connsiteX0-495" fmla="*/ 0 w 273845"/>
                  <a:gd name="connsiteY0-496" fmla="*/ 0 h 3776859"/>
                  <a:gd name="connsiteX1-497" fmla="*/ 272825 w 273845"/>
                  <a:gd name="connsiteY1-498" fmla="*/ 0 h 3776859"/>
                  <a:gd name="connsiteX2-499" fmla="*/ 273845 w 273845"/>
                  <a:gd name="connsiteY2-500" fmla="*/ 3581399 h 3776859"/>
                  <a:gd name="connsiteX3-501" fmla="*/ 247651 w 273845"/>
                  <a:gd name="connsiteY3-502" fmla="*/ 3702843 h 3776859"/>
                  <a:gd name="connsiteX4-503" fmla="*/ 223839 w 273845"/>
                  <a:gd name="connsiteY4-504" fmla="*/ 3631404 h 3776859"/>
                  <a:gd name="connsiteX5-505" fmla="*/ 166689 w 273845"/>
                  <a:gd name="connsiteY5-506" fmla="*/ 3776661 h 3776859"/>
                  <a:gd name="connsiteX6-507" fmla="*/ 104776 w 273845"/>
                  <a:gd name="connsiteY6-508" fmla="*/ 3664743 h 3776859"/>
                  <a:gd name="connsiteX7-509" fmla="*/ 57151 w 273845"/>
                  <a:gd name="connsiteY7-510" fmla="*/ 3750467 h 3776859"/>
                  <a:gd name="connsiteX8-511" fmla="*/ 1 w 273845"/>
                  <a:gd name="connsiteY8-512" fmla="*/ 3609974 h 3776859"/>
                  <a:gd name="connsiteX9-513" fmla="*/ 0 w 273845"/>
                  <a:gd name="connsiteY9-514" fmla="*/ 0 h 3776859"/>
                  <a:gd name="connsiteX0-515" fmla="*/ 0 w 273845"/>
                  <a:gd name="connsiteY0-516" fmla="*/ 0 h 3776859"/>
                  <a:gd name="connsiteX1-517" fmla="*/ 272825 w 273845"/>
                  <a:gd name="connsiteY1-518" fmla="*/ 0 h 3776859"/>
                  <a:gd name="connsiteX2-519" fmla="*/ 273845 w 273845"/>
                  <a:gd name="connsiteY2-520" fmla="*/ 3581399 h 3776859"/>
                  <a:gd name="connsiteX3-521" fmla="*/ 252414 w 273845"/>
                  <a:gd name="connsiteY3-522" fmla="*/ 3702843 h 3776859"/>
                  <a:gd name="connsiteX4-523" fmla="*/ 223839 w 273845"/>
                  <a:gd name="connsiteY4-524" fmla="*/ 3631404 h 3776859"/>
                  <a:gd name="connsiteX5-525" fmla="*/ 166689 w 273845"/>
                  <a:gd name="connsiteY5-526" fmla="*/ 3776661 h 3776859"/>
                  <a:gd name="connsiteX6-527" fmla="*/ 104776 w 273845"/>
                  <a:gd name="connsiteY6-528" fmla="*/ 3664743 h 3776859"/>
                  <a:gd name="connsiteX7-529" fmla="*/ 57151 w 273845"/>
                  <a:gd name="connsiteY7-530" fmla="*/ 3750467 h 3776859"/>
                  <a:gd name="connsiteX8-531" fmla="*/ 1 w 273845"/>
                  <a:gd name="connsiteY8-532" fmla="*/ 3609974 h 3776859"/>
                  <a:gd name="connsiteX9-533" fmla="*/ 0 w 273845"/>
                  <a:gd name="connsiteY9-534" fmla="*/ 0 h 3776859"/>
                  <a:gd name="connsiteX0-535" fmla="*/ 0 w 273845"/>
                  <a:gd name="connsiteY0-536" fmla="*/ 0 h 3776859"/>
                  <a:gd name="connsiteX1-537" fmla="*/ 272825 w 273845"/>
                  <a:gd name="connsiteY1-538" fmla="*/ 0 h 3776859"/>
                  <a:gd name="connsiteX2-539" fmla="*/ 273845 w 273845"/>
                  <a:gd name="connsiteY2-540" fmla="*/ 3581399 h 3776859"/>
                  <a:gd name="connsiteX3-541" fmla="*/ 252414 w 273845"/>
                  <a:gd name="connsiteY3-542" fmla="*/ 3702843 h 3776859"/>
                  <a:gd name="connsiteX4-543" fmla="*/ 223839 w 273845"/>
                  <a:gd name="connsiteY4-544" fmla="*/ 3631404 h 3776859"/>
                  <a:gd name="connsiteX5-545" fmla="*/ 166689 w 273845"/>
                  <a:gd name="connsiteY5-546" fmla="*/ 3776661 h 3776859"/>
                  <a:gd name="connsiteX6-547" fmla="*/ 104776 w 273845"/>
                  <a:gd name="connsiteY6-548" fmla="*/ 3664743 h 3776859"/>
                  <a:gd name="connsiteX7-549" fmla="*/ 57151 w 273845"/>
                  <a:gd name="connsiteY7-550" fmla="*/ 3750467 h 3776859"/>
                  <a:gd name="connsiteX8-551" fmla="*/ 1 w 273845"/>
                  <a:gd name="connsiteY8-552" fmla="*/ 3609974 h 3776859"/>
                  <a:gd name="connsiteX9-553" fmla="*/ 0 w 273845"/>
                  <a:gd name="connsiteY9-554" fmla="*/ 0 h 3776859"/>
                  <a:gd name="connsiteX0-555" fmla="*/ 0 w 273845"/>
                  <a:gd name="connsiteY0-556" fmla="*/ 0 h 3776859"/>
                  <a:gd name="connsiteX1-557" fmla="*/ 272825 w 273845"/>
                  <a:gd name="connsiteY1-558" fmla="*/ 0 h 3776859"/>
                  <a:gd name="connsiteX2-559" fmla="*/ 273845 w 273845"/>
                  <a:gd name="connsiteY2-560" fmla="*/ 3581399 h 3776859"/>
                  <a:gd name="connsiteX3-561" fmla="*/ 245270 w 273845"/>
                  <a:gd name="connsiteY3-562" fmla="*/ 3702843 h 3776859"/>
                  <a:gd name="connsiteX4-563" fmla="*/ 223839 w 273845"/>
                  <a:gd name="connsiteY4-564" fmla="*/ 3631404 h 3776859"/>
                  <a:gd name="connsiteX5-565" fmla="*/ 166689 w 273845"/>
                  <a:gd name="connsiteY5-566" fmla="*/ 3776661 h 3776859"/>
                  <a:gd name="connsiteX6-567" fmla="*/ 104776 w 273845"/>
                  <a:gd name="connsiteY6-568" fmla="*/ 3664743 h 3776859"/>
                  <a:gd name="connsiteX7-569" fmla="*/ 57151 w 273845"/>
                  <a:gd name="connsiteY7-570" fmla="*/ 3750467 h 3776859"/>
                  <a:gd name="connsiteX8-571" fmla="*/ 1 w 273845"/>
                  <a:gd name="connsiteY8-572" fmla="*/ 3609974 h 3776859"/>
                  <a:gd name="connsiteX9-573" fmla="*/ 0 w 273845"/>
                  <a:gd name="connsiteY9-574" fmla="*/ 0 h 3776859"/>
                  <a:gd name="connsiteX0-575" fmla="*/ 0 w 273845"/>
                  <a:gd name="connsiteY0-576" fmla="*/ 0 h 3776859"/>
                  <a:gd name="connsiteX1-577" fmla="*/ 272825 w 273845"/>
                  <a:gd name="connsiteY1-578" fmla="*/ 0 h 3776859"/>
                  <a:gd name="connsiteX2-579" fmla="*/ 273845 w 273845"/>
                  <a:gd name="connsiteY2-580" fmla="*/ 3581399 h 3776859"/>
                  <a:gd name="connsiteX3-581" fmla="*/ 245270 w 273845"/>
                  <a:gd name="connsiteY3-582" fmla="*/ 3702843 h 3776859"/>
                  <a:gd name="connsiteX4-583" fmla="*/ 223839 w 273845"/>
                  <a:gd name="connsiteY4-584" fmla="*/ 3631404 h 3776859"/>
                  <a:gd name="connsiteX5-585" fmla="*/ 166689 w 273845"/>
                  <a:gd name="connsiteY5-586" fmla="*/ 3776661 h 3776859"/>
                  <a:gd name="connsiteX6-587" fmla="*/ 104776 w 273845"/>
                  <a:gd name="connsiteY6-588" fmla="*/ 3664743 h 3776859"/>
                  <a:gd name="connsiteX7-589" fmla="*/ 57151 w 273845"/>
                  <a:gd name="connsiteY7-590" fmla="*/ 3750467 h 3776859"/>
                  <a:gd name="connsiteX8-591" fmla="*/ 1 w 273845"/>
                  <a:gd name="connsiteY8-592" fmla="*/ 3609974 h 3776859"/>
                  <a:gd name="connsiteX9-593" fmla="*/ 0 w 273845"/>
                  <a:gd name="connsiteY9-594" fmla="*/ 0 h 3776859"/>
                  <a:gd name="connsiteX0-595" fmla="*/ 0 w 273845"/>
                  <a:gd name="connsiteY0-596" fmla="*/ 0 h 3776859"/>
                  <a:gd name="connsiteX1-597" fmla="*/ 272825 w 273845"/>
                  <a:gd name="connsiteY1-598" fmla="*/ 0 h 3776859"/>
                  <a:gd name="connsiteX2-599" fmla="*/ 273845 w 273845"/>
                  <a:gd name="connsiteY2-600" fmla="*/ 3581399 h 3776859"/>
                  <a:gd name="connsiteX3-601" fmla="*/ 245270 w 273845"/>
                  <a:gd name="connsiteY3-602" fmla="*/ 3702843 h 3776859"/>
                  <a:gd name="connsiteX4-603" fmla="*/ 223839 w 273845"/>
                  <a:gd name="connsiteY4-604" fmla="*/ 3631404 h 3776859"/>
                  <a:gd name="connsiteX5-605" fmla="*/ 166689 w 273845"/>
                  <a:gd name="connsiteY5-606" fmla="*/ 3776661 h 3776859"/>
                  <a:gd name="connsiteX6-607" fmla="*/ 104776 w 273845"/>
                  <a:gd name="connsiteY6-608" fmla="*/ 3664743 h 3776859"/>
                  <a:gd name="connsiteX7-609" fmla="*/ 57151 w 273845"/>
                  <a:gd name="connsiteY7-610" fmla="*/ 3750467 h 3776859"/>
                  <a:gd name="connsiteX8-611" fmla="*/ 1 w 273845"/>
                  <a:gd name="connsiteY8-612" fmla="*/ 3609974 h 3776859"/>
                  <a:gd name="connsiteX9-613" fmla="*/ 0 w 273845"/>
                  <a:gd name="connsiteY9-614" fmla="*/ 0 h 3776859"/>
                  <a:gd name="connsiteX0-615" fmla="*/ 0 w 273845"/>
                  <a:gd name="connsiteY0-616" fmla="*/ 0 h 3776859"/>
                  <a:gd name="connsiteX1-617" fmla="*/ 272825 w 273845"/>
                  <a:gd name="connsiteY1-618" fmla="*/ 0 h 3776859"/>
                  <a:gd name="connsiteX2-619" fmla="*/ 273845 w 273845"/>
                  <a:gd name="connsiteY2-620" fmla="*/ 3581399 h 3776859"/>
                  <a:gd name="connsiteX3-621" fmla="*/ 245270 w 273845"/>
                  <a:gd name="connsiteY3-622" fmla="*/ 3702843 h 3776859"/>
                  <a:gd name="connsiteX4-623" fmla="*/ 223839 w 273845"/>
                  <a:gd name="connsiteY4-624" fmla="*/ 3631404 h 3776859"/>
                  <a:gd name="connsiteX5-625" fmla="*/ 166689 w 273845"/>
                  <a:gd name="connsiteY5-626" fmla="*/ 3776661 h 3776859"/>
                  <a:gd name="connsiteX6-627" fmla="*/ 104776 w 273845"/>
                  <a:gd name="connsiteY6-628" fmla="*/ 3664743 h 3776859"/>
                  <a:gd name="connsiteX7-629" fmla="*/ 57151 w 273845"/>
                  <a:gd name="connsiteY7-630" fmla="*/ 3750467 h 3776859"/>
                  <a:gd name="connsiteX8-631" fmla="*/ 1 w 273845"/>
                  <a:gd name="connsiteY8-632" fmla="*/ 3609974 h 3776859"/>
                  <a:gd name="connsiteX9-633" fmla="*/ 0 w 273845"/>
                  <a:gd name="connsiteY9-634" fmla="*/ 0 h 3776859"/>
                  <a:gd name="connsiteX0-635" fmla="*/ 0 w 273845"/>
                  <a:gd name="connsiteY0-636" fmla="*/ 0 h 3776859"/>
                  <a:gd name="connsiteX1-637" fmla="*/ 272825 w 273845"/>
                  <a:gd name="connsiteY1-638" fmla="*/ 0 h 3776859"/>
                  <a:gd name="connsiteX2-639" fmla="*/ 273845 w 273845"/>
                  <a:gd name="connsiteY2-640" fmla="*/ 3581399 h 3776859"/>
                  <a:gd name="connsiteX3-641" fmla="*/ 245270 w 273845"/>
                  <a:gd name="connsiteY3-642" fmla="*/ 3702843 h 3776859"/>
                  <a:gd name="connsiteX4-643" fmla="*/ 223839 w 273845"/>
                  <a:gd name="connsiteY4-644" fmla="*/ 3631404 h 3776859"/>
                  <a:gd name="connsiteX5-645" fmla="*/ 166689 w 273845"/>
                  <a:gd name="connsiteY5-646" fmla="*/ 3776661 h 3776859"/>
                  <a:gd name="connsiteX6-647" fmla="*/ 104776 w 273845"/>
                  <a:gd name="connsiteY6-648" fmla="*/ 3664743 h 3776859"/>
                  <a:gd name="connsiteX7-649" fmla="*/ 57151 w 273845"/>
                  <a:gd name="connsiteY7-650" fmla="*/ 3750467 h 3776859"/>
                  <a:gd name="connsiteX8-651" fmla="*/ 1 w 273845"/>
                  <a:gd name="connsiteY8-652" fmla="*/ 3609974 h 3776859"/>
                  <a:gd name="connsiteX9-653" fmla="*/ 0 w 273845"/>
                  <a:gd name="connsiteY9-654" fmla="*/ 0 h 3776859"/>
                  <a:gd name="connsiteX0-655" fmla="*/ 0 w 273845"/>
                  <a:gd name="connsiteY0-656" fmla="*/ 0 h 3776859"/>
                  <a:gd name="connsiteX1-657" fmla="*/ 272825 w 273845"/>
                  <a:gd name="connsiteY1-658" fmla="*/ 0 h 3776859"/>
                  <a:gd name="connsiteX2-659" fmla="*/ 273845 w 273845"/>
                  <a:gd name="connsiteY2-660" fmla="*/ 3581399 h 3776859"/>
                  <a:gd name="connsiteX3-661" fmla="*/ 245270 w 273845"/>
                  <a:gd name="connsiteY3-662" fmla="*/ 3702843 h 3776859"/>
                  <a:gd name="connsiteX4-663" fmla="*/ 223839 w 273845"/>
                  <a:gd name="connsiteY4-664" fmla="*/ 3631404 h 3776859"/>
                  <a:gd name="connsiteX5-665" fmla="*/ 166689 w 273845"/>
                  <a:gd name="connsiteY5-666" fmla="*/ 3776661 h 3776859"/>
                  <a:gd name="connsiteX6-667" fmla="*/ 104776 w 273845"/>
                  <a:gd name="connsiteY6-668" fmla="*/ 3664743 h 3776859"/>
                  <a:gd name="connsiteX7-669" fmla="*/ 57151 w 273845"/>
                  <a:gd name="connsiteY7-670" fmla="*/ 3750467 h 3776859"/>
                  <a:gd name="connsiteX8-671" fmla="*/ 1 w 273845"/>
                  <a:gd name="connsiteY8-672" fmla="*/ 3609974 h 3776859"/>
                  <a:gd name="connsiteX9-673" fmla="*/ 0 w 273845"/>
                  <a:gd name="connsiteY9-674" fmla="*/ 0 h 3776859"/>
                  <a:gd name="connsiteX0-675" fmla="*/ 0 w 273845"/>
                  <a:gd name="connsiteY0-676" fmla="*/ 0 h 3776859"/>
                  <a:gd name="connsiteX1-677" fmla="*/ 272825 w 273845"/>
                  <a:gd name="connsiteY1-678" fmla="*/ 0 h 3776859"/>
                  <a:gd name="connsiteX2-679" fmla="*/ 273845 w 273845"/>
                  <a:gd name="connsiteY2-680" fmla="*/ 3581399 h 3776859"/>
                  <a:gd name="connsiteX3-681" fmla="*/ 245270 w 273845"/>
                  <a:gd name="connsiteY3-682" fmla="*/ 3702843 h 3776859"/>
                  <a:gd name="connsiteX4-683" fmla="*/ 223839 w 273845"/>
                  <a:gd name="connsiteY4-684" fmla="*/ 3631404 h 3776859"/>
                  <a:gd name="connsiteX5-685" fmla="*/ 166689 w 273845"/>
                  <a:gd name="connsiteY5-686" fmla="*/ 3776661 h 3776859"/>
                  <a:gd name="connsiteX6-687" fmla="*/ 104776 w 273845"/>
                  <a:gd name="connsiteY6-688" fmla="*/ 3664743 h 3776859"/>
                  <a:gd name="connsiteX7-689" fmla="*/ 57151 w 273845"/>
                  <a:gd name="connsiteY7-690" fmla="*/ 3750467 h 3776859"/>
                  <a:gd name="connsiteX8-691" fmla="*/ 1 w 273845"/>
                  <a:gd name="connsiteY8-692" fmla="*/ 3609974 h 3776859"/>
                  <a:gd name="connsiteX9-693" fmla="*/ 0 w 273845"/>
                  <a:gd name="connsiteY9-694" fmla="*/ 0 h 3776859"/>
                  <a:gd name="connsiteX0-695" fmla="*/ 0 w 273845"/>
                  <a:gd name="connsiteY0-696" fmla="*/ 0 h 3776859"/>
                  <a:gd name="connsiteX1-697" fmla="*/ 272825 w 273845"/>
                  <a:gd name="connsiteY1-698" fmla="*/ 0 h 3776859"/>
                  <a:gd name="connsiteX2-699" fmla="*/ 273845 w 273845"/>
                  <a:gd name="connsiteY2-700" fmla="*/ 3581399 h 3776859"/>
                  <a:gd name="connsiteX3-701" fmla="*/ 245270 w 273845"/>
                  <a:gd name="connsiteY3-702" fmla="*/ 3702843 h 3776859"/>
                  <a:gd name="connsiteX4-703" fmla="*/ 223839 w 273845"/>
                  <a:gd name="connsiteY4-704" fmla="*/ 3631404 h 3776859"/>
                  <a:gd name="connsiteX5-705" fmla="*/ 166689 w 273845"/>
                  <a:gd name="connsiteY5-706" fmla="*/ 3776661 h 3776859"/>
                  <a:gd name="connsiteX6-707" fmla="*/ 104776 w 273845"/>
                  <a:gd name="connsiteY6-708" fmla="*/ 3664743 h 3776859"/>
                  <a:gd name="connsiteX7-709" fmla="*/ 57151 w 273845"/>
                  <a:gd name="connsiteY7-710" fmla="*/ 3750467 h 3776859"/>
                  <a:gd name="connsiteX8-711" fmla="*/ 1 w 273845"/>
                  <a:gd name="connsiteY8-712" fmla="*/ 3609974 h 3776859"/>
                  <a:gd name="connsiteX9-713" fmla="*/ 0 w 273845"/>
                  <a:gd name="connsiteY9-714" fmla="*/ 0 h 3776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51" y="connsiteY7-52"/>
                  </a:cxn>
                  <a:cxn ang="0">
                    <a:pos x="connsiteX8-69" y="connsiteY8-70"/>
                  </a:cxn>
                  <a:cxn ang="0">
                    <a:pos x="connsiteX9-89" y="connsiteY9-90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-1" fmla="*/ 0 w 226544"/>
                  <a:gd name="connsiteY0-2" fmla="*/ 35306 h 70612"/>
                  <a:gd name="connsiteX1-3" fmla="*/ 27685 w 226544"/>
                  <a:gd name="connsiteY1-4" fmla="*/ 0 h 70612"/>
                  <a:gd name="connsiteX2-5" fmla="*/ 226544 w 226544"/>
                  <a:gd name="connsiteY2-6" fmla="*/ 35306 h 70612"/>
                  <a:gd name="connsiteX3-7" fmla="*/ 27685 w 226544"/>
                  <a:gd name="connsiteY3-8" fmla="*/ 70612 h 70612"/>
                  <a:gd name="connsiteX4" fmla="*/ 0 w 226544"/>
                  <a:gd name="connsiteY4" fmla="*/ 35306 h 70612"/>
                  <a:gd name="connsiteX0-9" fmla="*/ 0 w 226544"/>
                  <a:gd name="connsiteY0-10" fmla="*/ 35306 h 70612"/>
                  <a:gd name="connsiteX1-11" fmla="*/ 27685 w 226544"/>
                  <a:gd name="connsiteY1-12" fmla="*/ 0 h 70612"/>
                  <a:gd name="connsiteX2-13" fmla="*/ 226544 w 226544"/>
                  <a:gd name="connsiteY2-14" fmla="*/ 35306 h 70612"/>
                  <a:gd name="connsiteX3-15" fmla="*/ 27685 w 226544"/>
                  <a:gd name="connsiteY3-16" fmla="*/ 70612 h 70612"/>
                  <a:gd name="connsiteX4-17" fmla="*/ 0 w 226544"/>
                  <a:gd name="connsiteY4-18" fmla="*/ 35306 h 70612"/>
                  <a:gd name="connsiteX0-19" fmla="*/ 0 w 226544"/>
                  <a:gd name="connsiteY0-20" fmla="*/ 35306 h 70612"/>
                  <a:gd name="connsiteX1-21" fmla="*/ 27685 w 226544"/>
                  <a:gd name="connsiteY1-22" fmla="*/ 0 h 70612"/>
                  <a:gd name="connsiteX2-23" fmla="*/ 226544 w 226544"/>
                  <a:gd name="connsiteY2-24" fmla="*/ 35306 h 70612"/>
                  <a:gd name="connsiteX3-25" fmla="*/ 27685 w 226544"/>
                  <a:gd name="connsiteY3-26" fmla="*/ 70612 h 70612"/>
                  <a:gd name="connsiteX4-27" fmla="*/ 0 w 226544"/>
                  <a:gd name="connsiteY4-28" fmla="*/ 35306 h 70612"/>
                  <a:gd name="connsiteX0-29" fmla="*/ 0 w 226544"/>
                  <a:gd name="connsiteY0-30" fmla="*/ 35306 h 70612"/>
                  <a:gd name="connsiteX1-31" fmla="*/ 27685 w 226544"/>
                  <a:gd name="connsiteY1-32" fmla="*/ 0 h 70612"/>
                  <a:gd name="connsiteX2-33" fmla="*/ 226544 w 226544"/>
                  <a:gd name="connsiteY2-34" fmla="*/ 35306 h 70612"/>
                  <a:gd name="connsiteX3-35" fmla="*/ 27685 w 226544"/>
                  <a:gd name="connsiteY3-36" fmla="*/ 70612 h 70612"/>
                  <a:gd name="connsiteX4-37" fmla="*/ 0 w 226544"/>
                  <a:gd name="connsiteY4-38" fmla="*/ 35306 h 70612"/>
                  <a:gd name="connsiteX0-39" fmla="*/ 0 w 226544"/>
                  <a:gd name="connsiteY0-40" fmla="*/ 35306 h 70612"/>
                  <a:gd name="connsiteX1-41" fmla="*/ 27685 w 226544"/>
                  <a:gd name="connsiteY1-42" fmla="*/ 0 h 70612"/>
                  <a:gd name="connsiteX2-43" fmla="*/ 226544 w 226544"/>
                  <a:gd name="connsiteY2-44" fmla="*/ 35306 h 70612"/>
                  <a:gd name="connsiteX3-45" fmla="*/ 27685 w 226544"/>
                  <a:gd name="connsiteY3-46" fmla="*/ 70612 h 70612"/>
                  <a:gd name="connsiteX4-47" fmla="*/ 0 w 226544"/>
                  <a:gd name="connsiteY4-48" fmla="*/ 35306 h 70612"/>
                  <a:gd name="connsiteX0-49" fmla="*/ 0 w 226544"/>
                  <a:gd name="connsiteY0-50" fmla="*/ 35306 h 70612"/>
                  <a:gd name="connsiteX1-51" fmla="*/ 27685 w 226544"/>
                  <a:gd name="connsiteY1-52" fmla="*/ 0 h 70612"/>
                  <a:gd name="connsiteX2-53" fmla="*/ 226544 w 226544"/>
                  <a:gd name="connsiteY2-54" fmla="*/ 35306 h 70612"/>
                  <a:gd name="connsiteX3-55" fmla="*/ 27685 w 226544"/>
                  <a:gd name="connsiteY3-56" fmla="*/ 70612 h 70612"/>
                  <a:gd name="connsiteX4-57" fmla="*/ 0 w 226544"/>
                  <a:gd name="connsiteY4-58" fmla="*/ 35306 h 70612"/>
                  <a:gd name="connsiteX0-59" fmla="*/ 0 w 226544"/>
                  <a:gd name="connsiteY0-60" fmla="*/ 35306 h 70612"/>
                  <a:gd name="connsiteX1-61" fmla="*/ 27685 w 226544"/>
                  <a:gd name="connsiteY1-62" fmla="*/ 0 h 70612"/>
                  <a:gd name="connsiteX2-63" fmla="*/ 226544 w 226544"/>
                  <a:gd name="connsiteY2-64" fmla="*/ 35306 h 70612"/>
                  <a:gd name="connsiteX3-65" fmla="*/ 27685 w 226544"/>
                  <a:gd name="connsiteY3-66" fmla="*/ 70612 h 70612"/>
                  <a:gd name="connsiteX4-67" fmla="*/ 0 w 226544"/>
                  <a:gd name="connsiteY4-68" fmla="*/ 35306 h 70612"/>
                  <a:gd name="connsiteX0-69" fmla="*/ 0 w 226544"/>
                  <a:gd name="connsiteY0-70" fmla="*/ 35306 h 70612"/>
                  <a:gd name="connsiteX1-71" fmla="*/ 27685 w 226544"/>
                  <a:gd name="connsiteY1-72" fmla="*/ 0 h 70612"/>
                  <a:gd name="connsiteX2-73" fmla="*/ 226544 w 226544"/>
                  <a:gd name="connsiteY2-74" fmla="*/ 35306 h 70612"/>
                  <a:gd name="connsiteX3-75" fmla="*/ 27685 w 226544"/>
                  <a:gd name="connsiteY3-76" fmla="*/ 70612 h 70612"/>
                  <a:gd name="connsiteX4-77" fmla="*/ 0 w 226544"/>
                  <a:gd name="connsiteY4-78" fmla="*/ 35306 h 70612"/>
                  <a:gd name="connsiteX0-79" fmla="*/ 0 w 226544"/>
                  <a:gd name="connsiteY0-80" fmla="*/ 35306 h 70612"/>
                  <a:gd name="connsiteX1-81" fmla="*/ 27685 w 226544"/>
                  <a:gd name="connsiteY1-82" fmla="*/ 0 h 70612"/>
                  <a:gd name="connsiteX2-83" fmla="*/ 226544 w 226544"/>
                  <a:gd name="connsiteY2-84" fmla="*/ 35306 h 70612"/>
                  <a:gd name="connsiteX3-85" fmla="*/ 27685 w 226544"/>
                  <a:gd name="connsiteY3-86" fmla="*/ 70612 h 70612"/>
                  <a:gd name="connsiteX4-87" fmla="*/ 0 w 226544"/>
                  <a:gd name="connsiteY4-88" fmla="*/ 35306 h 706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  <a:endParaRPr lang="en-US"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23" t="-11767" r="-2223" b="-11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5443" y="520365"/>
            <a:ext cx="3224140" cy="3323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21000" i="0" dirty="0" smtClean="0">
                <a:solidFill>
                  <a:schemeClr val="accent3"/>
                </a:solidFill>
                <a:latin typeface="Agency FB" panose="020B0503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1000" i="0" dirty="0">
              <a:solidFill>
                <a:schemeClr val="accent3"/>
              </a:solidFill>
              <a:latin typeface="Agency FB" panose="020B0503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057445" y="2761392"/>
            <a:ext cx="325682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72992" y="2104158"/>
            <a:ext cx="4406015" cy="584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r>
              <a:rPr lang="en-US" altLang="zh-CN" sz="3200" i="0" dirty="0">
                <a:solidFill>
                  <a:schemeClr val="accent1"/>
                </a:solidFill>
                <a:latin typeface="Agency FB" panose="020B0503020202020204" pitchFamily="34" charset="0"/>
              </a:rPr>
              <a:t>ADD YOUR TITLE HERE</a:t>
            </a:r>
            <a:endParaRPr lang="zh-CN" altLang="en-US" sz="3200" i="0" dirty="0">
              <a:solidFill>
                <a:schemeClr val="accent1"/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58585" y="3038207"/>
            <a:ext cx="3413274" cy="113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i="1">
                <a:solidFill>
                  <a:schemeClr val="bg1"/>
                </a:solidFill>
                <a:latin typeface="Haettenschweiler" panose="020B0706040902060204" pitchFamily="34" charset="0"/>
              </a:defRPr>
            </a:lvl1pPr>
          </a:lstStyle>
          <a:p>
            <a:pPr algn="just"/>
            <a:r>
              <a:rPr lang="en-US" altLang="zh-CN" sz="1685" i="0" dirty="0">
                <a:solidFill>
                  <a:schemeClr val="accent3"/>
                </a:solidFill>
                <a:latin typeface="Agency FB" panose="020B0503020202020204" pitchFamily="34" charset="0"/>
              </a:rPr>
              <a:t>ADD YOUR TITLE HEREADD YOUR TITLE HEREADD YOUR TITLEHEREADD YOUR TITLE HEREADD YOUR TITLE HEREADD YOUR TITLE HEREADD YOUR TITLE HEREADD YOUR TITLE HERE</a:t>
            </a:r>
            <a:endParaRPr lang="zh-CN" altLang="en-US" sz="1685" i="0" dirty="0">
              <a:solidFill>
                <a:schemeClr val="accent3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845" y="200"/>
            <a:ext cx="9588200" cy="7232253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GB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354" y="2485219"/>
            <a:ext cx="640667" cy="383982"/>
          </a:xfrm>
          <a:prstGeom prst="homePlate">
            <a:avLst/>
          </a:prstGeom>
          <a:solidFill>
            <a:schemeClr val="accent1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11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899" y="2488083"/>
            <a:ext cx="3710890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354" y="3424335"/>
            <a:ext cx="640667" cy="383982"/>
          </a:xfrm>
          <a:prstGeom prst="homePlate">
            <a:avLst/>
          </a:prstGeom>
          <a:solidFill>
            <a:schemeClr val="accent2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11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899" y="3427199"/>
            <a:ext cx="3280085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354" y="4350133"/>
            <a:ext cx="640667" cy="383982"/>
          </a:xfrm>
          <a:prstGeom prst="homePlate">
            <a:avLst/>
          </a:prstGeom>
          <a:solidFill>
            <a:schemeClr val="accent3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11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901" y="4352995"/>
            <a:ext cx="3124389" cy="379246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354" y="5318792"/>
            <a:ext cx="640667" cy="383982"/>
          </a:xfrm>
          <a:prstGeom prst="homePlate">
            <a:avLst/>
          </a:prstGeom>
          <a:solidFill>
            <a:schemeClr val="accent4"/>
          </a:solidFill>
          <a:ln w="28575">
            <a:noFill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r>
              <a:rPr 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GB" sz="211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902" y="5321655"/>
            <a:ext cx="2582178" cy="526979"/>
          </a:xfrm>
          <a:prstGeom prst="rect">
            <a:avLst/>
          </a:prstGeom>
        </p:spPr>
        <p:txBody>
          <a:bodyPr wrap="square" lIns="96430" tIns="48216" rIns="96430" bIns="4821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286" y="2914267"/>
            <a:ext cx="2222506" cy="964301"/>
            <a:chOff x="5621315" y="2514600"/>
            <a:chExt cx="2107496" cy="914400"/>
          </a:xfrm>
          <a:solidFill>
            <a:schemeClr val="bg1"/>
          </a:solidFill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7" tIns="26787" rIns="26787" bIns="26787" anchor="ctr"/>
            <a:lstStyle/>
            <a:p>
              <a:pPr algn="ctr" defTabSz="240665" hangingPunct="0">
                <a:lnSpc>
                  <a:spcPct val="12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74" y="1644262"/>
            <a:ext cx="2222506" cy="964301"/>
            <a:chOff x="6162090" y="1310315"/>
            <a:chExt cx="2107496" cy="914400"/>
          </a:xfrm>
          <a:solidFill>
            <a:schemeClr val="bg1"/>
          </a:solidFill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grpFill/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285" y="5454278"/>
            <a:ext cx="2222506" cy="964301"/>
            <a:chOff x="4454013" y="4923170"/>
            <a:chExt cx="2107496" cy="914400"/>
          </a:xfrm>
          <a:solidFill>
            <a:schemeClr val="bg1"/>
          </a:solidFill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624" y="4184272"/>
            <a:ext cx="2222506" cy="964301"/>
            <a:chOff x="5042252" y="3718885"/>
            <a:chExt cx="2107496" cy="914400"/>
          </a:xfrm>
          <a:solidFill>
            <a:schemeClr val="bg1"/>
          </a:solidFill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7" tIns="26787" rIns="26787" bIns="26787" anchor="ctr"/>
              <a:lstStyle/>
              <a:p>
                <a:pPr algn="ctr" defTabSz="240665" hangingPunct="0">
                  <a:lnSpc>
                    <a:spcPct val="120000"/>
                  </a:lnSpc>
                </a:pPr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80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 2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FC7D3"/>
      </a:accent1>
      <a:accent2>
        <a:srgbClr val="0FC7D3"/>
      </a:accent2>
      <a:accent3>
        <a:srgbClr val="113A52"/>
      </a:accent3>
      <a:accent4>
        <a:srgbClr val="0FC7D3"/>
      </a:accent4>
      <a:accent5>
        <a:srgbClr val="0FC7D3"/>
      </a:accent5>
      <a:accent6>
        <a:srgbClr val="113A52"/>
      </a:accent6>
      <a:hlink>
        <a:srgbClr val="0FC7D3"/>
      </a:hlink>
      <a:folHlink>
        <a:srgbClr val="0FC7D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11707</Words>
  <Application>WPS 演示</Application>
  <PresentationFormat>自定义</PresentationFormat>
  <Paragraphs>463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Source Han Sans ExtraLight</vt:lpstr>
      <vt:lpstr>Haettenschweiler</vt:lpstr>
      <vt:lpstr>Agency FB</vt:lpstr>
      <vt:lpstr>Arial</vt:lpstr>
      <vt:lpstr>Calibri Light</vt:lpstr>
      <vt:lpstr>Gill Sans</vt:lpstr>
      <vt:lpstr>Helvetica Neue</vt:lpstr>
      <vt:lpstr>Lato Regular</vt:lpstr>
      <vt:lpstr>Gill Sans MT</vt:lpstr>
      <vt:lpstr>Lato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>Administrator</cp:lastModifiedBy>
  <cp:revision>2</cp:revision>
  <dcterms:created xsi:type="dcterms:W3CDTF">2016-10-17T14:00:00Z</dcterms:created>
  <dcterms:modified xsi:type="dcterms:W3CDTF">2017-05-04T08:53:22Z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