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9" r:id="rId6"/>
    <p:sldId id="260" r:id="rId7"/>
    <p:sldId id="261" r:id="rId8"/>
    <p:sldId id="264" r:id="rId9"/>
    <p:sldId id="265" r:id="rId10"/>
    <p:sldId id="262" r:id="rId11"/>
    <p:sldId id="263" r:id="rId12"/>
    <p:sldId id="277" r:id="rId13"/>
    <p:sldId id="267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58" r:id="rId2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华文细黑" panose="02010600040101010101" pitchFamily="2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黑体" panose="02010609060101010101" pitchFamily="2" charset="-122"/>
      <p:regular r:id="rId32"/>
    </p:embeddedFont>
    <p:embeddedFont>
      <p:font typeface="Malgun Gothic" panose="020B0503020000020004" pitchFamily="34" charset="-127"/>
      <p:regular r:id="rId33"/>
    </p:embeddedFon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94660" autoAdjust="0"/>
  </p:normalViewPr>
  <p:slideViewPr>
    <p:cSldViewPr>
      <p:cViewPr>
        <p:scale>
          <a:sx n="66" d="100"/>
          <a:sy n="66" d="100"/>
        </p:scale>
        <p:origin x="-2898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font" Target="fonts/font12.fntdata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0CA46E3-6F97-4273-B39B-9AF203A77E6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02E2860-8233-4711-965B-BBC4E5EE73B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692A42F-ECEA-4241-B74D-E7EB3C82783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2571744"/>
            <a:ext cx="5600712" cy="58738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286124"/>
            <a:ext cx="3714776" cy="4762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7FAA-DE51-439A-916C-D54B1DD894BC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AF0CB-19DC-40C8-84C6-EE768E6DF22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7F7FA-2351-4285-9EB3-E24D9F607F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071546"/>
            <a:ext cx="2057400" cy="5054617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71546"/>
            <a:ext cx="6019800" cy="5054617"/>
          </a:xfrm>
        </p:spPr>
        <p:txBody>
          <a:bodyPr vert="eaVert"/>
          <a:lstStyle>
            <a:lvl1pPr>
              <a:defRPr sz="2400"/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F5471-6D71-4BA9-B29B-882C6890A1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52" y="274638"/>
            <a:ext cx="8229600" cy="654032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B23BB-7560-4929-8B42-1BA49C7075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0624A-F370-4507-BB38-0B3772503E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57298"/>
            <a:ext cx="40386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E375B-3884-4A1C-A113-DC4340A5ED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F35DD-07CC-4AE7-943E-C511B8CE3B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4FE0C-874E-4755-B8C5-27C9C32BBF7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BF559-7325-4C51-894C-E7BB7431C1D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3008313" cy="733422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71546"/>
            <a:ext cx="5111750" cy="50546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EBBBC-3D99-4CDB-AFB8-6B41BF5940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D31AD-6858-4049-B6CC-3DC576D567E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28625" y="274638"/>
            <a:ext cx="82296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E8A360B-87F7-466D-8EF5-47C1D94855A1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05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4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71F9D838-16EE-49AD-9671-6133126101D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0"/>
          <p:cNvSpPr>
            <a:spLocks noChangeArrowheads="1"/>
          </p:cNvSpPr>
          <p:nvPr/>
        </p:nvSpPr>
        <p:spPr bwMode="auto">
          <a:xfrm>
            <a:off x="179388" y="2565400"/>
            <a:ext cx="49863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130000"/>
              </a:lnSpc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16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sp>
        <p:nvSpPr>
          <p:cNvPr id="14338" name="灯片编号占位符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3E5F9E5-EB6E-4C08-95FE-10B3CA8B5014}" type="slidenum">
              <a:rPr lang="zh-CN" altLang="en-US"/>
            </a:fld>
            <a:endParaRPr lang="en-US" altLang="zh-CN"/>
          </a:p>
        </p:txBody>
      </p:sp>
      <p:pic>
        <p:nvPicPr>
          <p:cNvPr id="14339" name="Picture 16" descr="BlankMap-World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1928813"/>
            <a:ext cx="9107487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17"/>
          <p:cNvSpPr>
            <a:spLocks noChangeArrowheads="1"/>
          </p:cNvSpPr>
          <p:nvPr/>
        </p:nvSpPr>
        <p:spPr bwMode="auto">
          <a:xfrm>
            <a:off x="179388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65" name="Rectangle 18"/>
          <p:cNvSpPr>
            <a:spLocks noChangeArrowheads="1"/>
          </p:cNvSpPr>
          <p:nvPr/>
        </p:nvSpPr>
        <p:spPr bwMode="auto">
          <a:xfrm>
            <a:off x="1979613" y="3192463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2" name="Rectangle 19"/>
          <p:cNvSpPr>
            <a:spLocks noChangeArrowheads="1"/>
          </p:cNvSpPr>
          <p:nvPr/>
        </p:nvSpPr>
        <p:spPr bwMode="auto">
          <a:xfrm>
            <a:off x="3779838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3" name="Rectangle 20"/>
          <p:cNvSpPr>
            <a:spLocks noChangeArrowheads="1"/>
          </p:cNvSpPr>
          <p:nvPr/>
        </p:nvSpPr>
        <p:spPr bwMode="auto">
          <a:xfrm>
            <a:off x="5580063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68" name="Rectangle 21"/>
          <p:cNvSpPr>
            <a:spLocks noChangeArrowheads="1"/>
          </p:cNvSpPr>
          <p:nvPr/>
        </p:nvSpPr>
        <p:spPr bwMode="auto">
          <a:xfrm>
            <a:off x="7380288" y="3208338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5" name="Oval 22"/>
          <p:cNvSpPr>
            <a:spLocks noChangeArrowheads="1"/>
          </p:cNvSpPr>
          <p:nvPr/>
        </p:nvSpPr>
        <p:spPr bwMode="auto">
          <a:xfrm>
            <a:off x="82708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6" name="Oval 23"/>
          <p:cNvSpPr>
            <a:spLocks noChangeArrowheads="1"/>
          </p:cNvSpPr>
          <p:nvPr/>
        </p:nvSpPr>
        <p:spPr bwMode="auto">
          <a:xfrm>
            <a:off x="2627313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7" name="Oval 24"/>
          <p:cNvSpPr>
            <a:spLocks noChangeArrowheads="1"/>
          </p:cNvSpPr>
          <p:nvPr/>
        </p:nvSpPr>
        <p:spPr bwMode="auto">
          <a:xfrm>
            <a:off x="442753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8" name="Oval 25"/>
          <p:cNvSpPr>
            <a:spLocks noChangeArrowheads="1"/>
          </p:cNvSpPr>
          <p:nvPr/>
        </p:nvSpPr>
        <p:spPr bwMode="auto">
          <a:xfrm>
            <a:off x="6227763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sp>
        <p:nvSpPr>
          <p:cNvPr id="14349" name="Oval 26"/>
          <p:cNvSpPr>
            <a:spLocks noChangeArrowheads="1"/>
          </p:cNvSpPr>
          <p:nvPr/>
        </p:nvSpPr>
        <p:spPr bwMode="auto">
          <a:xfrm>
            <a:off x="802798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Arial" panose="020B0604020202020204" pitchFamily="34" charset="0"/>
            </a:endParaRPr>
          </a:p>
        </p:txBody>
      </p:sp>
      <p:cxnSp>
        <p:nvCxnSpPr>
          <p:cNvPr id="14350" name="AutoShape 28"/>
          <p:cNvCxnSpPr>
            <a:cxnSpLocks noChangeShapeType="1"/>
            <a:stCxn id="14345" idx="6"/>
            <a:endCxn id="14346" idx="2"/>
          </p:cNvCxnSpPr>
          <p:nvPr/>
        </p:nvCxnSpPr>
        <p:spPr bwMode="auto">
          <a:xfrm>
            <a:off x="1042988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1" name="AutoShape 29"/>
          <p:cNvCxnSpPr>
            <a:cxnSpLocks noChangeShapeType="1"/>
            <a:stCxn id="14346" idx="6"/>
            <a:endCxn id="14347" idx="2"/>
          </p:cNvCxnSpPr>
          <p:nvPr/>
        </p:nvCxnSpPr>
        <p:spPr bwMode="auto">
          <a:xfrm>
            <a:off x="2843213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2" name="AutoShape 30"/>
          <p:cNvCxnSpPr>
            <a:cxnSpLocks noChangeShapeType="1"/>
            <a:stCxn id="14347" idx="6"/>
            <a:endCxn id="14348" idx="2"/>
          </p:cNvCxnSpPr>
          <p:nvPr/>
        </p:nvCxnSpPr>
        <p:spPr bwMode="auto">
          <a:xfrm>
            <a:off x="4643438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3" name="AutoShape 31"/>
          <p:cNvCxnSpPr>
            <a:cxnSpLocks noChangeShapeType="1"/>
            <a:stCxn id="14348" idx="6"/>
            <a:endCxn id="14349" idx="2"/>
          </p:cNvCxnSpPr>
          <p:nvPr/>
        </p:nvCxnSpPr>
        <p:spPr bwMode="auto">
          <a:xfrm>
            <a:off x="6443663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4" name="WordArt 37"/>
          <p:cNvSpPr>
            <a:spLocks noChangeArrowheads="1" noChangeShapeType="1" noTextEdit="1"/>
          </p:cNvSpPr>
          <p:nvPr/>
        </p:nvSpPr>
        <p:spPr bwMode="auto">
          <a:xfrm>
            <a:off x="304800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4355" name="WordArt 40"/>
          <p:cNvSpPr>
            <a:spLocks noChangeArrowheads="1" noChangeShapeType="1" noTextEdit="1"/>
          </p:cNvSpPr>
          <p:nvPr/>
        </p:nvSpPr>
        <p:spPr bwMode="auto">
          <a:xfrm>
            <a:off x="2105025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4356" name="WordArt 41"/>
          <p:cNvSpPr>
            <a:spLocks noChangeArrowheads="1" noChangeShapeType="1" noTextEdit="1"/>
          </p:cNvSpPr>
          <p:nvPr/>
        </p:nvSpPr>
        <p:spPr bwMode="auto">
          <a:xfrm>
            <a:off x="3924300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4357" name="WordArt 42"/>
          <p:cNvSpPr>
            <a:spLocks noChangeArrowheads="1" noChangeShapeType="1" noTextEdit="1"/>
          </p:cNvSpPr>
          <p:nvPr/>
        </p:nvSpPr>
        <p:spPr bwMode="auto">
          <a:xfrm>
            <a:off x="5724525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4358" name="WordArt 45"/>
          <p:cNvSpPr>
            <a:spLocks noChangeArrowheads="1" noChangeShapeType="1" noTextEdit="1"/>
          </p:cNvSpPr>
          <p:nvPr/>
        </p:nvSpPr>
        <p:spPr bwMode="auto">
          <a:xfrm>
            <a:off x="7524750" y="4305300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88" name="직사각형 33"/>
          <p:cNvSpPr/>
          <p:nvPr/>
        </p:nvSpPr>
        <p:spPr>
          <a:xfrm>
            <a:off x="374650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2007. 03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9" name="직사각형 34"/>
          <p:cNvSpPr/>
          <p:nvPr/>
        </p:nvSpPr>
        <p:spPr>
          <a:xfrm>
            <a:off x="2160588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2008. 03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0" name="직사각형 35"/>
          <p:cNvSpPr/>
          <p:nvPr/>
        </p:nvSpPr>
        <p:spPr>
          <a:xfrm>
            <a:off x="3946525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2009. 03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1" name="직사각형 36"/>
          <p:cNvSpPr/>
          <p:nvPr/>
        </p:nvSpPr>
        <p:spPr>
          <a:xfrm>
            <a:off x="5786438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2010. 03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2" name="직사각형 37"/>
          <p:cNvSpPr/>
          <p:nvPr/>
        </p:nvSpPr>
        <p:spPr>
          <a:xfrm>
            <a:off x="7589838" y="3287713"/>
            <a:ext cx="1114425" cy="369887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2011. 03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sp>
        <p:nvSpPr>
          <p:cNvPr id="15362" name="Oval 3"/>
          <p:cNvSpPr>
            <a:spLocks noChangeArrowheads="1"/>
          </p:cNvSpPr>
          <p:nvPr/>
        </p:nvSpPr>
        <p:spPr bwMode="auto">
          <a:xfrm>
            <a:off x="3267075" y="137160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Oval 4"/>
          <p:cNvSpPr>
            <a:spLocks noChangeArrowheads="1"/>
          </p:cNvSpPr>
          <p:nvPr/>
        </p:nvSpPr>
        <p:spPr bwMode="auto">
          <a:xfrm>
            <a:off x="4206875" y="2763838"/>
            <a:ext cx="2643188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Oval 5"/>
          <p:cNvSpPr>
            <a:spLocks noChangeArrowheads="1"/>
          </p:cNvSpPr>
          <p:nvPr/>
        </p:nvSpPr>
        <p:spPr bwMode="auto">
          <a:xfrm>
            <a:off x="2224088" y="272891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 flipH="1" flipV="1">
            <a:off x="2813050" y="241617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 flipV="1">
            <a:off x="5318125" y="2449513"/>
            <a:ext cx="1217613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 flipH="1">
            <a:off x="4519613" y="4398963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3795713" y="3344863"/>
            <a:ext cx="1608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Text in here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762000" y="1684338"/>
            <a:ext cx="2052638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>
                <a:solidFill>
                  <a:schemeClr val="accent2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01.Title</a:t>
            </a:r>
            <a:endParaRPr lang="en-US" altLang="zh-CN" sz="14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6467475" y="1684338"/>
            <a:ext cx="2052638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>
                <a:solidFill>
                  <a:srgbClr val="669900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02.Title</a:t>
            </a:r>
            <a:endParaRPr lang="en-US" altLang="zh-CN" sz="14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3405188" y="5384800"/>
            <a:ext cx="2260600" cy="1004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>
                <a:solidFill>
                  <a:srgbClr val="333399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03.Title</a:t>
            </a:r>
            <a:endParaRPr lang="en-US" altLang="zh-CN" sz="14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   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  <a:endParaRPr lang="en-US" altLang="zh-CN" sz="1400">
              <a:solidFill>
                <a:srgbClr val="1C1C1C"/>
              </a:solidFill>
              <a:latin typeface="+mn-lt"/>
            </a:endParaRPr>
          </a:p>
        </p:txBody>
      </p:sp>
      <p:sp>
        <p:nvSpPr>
          <p:cNvPr id="15372" name="Text Box 13"/>
          <p:cNvSpPr txBox="1">
            <a:spLocks noChangeArrowheads="1"/>
          </p:cNvSpPr>
          <p:nvPr/>
        </p:nvSpPr>
        <p:spPr bwMode="auto">
          <a:xfrm>
            <a:off x="3681413" y="1708150"/>
            <a:ext cx="18240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ThemeGallery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2428875" y="3817938"/>
            <a:ext cx="182403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ThemeGallery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374" name="Text Box 15"/>
          <p:cNvSpPr txBox="1">
            <a:spLocks noChangeArrowheads="1"/>
          </p:cNvSpPr>
          <p:nvPr/>
        </p:nvSpPr>
        <p:spPr bwMode="auto">
          <a:xfrm>
            <a:off x="4862513" y="3857625"/>
            <a:ext cx="18240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ThemeGallery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375" name="灯片编号占位符 16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067213B-DAB7-411B-9416-3EA9C6DB7A8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16386" name="Group 3"/>
          <p:cNvGrpSpPr/>
          <p:nvPr/>
        </p:nvGrpSpPr>
        <p:grpSpPr bwMode="auto">
          <a:xfrm>
            <a:off x="1676400" y="1524000"/>
            <a:ext cx="5867400" cy="1301750"/>
            <a:chOff x="912" y="1008"/>
            <a:chExt cx="3984" cy="912"/>
          </a:xfrm>
        </p:grpSpPr>
        <p:sp>
          <p:nvSpPr>
            <p:cNvPr id="41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6388" name="Group 5"/>
            <p:cNvGrpSpPr/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44" name="AutoShape 6"/>
              <p:cNvSpPr>
                <a:spLocks noChangeArrowheads="1"/>
              </p:cNvSpPr>
              <p:nvPr/>
            </p:nvSpPr>
            <p:spPr bwMode="gray">
              <a:xfrm>
                <a:off x="999" y="1097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7"/>
              <p:cNvSpPr/>
              <p:nvPr/>
            </p:nvSpPr>
            <p:spPr bwMode="gray">
              <a:xfrm>
                <a:off x="1048" y="1140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1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  <a:endPara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sp>
          <p:nvSpPr>
            <p:cNvPr id="16392" name="Text Box 9"/>
            <p:cNvSpPr txBox="1">
              <a:spLocks noChangeArrowheads="1"/>
            </p:cNvSpPr>
            <p:nvPr/>
          </p:nvSpPr>
          <p:spPr bwMode="auto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16393" name="Group 10"/>
          <p:cNvGrpSpPr/>
          <p:nvPr/>
        </p:nvGrpSpPr>
        <p:grpSpPr bwMode="auto">
          <a:xfrm>
            <a:off x="1676400" y="3054350"/>
            <a:ext cx="5867400" cy="1301750"/>
            <a:chOff x="912" y="2016"/>
            <a:chExt cx="3984" cy="912"/>
          </a:xfrm>
        </p:grpSpPr>
        <p:sp>
          <p:nvSpPr>
            <p:cNvPr id="48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6395" name="Group 12"/>
            <p:cNvGrpSpPr/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51" name="AutoShape 13"/>
              <p:cNvSpPr>
                <a:spLocks noChangeArrowheads="1"/>
              </p:cNvSpPr>
              <p:nvPr/>
            </p:nvSpPr>
            <p:spPr bwMode="gray">
              <a:xfrm>
                <a:off x="999" y="2105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2" name="Freeform 14"/>
              <p:cNvSpPr/>
              <p:nvPr/>
            </p:nvSpPr>
            <p:spPr bwMode="gray">
              <a:xfrm>
                <a:off x="1048" y="214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1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  <a:endPara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sp>
          <p:nvSpPr>
            <p:cNvPr id="16399" name="Text Box 16"/>
            <p:cNvSpPr txBox="1">
              <a:spLocks noChangeArrowheads="1"/>
            </p:cNvSpPr>
            <p:nvPr/>
          </p:nvSpPr>
          <p:spPr bwMode="auto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/>
                <a:t> </a:t>
              </a:r>
              <a:r>
                <a:rPr lang="en-US" altLang="zh-CN">
                  <a:solidFill>
                    <a:srgbClr val="000000"/>
                  </a:solidFill>
                </a:rPr>
                <a:t>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16400" name="Group 17"/>
          <p:cNvGrpSpPr/>
          <p:nvPr/>
        </p:nvGrpSpPr>
        <p:grpSpPr bwMode="auto">
          <a:xfrm>
            <a:off x="1676400" y="4594225"/>
            <a:ext cx="5867400" cy="1301750"/>
            <a:chOff x="912" y="3036"/>
            <a:chExt cx="3984" cy="912"/>
          </a:xfrm>
        </p:grpSpPr>
        <p:sp>
          <p:nvSpPr>
            <p:cNvPr id="55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6402" name="Group 19"/>
            <p:cNvGrpSpPr/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58" name="AutoShape 20"/>
              <p:cNvSpPr>
                <a:spLocks noChangeArrowheads="1"/>
              </p:cNvSpPr>
              <p:nvPr/>
            </p:nvSpPr>
            <p:spPr bwMode="gray">
              <a:xfrm>
                <a:off x="999" y="3125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21"/>
              <p:cNvSpPr/>
              <p:nvPr/>
            </p:nvSpPr>
            <p:spPr bwMode="gray">
              <a:xfrm>
                <a:off x="1048" y="316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1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  <a:endPara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sp>
          <p:nvSpPr>
            <p:cNvPr id="16406" name="Text Box 23"/>
            <p:cNvSpPr txBox="1">
              <a:spLocks noChangeArrowheads="1"/>
            </p:cNvSpPr>
            <p:nvPr/>
          </p:nvSpPr>
          <p:spPr bwMode="auto">
            <a:xfrm>
              <a:off x="1872" y="3161"/>
              <a:ext cx="2928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</p:grpSp>
      <p:sp>
        <p:nvSpPr>
          <p:cNvPr id="16407" name="灯片编号占位符 60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B6E5247-E3EB-48AD-A034-A4664EA330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41"/>
          <p:cNvGrpSpPr/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17410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17411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17412" name="AutoShape 4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17413" name="AutoShape 6"/>
            <p:cNvSpPr>
              <a:spLocks noChangeArrowheads="1"/>
            </p:cNvSpPr>
            <p:nvPr/>
          </p:nvSpPr>
          <p:spPr bwMode="auto">
            <a:xfrm>
              <a:off x="1985" y="1545"/>
              <a:ext cx="252" cy="283"/>
            </a:xfrm>
            <a:prstGeom prst="chevron">
              <a:avLst>
                <a:gd name="adj" fmla="val 5250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4" name="AutoShape 7"/>
            <p:cNvSpPr>
              <a:spLocks noChangeArrowheads="1"/>
            </p:cNvSpPr>
            <p:nvPr/>
          </p:nvSpPr>
          <p:spPr bwMode="auto">
            <a:xfrm>
              <a:off x="3536" y="1545"/>
              <a:ext cx="251" cy="283"/>
            </a:xfrm>
            <a:prstGeom prst="chevron">
              <a:avLst>
                <a:gd name="adj" fmla="val 52509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419" name="Oval 12"/>
            <p:cNvSpPr>
              <a:spLocks noChangeArrowheads="1"/>
            </p:cNvSpPr>
            <p:nvPr/>
          </p:nvSpPr>
          <p:spPr bwMode="auto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424" name="Oval 17"/>
            <p:cNvSpPr>
              <a:spLocks noChangeArrowheads="1"/>
            </p:cNvSpPr>
            <p:nvPr/>
          </p:nvSpPr>
          <p:spPr bwMode="auto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7425" name="Group 18"/>
            <p:cNvGrpSpPr/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17426" name="Oval 19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27" name="Oval 20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28" name="Oval 21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29" name="Oval 22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" name="Oval 23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434" name="Oval 27"/>
            <p:cNvSpPr>
              <a:spLocks noChangeArrowheads="1"/>
            </p:cNvSpPr>
            <p:nvPr/>
          </p:nvSpPr>
          <p:spPr bwMode="auto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7435" name="Group 28"/>
            <p:cNvGrpSpPr/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17436" name="Oval 29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37" name="Oval 30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38" name="Oval 31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39" name="Oval 32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40" name="Group 33"/>
            <p:cNvGrpSpPr/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17441" name="Oval 34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42" name="Oval 35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43" name="Oval 36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444" name="Oval 37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45" name="Text Box 38"/>
            <p:cNvSpPr txBox="1">
              <a:spLocks noChangeArrowheads="1"/>
            </p:cNvSpPr>
            <p:nvPr/>
          </p:nvSpPr>
          <p:spPr bwMode="auto">
            <a:xfrm>
              <a:off x="1111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7446" name="Text Box 39"/>
            <p:cNvSpPr txBox="1">
              <a:spLocks noChangeArrowheads="1"/>
            </p:cNvSpPr>
            <p:nvPr/>
          </p:nvSpPr>
          <p:spPr bwMode="auto">
            <a:xfrm>
              <a:off x="2666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17447" name="Text Box 40"/>
            <p:cNvSpPr txBox="1">
              <a:spLocks noChangeArrowheads="1"/>
            </p:cNvSpPr>
            <p:nvPr/>
          </p:nvSpPr>
          <p:spPr bwMode="auto">
            <a:xfrm>
              <a:off x="4220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</p:grpSp>
      <p:sp>
        <p:nvSpPr>
          <p:cNvPr id="17448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sp>
        <p:nvSpPr>
          <p:cNvPr id="17449" name="灯片编号占位符 4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A4A6109-7BDF-41B4-B2EA-B733D8958B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aphicFrame>
        <p:nvGraphicFramePr>
          <p:cNvPr id="4" name="Group 3"/>
          <p:cNvGraphicFramePr>
            <a:graphicFrameLocks noGrp="1"/>
          </p:cNvGraphicFramePr>
          <p:nvPr/>
        </p:nvGraphicFramePr>
        <p:xfrm>
          <a:off x="835025" y="2436813"/>
          <a:ext cx="7397750" cy="3198812"/>
        </p:xfrm>
        <a:graphic>
          <a:graphicData uri="http://schemas.openxmlformats.org/drawingml/2006/table">
            <a:tbl>
              <a:tblPr/>
              <a:tblGrid>
                <a:gridCol w="1668463"/>
                <a:gridCol w="1163637"/>
                <a:gridCol w="1141413"/>
                <a:gridCol w="1139825"/>
                <a:gridCol w="1146175"/>
                <a:gridCol w="1138237"/>
              </a:tblGrid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494" name="灯片编号占位符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E6CB957-9BD4-4BE9-B22F-093B2DB0F08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19458" name="Group 3"/>
          <p:cNvGrpSpPr/>
          <p:nvPr/>
        </p:nvGrpSpPr>
        <p:grpSpPr bwMode="auto">
          <a:xfrm>
            <a:off x="1066800" y="2133600"/>
            <a:ext cx="6858000" cy="3429000"/>
            <a:chOff x="528" y="1200"/>
            <a:chExt cx="4752" cy="2352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</a:rPr>
                <a:t>Phase 1</a:t>
              </a:r>
              <a:endParaRPr lang="en-US" altLang="zh-CN" sz="2000" b="1">
                <a:solidFill>
                  <a:srgbClr val="F8F8F8"/>
                </a:solidFill>
                <a:latin typeface="+mn-lt"/>
              </a:endParaRP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</a:rPr>
                <a:t>Phase 2</a:t>
              </a:r>
              <a:endParaRPr lang="en-US" altLang="zh-CN" sz="2000" b="1">
                <a:solidFill>
                  <a:srgbClr val="F8F8F8"/>
                </a:solidFill>
                <a:latin typeface="+mn-lt"/>
              </a:endParaRP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</a:rPr>
                <a:t>Phase 3</a:t>
              </a:r>
              <a:endParaRPr lang="en-US" altLang="zh-CN" sz="2000" b="1">
                <a:solidFill>
                  <a:srgbClr val="F8F8F8"/>
                </a:solidFill>
                <a:latin typeface="+mn-lt"/>
              </a:endParaRPr>
            </a:p>
          </p:txBody>
        </p:sp>
      </p:grpSp>
      <p:sp>
        <p:nvSpPr>
          <p:cNvPr id="19465" name="灯片编号占位符 10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09E119A-EC85-4E78-A181-2270776E7D7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20482" name="组合 79"/>
          <p:cNvGrpSpPr/>
          <p:nvPr/>
        </p:nvGrpSpPr>
        <p:grpSpPr bwMode="auto">
          <a:xfrm>
            <a:off x="1219200" y="1543050"/>
            <a:ext cx="6934200" cy="4476750"/>
            <a:chOff x="1219200" y="1543050"/>
            <a:chExt cx="6934200" cy="4476750"/>
          </a:xfrm>
        </p:grpSpPr>
        <p:sp>
          <p:nvSpPr>
            <p:cNvPr id="53" name="Freeform 3"/>
            <p:cNvSpPr>
              <a:spLocks noEditPoints="1"/>
            </p:cNvSpPr>
            <p:nvPr/>
          </p:nvSpPr>
          <p:spPr bwMode="gray">
            <a:xfrm>
              <a:off x="1219200" y="1981200"/>
              <a:ext cx="5943600" cy="4038600"/>
            </a:xfrm>
            <a:custGeom>
              <a:avLst/>
              <a:gdLst/>
              <a:ahLst/>
              <a:cxnLst>
                <a:cxn ang="0">
                  <a:pos x="1092" y="50"/>
                </a:cxn>
                <a:cxn ang="0">
                  <a:pos x="822" y="168"/>
                </a:cxn>
                <a:cxn ang="0">
                  <a:pos x="594" y="300"/>
                </a:cxn>
                <a:cxn ang="0">
                  <a:pos x="406" y="446"/>
                </a:cxn>
                <a:cxn ang="0">
                  <a:pos x="254" y="604"/>
                </a:cxn>
                <a:cxn ang="0">
                  <a:pos x="140" y="772"/>
                </a:cxn>
                <a:cxn ang="0">
                  <a:pos x="60" y="944"/>
                </a:cxn>
                <a:cxn ang="0">
                  <a:pos x="14" y="1122"/>
                </a:cxn>
                <a:cxn ang="0">
                  <a:pos x="0" y="1300"/>
                </a:cxn>
                <a:cxn ang="0">
                  <a:pos x="18" y="1476"/>
                </a:cxn>
                <a:cxn ang="0">
                  <a:pos x="64" y="1650"/>
                </a:cxn>
                <a:cxn ang="0">
                  <a:pos x="138" y="1818"/>
                </a:cxn>
                <a:cxn ang="0">
                  <a:pos x="238" y="1978"/>
                </a:cxn>
                <a:cxn ang="0">
                  <a:pos x="364" y="2126"/>
                </a:cxn>
                <a:cxn ang="0">
                  <a:pos x="512" y="2262"/>
                </a:cxn>
                <a:cxn ang="0">
                  <a:pos x="684" y="2382"/>
                </a:cxn>
                <a:cxn ang="0">
                  <a:pos x="874" y="2484"/>
                </a:cxn>
                <a:cxn ang="0">
                  <a:pos x="1086" y="2564"/>
                </a:cxn>
                <a:cxn ang="0">
                  <a:pos x="1314" y="2622"/>
                </a:cxn>
                <a:cxn ang="0">
                  <a:pos x="1558" y="2654"/>
                </a:cxn>
                <a:cxn ang="0">
                  <a:pos x="1818" y="2658"/>
                </a:cxn>
                <a:cxn ang="0">
                  <a:pos x="2090" y="2632"/>
                </a:cxn>
                <a:cxn ang="0">
                  <a:pos x="2374" y="2574"/>
                </a:cxn>
                <a:cxn ang="0">
                  <a:pos x="2544" y="2912"/>
                </a:cxn>
                <a:cxn ang="0">
                  <a:pos x="1868" y="1552"/>
                </a:cxn>
                <a:cxn ang="0">
                  <a:pos x="1956" y="1914"/>
                </a:cxn>
                <a:cxn ang="0">
                  <a:pos x="1788" y="1936"/>
                </a:cxn>
                <a:cxn ang="0">
                  <a:pos x="1616" y="1934"/>
                </a:cxn>
                <a:cxn ang="0">
                  <a:pos x="1442" y="1912"/>
                </a:cxn>
                <a:cxn ang="0">
                  <a:pos x="1272" y="1872"/>
                </a:cxn>
                <a:cxn ang="0">
                  <a:pos x="1108" y="1812"/>
                </a:cxn>
                <a:cxn ang="0">
                  <a:pos x="952" y="1736"/>
                </a:cxn>
                <a:cxn ang="0">
                  <a:pos x="810" y="1646"/>
                </a:cxn>
                <a:cxn ang="0">
                  <a:pos x="684" y="1542"/>
                </a:cxn>
                <a:cxn ang="0">
                  <a:pos x="578" y="1428"/>
                </a:cxn>
                <a:cxn ang="0">
                  <a:pos x="494" y="1304"/>
                </a:cxn>
                <a:cxn ang="0">
                  <a:pos x="438" y="1170"/>
                </a:cxn>
                <a:cxn ang="0">
                  <a:pos x="410" y="1032"/>
                </a:cxn>
                <a:cxn ang="0">
                  <a:pos x="416" y="888"/>
                </a:cxn>
                <a:cxn ang="0">
                  <a:pos x="460" y="742"/>
                </a:cxn>
                <a:cxn ang="0">
                  <a:pos x="544" y="592"/>
                </a:cxn>
                <a:cxn ang="0">
                  <a:pos x="670" y="444"/>
                </a:cxn>
                <a:cxn ang="0">
                  <a:pos x="844" y="298"/>
                </a:cxn>
                <a:cxn ang="0">
                  <a:pos x="1070" y="154"/>
                </a:cxn>
                <a:cxn ang="0">
                  <a:pos x="1348" y="16"/>
                </a:cxn>
                <a:cxn ang="0">
                  <a:pos x="1244" y="0"/>
                </a:cxn>
                <a:cxn ang="0">
                  <a:pos x="2820" y="1934"/>
                </a:cxn>
                <a:cxn ang="0">
                  <a:pos x="2820" y="1934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  <a:prstDash val="solid"/>
              <a:rou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Text Box 32"/>
            <p:cNvSpPr txBox="1">
              <a:spLocks noChangeArrowheads="1"/>
            </p:cNvSpPr>
            <p:nvPr/>
          </p:nvSpPr>
          <p:spPr bwMode="auto">
            <a:xfrm>
              <a:off x="5486400" y="3352800"/>
              <a:ext cx="2667000" cy="519113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Add Your Title</a:t>
              </a:r>
              <a:endParaRPr lang="en-US" altLang="zh-CN" sz="280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20485" name="Oval 34"/>
            <p:cNvSpPr>
              <a:spLocks noChangeArrowheads="1"/>
            </p:cNvSpPr>
            <p:nvPr/>
          </p:nvSpPr>
          <p:spPr bwMode="auto">
            <a:xfrm rot="-723406">
              <a:off x="3316288" y="4972050"/>
              <a:ext cx="1438275" cy="66675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6" name="Oval 35"/>
            <p:cNvSpPr>
              <a:spLocks noChangeArrowheads="1"/>
            </p:cNvSpPr>
            <p:nvPr/>
          </p:nvSpPr>
          <p:spPr bwMode="auto">
            <a:xfrm>
              <a:off x="3248025" y="3752850"/>
              <a:ext cx="1704975" cy="1706563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487" name="Oval 36"/>
            <p:cNvSpPr>
              <a:spLocks noChangeArrowheads="1"/>
            </p:cNvSpPr>
            <p:nvPr/>
          </p:nvSpPr>
          <p:spPr bwMode="auto">
            <a:xfrm>
              <a:off x="3268663" y="3762375"/>
              <a:ext cx="1665287" cy="16637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488" name="Oval 37"/>
            <p:cNvSpPr>
              <a:spLocks noChangeArrowheads="1"/>
            </p:cNvSpPr>
            <p:nvPr/>
          </p:nvSpPr>
          <p:spPr bwMode="auto">
            <a:xfrm>
              <a:off x="3286125" y="3778250"/>
              <a:ext cx="1584325" cy="15557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489" name="Oval 38"/>
            <p:cNvSpPr>
              <a:spLocks noChangeArrowheads="1"/>
            </p:cNvSpPr>
            <p:nvPr/>
          </p:nvSpPr>
          <p:spPr bwMode="auto">
            <a:xfrm>
              <a:off x="3378200" y="3822700"/>
              <a:ext cx="1409700" cy="12620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490" name="Text Box 39"/>
            <p:cNvSpPr txBox="1">
              <a:spLocks noChangeArrowheads="1"/>
            </p:cNvSpPr>
            <p:nvPr/>
          </p:nvSpPr>
          <p:spPr bwMode="auto">
            <a:xfrm>
              <a:off x="3663950" y="4379913"/>
              <a:ext cx="8763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000000"/>
                  </a:solidFill>
                </a:rPr>
                <a:t>Text</a:t>
              </a:r>
              <a:endParaRPr lang="en-US" altLang="zh-CN"/>
            </a:p>
          </p:txBody>
        </p:sp>
        <p:sp>
          <p:nvSpPr>
            <p:cNvPr id="20491" name="Oval 40"/>
            <p:cNvSpPr>
              <a:spLocks noChangeArrowheads="1"/>
            </p:cNvSpPr>
            <p:nvPr/>
          </p:nvSpPr>
          <p:spPr bwMode="auto">
            <a:xfrm rot="-772996">
              <a:off x="1473200" y="4362450"/>
              <a:ext cx="1133475" cy="6096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492" name="Group 41"/>
            <p:cNvGrpSpPr/>
            <p:nvPr/>
          </p:nvGrpSpPr>
          <p:grpSpPr bwMode="auto">
            <a:xfrm>
              <a:off x="1397000" y="3371850"/>
              <a:ext cx="1371600" cy="1441450"/>
              <a:chOff x="732" y="2112"/>
              <a:chExt cx="842" cy="860"/>
            </a:xfrm>
          </p:grpSpPr>
          <p:sp>
            <p:nvSpPr>
              <p:cNvPr id="20493" name="Oval 42"/>
              <p:cNvSpPr>
                <a:spLocks noChangeArrowheads="1"/>
              </p:cNvSpPr>
              <p:nvPr/>
            </p:nvSpPr>
            <p:spPr bwMode="auto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0494" name="Oval 43"/>
              <p:cNvSpPr>
                <a:spLocks noChangeArrowheads="1"/>
              </p:cNvSpPr>
              <p:nvPr/>
            </p:nvSpPr>
            <p:spPr bwMode="auto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0495" name="Oval 44"/>
              <p:cNvSpPr>
                <a:spLocks noChangeArrowheads="1"/>
              </p:cNvSpPr>
              <p:nvPr/>
            </p:nvSpPr>
            <p:spPr bwMode="auto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0496" name="Oval 45"/>
              <p:cNvSpPr>
                <a:spLocks noChangeArrowheads="1"/>
              </p:cNvSpPr>
              <p:nvPr/>
            </p:nvSpPr>
            <p:spPr bwMode="auto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0497" name="Text Box 46"/>
              <p:cNvSpPr txBox="1">
                <a:spLocks noChangeArrowheads="1"/>
              </p:cNvSpPr>
              <p:nvPr/>
            </p:nvSpPr>
            <p:spPr bwMode="auto">
              <a:xfrm>
                <a:off x="904" y="2414"/>
                <a:ext cx="476" cy="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  <p:sp>
          <p:nvSpPr>
            <p:cNvPr id="20498" name="Oval 47"/>
            <p:cNvSpPr>
              <a:spLocks noChangeArrowheads="1"/>
            </p:cNvSpPr>
            <p:nvPr/>
          </p:nvSpPr>
          <p:spPr bwMode="auto">
            <a:xfrm>
              <a:off x="1363663" y="2606675"/>
              <a:ext cx="914400" cy="5334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9" name="Oval 48"/>
            <p:cNvSpPr>
              <a:spLocks noChangeArrowheads="1"/>
            </p:cNvSpPr>
            <p:nvPr/>
          </p:nvSpPr>
          <p:spPr bwMode="auto">
            <a:xfrm>
              <a:off x="1439863" y="2000250"/>
              <a:ext cx="1023937" cy="102393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0" name="Oval 49"/>
            <p:cNvSpPr>
              <a:spLocks noChangeArrowheads="1"/>
            </p:cNvSpPr>
            <p:nvPr/>
          </p:nvSpPr>
          <p:spPr bwMode="auto">
            <a:xfrm>
              <a:off x="1452563" y="2005013"/>
              <a:ext cx="1000125" cy="100012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1" name="Oval 50"/>
            <p:cNvSpPr>
              <a:spLocks noChangeArrowheads="1"/>
            </p:cNvSpPr>
            <p:nvPr/>
          </p:nvSpPr>
          <p:spPr bwMode="auto">
            <a:xfrm>
              <a:off x="1463675" y="2016125"/>
              <a:ext cx="950913" cy="9334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2" name="Oval 51"/>
            <p:cNvSpPr>
              <a:spLocks noChangeArrowheads="1"/>
            </p:cNvSpPr>
            <p:nvPr/>
          </p:nvSpPr>
          <p:spPr bwMode="auto">
            <a:xfrm>
              <a:off x="1517650" y="2041525"/>
              <a:ext cx="847725" cy="757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3" name="Text Box 52"/>
            <p:cNvSpPr txBox="1">
              <a:spLocks noChangeArrowheads="1"/>
            </p:cNvSpPr>
            <p:nvPr/>
          </p:nvSpPr>
          <p:spPr bwMode="auto">
            <a:xfrm>
              <a:off x="1635125" y="2349500"/>
              <a:ext cx="6540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000000"/>
                  </a:solidFill>
                </a:rPr>
                <a:t>Text</a:t>
              </a:r>
              <a:endParaRPr lang="en-US" altLang="zh-CN"/>
            </a:p>
          </p:txBody>
        </p:sp>
        <p:sp>
          <p:nvSpPr>
            <p:cNvPr id="20504" name="Oval 53"/>
            <p:cNvSpPr>
              <a:spLocks noChangeArrowheads="1"/>
            </p:cNvSpPr>
            <p:nvPr/>
          </p:nvSpPr>
          <p:spPr bwMode="auto">
            <a:xfrm>
              <a:off x="2630488" y="2076450"/>
              <a:ext cx="685800" cy="2286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5" name="Oval 54"/>
            <p:cNvSpPr>
              <a:spLocks noChangeArrowheads="1"/>
            </p:cNvSpPr>
            <p:nvPr/>
          </p:nvSpPr>
          <p:spPr bwMode="auto">
            <a:xfrm>
              <a:off x="2752725" y="1543050"/>
              <a:ext cx="682625" cy="68262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6" name="Oval 55"/>
            <p:cNvSpPr>
              <a:spLocks noChangeArrowheads="1"/>
            </p:cNvSpPr>
            <p:nvPr/>
          </p:nvSpPr>
          <p:spPr bwMode="auto">
            <a:xfrm>
              <a:off x="2762250" y="1546225"/>
              <a:ext cx="665163" cy="66675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7" name="Oval 56"/>
            <p:cNvSpPr>
              <a:spLocks noChangeArrowheads="1"/>
            </p:cNvSpPr>
            <p:nvPr/>
          </p:nvSpPr>
          <p:spPr bwMode="auto">
            <a:xfrm>
              <a:off x="2768600" y="1552575"/>
              <a:ext cx="633413" cy="62230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8" name="Oval 57"/>
            <p:cNvSpPr>
              <a:spLocks noChangeArrowheads="1"/>
            </p:cNvSpPr>
            <p:nvPr/>
          </p:nvSpPr>
          <p:spPr bwMode="auto">
            <a:xfrm>
              <a:off x="2805113" y="1571625"/>
              <a:ext cx="563562" cy="503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9" name="Text Box 58"/>
            <p:cNvSpPr txBox="1">
              <a:spLocks noChangeArrowheads="1"/>
            </p:cNvSpPr>
            <p:nvPr/>
          </p:nvSpPr>
          <p:spPr bwMode="auto">
            <a:xfrm>
              <a:off x="2822575" y="1766888"/>
              <a:ext cx="5476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000000"/>
                  </a:solidFill>
                </a:rPr>
                <a:t>Text</a:t>
              </a:r>
              <a:endParaRPr lang="en-US" altLang="zh-CN"/>
            </a:p>
          </p:txBody>
        </p:sp>
      </p:grpSp>
      <p:sp>
        <p:nvSpPr>
          <p:cNvPr id="20510" name="灯片编号占位符 80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4550CA6-26FC-4EEC-9B4B-E917EF8409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21506" name="Group 35"/>
          <p:cNvGrpSpPr/>
          <p:nvPr/>
        </p:nvGrpSpPr>
        <p:grpSpPr bwMode="auto">
          <a:xfrm>
            <a:off x="1219200" y="1219200"/>
            <a:ext cx="5786438" cy="5078413"/>
            <a:chOff x="768" y="768"/>
            <a:chExt cx="3645" cy="3199"/>
          </a:xfrm>
        </p:grpSpPr>
        <p:sp>
          <p:nvSpPr>
            <p:cNvPr id="21507" name="Oval 34"/>
            <p:cNvSpPr>
              <a:spLocks noChangeArrowheads="1"/>
            </p:cNvSpPr>
            <p:nvPr/>
          </p:nvSpPr>
          <p:spPr bwMode="auto">
            <a:xfrm>
              <a:off x="3234" y="1310"/>
              <a:ext cx="468" cy="13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8" name="Oval 33"/>
            <p:cNvSpPr>
              <a:spLocks noChangeArrowheads="1"/>
            </p:cNvSpPr>
            <p:nvPr/>
          </p:nvSpPr>
          <p:spPr bwMode="auto">
            <a:xfrm>
              <a:off x="2424" y="2372"/>
              <a:ext cx="792" cy="22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9" name="Oval 32"/>
            <p:cNvSpPr>
              <a:spLocks noChangeArrowheads="1"/>
            </p:cNvSpPr>
            <p:nvPr/>
          </p:nvSpPr>
          <p:spPr bwMode="auto">
            <a:xfrm>
              <a:off x="3264" y="3648"/>
              <a:ext cx="1149" cy="31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0" name="Oval 31"/>
            <p:cNvSpPr>
              <a:spLocks noChangeArrowheads="1"/>
            </p:cNvSpPr>
            <p:nvPr/>
          </p:nvSpPr>
          <p:spPr bwMode="auto">
            <a:xfrm>
              <a:off x="912" y="2789"/>
              <a:ext cx="933" cy="25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1" name="Rectangle 7"/>
            <p:cNvSpPr>
              <a:spLocks noChangeArrowheads="1"/>
            </p:cNvSpPr>
            <p:nvPr/>
          </p:nvSpPr>
          <p:spPr bwMode="auto">
            <a:xfrm rot="-7829975">
              <a:off x="2950" y="2305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2" name="Rectangle 8"/>
            <p:cNvSpPr>
              <a:spLocks noChangeArrowheads="1"/>
            </p:cNvSpPr>
            <p:nvPr/>
          </p:nvSpPr>
          <p:spPr bwMode="auto">
            <a:xfrm rot="-743917">
              <a:off x="1698" y="2021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513" name="Group 9"/>
            <p:cNvGrpSpPr/>
            <p:nvPr/>
          </p:nvGrpSpPr>
          <p:grpSpPr bwMode="auto">
            <a:xfrm>
              <a:off x="2289" y="1186"/>
              <a:ext cx="1014" cy="1169"/>
              <a:chOff x="2433" y="1234"/>
              <a:chExt cx="1014" cy="1169"/>
            </a:xfrm>
          </p:grpSpPr>
          <p:sp>
            <p:nvSpPr>
              <p:cNvPr id="21514" name="Rectangle 10"/>
              <p:cNvSpPr>
                <a:spLocks noChangeArrowheads="1"/>
              </p:cNvSpPr>
              <p:nvPr/>
            </p:nvSpPr>
            <p:spPr bwMode="auto">
              <a:xfrm rot="-3205350">
                <a:off x="3174" y="1379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1515" name="Group 11"/>
              <p:cNvGrpSpPr/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35" name="Oval 1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517" name="Freeform 13"/>
                <p:cNvSpPr>
                  <a:spLocks noChangeArrowheads="1"/>
                </p:cNvSpPr>
                <p:nvPr/>
              </p:nvSpPr>
              <p:spPr bwMode="auto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759 w 1321"/>
                    <a:gd name="T85" fmla="*/ 6 h 712"/>
                    <a:gd name="T86" fmla="*/ 847 w 1321"/>
                    <a:gd name="T87" fmla="*/ 23 h 712"/>
                    <a:gd name="T88" fmla="*/ 932 w 1321"/>
                    <a:gd name="T89" fmla="*/ 53 h 712"/>
                    <a:gd name="T90" fmla="*/ 1010 w 1321"/>
                    <a:gd name="T91" fmla="*/ 90 h 712"/>
                    <a:gd name="T92" fmla="*/ 1082 w 1321"/>
                    <a:gd name="T93" fmla="*/ 137 h 712"/>
                    <a:gd name="T94" fmla="*/ 1149 w 1321"/>
                    <a:gd name="T95" fmla="*/ 194 h 712"/>
                    <a:gd name="T96" fmla="*/ 1208 w 1321"/>
                    <a:gd name="T97" fmla="*/ 256 h 712"/>
                    <a:gd name="T98" fmla="*/ 1258 w 1321"/>
                    <a:gd name="T99" fmla="*/ 325 h 712"/>
                    <a:gd name="T100" fmla="*/ 1301 w 1321"/>
                    <a:gd name="T101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34" name="Text Box 14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grpSp>
          <p:nvGrpSpPr>
            <p:cNvPr id="21519" name="Group 15"/>
            <p:cNvGrpSpPr/>
            <p:nvPr/>
          </p:nvGrpSpPr>
          <p:grpSpPr bwMode="auto">
            <a:xfrm>
              <a:off x="3177" y="768"/>
              <a:ext cx="574" cy="543"/>
              <a:chOff x="3321" y="816"/>
              <a:chExt cx="574" cy="543"/>
            </a:xfrm>
          </p:grpSpPr>
          <p:grpSp>
            <p:nvGrpSpPr>
              <p:cNvPr id="21520" name="Group 16"/>
              <p:cNvGrpSpPr/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30" name="Oval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522" name="Freeform 18"/>
                <p:cNvSpPr>
                  <a:spLocks noChangeArrowheads="1"/>
                </p:cNvSpPr>
                <p:nvPr/>
              </p:nvSpPr>
              <p:spPr bwMode="auto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759 w 1321"/>
                    <a:gd name="T85" fmla="*/ 6 h 712"/>
                    <a:gd name="T86" fmla="*/ 847 w 1321"/>
                    <a:gd name="T87" fmla="*/ 23 h 712"/>
                    <a:gd name="T88" fmla="*/ 932 w 1321"/>
                    <a:gd name="T89" fmla="*/ 53 h 712"/>
                    <a:gd name="T90" fmla="*/ 1010 w 1321"/>
                    <a:gd name="T91" fmla="*/ 90 h 712"/>
                    <a:gd name="T92" fmla="*/ 1082 w 1321"/>
                    <a:gd name="T93" fmla="*/ 137 h 712"/>
                    <a:gd name="T94" fmla="*/ 1149 w 1321"/>
                    <a:gd name="T95" fmla="*/ 194 h 712"/>
                    <a:gd name="T96" fmla="*/ 1208 w 1321"/>
                    <a:gd name="T97" fmla="*/ 256 h 712"/>
                    <a:gd name="T98" fmla="*/ 1258 w 1321"/>
                    <a:gd name="T99" fmla="*/ 325 h 712"/>
                    <a:gd name="T100" fmla="*/ 1301 w 1321"/>
                    <a:gd name="T101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Text Box 19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Concept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21524" name="Group 20"/>
            <p:cNvGrpSpPr/>
            <p:nvPr/>
          </p:nvGrpSpPr>
          <p:grpSpPr bwMode="auto">
            <a:xfrm>
              <a:off x="768" y="1603"/>
              <a:ext cx="1099" cy="1128"/>
              <a:chOff x="912" y="1651"/>
              <a:chExt cx="1099" cy="1128"/>
            </a:xfrm>
          </p:grpSpPr>
          <p:grpSp>
            <p:nvGrpSpPr>
              <p:cNvPr id="21525" name="Group 21"/>
              <p:cNvGrpSpPr/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26" name="Oval 2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527" name="Freeform 23"/>
                <p:cNvSpPr>
                  <a:spLocks noChangeArrowheads="1"/>
                </p:cNvSpPr>
                <p:nvPr/>
              </p:nvSpPr>
              <p:spPr bwMode="auto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759 w 1321"/>
                    <a:gd name="T85" fmla="*/ 6 h 712"/>
                    <a:gd name="T86" fmla="*/ 847 w 1321"/>
                    <a:gd name="T87" fmla="*/ 23 h 712"/>
                    <a:gd name="T88" fmla="*/ 932 w 1321"/>
                    <a:gd name="T89" fmla="*/ 53 h 712"/>
                    <a:gd name="T90" fmla="*/ 1010 w 1321"/>
                    <a:gd name="T91" fmla="*/ 90 h 712"/>
                    <a:gd name="T92" fmla="*/ 1082 w 1321"/>
                    <a:gd name="T93" fmla="*/ 137 h 712"/>
                    <a:gd name="T94" fmla="*/ 1149 w 1321"/>
                    <a:gd name="T95" fmla="*/ 194 h 712"/>
                    <a:gd name="T96" fmla="*/ 1208 w 1321"/>
                    <a:gd name="T97" fmla="*/ 256 h 712"/>
                    <a:gd name="T98" fmla="*/ 1258 w 1321"/>
                    <a:gd name="T99" fmla="*/ 325 h 712"/>
                    <a:gd name="T100" fmla="*/ 1301 w 1321"/>
                    <a:gd name="T101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5" name="Text Box 24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  <a:endParaRPr lang="en-US" altLang="zh-CN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grpSp>
          <p:nvGrpSpPr>
            <p:cNvPr id="21529" name="Group 25"/>
            <p:cNvGrpSpPr/>
            <p:nvPr/>
          </p:nvGrpSpPr>
          <p:grpSpPr bwMode="auto">
            <a:xfrm>
              <a:off x="3134" y="2397"/>
              <a:ext cx="1268" cy="1253"/>
              <a:chOff x="3278" y="2445"/>
              <a:chExt cx="1268" cy="1253"/>
            </a:xfrm>
          </p:grpSpPr>
          <p:grpSp>
            <p:nvGrpSpPr>
              <p:cNvPr id="21530" name="Group 26"/>
              <p:cNvGrpSpPr/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22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Freeform 28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Text Box 29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  <a:endParaRPr lang="en-US" altLang="zh-CN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</p:grpSp>
      <p:sp>
        <p:nvSpPr>
          <p:cNvPr id="21534" name="灯片编号占位符 36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899AD4-E907-4294-993F-C66EC63602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22530" name="Group 23"/>
          <p:cNvGrpSpPr/>
          <p:nvPr/>
        </p:nvGrpSpPr>
        <p:grpSpPr bwMode="auto">
          <a:xfrm>
            <a:off x="304800" y="1557338"/>
            <a:ext cx="8582025" cy="4625975"/>
            <a:chOff x="192" y="981"/>
            <a:chExt cx="5406" cy="2914"/>
          </a:xfrm>
        </p:grpSpPr>
        <p:sp>
          <p:nvSpPr>
            <p:cNvPr id="22531" name="Text Box 4"/>
            <p:cNvSpPr txBox="1">
              <a:spLocks noChangeArrowheads="1"/>
            </p:cNvSpPr>
            <p:nvPr/>
          </p:nvSpPr>
          <p:spPr bwMode="auto">
            <a:xfrm>
              <a:off x="4272" y="1803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2003.10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2003.10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2003.10   Add Your Text</a:t>
              </a:r>
              <a:endParaRPr lang="en-US" altLang="zh-CN" sz="1400">
                <a:solidFill>
                  <a:srgbClr val="5F5F5F"/>
                </a:solidFill>
              </a:endParaRPr>
            </a:p>
          </p:txBody>
        </p:sp>
        <p:grpSp>
          <p:nvGrpSpPr>
            <p:cNvPr id="22532" name="Group 19"/>
            <p:cNvGrpSpPr/>
            <p:nvPr/>
          </p:nvGrpSpPr>
          <p:grpSpPr bwMode="auto">
            <a:xfrm>
              <a:off x="864" y="1427"/>
              <a:ext cx="632" cy="582"/>
              <a:chOff x="864" y="1427"/>
              <a:chExt cx="632" cy="582"/>
            </a:xfrm>
          </p:grpSpPr>
          <p:sp>
            <p:nvSpPr>
              <p:cNvPr id="23" name="Rectangle 5"/>
              <p:cNvSpPr>
                <a:spLocks noChangeArrowheads="1"/>
              </p:cNvSpPr>
              <p:nvPr/>
            </p:nvSpPr>
            <p:spPr bwMode="gray">
              <a:xfrm rot="3419336">
                <a:off x="889" y="1402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534" name="Text Box 6"/>
              <p:cNvSpPr txBox="1">
                <a:spLocks noChangeArrowheads="1"/>
              </p:cNvSpPr>
              <p:nvPr/>
            </p:nvSpPr>
            <p:spPr bwMode="auto">
              <a:xfrm>
                <a:off x="948" y="1628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2000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35" name="Group 20"/>
            <p:cNvGrpSpPr/>
            <p:nvPr/>
          </p:nvGrpSpPr>
          <p:grpSpPr bwMode="auto">
            <a:xfrm>
              <a:off x="1768" y="2627"/>
              <a:ext cx="632" cy="582"/>
              <a:chOff x="1768" y="2627"/>
              <a:chExt cx="632" cy="582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gray">
              <a:xfrm rot="3419336">
                <a:off x="1793" y="2602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537" name="Text Box 8"/>
              <p:cNvSpPr txBox="1">
                <a:spLocks noChangeArrowheads="1"/>
              </p:cNvSpPr>
              <p:nvPr/>
            </p:nvSpPr>
            <p:spPr bwMode="auto">
              <a:xfrm>
                <a:off x="1852" y="2828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2001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38" name="Group 21"/>
            <p:cNvGrpSpPr/>
            <p:nvPr/>
          </p:nvGrpSpPr>
          <p:grpSpPr bwMode="auto">
            <a:xfrm>
              <a:off x="3072" y="1901"/>
              <a:ext cx="632" cy="582"/>
              <a:chOff x="3072" y="1901"/>
              <a:chExt cx="632" cy="582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gray">
              <a:xfrm rot="3419336">
                <a:off x="3097" y="1876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540" name="Text Box 10"/>
              <p:cNvSpPr txBox="1">
                <a:spLocks noChangeArrowheads="1"/>
              </p:cNvSpPr>
              <p:nvPr/>
            </p:nvSpPr>
            <p:spPr bwMode="auto">
              <a:xfrm>
                <a:off x="3156" y="2102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2002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41" name="Group 22"/>
            <p:cNvGrpSpPr/>
            <p:nvPr/>
          </p:nvGrpSpPr>
          <p:grpSpPr bwMode="auto">
            <a:xfrm>
              <a:off x="4552" y="981"/>
              <a:ext cx="632" cy="582"/>
              <a:chOff x="4552" y="981"/>
              <a:chExt cx="632" cy="582"/>
            </a:xfrm>
          </p:grpSpPr>
          <p:sp>
            <p:nvSpPr>
              <p:cNvPr id="17" name="Rectangle 3"/>
              <p:cNvSpPr>
                <a:spLocks noChangeArrowheads="1"/>
              </p:cNvSpPr>
              <p:nvPr/>
            </p:nvSpPr>
            <p:spPr bwMode="gray">
              <a:xfrm rot="3419336">
                <a:off x="4577" y="956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543" name="Text Box 11"/>
              <p:cNvSpPr txBox="1">
                <a:spLocks noChangeArrowheads="1"/>
              </p:cNvSpPr>
              <p:nvPr/>
            </p:nvSpPr>
            <p:spPr bwMode="auto">
              <a:xfrm>
                <a:off x="4636" y="1182"/>
                <a:ext cx="4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2003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44" name="Line 12"/>
            <p:cNvSpPr>
              <a:spLocks noChangeShapeType="1"/>
            </p:cNvSpPr>
            <p:nvPr/>
          </p:nvSpPr>
          <p:spPr bwMode="auto">
            <a:xfrm>
              <a:off x="1392" y="2003"/>
              <a:ext cx="480" cy="672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545" name="Line 13"/>
            <p:cNvSpPr>
              <a:spLocks noChangeShapeType="1"/>
            </p:cNvSpPr>
            <p:nvPr/>
          </p:nvSpPr>
          <p:spPr bwMode="auto">
            <a:xfrm flipV="1">
              <a:off x="2400" y="2339"/>
              <a:ext cx="672" cy="384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546" name="Line 14"/>
            <p:cNvSpPr>
              <a:spLocks noChangeShapeType="1"/>
            </p:cNvSpPr>
            <p:nvPr/>
          </p:nvSpPr>
          <p:spPr bwMode="auto">
            <a:xfrm flipV="1">
              <a:off x="3744" y="1467"/>
              <a:ext cx="816" cy="488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584" y="1111"/>
              <a:ext cx="259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91429" tIns="45715" rIns="91429" bIns="45715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Company History</a:t>
              </a:r>
              <a:endPara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22548" name="Text Box 16"/>
            <p:cNvSpPr txBox="1">
              <a:spLocks noChangeArrowheads="1"/>
            </p:cNvSpPr>
            <p:nvPr/>
          </p:nvSpPr>
          <p:spPr bwMode="auto">
            <a:xfrm>
              <a:off x="1536" y="3435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2001.10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2001.10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2001.10   Add Your Text</a:t>
              </a:r>
              <a:endParaRPr lang="en-US" altLang="zh-CN" sz="1400">
                <a:solidFill>
                  <a:srgbClr val="5F5F5F"/>
                </a:solidFill>
              </a:endParaRPr>
            </a:p>
          </p:txBody>
        </p:sp>
        <p:sp>
          <p:nvSpPr>
            <p:cNvPr id="22549" name="Text Box 17"/>
            <p:cNvSpPr txBox="1">
              <a:spLocks noChangeArrowheads="1"/>
            </p:cNvSpPr>
            <p:nvPr/>
          </p:nvSpPr>
          <p:spPr bwMode="auto">
            <a:xfrm>
              <a:off x="2976" y="2763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2002.10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2002.10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2002.10   Add Your Text</a:t>
              </a:r>
              <a:endParaRPr lang="en-US" altLang="zh-CN" sz="1400">
                <a:solidFill>
                  <a:srgbClr val="5F5F5F"/>
                </a:solidFill>
              </a:endParaRPr>
            </a:p>
          </p:txBody>
        </p:sp>
        <p:sp>
          <p:nvSpPr>
            <p:cNvPr id="22550" name="Text Box 18"/>
            <p:cNvSpPr txBox="1">
              <a:spLocks noChangeArrowheads="1"/>
            </p:cNvSpPr>
            <p:nvPr/>
          </p:nvSpPr>
          <p:spPr bwMode="auto">
            <a:xfrm>
              <a:off x="192" y="2235"/>
              <a:ext cx="1326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2000.10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2000.10   Add Your Text</a:t>
              </a:r>
              <a:endParaRPr lang="en-US" altLang="zh-CN" sz="1400">
                <a:solidFill>
                  <a:srgbClr val="5F5F5F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5F5F5F"/>
                  </a:solidFill>
                </a:rPr>
                <a:t>2000.10   Add Your Text</a:t>
              </a:r>
              <a:endParaRPr lang="en-US" altLang="zh-CN" sz="1400">
                <a:solidFill>
                  <a:srgbClr val="5F5F5F"/>
                </a:solidFill>
              </a:endParaRPr>
            </a:p>
          </p:txBody>
        </p:sp>
      </p:grpSp>
      <p:sp>
        <p:nvSpPr>
          <p:cNvPr id="22551" name="灯片编号占位符 2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F7AE0BC-6BDC-48A7-8A84-7EFC9051AC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6"/>
          <p:cNvSpPr txBox="1">
            <a:spLocks noChangeArrowheads="1"/>
          </p:cNvSpPr>
          <p:nvPr/>
        </p:nvSpPr>
        <p:spPr bwMode="auto">
          <a:xfrm>
            <a:off x="857250" y="2928938"/>
            <a:ext cx="4214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感谢您的关注！</a:t>
            </a:r>
            <a:endParaRPr lang="zh-CN" altLang="en-US" sz="3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28625" y="357188"/>
            <a:ext cx="6470650" cy="62865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rPr>
              <a:t>模板的使用</a:t>
            </a:r>
            <a:endParaRPr lang="zh-CN" altLang="en-US" sz="2800" kern="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1500" y="1857375"/>
            <a:ext cx="8143875" cy="3857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配色方案修改：</a:t>
            </a: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配色方案在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格式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幻灯片设计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配色方案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编辑配色方案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下调整。</a:t>
            </a: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LOGO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的添加：</a:t>
            </a: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Logo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添加修改在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视图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母版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幻灯片母版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下调整。直接选择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logo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图片删除或修改。</a:t>
            </a: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字体格式的设置：</a:t>
            </a: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Font typeface="Wingdings" panose="05000000000000000000" pitchFamily="2" charset="2"/>
              <a:buNone/>
              <a:defRPr/>
            </a:pP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括标题和文本格式的设置在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视图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母版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】--&gt;【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幻灯片母版</a:t>
            </a:r>
            <a:r>
              <a:rPr lang="en-US" altLang="zh-CN" kern="0" dirty="0">
                <a:latin typeface="Arial" panose="020B0604020202020204"/>
                <a:ea typeface="华文细黑" panose="02010600040101010101" pitchFamily="2" charset="-122"/>
              </a:rPr>
              <a:t>】</a:t>
            </a:r>
            <a:r>
              <a:rPr lang="zh-CN" altLang="en-US" kern="0" dirty="0">
                <a:latin typeface="Arial" panose="020B0604020202020204"/>
                <a:ea typeface="华文细黑" panose="02010600040101010101" pitchFamily="2" charset="-122"/>
              </a:rPr>
              <a:t>下调整。</a:t>
            </a:r>
            <a:endParaRPr lang="zh-CN" altLang="en-US" kern="0" dirty="0">
              <a:latin typeface="Arial" panose="020B0604020202020204"/>
              <a:ea typeface="华文细黑" panose="02010600040101010101" pitchFamily="2" charset="-122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800000"/>
              </a:buClr>
              <a:buFontTx/>
              <a:buNone/>
              <a:defRPr/>
            </a:pPr>
            <a:endParaRPr lang="zh-CN" altLang="en-US" kern="0" dirty="0">
              <a:solidFill>
                <a:srgbClr val="800000"/>
              </a:solidFill>
              <a:latin typeface="Arial" panose="020B0604020202020204"/>
              <a:ea typeface="华文细黑" panose="02010600040101010101" pitchFamily="2" charset="-122"/>
            </a:endParaRPr>
          </a:p>
        </p:txBody>
      </p:sp>
      <p:sp>
        <p:nvSpPr>
          <p:cNvPr id="5123" name="灯片编号占位符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2AEC37-F320-4219-83CB-3DF11A10EB5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47"/>
          <p:cNvGrpSpPr/>
          <p:nvPr/>
        </p:nvGrpSpPr>
        <p:grpSpPr bwMode="auto">
          <a:xfrm>
            <a:off x="428625" y="357188"/>
            <a:ext cx="7775575" cy="5592762"/>
            <a:chOff x="428625" y="357188"/>
            <a:chExt cx="7775548" cy="5592752"/>
          </a:xfrm>
        </p:grpSpPr>
        <p:grpSp>
          <p:nvGrpSpPr>
            <p:cNvPr id="7170" name="Group 3"/>
            <p:cNvGrpSpPr/>
            <p:nvPr/>
          </p:nvGrpSpPr>
          <p:grpSpPr bwMode="auto">
            <a:xfrm>
              <a:off x="714348" y="2000240"/>
              <a:ext cx="7489825" cy="3949700"/>
              <a:chOff x="0" y="0"/>
              <a:chExt cx="5170" cy="2727"/>
            </a:xfrm>
          </p:grpSpPr>
          <p:grpSp>
            <p:nvGrpSpPr>
              <p:cNvPr id="7171" name="Group 4"/>
              <p:cNvGrpSpPr/>
              <p:nvPr/>
            </p:nvGrpSpPr>
            <p:grpSpPr bwMode="auto">
              <a:xfrm>
                <a:off x="0" y="903"/>
                <a:ext cx="2766" cy="1728"/>
                <a:chOff x="0" y="0"/>
                <a:chExt cx="2766" cy="1728"/>
              </a:xfrm>
            </p:grpSpPr>
            <p:sp>
              <p:nvSpPr>
                <p:cNvPr id="7172" name="Rectangle 5"/>
                <p:cNvSpPr>
                  <a:spLocks noChangeArrowheads="1"/>
                </p:cNvSpPr>
                <p:nvPr/>
              </p:nvSpPr>
              <p:spPr bwMode="auto">
                <a:xfrm>
                  <a:off x="2397" y="347"/>
                  <a:ext cx="369" cy="1381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3" name="Rectangle 6"/>
                <p:cNvSpPr>
                  <a:spLocks noChangeArrowheads="1"/>
                </p:cNvSpPr>
                <p:nvPr/>
              </p:nvSpPr>
              <p:spPr bwMode="auto">
                <a:xfrm>
                  <a:off x="1924" y="539"/>
                  <a:ext cx="368" cy="1189"/>
                </a:xfrm>
                <a:prstGeom prst="rect">
                  <a:avLst/>
                </a:prstGeom>
                <a:solidFill>
                  <a:srgbClr val="FF6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4" name="Rectangle 7"/>
                <p:cNvSpPr>
                  <a:spLocks noChangeArrowheads="1"/>
                </p:cNvSpPr>
                <p:nvPr/>
              </p:nvSpPr>
              <p:spPr bwMode="auto">
                <a:xfrm>
                  <a:off x="1449" y="763"/>
                  <a:ext cx="369" cy="965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5" name="Rectangle 8"/>
                <p:cNvSpPr>
                  <a:spLocks noChangeArrowheads="1"/>
                </p:cNvSpPr>
                <p:nvPr/>
              </p:nvSpPr>
              <p:spPr bwMode="auto">
                <a:xfrm>
                  <a:off x="975" y="954"/>
                  <a:ext cx="370" cy="774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6" name="Rectangle 9"/>
                <p:cNvSpPr>
                  <a:spLocks noChangeArrowheads="1"/>
                </p:cNvSpPr>
                <p:nvPr/>
              </p:nvSpPr>
              <p:spPr bwMode="auto">
                <a:xfrm>
                  <a:off x="501" y="1115"/>
                  <a:ext cx="369" cy="613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7" name="Rectangle 10"/>
                <p:cNvSpPr>
                  <a:spLocks noChangeArrowheads="1"/>
                </p:cNvSpPr>
                <p:nvPr/>
              </p:nvSpPr>
              <p:spPr bwMode="auto">
                <a:xfrm>
                  <a:off x="27" y="1305"/>
                  <a:ext cx="369" cy="42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766" cy="2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b="1"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图表应用</a:t>
                  </a:r>
                  <a:endParaRPr lang="zh-CN" altLang="en-US" b="1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179" name="Line 12"/>
                <p:cNvSpPr>
                  <a:spLocks noChangeShapeType="1"/>
                </p:cNvSpPr>
                <p:nvPr/>
              </p:nvSpPr>
              <p:spPr bwMode="auto">
                <a:xfrm>
                  <a:off x="27" y="231"/>
                  <a:ext cx="2739" cy="0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8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924" y="1303"/>
                  <a:ext cx="367" cy="1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强调</a:t>
                  </a:r>
                  <a:endParaRPr lang="zh-CN" altLang="en-US" sz="1200" b="1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grpSp>
            <p:nvGrpSpPr>
              <p:cNvPr id="7181" name="Group 14"/>
              <p:cNvGrpSpPr/>
              <p:nvPr/>
            </p:nvGrpSpPr>
            <p:grpSpPr bwMode="auto">
              <a:xfrm>
                <a:off x="0" y="0"/>
                <a:ext cx="5170" cy="544"/>
                <a:chOff x="0" y="0"/>
                <a:chExt cx="5170" cy="544"/>
              </a:xfrm>
            </p:grpSpPr>
            <p:grpSp>
              <p:nvGrpSpPr>
                <p:cNvPr id="7182" name="Group 15"/>
                <p:cNvGrpSpPr/>
                <p:nvPr/>
              </p:nvGrpSpPr>
              <p:grpSpPr bwMode="auto">
                <a:xfrm>
                  <a:off x="0" y="0"/>
                  <a:ext cx="5170" cy="363"/>
                  <a:chOff x="0" y="0"/>
                  <a:chExt cx="5170" cy="363"/>
                </a:xfrm>
              </p:grpSpPr>
              <p:sp>
                <p:nvSpPr>
                  <p:cNvPr id="7183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46" cy="363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84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646" y="0"/>
                    <a:ext cx="646" cy="363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85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292" y="0"/>
                    <a:ext cx="646" cy="363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86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1938" y="0"/>
                    <a:ext cx="646" cy="363"/>
                  </a:xfrm>
                  <a:prstGeom prst="rect">
                    <a:avLst/>
                  </a:prstGeom>
                  <a:solidFill>
                    <a:schemeClr val="tx2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87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2586" y="0"/>
                    <a:ext cx="646" cy="36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88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232" y="0"/>
                    <a:ext cx="646" cy="363"/>
                  </a:xfrm>
                  <a:prstGeom prst="rect">
                    <a:avLst/>
                  </a:prstGeom>
                  <a:solidFill>
                    <a:schemeClr val="accent2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89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878" y="0"/>
                    <a:ext cx="646" cy="363"/>
                  </a:xfrm>
                  <a:prstGeom prst="rect">
                    <a:avLst/>
                  </a:prstGeom>
                  <a:solidFill>
                    <a:schemeClr val="hlink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0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4524" y="0"/>
                    <a:ext cx="646" cy="363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9525">
                    <a:solidFill>
                      <a:srgbClr val="C0C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zh-CN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</p:grpSp>
            <p:grpSp>
              <p:nvGrpSpPr>
                <p:cNvPr id="7191" name="Group 24"/>
                <p:cNvGrpSpPr/>
                <p:nvPr/>
              </p:nvGrpSpPr>
              <p:grpSpPr bwMode="auto">
                <a:xfrm>
                  <a:off x="0" y="363"/>
                  <a:ext cx="5170" cy="181"/>
                  <a:chOff x="0" y="0"/>
                  <a:chExt cx="5170" cy="181"/>
                </a:xfrm>
              </p:grpSpPr>
              <p:sp>
                <p:nvSpPr>
                  <p:cNvPr id="7192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背景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3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646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文本和线条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4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292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阴影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5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938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标题文本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6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2586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填充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7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3232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强调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8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878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超链接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  <p:sp>
                <p:nvSpPr>
                  <p:cNvPr id="7199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4524" y="0"/>
                    <a:ext cx="646" cy="1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zh-CN" altLang="en-US" sz="1200" b="1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已访超链接</a:t>
                    </a:r>
                    <a:endParaRPr lang="zh-CN" altLang="en-US" sz="1200" b="1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p:txBody>
              </p:sp>
            </p:grpSp>
          </p:grpSp>
          <p:grpSp>
            <p:nvGrpSpPr>
              <p:cNvPr id="7200" name="Group 33"/>
              <p:cNvGrpSpPr/>
              <p:nvPr/>
            </p:nvGrpSpPr>
            <p:grpSpPr bwMode="auto">
              <a:xfrm>
                <a:off x="3484" y="915"/>
                <a:ext cx="1686" cy="1812"/>
                <a:chOff x="0" y="0"/>
                <a:chExt cx="1394" cy="1499"/>
              </a:xfrm>
            </p:grpSpPr>
            <p:grpSp>
              <p:nvGrpSpPr>
                <p:cNvPr id="7201" name="Group 34"/>
                <p:cNvGrpSpPr/>
                <p:nvPr/>
              </p:nvGrpSpPr>
              <p:grpSpPr bwMode="auto">
                <a:xfrm>
                  <a:off x="154" y="265"/>
                  <a:ext cx="1088" cy="1086"/>
                  <a:chOff x="0" y="0"/>
                  <a:chExt cx="1428" cy="1425"/>
                </a:xfrm>
              </p:grpSpPr>
              <p:sp>
                <p:nvSpPr>
                  <p:cNvPr id="7202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06"/>
                    <a:ext cx="714" cy="509"/>
                  </a:xfrm>
                  <a:custGeom>
                    <a:avLst/>
                    <a:gdLst>
                      <a:gd name="T0" fmla="*/ 50 w 174"/>
                      <a:gd name="T1" fmla="*/ 0 h 124"/>
                      <a:gd name="T2" fmla="*/ 0 w 174"/>
                      <a:gd name="T3" fmla="*/ 123 h 124"/>
                      <a:gd name="T4" fmla="*/ 174 w 174"/>
                      <a:gd name="T5" fmla="*/ 124 h 124"/>
                      <a:gd name="T6" fmla="*/ 50 w 174"/>
                      <a:gd name="T7" fmla="*/ 0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4" h="124">
                        <a:moveTo>
                          <a:pt x="50" y="0"/>
                        </a:moveTo>
                        <a:cubicBezTo>
                          <a:pt x="18" y="33"/>
                          <a:pt x="0" y="77"/>
                          <a:pt x="0" y="123"/>
                        </a:cubicBezTo>
                        <a:lnTo>
                          <a:pt x="174" y="124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3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205" y="0"/>
                    <a:ext cx="509" cy="715"/>
                  </a:xfrm>
                  <a:custGeom>
                    <a:avLst/>
                    <a:gdLst>
                      <a:gd name="T0" fmla="*/ 123 w 124"/>
                      <a:gd name="T1" fmla="*/ 0 h 174"/>
                      <a:gd name="T2" fmla="*/ 0 w 124"/>
                      <a:gd name="T3" fmla="*/ 50 h 174"/>
                      <a:gd name="T4" fmla="*/ 124 w 124"/>
                      <a:gd name="T5" fmla="*/ 174 h 174"/>
                      <a:gd name="T6" fmla="*/ 123 w 124"/>
                      <a:gd name="T7" fmla="*/ 0 h 1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4" h="174">
                        <a:moveTo>
                          <a:pt x="123" y="0"/>
                        </a:moveTo>
                        <a:cubicBezTo>
                          <a:pt x="77" y="0"/>
                          <a:pt x="33" y="18"/>
                          <a:pt x="0" y="50"/>
                        </a:cubicBezTo>
                        <a:lnTo>
                          <a:pt x="124" y="174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4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709"/>
                    <a:ext cx="714" cy="510"/>
                  </a:xfrm>
                  <a:custGeom>
                    <a:avLst/>
                    <a:gdLst>
                      <a:gd name="T0" fmla="*/ 0 w 771"/>
                      <a:gd name="T1" fmla="*/ 0 h 551"/>
                      <a:gd name="T2" fmla="*/ 222 w 771"/>
                      <a:gd name="T3" fmla="*/ 551 h 551"/>
                      <a:gd name="T4" fmla="*/ 771 w 771"/>
                      <a:gd name="T5" fmla="*/ 6 h 551"/>
                      <a:gd name="T6" fmla="*/ 0 w 771"/>
                      <a:gd name="T7" fmla="*/ 0 h 5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1" h="551">
                        <a:moveTo>
                          <a:pt x="0" y="0"/>
                        </a:moveTo>
                        <a:cubicBezTo>
                          <a:pt x="0" y="204"/>
                          <a:pt x="80" y="405"/>
                          <a:pt x="222" y="551"/>
                        </a:cubicBezTo>
                        <a:lnTo>
                          <a:pt x="771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5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205" y="715"/>
                    <a:ext cx="509" cy="710"/>
                  </a:xfrm>
                  <a:custGeom>
                    <a:avLst/>
                    <a:gdLst>
                      <a:gd name="T0" fmla="*/ 0 w 124"/>
                      <a:gd name="T1" fmla="*/ 123 h 173"/>
                      <a:gd name="T2" fmla="*/ 124 w 124"/>
                      <a:gd name="T3" fmla="*/ 173 h 173"/>
                      <a:gd name="T4" fmla="*/ 124 w 124"/>
                      <a:gd name="T5" fmla="*/ 0 h 173"/>
                      <a:gd name="T6" fmla="*/ 0 w 124"/>
                      <a:gd name="T7" fmla="*/ 12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4" h="173">
                        <a:moveTo>
                          <a:pt x="0" y="123"/>
                        </a:moveTo>
                        <a:cubicBezTo>
                          <a:pt x="33" y="155"/>
                          <a:pt x="77" y="173"/>
                          <a:pt x="124" y="173"/>
                        </a:cubicBezTo>
                        <a:lnTo>
                          <a:pt x="124" y="0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6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714" y="715"/>
                    <a:ext cx="505" cy="710"/>
                  </a:xfrm>
                  <a:custGeom>
                    <a:avLst/>
                    <a:gdLst>
                      <a:gd name="T0" fmla="*/ 0 w 123"/>
                      <a:gd name="T1" fmla="*/ 173 h 173"/>
                      <a:gd name="T2" fmla="*/ 123 w 123"/>
                      <a:gd name="T3" fmla="*/ 123 h 173"/>
                      <a:gd name="T4" fmla="*/ 0 w 123"/>
                      <a:gd name="T5" fmla="*/ 0 h 173"/>
                      <a:gd name="T6" fmla="*/ 0 w 123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3" h="173">
                        <a:moveTo>
                          <a:pt x="0" y="173"/>
                        </a:moveTo>
                        <a:cubicBezTo>
                          <a:pt x="46" y="173"/>
                          <a:pt x="90" y="155"/>
                          <a:pt x="123" y="123"/>
                        </a:cubicBezTo>
                        <a:lnTo>
                          <a:pt x="0" y="0"/>
                        </a:lnTo>
                        <a:lnTo>
                          <a:pt x="0" y="173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7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714" y="0"/>
                    <a:ext cx="505" cy="715"/>
                  </a:xfrm>
                  <a:custGeom>
                    <a:avLst/>
                    <a:gdLst>
                      <a:gd name="T0" fmla="*/ 123 w 123"/>
                      <a:gd name="T1" fmla="*/ 50 h 174"/>
                      <a:gd name="T2" fmla="*/ 0 w 123"/>
                      <a:gd name="T3" fmla="*/ 0 h 174"/>
                      <a:gd name="T4" fmla="*/ 0 w 123"/>
                      <a:gd name="T5" fmla="*/ 174 h 174"/>
                      <a:gd name="T6" fmla="*/ 123 w 123"/>
                      <a:gd name="T7" fmla="*/ 50 h 1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3" h="174">
                        <a:moveTo>
                          <a:pt x="123" y="50"/>
                        </a:moveTo>
                        <a:cubicBezTo>
                          <a:pt x="90" y="18"/>
                          <a:pt x="46" y="0"/>
                          <a:pt x="0" y="0"/>
                        </a:cubicBezTo>
                        <a:lnTo>
                          <a:pt x="0" y="174"/>
                        </a:lnTo>
                        <a:lnTo>
                          <a:pt x="123" y="5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8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714" y="206"/>
                    <a:ext cx="714" cy="509"/>
                  </a:xfrm>
                  <a:custGeom>
                    <a:avLst/>
                    <a:gdLst>
                      <a:gd name="T0" fmla="*/ 174 w 174"/>
                      <a:gd name="T1" fmla="*/ 124 h 124"/>
                      <a:gd name="T2" fmla="*/ 123 w 174"/>
                      <a:gd name="T3" fmla="*/ 0 h 124"/>
                      <a:gd name="T4" fmla="*/ 0 w 174"/>
                      <a:gd name="T5" fmla="*/ 124 h 124"/>
                      <a:gd name="T6" fmla="*/ 174 w 174"/>
                      <a:gd name="T7" fmla="*/ 124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4" h="124">
                        <a:moveTo>
                          <a:pt x="174" y="124"/>
                        </a:moveTo>
                        <a:cubicBezTo>
                          <a:pt x="174" y="77"/>
                          <a:pt x="155" y="33"/>
                          <a:pt x="123" y="0"/>
                        </a:cubicBezTo>
                        <a:lnTo>
                          <a:pt x="0" y="124"/>
                        </a:lnTo>
                        <a:lnTo>
                          <a:pt x="174" y="12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09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714" y="715"/>
                    <a:ext cx="714" cy="504"/>
                  </a:xfrm>
                  <a:custGeom>
                    <a:avLst/>
                    <a:gdLst>
                      <a:gd name="T0" fmla="*/ 123 w 174"/>
                      <a:gd name="T1" fmla="*/ 123 h 123"/>
                      <a:gd name="T2" fmla="*/ 174 w 174"/>
                      <a:gd name="T3" fmla="*/ 0 h 123"/>
                      <a:gd name="T4" fmla="*/ 0 w 174"/>
                      <a:gd name="T5" fmla="*/ 0 h 123"/>
                      <a:gd name="T6" fmla="*/ 123 w 174"/>
                      <a:gd name="T7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4" h="123">
                        <a:moveTo>
                          <a:pt x="123" y="123"/>
                        </a:moveTo>
                        <a:cubicBezTo>
                          <a:pt x="155" y="90"/>
                          <a:pt x="174" y="46"/>
                          <a:pt x="174" y="0"/>
                        </a:cubicBezTo>
                        <a:lnTo>
                          <a:pt x="0" y="0"/>
                        </a:lnTo>
                        <a:lnTo>
                          <a:pt x="123" y="123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3175">
                    <a:solidFill>
                      <a:srgbClr val="C0C0C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7210" name="Arc 43"/>
                <p:cNvSpPr>
                  <a:spLocks noChangeArrowheads="1"/>
                </p:cNvSpPr>
                <p:nvPr/>
              </p:nvSpPr>
              <p:spPr bwMode="auto">
                <a:xfrm>
                  <a:off x="0" y="231"/>
                  <a:ext cx="1394" cy="1268"/>
                </a:xfrm>
                <a:custGeom>
                  <a:avLst/>
                  <a:gdLst>
                    <a:gd name="T0" fmla="*/ 33995 w 43200"/>
                    <a:gd name="T1" fmla="*/ 17 h 39307"/>
                    <a:gd name="T2" fmla="*/ 43200 w 43200"/>
                    <a:gd name="T3" fmla="*/ 17707 h 39307"/>
                    <a:gd name="T4" fmla="*/ 21600 w 43200"/>
                    <a:gd name="T5" fmla="*/ 39307 h 39307"/>
                    <a:gd name="T6" fmla="*/ 0 w 43200"/>
                    <a:gd name="T7" fmla="*/ 17707 h 39307"/>
                    <a:gd name="T8" fmla="*/ 9229 w 43200"/>
                    <a:gd name="T9" fmla="*/ -1 h 39307"/>
                    <a:gd name="T10" fmla="*/ 33995 w 43200"/>
                    <a:gd name="T11" fmla="*/ 17 h 39307"/>
                    <a:gd name="T12" fmla="*/ 43200 w 43200"/>
                    <a:gd name="T13" fmla="*/ 17707 h 39307"/>
                    <a:gd name="T14" fmla="*/ 21600 w 43200"/>
                    <a:gd name="T15" fmla="*/ 39307 h 39307"/>
                    <a:gd name="T16" fmla="*/ 0 w 43200"/>
                    <a:gd name="T17" fmla="*/ 17707 h 39307"/>
                    <a:gd name="T18" fmla="*/ 9229 w 43200"/>
                    <a:gd name="T19" fmla="*/ -1 h 39307"/>
                    <a:gd name="T20" fmla="*/ 21600 w 43200"/>
                    <a:gd name="T21" fmla="*/ 17707 h 39307"/>
                    <a:gd name="T22" fmla="*/ 33995 w 43200"/>
                    <a:gd name="T23" fmla="*/ 17 h 39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200" h="39307" fill="none">
                      <a:moveTo>
                        <a:pt x="33995" y="17"/>
                      </a:moveTo>
                      <a:cubicBezTo>
                        <a:pt x="39764" y="4060"/>
                        <a:pt x="43200" y="10662"/>
                        <a:pt x="43200" y="17707"/>
                      </a:cubicBezTo>
                      <a:cubicBezTo>
                        <a:pt x="43200" y="29636"/>
                        <a:pt x="33529" y="39307"/>
                        <a:pt x="21600" y="39307"/>
                      </a:cubicBezTo>
                      <a:cubicBezTo>
                        <a:pt x="9670" y="39307"/>
                        <a:pt x="0" y="29636"/>
                        <a:pt x="0" y="17707"/>
                      </a:cubicBezTo>
                      <a:cubicBezTo>
                        <a:pt x="-1" y="10651"/>
                        <a:pt x="3445" y="4040"/>
                        <a:pt x="9229" y="-1"/>
                      </a:cubicBezTo>
                    </a:path>
                    <a:path w="43200" h="39307" stroke="0">
                      <a:moveTo>
                        <a:pt x="33995" y="17"/>
                      </a:moveTo>
                      <a:cubicBezTo>
                        <a:pt x="39764" y="4060"/>
                        <a:pt x="43200" y="10662"/>
                        <a:pt x="43200" y="17707"/>
                      </a:cubicBezTo>
                      <a:cubicBezTo>
                        <a:pt x="43200" y="29636"/>
                        <a:pt x="33529" y="39307"/>
                        <a:pt x="21600" y="39307"/>
                      </a:cubicBezTo>
                      <a:cubicBezTo>
                        <a:pt x="9670" y="39307"/>
                        <a:pt x="0" y="29636"/>
                        <a:pt x="0" y="17707"/>
                      </a:cubicBezTo>
                      <a:cubicBezTo>
                        <a:pt x="-1" y="10651"/>
                        <a:pt x="3445" y="4040"/>
                        <a:pt x="9229" y="-1"/>
                      </a:cubicBezTo>
                      <a:lnTo>
                        <a:pt x="21600" y="17707"/>
                      </a:lnTo>
                      <a:lnTo>
                        <a:pt x="33995" y="1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C0C0C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11" name="Rectangle 44"/>
                <p:cNvSpPr>
                  <a:spLocks noChangeArrowheads="1"/>
                </p:cNvSpPr>
                <p:nvPr/>
              </p:nvSpPr>
              <p:spPr bwMode="auto">
                <a:xfrm>
                  <a:off x="350" y="0"/>
                  <a:ext cx="636" cy="2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1"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标准配色</a:t>
                  </a:r>
                  <a:endParaRPr lang="en-US" b="1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sp>
          <p:nvSpPr>
            <p:cNvPr id="47" name="Rectangle 2"/>
            <p:cNvSpPr txBox="1">
              <a:spLocks noChangeArrowheads="1"/>
            </p:cNvSpPr>
            <p:nvPr/>
          </p:nvSpPr>
          <p:spPr>
            <a:xfrm>
              <a:off x="428625" y="357188"/>
              <a:ext cx="6470628" cy="628649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kern="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rPr>
                <a:t>使用规范说明</a:t>
              </a:r>
              <a:endParaRPr lang="zh-CN" altLang="en-US" sz="2800" kern="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endParaRPr>
            </a:p>
          </p:txBody>
        </p:sp>
      </p:grpSp>
      <p:sp>
        <p:nvSpPr>
          <p:cNvPr id="7213" name="灯片编号占位符 48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F4587BA-F9C3-44EE-B44E-06EA77E8D9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字体规范</a:t>
            </a:r>
            <a:endParaRPr lang="zh-CN" altLang="en-US" sz="2800" smtClean="0"/>
          </a:p>
        </p:txBody>
      </p:sp>
      <p:grpSp>
        <p:nvGrpSpPr>
          <p:cNvPr id="8194" name="组合 58"/>
          <p:cNvGrpSpPr/>
          <p:nvPr/>
        </p:nvGrpSpPr>
        <p:grpSpPr bwMode="auto">
          <a:xfrm>
            <a:off x="571500" y="1357313"/>
            <a:ext cx="7715250" cy="4951412"/>
            <a:chOff x="428596" y="1638847"/>
            <a:chExt cx="7715304" cy="4951264"/>
          </a:xfrm>
        </p:grpSpPr>
        <p:sp>
          <p:nvSpPr>
            <p:cNvPr id="54" name="矩形 53"/>
            <p:cNvSpPr/>
            <p:nvPr/>
          </p:nvSpPr>
          <p:spPr>
            <a:xfrm>
              <a:off x="428596" y="1643609"/>
              <a:ext cx="7715304" cy="42861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0"/>
                    <a:alpha val="87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28596" y="2215092"/>
              <a:ext cx="3929091" cy="4375019"/>
            </a:xfrm>
            <a:prstGeom prst="rect">
              <a:avLst/>
            </a:prstGeom>
            <a:noFill/>
            <a:ln w="12700">
              <a:solidFill>
                <a:schemeClr val="bg2">
                  <a:lumMod val="60000"/>
                  <a:lumOff val="40000"/>
                </a:schemeClr>
              </a:solidFill>
              <a:prstDash val="dash"/>
            </a:ln>
          </p:spPr>
          <p:txBody>
            <a:bodyPr>
              <a:spAutoFit/>
            </a:bodyPr>
            <a:lstStyle/>
            <a:p>
              <a:pPr fontAlgn="auto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latin typeface="+mn-lt"/>
                  <a:ea typeface="+mn-ea"/>
                </a:rPr>
                <a:t>中文标准字体：</a:t>
              </a:r>
              <a:r>
                <a:rPr lang="zh-CN" altLang="en-US" dirty="0">
                  <a:latin typeface="黑体" panose="02010609060101010101" pitchFamily="2" charset="-122"/>
                  <a:ea typeface="黑体" panose="02010609060101010101" pitchFamily="2" charset="-122"/>
                </a:rPr>
                <a:t>黑体</a:t>
              </a:r>
              <a:r>
                <a:rPr lang="en-US" altLang="zh-CN" dirty="0">
                  <a:latin typeface="+mn-ea"/>
                  <a:ea typeface="+mn-ea"/>
                </a:rPr>
                <a:t>/</a:t>
              </a:r>
              <a:r>
                <a:rPr lang="zh-CN" altLang="en-US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endPara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3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36</a:t>
              </a:r>
              <a:r>
                <a:rPr lang="zh-CN" altLang="en-US" sz="3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32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32</a:t>
              </a:r>
              <a:r>
                <a:rPr lang="zh-CN" altLang="en-US" sz="32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2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28</a:t>
              </a:r>
              <a:r>
                <a:rPr lang="zh-CN" altLang="en-US" sz="2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2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24</a:t>
              </a: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20</a:t>
              </a: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18</a:t>
              </a:r>
              <a:r>
                <a:rPr lang="zh-CN" altLang="en-US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6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16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16</a:t>
              </a:r>
              <a:r>
                <a:rPr lang="zh-CN" altLang="en-US" sz="16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16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1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14</a:t>
              </a:r>
              <a:r>
                <a:rPr lang="zh-CN" altLang="en-US" sz="1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en-US" altLang="zh-CN" sz="1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华文细黑</a:t>
              </a:r>
              <a:r>
                <a:rPr lang="en-US" altLang="zh-CN" sz="12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12</a:t>
              </a:r>
              <a:r>
                <a:rPr lang="zh-CN" altLang="en-US" sz="12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号字体</a:t>
              </a:r>
              <a:endParaRPr lang="zh-CN" altLang="en-US" sz="12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29124" y="2215092"/>
              <a:ext cx="3714776" cy="4324221"/>
            </a:xfrm>
            <a:prstGeom prst="rect">
              <a:avLst/>
            </a:prstGeom>
            <a:noFill/>
            <a:ln w="12700">
              <a:solidFill>
                <a:schemeClr val="bg2">
                  <a:lumMod val="60000"/>
                  <a:lumOff val="40000"/>
                </a:schemeClr>
              </a:solidFill>
              <a:prstDash val="dash"/>
            </a:ln>
          </p:spPr>
          <p:txBody>
            <a:bodyPr>
              <a:spAutoFit/>
            </a:bodyPr>
            <a:lstStyle/>
            <a:p>
              <a:pPr>
                <a:lnSpc>
                  <a:spcPts val="3000"/>
                </a:lnSpc>
                <a:buFontTx/>
                <a:buNone/>
                <a:defRPr/>
              </a:pPr>
              <a:r>
                <a:rPr lang="zh-CN" altLang="en-US"/>
                <a:t>英文标准字体：</a:t>
              </a:r>
              <a:r>
                <a:rPr lang="en-US" altLang="zh-CN">
                  <a:latin typeface="Arial" panose="020B0604020202020204" pitchFamily="34" charset="0"/>
                  <a:ea typeface="黑体" panose="02010609060101010101" pitchFamily="2" charset="-122"/>
                </a:rPr>
                <a:t>Arial</a:t>
              </a:r>
              <a:endParaRPr lang="en-US" altLang="zh-CN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ts val="4000"/>
                </a:lnSpc>
                <a:buFontTx/>
                <a:buNone/>
                <a:defRPr/>
              </a:pPr>
              <a:r>
                <a:rPr lang="en-US" altLang="zh-CN" sz="3600">
                  <a:latin typeface="Arial" panose="020B0604020202020204" pitchFamily="34" charset="0"/>
                  <a:ea typeface="黑体" panose="02010609060101010101" pitchFamily="2" charset="-122"/>
                </a:rPr>
                <a:t>Arial 36 abcABC</a:t>
              </a:r>
              <a:endParaRPr lang="en-US" altLang="zh-CN" sz="3600"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>
                <a:lnSpc>
                  <a:spcPts val="4000"/>
                </a:lnSpc>
                <a:buFontTx/>
                <a:buNone/>
                <a:defRPr/>
              </a:pPr>
              <a:r>
                <a:rPr lang="en-US" altLang="zh-CN" sz="3200">
                  <a:latin typeface="Arial" panose="020B0604020202020204" pitchFamily="34" charset="0"/>
                  <a:ea typeface="华文细黑" panose="02010600040101010101" pitchFamily="2" charset="-122"/>
                </a:rPr>
                <a:t>Arial 32 abcABC</a:t>
              </a:r>
              <a:endParaRPr lang="en-US" altLang="zh-CN" sz="3200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ts val="4000"/>
                </a:lnSpc>
                <a:buFontTx/>
                <a:buNone/>
                <a:defRPr/>
              </a:pPr>
              <a:r>
                <a:rPr lang="en-US" altLang="zh-CN" sz="2800">
                  <a:latin typeface="Arial" panose="020B0604020202020204" pitchFamily="34" charset="0"/>
                  <a:ea typeface="华文细黑" panose="02010600040101010101" pitchFamily="2" charset="-122"/>
                </a:rPr>
                <a:t>Arial 28 abcABC</a:t>
              </a:r>
              <a:endParaRPr lang="en-US" altLang="zh-CN" sz="2800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ts val="3600"/>
                </a:lnSpc>
                <a:buFontTx/>
                <a:buNone/>
                <a:defRPr/>
              </a:pPr>
              <a:r>
                <a:rPr lang="en-US" altLang="zh-CN" sz="2400">
                  <a:latin typeface="Arial" panose="020B0604020202020204" pitchFamily="34" charset="0"/>
                  <a:ea typeface="华文细黑" panose="02010600040101010101" pitchFamily="2" charset="-122"/>
                </a:rPr>
                <a:t>Arial 24 abcABC</a:t>
              </a:r>
              <a:endParaRPr lang="en-US" altLang="zh-CN" sz="2400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000">
                  <a:latin typeface="Arial" panose="020B0604020202020204" pitchFamily="34" charset="0"/>
                  <a:ea typeface="华文细黑" panose="02010600040101010101" pitchFamily="2" charset="-122"/>
                </a:rPr>
                <a:t>Arial 20 abcABC</a:t>
              </a:r>
              <a:endParaRPr lang="en-US" altLang="zh-CN" sz="2000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>
                  <a:latin typeface="Arial" panose="020B0604020202020204" pitchFamily="34" charset="0"/>
                  <a:ea typeface="华文细黑" panose="02010600040101010101" pitchFamily="2" charset="-122"/>
                </a:rPr>
                <a:t>Arial18 abcABC</a:t>
              </a:r>
              <a:endParaRPr lang="en-US" altLang="zh-CN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1600">
                  <a:latin typeface="Arial" panose="020B0604020202020204" pitchFamily="34" charset="0"/>
                  <a:ea typeface="华文细黑" panose="02010600040101010101" pitchFamily="2" charset="-122"/>
                </a:rPr>
                <a:t>Arial 16abcABC</a:t>
              </a:r>
              <a:endParaRPr lang="en-US" altLang="zh-CN" sz="1600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1400">
                  <a:latin typeface="Arial" panose="020B0604020202020204" pitchFamily="34" charset="0"/>
                  <a:ea typeface="华文细黑" panose="02010600040101010101" pitchFamily="2" charset="-122"/>
                </a:rPr>
                <a:t>Arial 14 abcABC</a:t>
              </a:r>
              <a:endParaRPr lang="en-US" altLang="zh-CN" sz="1400">
                <a:latin typeface="Arial" panose="020B0604020202020204" pitchFamily="34" charset="0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1200">
                  <a:latin typeface="Arial" panose="020B0604020202020204" pitchFamily="34" charset="0"/>
                  <a:ea typeface="华文细黑" panose="02010600040101010101" pitchFamily="2" charset="-122"/>
                </a:rPr>
                <a:t>Arial  12 abcABC</a:t>
              </a:r>
              <a:endParaRPr lang="en-US" altLang="zh-CN" sz="1200">
                <a:latin typeface="Arial" panose="020B060402020202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8198" name="TextBox 56"/>
            <p:cNvSpPr txBox="1">
              <a:spLocks noChangeArrowheads="1"/>
            </p:cNvSpPr>
            <p:nvPr/>
          </p:nvSpPr>
          <p:spPr bwMode="auto">
            <a:xfrm>
              <a:off x="450449" y="1638847"/>
              <a:ext cx="4500594" cy="440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2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sz="2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演示文稿标注字体</a:t>
              </a:r>
              <a:endPara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199" name="灯片编号占位符 7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CB7C2B6-A0FE-4E51-95D8-6FA305A98A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9218" name="组合 46"/>
          <p:cNvGrpSpPr/>
          <p:nvPr/>
        </p:nvGrpSpPr>
        <p:grpSpPr bwMode="auto">
          <a:xfrm>
            <a:off x="785813" y="2790825"/>
            <a:ext cx="7143750" cy="762000"/>
            <a:chOff x="642910" y="2571744"/>
            <a:chExt cx="7858180" cy="857256"/>
          </a:xfrm>
        </p:grpSpPr>
        <p:sp>
          <p:nvSpPr>
            <p:cNvPr id="40" name="矩形 39"/>
            <p:cNvSpPr/>
            <p:nvPr/>
          </p:nvSpPr>
          <p:spPr>
            <a:xfrm>
              <a:off x="642910" y="257174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2910" y="257174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9221" name="组合 45"/>
          <p:cNvGrpSpPr/>
          <p:nvPr/>
        </p:nvGrpSpPr>
        <p:grpSpPr bwMode="auto">
          <a:xfrm>
            <a:off x="785813" y="1808163"/>
            <a:ext cx="7143750" cy="763587"/>
            <a:chOff x="642910" y="1500174"/>
            <a:chExt cx="7858180" cy="857256"/>
          </a:xfrm>
        </p:grpSpPr>
        <p:sp>
          <p:nvSpPr>
            <p:cNvPr id="37" name="矩形 36"/>
            <p:cNvSpPr/>
            <p:nvPr/>
          </p:nvSpPr>
          <p:spPr>
            <a:xfrm>
              <a:off x="642910" y="15001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2910" y="15001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9224" name="组合 47"/>
          <p:cNvGrpSpPr/>
          <p:nvPr/>
        </p:nvGrpSpPr>
        <p:grpSpPr bwMode="auto">
          <a:xfrm>
            <a:off x="785813" y="3786188"/>
            <a:ext cx="7143750" cy="763587"/>
            <a:chOff x="642910" y="3714752"/>
            <a:chExt cx="7858180" cy="857256"/>
          </a:xfrm>
        </p:grpSpPr>
        <p:sp>
          <p:nvSpPr>
            <p:cNvPr id="39" name="矩形 38"/>
            <p:cNvSpPr/>
            <p:nvPr/>
          </p:nvSpPr>
          <p:spPr>
            <a:xfrm>
              <a:off x="642910" y="3714752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2910" y="3714752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dirty="0"/>
                <a:t>3</a:t>
              </a:r>
              <a:endParaRPr lang="zh-CN" altLang="en-US" sz="3200" dirty="0"/>
            </a:p>
          </p:txBody>
        </p:sp>
      </p:grpSp>
      <p:grpSp>
        <p:nvGrpSpPr>
          <p:cNvPr id="9227" name="组合 48"/>
          <p:cNvGrpSpPr/>
          <p:nvPr/>
        </p:nvGrpSpPr>
        <p:grpSpPr bwMode="auto">
          <a:xfrm>
            <a:off x="785813" y="4857750"/>
            <a:ext cx="7143750" cy="763588"/>
            <a:chOff x="642910" y="5072074"/>
            <a:chExt cx="7858180" cy="857256"/>
          </a:xfrm>
        </p:grpSpPr>
        <p:sp>
          <p:nvSpPr>
            <p:cNvPr id="43" name="矩形 42"/>
            <p:cNvSpPr/>
            <p:nvPr/>
          </p:nvSpPr>
          <p:spPr>
            <a:xfrm>
              <a:off x="642910" y="50720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42910" y="50720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sp>
        <p:nvSpPr>
          <p:cNvPr id="9230" name="TextBox 50"/>
          <p:cNvSpPr txBox="1">
            <a:spLocks noChangeArrowheads="1"/>
          </p:cNvSpPr>
          <p:nvPr/>
        </p:nvSpPr>
        <p:spPr bwMode="auto">
          <a:xfrm>
            <a:off x="2419350" y="1954213"/>
            <a:ext cx="44894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31" name="TextBox 76"/>
          <p:cNvSpPr txBox="1">
            <a:spLocks noChangeArrowheads="1"/>
          </p:cNvSpPr>
          <p:nvPr/>
        </p:nvSpPr>
        <p:spPr bwMode="auto">
          <a:xfrm>
            <a:off x="2438400" y="3965575"/>
            <a:ext cx="44910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32" name="TextBox 77"/>
          <p:cNvSpPr txBox="1">
            <a:spLocks noChangeArrowheads="1"/>
          </p:cNvSpPr>
          <p:nvPr/>
        </p:nvSpPr>
        <p:spPr bwMode="auto">
          <a:xfrm>
            <a:off x="2438400" y="5000625"/>
            <a:ext cx="449103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33" name="TextBox 78"/>
          <p:cNvSpPr txBox="1">
            <a:spLocks noChangeArrowheads="1"/>
          </p:cNvSpPr>
          <p:nvPr/>
        </p:nvSpPr>
        <p:spPr bwMode="auto">
          <a:xfrm>
            <a:off x="2419350" y="2917825"/>
            <a:ext cx="44894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34" name="灯片编号占位符 18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7ECFFFB-5FEB-4784-ACCB-64DC8309F69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10242" name="组合 10"/>
          <p:cNvGrpSpPr/>
          <p:nvPr/>
        </p:nvGrpSpPr>
        <p:grpSpPr bwMode="auto">
          <a:xfrm>
            <a:off x="357188" y="2500313"/>
            <a:ext cx="8031162" cy="2281237"/>
            <a:chOff x="179388" y="2590800"/>
            <a:chExt cx="8785225" cy="2495550"/>
          </a:xfrm>
        </p:grpSpPr>
        <p:sp>
          <p:nvSpPr>
            <p:cNvPr id="10243" name="AutoShape 15"/>
            <p:cNvSpPr>
              <a:spLocks noChangeArrowheads="1"/>
            </p:cNvSpPr>
            <p:nvPr/>
          </p:nvSpPr>
          <p:spPr bwMode="auto">
            <a:xfrm rot="10800000">
              <a:off x="5580063" y="3141663"/>
              <a:ext cx="3316287" cy="1944687"/>
            </a:xfrm>
            <a:prstGeom prst="leftArrow">
              <a:avLst>
                <a:gd name="adj1" fmla="val 53667"/>
                <a:gd name="adj2" fmla="val 4870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>
                    <a:alpha val="14000"/>
                  </a:srgbClr>
                </a:gs>
              </a:gsLst>
              <a:lin ang="0" scaled="1"/>
            </a:gradFill>
            <a:ln>
              <a:noFill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0244" name="AutoShape 13"/>
            <p:cNvSpPr>
              <a:spLocks noChangeArrowheads="1"/>
            </p:cNvSpPr>
            <p:nvPr/>
          </p:nvSpPr>
          <p:spPr bwMode="auto">
            <a:xfrm>
              <a:off x="179388" y="3140075"/>
              <a:ext cx="3316287" cy="1944688"/>
            </a:xfrm>
            <a:prstGeom prst="leftArrow">
              <a:avLst>
                <a:gd name="adj1" fmla="val 53667"/>
                <a:gd name="adj2" fmla="val 4870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>
                    <a:alpha val="14000"/>
                  </a:srgbClr>
                </a:gs>
              </a:gsLst>
              <a:lin ang="0" scaled="1"/>
            </a:gradFill>
            <a:ln>
              <a:noFill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0245" name="Oval 2"/>
            <p:cNvSpPr>
              <a:spLocks noChangeArrowheads="1"/>
            </p:cNvSpPr>
            <p:nvPr/>
          </p:nvSpPr>
          <p:spPr bwMode="auto">
            <a:xfrm>
              <a:off x="2778125" y="3671888"/>
              <a:ext cx="3529013" cy="1412875"/>
            </a:xfrm>
            <a:prstGeom prst="ellipse">
              <a:avLst/>
            </a:prstGeom>
            <a:gradFill rotWithShape="1">
              <a:gsLst>
                <a:gs pos="0">
                  <a:srgbClr val="6C6C6C">
                    <a:alpha val="70000"/>
                  </a:srgbClr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0246" name="Oval 4"/>
            <p:cNvSpPr>
              <a:spLocks noChangeArrowheads="1"/>
            </p:cNvSpPr>
            <p:nvPr/>
          </p:nvSpPr>
          <p:spPr bwMode="auto">
            <a:xfrm>
              <a:off x="3714750" y="2590800"/>
              <a:ext cx="1728788" cy="1728788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0247" name="Oval 5"/>
            <p:cNvSpPr>
              <a:spLocks noChangeArrowheads="1"/>
            </p:cNvSpPr>
            <p:nvPr/>
          </p:nvSpPr>
          <p:spPr bwMode="auto">
            <a:xfrm>
              <a:off x="3851275" y="2590800"/>
              <a:ext cx="1441450" cy="1270000"/>
            </a:xfrm>
            <a:prstGeom prst="ellipse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0248" name="AutoShape 7"/>
            <p:cNvSpPr>
              <a:spLocks noChangeArrowheads="1"/>
            </p:cNvSpPr>
            <p:nvPr/>
          </p:nvSpPr>
          <p:spPr bwMode="auto">
            <a:xfrm>
              <a:off x="179388" y="2636838"/>
              <a:ext cx="3316287" cy="1944687"/>
            </a:xfrm>
            <a:prstGeom prst="leftArrow">
              <a:avLst>
                <a:gd name="adj1" fmla="val 53667"/>
                <a:gd name="adj2" fmla="val 48704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/>
                </a:gs>
              </a:gsLst>
              <a:lin ang="0" scaled="1"/>
            </a:gradFill>
            <a:ln>
              <a:noFill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0249" name="AutoShape 9"/>
            <p:cNvSpPr>
              <a:spLocks noChangeArrowheads="1"/>
            </p:cNvSpPr>
            <p:nvPr/>
          </p:nvSpPr>
          <p:spPr bwMode="auto">
            <a:xfrm rot="10800000">
              <a:off x="5648325" y="2636838"/>
              <a:ext cx="3316288" cy="1944687"/>
            </a:xfrm>
            <a:prstGeom prst="leftArrow">
              <a:avLst>
                <a:gd name="adj1" fmla="val 53667"/>
                <a:gd name="adj2" fmla="val 48704"/>
              </a:avLst>
            </a:prstGeom>
            <a:gradFill rotWithShape="1">
              <a:gsLst>
                <a:gs pos="0">
                  <a:srgbClr val="E6002C"/>
                </a:gs>
                <a:gs pos="100000">
                  <a:srgbClr val="820019"/>
                </a:gs>
              </a:gsLst>
              <a:lin ang="0" scaled="1"/>
            </a:gradFill>
            <a:ln>
              <a:noFill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E6002C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flatTx/>
            </a:bodyPr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</p:grp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571500" y="4429125"/>
            <a:ext cx="314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51" name="TextBox 11"/>
          <p:cNvSpPr txBox="1">
            <a:spLocks noChangeArrowheads="1"/>
          </p:cNvSpPr>
          <p:nvPr/>
        </p:nvSpPr>
        <p:spPr bwMode="auto">
          <a:xfrm>
            <a:off x="5500688" y="4422775"/>
            <a:ext cx="314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52" name="TextBox 12"/>
          <p:cNvSpPr txBox="1">
            <a:spLocks noChangeArrowheads="1"/>
          </p:cNvSpPr>
          <p:nvPr/>
        </p:nvSpPr>
        <p:spPr bwMode="auto">
          <a:xfrm>
            <a:off x="3071813" y="1714500"/>
            <a:ext cx="314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53" name="灯片编号占位符 1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9EB6C31-5C67-47B3-A4C3-D38B17AD8A6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sp>
        <p:nvSpPr>
          <p:cNvPr id="4" name="직사각형 45"/>
          <p:cNvSpPr/>
          <p:nvPr/>
        </p:nvSpPr>
        <p:spPr>
          <a:xfrm>
            <a:off x="2205038" y="4468813"/>
            <a:ext cx="1503362" cy="1193800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sp>
        <p:nvSpPr>
          <p:cNvPr id="5" name="오른쪽 화살표 47"/>
          <p:cNvSpPr/>
          <p:nvPr/>
        </p:nvSpPr>
        <p:spPr>
          <a:xfrm>
            <a:off x="2516429" y="4676861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sp>
        <p:nvSpPr>
          <p:cNvPr id="6" name="직사각형 44"/>
          <p:cNvSpPr/>
          <p:nvPr/>
        </p:nvSpPr>
        <p:spPr>
          <a:xfrm>
            <a:off x="2205038" y="2292350"/>
            <a:ext cx="1503362" cy="1192213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sp>
        <p:nvSpPr>
          <p:cNvPr id="7" name="오른쪽 화살표 46"/>
          <p:cNvSpPr/>
          <p:nvPr/>
        </p:nvSpPr>
        <p:spPr>
          <a:xfrm>
            <a:off x="2516429" y="2447304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sp>
        <p:nvSpPr>
          <p:cNvPr id="8" name="타원 3"/>
          <p:cNvSpPr/>
          <p:nvPr/>
        </p:nvSpPr>
        <p:spPr>
          <a:xfrm>
            <a:off x="909638" y="358775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857250" y="192881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>
              <a:latin typeface="+mn-lt"/>
              <a:ea typeface="+mn-ea"/>
            </a:endParaRPr>
          </a:p>
        </p:txBody>
      </p:sp>
      <p:grpSp>
        <p:nvGrpSpPr>
          <p:cNvPr id="11272" name="그룹 25"/>
          <p:cNvGrpSpPr/>
          <p:nvPr/>
        </p:nvGrpSpPr>
        <p:grpSpPr bwMode="auto">
          <a:xfrm>
            <a:off x="960438" y="2032000"/>
            <a:ext cx="1658937" cy="1658938"/>
            <a:chOff x="5429256" y="2000240"/>
            <a:chExt cx="2286017" cy="2286016"/>
          </a:xfrm>
        </p:grpSpPr>
        <p:sp>
          <p:nvSpPr>
            <p:cNvPr id="11273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1274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73063"/>
          <a:stretch>
            <a:fillRect/>
          </a:stretch>
        </p:blipFill>
        <p:spPr bwMode="auto">
          <a:xfrm rot="10800000">
            <a:off x="1001773" y="3225056"/>
            <a:ext cx="1561254" cy="420551"/>
          </a:xfrm>
          <a:prstGeom prst="rect">
            <a:avLst/>
          </a:prstGeom>
          <a:noFill/>
        </p:spPr>
      </p:pic>
      <p:sp>
        <p:nvSpPr>
          <p:cNvPr id="14" name="타원 29"/>
          <p:cNvSpPr/>
          <p:nvPr/>
        </p:nvSpPr>
        <p:spPr>
          <a:xfrm>
            <a:off x="909638" y="576580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857250" y="410686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>
              <a:latin typeface="+mn-lt"/>
              <a:ea typeface="+mn-ea"/>
            </a:endParaRPr>
          </a:p>
        </p:txBody>
      </p:sp>
      <p:grpSp>
        <p:nvGrpSpPr>
          <p:cNvPr id="11278" name="그룹 31"/>
          <p:cNvGrpSpPr/>
          <p:nvPr/>
        </p:nvGrpSpPr>
        <p:grpSpPr bwMode="auto">
          <a:xfrm>
            <a:off x="960438" y="4210050"/>
            <a:ext cx="1658937" cy="1658938"/>
            <a:chOff x="5429256" y="2000240"/>
            <a:chExt cx="2286017" cy="2286016"/>
          </a:xfrm>
        </p:grpSpPr>
        <p:sp>
          <p:nvSpPr>
            <p:cNvPr id="11279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1280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</p:grpSp>
      <p:sp>
        <p:nvSpPr>
          <p:cNvPr id="11281" name="Oval 118"/>
          <p:cNvSpPr>
            <a:spLocks noChangeArrowheads="1"/>
          </p:cNvSpPr>
          <p:nvPr/>
        </p:nvSpPr>
        <p:spPr bwMode="auto">
          <a:xfrm>
            <a:off x="1220788" y="4262438"/>
            <a:ext cx="1139825" cy="8286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20" name="타원 36"/>
          <p:cNvSpPr/>
          <p:nvPr/>
        </p:nvSpPr>
        <p:spPr>
          <a:xfrm>
            <a:off x="1101062" y="3121356"/>
            <a:ext cx="1379613" cy="1901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49816"/>
          <a:stretch>
            <a:fillRect/>
          </a:stretch>
        </p:blipFill>
        <p:spPr bwMode="auto">
          <a:xfrm rot="10800000">
            <a:off x="1004386" y="5039812"/>
            <a:ext cx="1561255" cy="783502"/>
          </a:xfrm>
          <a:prstGeom prst="rect">
            <a:avLst/>
          </a:prstGeom>
          <a:noFill/>
        </p:spPr>
      </p:pic>
      <p:sp>
        <p:nvSpPr>
          <p:cNvPr id="11284" name="Oval 118"/>
          <p:cNvSpPr>
            <a:spLocks noChangeArrowheads="1"/>
          </p:cNvSpPr>
          <p:nvPr/>
        </p:nvSpPr>
        <p:spPr bwMode="auto">
          <a:xfrm>
            <a:off x="1220788" y="2084388"/>
            <a:ext cx="1139825" cy="830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23" name="타원 39"/>
          <p:cNvSpPr/>
          <p:nvPr/>
        </p:nvSpPr>
        <p:spPr>
          <a:xfrm>
            <a:off x="1012773" y="4936111"/>
            <a:ext cx="1555505" cy="1901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ko-KR" altLang="en-US"/>
          </a:p>
        </p:txBody>
      </p:sp>
      <p:grpSp>
        <p:nvGrpSpPr>
          <p:cNvPr id="11286" name="组合 34"/>
          <p:cNvGrpSpPr/>
          <p:nvPr/>
        </p:nvGrpSpPr>
        <p:grpSpPr bwMode="auto">
          <a:xfrm>
            <a:off x="3760788" y="2290763"/>
            <a:ext cx="4668837" cy="1193800"/>
            <a:chOff x="4260899" y="2290603"/>
            <a:chExt cx="3525811" cy="1193704"/>
          </a:xfrm>
        </p:grpSpPr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4260899" y="2290603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ko-KR" altLang="en-US">
                <a:latin typeface="+mn-lt"/>
                <a:ea typeface="+mn-ea"/>
              </a:endParaRPr>
            </a:p>
          </p:txBody>
        </p:sp>
        <p:sp>
          <p:nvSpPr>
            <p:cNvPr id="11288" name="Rectangle 53"/>
            <p:cNvSpPr>
              <a:spLocks noChangeArrowheads="1"/>
            </p:cNvSpPr>
            <p:nvPr/>
          </p:nvSpPr>
          <p:spPr bwMode="auto">
            <a:xfrm>
              <a:off x="4260899" y="2551004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</p:grpSp>
      <p:grpSp>
        <p:nvGrpSpPr>
          <p:cNvPr id="11289" name="组合 35"/>
          <p:cNvGrpSpPr/>
          <p:nvPr/>
        </p:nvGrpSpPr>
        <p:grpSpPr bwMode="auto">
          <a:xfrm>
            <a:off x="3760788" y="4468813"/>
            <a:ext cx="4668837" cy="1193800"/>
            <a:chOff x="3760833" y="4468309"/>
            <a:chExt cx="3525811" cy="1193705"/>
          </a:xfrm>
        </p:grpSpPr>
        <p:sp>
          <p:nvSpPr>
            <p:cNvPr id="30" name="Rectangle 52"/>
            <p:cNvSpPr>
              <a:spLocks noChangeArrowheads="1"/>
            </p:cNvSpPr>
            <p:nvPr/>
          </p:nvSpPr>
          <p:spPr bwMode="auto">
            <a:xfrm>
              <a:off x="3760833" y="4468309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ko-KR" altLang="en-US">
                <a:latin typeface="+mn-lt"/>
                <a:ea typeface="+mn-ea"/>
              </a:endParaRPr>
            </a:p>
          </p:txBody>
        </p:sp>
        <p:sp>
          <p:nvSpPr>
            <p:cNvPr id="11291" name="Rectangle 53"/>
            <p:cNvSpPr>
              <a:spLocks noChangeArrowheads="1"/>
            </p:cNvSpPr>
            <p:nvPr/>
          </p:nvSpPr>
          <p:spPr bwMode="auto">
            <a:xfrm>
              <a:off x="3760833" y="4728711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</p:grpSp>
      <p:sp>
        <p:nvSpPr>
          <p:cNvPr id="11292" name="TextBox 36"/>
          <p:cNvSpPr txBox="1">
            <a:spLocks noChangeArrowheads="1"/>
          </p:cNvSpPr>
          <p:nvPr/>
        </p:nvSpPr>
        <p:spPr bwMode="auto">
          <a:xfrm>
            <a:off x="4071938" y="2786063"/>
            <a:ext cx="407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93" name="TextBox 37"/>
          <p:cNvSpPr txBox="1">
            <a:spLocks noChangeArrowheads="1"/>
          </p:cNvSpPr>
          <p:nvPr/>
        </p:nvSpPr>
        <p:spPr bwMode="auto">
          <a:xfrm>
            <a:off x="4000500" y="4929188"/>
            <a:ext cx="4071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94" name="灯片编号占位符 3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35C2FEE-94BE-4C0E-AE01-2756139619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12290" name="Group 3"/>
          <p:cNvGrpSpPr/>
          <p:nvPr/>
        </p:nvGrpSpPr>
        <p:grpSpPr bwMode="auto">
          <a:xfrm>
            <a:off x="2133600" y="2495550"/>
            <a:ext cx="5257800" cy="2895600"/>
            <a:chOff x="1443" y="1680"/>
            <a:chExt cx="2706" cy="1854"/>
          </a:xfrm>
        </p:grpSpPr>
        <p:sp>
          <p:nvSpPr>
            <p:cNvPr id="12291" name="Freeform 4"/>
            <p:cNvSpPr>
              <a:spLocks noChangeArrowheads="1"/>
            </p:cNvSpPr>
            <p:nvPr/>
          </p:nvSpPr>
          <p:spPr bwMode="auto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2" name="Freeform 5"/>
            <p:cNvSpPr>
              <a:spLocks noChangeArrowheads="1"/>
            </p:cNvSpPr>
            <p:nvPr/>
          </p:nvSpPr>
          <p:spPr bwMode="auto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293" name="Freeform 6"/>
            <p:cNvSpPr>
              <a:spLocks noChangeArrowheads="1"/>
            </p:cNvSpPr>
            <p:nvPr/>
          </p:nvSpPr>
          <p:spPr bwMode="auto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2294" name="Group 7"/>
          <p:cNvGrpSpPr/>
          <p:nvPr/>
        </p:nvGrpSpPr>
        <p:grpSpPr bwMode="auto">
          <a:xfrm>
            <a:off x="2057400" y="2419350"/>
            <a:ext cx="5334000" cy="2819400"/>
            <a:chOff x="1443" y="1680"/>
            <a:chExt cx="2706" cy="1854"/>
          </a:xfrm>
        </p:grpSpPr>
        <p:sp>
          <p:nvSpPr>
            <p:cNvPr id="26" name="Freeform 8"/>
            <p:cNvSpPr/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9"/>
            <p:cNvSpPr/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0"/>
            <p:cNvSpPr/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2298" name="AutoShape 11"/>
          <p:cNvSpPr/>
          <p:nvPr/>
        </p:nvSpPr>
        <p:spPr bwMode="auto">
          <a:xfrm>
            <a:off x="5829300" y="16764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19968"/>
              <a:gd name="adj5" fmla="val 145486"/>
              <a:gd name="adj6" fmla="val -29921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9" name="AutoShape 12"/>
          <p:cNvSpPr/>
          <p:nvPr/>
        </p:nvSpPr>
        <p:spPr bwMode="auto">
          <a:xfrm>
            <a:off x="4876800" y="5391150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0" name="AutoShape 13"/>
          <p:cNvSpPr/>
          <p:nvPr/>
        </p:nvSpPr>
        <p:spPr bwMode="auto">
          <a:xfrm>
            <a:off x="285750" y="1733550"/>
            <a:ext cx="259238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1" name="灯片编号占位符 1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A97335F-F169-4E19-B95E-E39DDF50D5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  <a:endParaRPr lang="zh-CN" altLang="en-US" sz="2800" smtClean="0"/>
          </a:p>
        </p:txBody>
      </p:sp>
      <p:grpSp>
        <p:nvGrpSpPr>
          <p:cNvPr id="13314" name="组合 54"/>
          <p:cNvGrpSpPr/>
          <p:nvPr/>
        </p:nvGrpSpPr>
        <p:grpSpPr bwMode="auto">
          <a:xfrm>
            <a:off x="568325" y="1828800"/>
            <a:ext cx="7718425" cy="3770313"/>
            <a:chOff x="567800" y="1828800"/>
            <a:chExt cx="7718976" cy="3770313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 rot="-3626814">
              <a:off x="4564061" y="2538412"/>
              <a:ext cx="792163" cy="288925"/>
            </a:xfrm>
            <a:prstGeom prst="rightArrow">
              <a:avLst>
                <a:gd name="adj1" fmla="val 35167"/>
                <a:gd name="adj2" fmla="val 111016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 rot="3465783">
              <a:off x="4614861" y="4648199"/>
              <a:ext cx="792163" cy="288925"/>
            </a:xfrm>
            <a:prstGeom prst="rightArrow">
              <a:avLst>
                <a:gd name="adj1" fmla="val 35167"/>
                <a:gd name="adj2" fmla="val 111016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 rot="-7230978">
              <a:off x="3395661" y="2560637"/>
              <a:ext cx="792163" cy="288925"/>
            </a:xfrm>
            <a:prstGeom prst="rightArrow">
              <a:avLst>
                <a:gd name="adj1" fmla="val 35167"/>
                <a:gd name="adj2" fmla="val 111016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 rot="7535209">
              <a:off x="3357561" y="4614862"/>
              <a:ext cx="792163" cy="288925"/>
            </a:xfrm>
            <a:prstGeom prst="rightArrow">
              <a:avLst>
                <a:gd name="adj1" fmla="val 35167"/>
                <a:gd name="adj2" fmla="val 111016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5194300" y="3611563"/>
              <a:ext cx="792163" cy="288925"/>
            </a:xfrm>
            <a:prstGeom prst="rightArrow">
              <a:avLst>
                <a:gd name="adj1" fmla="val 35167"/>
                <a:gd name="adj2" fmla="val 111016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 rot="10800000">
              <a:off x="2784475" y="3605213"/>
              <a:ext cx="863600" cy="288925"/>
            </a:xfrm>
            <a:prstGeom prst="rightArrow">
              <a:avLst>
                <a:gd name="adj1" fmla="val 35167"/>
                <a:gd name="adj2" fmla="val 12102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1" name="Oval 9"/>
            <p:cNvSpPr>
              <a:spLocks noChangeArrowheads="1"/>
            </p:cNvSpPr>
            <p:nvPr/>
          </p:nvSpPr>
          <p:spPr bwMode="auto">
            <a:xfrm>
              <a:off x="2505075" y="1854200"/>
              <a:ext cx="3743325" cy="3744913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22" name="Text Box 10"/>
            <p:cNvSpPr txBox="1">
              <a:spLocks noChangeArrowheads="1"/>
            </p:cNvSpPr>
            <p:nvPr/>
          </p:nvSpPr>
          <p:spPr bwMode="auto">
            <a:xfrm>
              <a:off x="5572132" y="1876000"/>
              <a:ext cx="27146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  <a:endPara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3" name="Text Box 11"/>
            <p:cNvSpPr txBox="1">
              <a:spLocks noChangeArrowheads="1"/>
            </p:cNvSpPr>
            <p:nvPr/>
          </p:nvSpPr>
          <p:spPr bwMode="auto">
            <a:xfrm>
              <a:off x="571472" y="1828800"/>
              <a:ext cx="26638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  <a:endPara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6467475" y="3581400"/>
              <a:ext cx="17478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  <a:endPara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5" name="Text Box 13"/>
            <p:cNvSpPr txBox="1">
              <a:spLocks noChangeArrowheads="1"/>
            </p:cNvSpPr>
            <p:nvPr/>
          </p:nvSpPr>
          <p:spPr bwMode="auto">
            <a:xfrm>
              <a:off x="5553075" y="5181600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  <a:endPara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>
              <a:off x="571472" y="3581400"/>
              <a:ext cx="17494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  <a:endPara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>
              <a:off x="567800" y="5214950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  <a:endPara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Oval 16"/>
            <p:cNvSpPr>
              <a:spLocks noChangeArrowheads="1"/>
            </p:cNvSpPr>
            <p:nvPr/>
          </p:nvSpPr>
          <p:spPr bwMode="gray">
            <a:xfrm>
              <a:off x="2361803" y="3632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Oval 17"/>
            <p:cNvSpPr>
              <a:spLocks noChangeArrowheads="1"/>
            </p:cNvSpPr>
            <p:nvPr/>
          </p:nvSpPr>
          <p:spPr bwMode="gray">
            <a:xfrm>
              <a:off x="3276268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Oval 18"/>
            <p:cNvSpPr>
              <a:spLocks noChangeArrowheads="1"/>
            </p:cNvSpPr>
            <p:nvPr/>
          </p:nvSpPr>
          <p:spPr bwMode="gray">
            <a:xfrm>
              <a:off x="5181404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gray">
            <a:xfrm>
              <a:off x="3200063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Oval 20"/>
            <p:cNvSpPr>
              <a:spLocks noChangeArrowheads="1"/>
            </p:cNvSpPr>
            <p:nvPr/>
          </p:nvSpPr>
          <p:spPr bwMode="gray">
            <a:xfrm>
              <a:off x="5181404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gray">
            <a:xfrm>
              <a:off x="6095870" y="36195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Oval 23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gray">
            <a:xfrm>
              <a:off x="3655708" y="2994025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Oval 25"/>
            <p:cNvSpPr>
              <a:spLocks noChangeArrowheads="1"/>
            </p:cNvSpPr>
            <p:nvPr/>
          </p:nvSpPr>
          <p:spPr bwMode="gray">
            <a:xfrm>
              <a:off x="3700162" y="3028950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338" name="Oval 26"/>
            <p:cNvSpPr>
              <a:spLocks noChangeArrowheads="1"/>
            </p:cNvSpPr>
            <p:nvPr/>
          </p:nvSpPr>
          <p:spPr bwMode="auto">
            <a:xfrm>
              <a:off x="3730625" y="3068638"/>
              <a:ext cx="1333500" cy="132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3339" name="Group 27"/>
            <p:cNvGrpSpPr/>
            <p:nvPr/>
          </p:nvGrpSpPr>
          <p:grpSpPr bwMode="auto">
            <a:xfrm>
              <a:off x="3751263" y="3087688"/>
              <a:ext cx="1290638" cy="1277938"/>
              <a:chOff x="4166" y="1706"/>
              <a:chExt cx="1252" cy="1252"/>
            </a:xfrm>
          </p:grpSpPr>
          <p:sp>
            <p:nvSpPr>
              <p:cNvPr id="13340" name="Oval 28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3341" name="Oval 29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3342" name="Oval 30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3343" name="Oval 31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44" name="Text Box 32"/>
            <p:cNvSpPr txBox="1">
              <a:spLocks noChangeArrowheads="1"/>
            </p:cNvSpPr>
            <p:nvPr/>
          </p:nvSpPr>
          <p:spPr bwMode="auto">
            <a:xfrm>
              <a:off x="4013200" y="3560763"/>
              <a:ext cx="776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</p:grpSp>
      <p:sp>
        <p:nvSpPr>
          <p:cNvPr id="13345" name="灯片编号占位符 5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B0ABFB9-7479-4E3B-B2CF-CC7785DC9A3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问号">
  <a:themeElements>
    <a:clrScheme name="问号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2668</Words>
  <Application>WPS 演示</Application>
  <PresentationFormat>全屏显示(4:3)</PresentationFormat>
  <Paragraphs>395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华文细黑</vt:lpstr>
      <vt:lpstr>微软雅黑</vt:lpstr>
      <vt:lpstr>Arial</vt:lpstr>
      <vt:lpstr>黑体</vt:lpstr>
      <vt:lpstr>Malgun Gothic</vt:lpstr>
      <vt:lpstr>HY헤드라인M</vt:lpstr>
      <vt:lpstr>Verdana</vt:lpstr>
      <vt:lpstr>Segoe Print</vt:lpstr>
      <vt:lpstr>问号</vt:lpstr>
      <vt:lpstr>PowerPoint 演示文稿</vt:lpstr>
      <vt:lpstr>PowerPoint 演示文稿</vt:lpstr>
      <vt:lpstr>PowerPoint 演示文稿</vt:lpstr>
      <vt:lpstr>字体规范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51</cp:revision>
  <dcterms:created xsi:type="dcterms:W3CDTF">2016-04-28T02:16:00Z</dcterms:created>
  <dcterms:modified xsi:type="dcterms:W3CDTF">2017-05-12T02:25:35Z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