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7"/>
  </p:notesMasterIdLst>
  <p:sldIdLst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107" d="100"/>
          <a:sy n="107" d="100"/>
        </p:scale>
        <p:origin x="-1698" y="-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 dirty="0">
                <a:latin typeface="Calibri" pitchFamily="2" charset="0"/>
              </a:defRPr>
            </a:lvl1pPr>
          </a:lstStyle>
          <a:p>
            <a:endParaRPr lang="zh-TW" altLang="en-US"/>
          </a:p>
        </p:txBody>
      </p:sp>
      <p:sp>
        <p:nvSpPr>
          <p:cNvPr id="3075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200" noProof="1" dirty="0">
                <a:latin typeface="Calibri" pitchFamily="2" charset="0"/>
                <a:ea typeface="PMingLiU" charset="-120"/>
                <a:cs typeface="+mn-ea"/>
              </a:defRPr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>
              <a:cs typeface="+mn-cs"/>
            </a:endParaRPr>
          </a:p>
        </p:txBody>
      </p:sp>
      <p:sp>
        <p:nvSpPr>
          <p:cNvPr id="3076" name="Slide Image Placeholder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Notes Placeholder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>
            <a:lvl1pPr>
              <a:defRPr sz="1200" noProof="1" dirty="0">
                <a:latin typeface="Calibri" pitchFamily="2" charset="0"/>
              </a:defRPr>
            </a:lvl1pPr>
          </a:lstStyle>
          <a:p>
            <a:endParaRPr lang="zh-TW" altLang="en-US"/>
          </a:p>
        </p:txBody>
      </p:sp>
      <p:sp>
        <p:nvSpPr>
          <p:cNvPr id="3079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ea typeface="PMingLiU" pitchFamily="18" charset="-120"/>
              </a:defRPr>
            </a:lvl1pPr>
          </a:lstStyle>
          <a:p>
            <a:fld id="{5BDE8B47-5CA1-4D43-8530-C652E71560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2562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buFont typeface="Arial" pitchFamily="34" charset="0"/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lvl="1" algn="l" rtl="0" eaLnBrk="0" fontAlgn="base" hangingPunct="0">
      <a:spcBef>
        <a:spcPct val="30000"/>
      </a:spcBef>
      <a:spcAft>
        <a:spcPct val="0"/>
      </a:spcAft>
      <a:buFont typeface="Arial" pitchFamily="34" charset="0"/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lvl="2" algn="l" rtl="0" eaLnBrk="0" fontAlgn="base" hangingPunct="0">
      <a:spcBef>
        <a:spcPct val="30000"/>
      </a:spcBef>
      <a:spcAft>
        <a:spcPct val="0"/>
      </a:spcAft>
      <a:buFont typeface="Arial" pitchFamily="34" charset="0"/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lvl="3" algn="l" rtl="0" eaLnBrk="0" fontAlgn="base" hangingPunct="0">
      <a:spcBef>
        <a:spcPct val="30000"/>
      </a:spcBef>
      <a:spcAft>
        <a:spcPct val="0"/>
      </a:spcAft>
      <a:buFont typeface="Arial" pitchFamily="34" charset="0"/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lvl="4" algn="l" rtl="0" eaLnBrk="0" fontAlgn="base" hangingPunct="0">
      <a:spcBef>
        <a:spcPct val="30000"/>
      </a:spcBef>
      <a:spcAft>
        <a:spcPct val="0"/>
      </a:spcAft>
      <a:buFont typeface="Arial" pitchFamily="34" charset="0"/>
      <a:defRPr sz="12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EA400B-A8FE-443B-ACDC-4A88FB72F69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895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BFBA20-E788-414D-869F-6B091E7ED55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637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E095EA-79EF-4961-95BD-2BDF759E2E0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0112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2C5CDA-28BF-454D-A02D-5F9F1D98999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8736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45A40E-0061-4A73-8C79-6559504606F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9859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AFB503-D00F-497C-B38B-6B1836AFC40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9482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402B46-1B6D-4C2D-A852-0A0F16D5752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8547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7A74B2-57BF-4243-9572-2647D36C555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5130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D77C93-6536-4785-B1A4-F8D122D0138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2528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9BF7EBA-8F31-4FD1-94BD-2B15C80D1E4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64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F0907F-7420-4584-A260-7FC1EA49228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510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5BF0B0-F2E6-460D-8D80-672638DB9BB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4342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92C51D-89B4-4957-804A-244BB274325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0761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DBCFAE-4488-4902-B15F-95115A7BD2A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3770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27DCD7-A3B5-4FF7-830F-DA9D8DF2AE7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944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732E4D-F445-4892-AE28-46C08B0E68A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424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43E34C-0F6A-4671-9A36-30F3AD0B14C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042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4F0F0F-7E2C-484D-A4D3-708BA00988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162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5E635C-5515-43BC-9F2E-90435F2F9A3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7229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3ACA00-0672-4472-A269-5F3DDEF97B5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817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EDD04CD-CE46-4941-BB2E-6FD68AF0408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47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7E54FDA-6A9F-46BE-A12B-155C7EAEC6E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569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FFFFFF"/>
                </a:solidFill>
                <a:latin typeface="Calibri" pitchFamily="2" charset="0"/>
                <a:ea typeface="PMingLiU" charset="-120"/>
                <a:cs typeface="+mn-ea"/>
              </a:defRPr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>
              <a:cs typeface="+mn-cs"/>
            </a:endParaRPr>
          </a:p>
        </p:txBody>
      </p:sp>
      <p:sp>
        <p:nvSpPr>
          <p:cNvPr id="102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FFFFFF"/>
                </a:solidFill>
                <a:latin typeface="Calibri" pitchFamily="2" charset="0"/>
                <a:ea typeface="PMingLiU" charset="-120"/>
              </a:defRPr>
            </a:lvl1pPr>
          </a:lstStyle>
          <a:p>
            <a:endParaRPr lang="zh-TW" altLang="en-US"/>
          </a:p>
        </p:txBody>
      </p:sp>
      <p:sp>
        <p:nvSpPr>
          <p:cNvPr id="103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latin typeface="Calibri" pitchFamily="34" charset="0"/>
              </a:defRPr>
            </a:lvl1pPr>
          </a:lstStyle>
          <a:p>
            <a:fld id="{23CBA7DB-06E1-4751-8815-73B90750E59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1" r:id="rId3"/>
    <p:sldLayoutId id="2147483680" r:id="rId4"/>
    <p:sldLayoutId id="2147483679" r:id="rId5"/>
    <p:sldLayoutId id="2147483678" r:id="rId6"/>
    <p:sldLayoutId id="2147483677" r:id="rId7"/>
    <p:sldLayoutId id="2147483676" r:id="rId8"/>
    <p:sldLayoutId id="2147483675" r:id="rId9"/>
    <p:sldLayoutId id="2147483674" r:id="rId10"/>
    <p:sldLayoutId id="214748367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600" b="1">
          <a:solidFill>
            <a:schemeClr val="tx1"/>
          </a:solidFill>
          <a:latin typeface="Arial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600" b="1">
          <a:solidFill>
            <a:schemeClr val="tx1"/>
          </a:solidFill>
          <a:latin typeface="Arial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600" b="1">
          <a:solidFill>
            <a:schemeClr val="tx1"/>
          </a:solidFill>
          <a:latin typeface="Arial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600" b="1">
          <a:solidFill>
            <a:schemeClr val="tx1"/>
          </a:solidFill>
          <a:latin typeface="Arial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600" b="1">
          <a:solidFill>
            <a:schemeClr val="tx1"/>
          </a:solidFill>
          <a:latin typeface="Arial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600" b="1">
          <a:solidFill>
            <a:schemeClr val="tx1"/>
          </a:solidFill>
          <a:latin typeface="Arial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600" b="1">
          <a:solidFill>
            <a:schemeClr val="tx1"/>
          </a:solidFill>
          <a:latin typeface="Arial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600" b="1">
          <a:solidFill>
            <a:schemeClr val="tx1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05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>
              <a:defRPr sz="1200" noProof="1" dirty="0">
                <a:solidFill>
                  <a:srgbClr val="FFFFFF"/>
                </a:solidFill>
                <a:latin typeface="Calibri" pitchFamily="2" charset="0"/>
                <a:ea typeface="PMingLiU" charset="-120"/>
                <a:cs typeface="+mn-ea"/>
              </a:defRPr>
            </a:lvl1pPr>
          </a:lstStyle>
          <a:p>
            <a:fld id="{BB962C8B-B14F-4D97-AF65-F5344CB8AC3E}" type="datetimeFigureOut">
              <a:rPr lang="en-US" altLang="x-none"/>
              <a:pPr/>
              <a:t>9/26/2016</a:t>
            </a:fld>
            <a:endParaRPr lang="en-US" altLang="x-none">
              <a:cs typeface="+mn-cs"/>
            </a:endParaRPr>
          </a:p>
        </p:txBody>
      </p:sp>
      <p:sp>
        <p:nvSpPr>
          <p:cNvPr id="205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lstStyle>
            <a:lvl1pPr algn="ctr">
              <a:defRPr sz="1200" noProof="1" dirty="0">
                <a:solidFill>
                  <a:srgbClr val="FFFFFF"/>
                </a:solidFill>
                <a:latin typeface="Calibri" pitchFamily="2" charset="0"/>
                <a:ea typeface="PMingLiU" charset="-120"/>
              </a:defRPr>
            </a:lvl1pPr>
          </a:lstStyle>
          <a:p>
            <a:endParaRPr lang="zh-TW" altLang="en-US"/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latin typeface="Calibri" pitchFamily="34" charset="0"/>
                <a:ea typeface="PMingLiU" pitchFamily="18" charset="-120"/>
              </a:defRPr>
            </a:lvl1pPr>
          </a:lstStyle>
          <a:p>
            <a:fld id="{819117AF-65C2-4BFF-B490-D36E12E67E4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3" r:id="rId2"/>
    <p:sldLayoutId id="2147483692" r:id="rId3"/>
    <p:sldLayoutId id="2147483691" r:id="rId4"/>
    <p:sldLayoutId id="2147483690" r:id="rId5"/>
    <p:sldLayoutId id="2147483689" r:id="rId6"/>
    <p:sldLayoutId id="2147483688" r:id="rId7"/>
    <p:sldLayoutId id="2147483687" r:id="rId8"/>
    <p:sldLayoutId id="2147483686" r:id="rId9"/>
    <p:sldLayoutId id="2147483685" r:id="rId10"/>
    <p:sldLayoutId id="214748368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600" b="1">
          <a:solidFill>
            <a:schemeClr val="tx1"/>
          </a:solidFill>
          <a:latin typeface="Arial" pitchFamily="34" charset="0"/>
          <a:ea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600" b="1">
          <a:solidFill>
            <a:schemeClr val="tx1"/>
          </a:solidFill>
          <a:latin typeface="Arial" pitchFamily="34" charset="0"/>
          <a:ea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600" b="1">
          <a:solidFill>
            <a:schemeClr val="tx1"/>
          </a:solidFill>
          <a:latin typeface="Arial" pitchFamily="34" charset="0"/>
          <a:ea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600" b="1">
          <a:solidFill>
            <a:schemeClr val="tx1"/>
          </a:solidFill>
          <a:latin typeface="Arial" pitchFamily="34" charset="0"/>
          <a:ea typeface="宋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600" b="1">
          <a:solidFill>
            <a:schemeClr val="tx1"/>
          </a:solidFill>
          <a:latin typeface="Arial" pitchFamily="34" charset="0"/>
          <a:ea typeface="宋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600" b="1">
          <a:solidFill>
            <a:schemeClr val="tx1"/>
          </a:solidFill>
          <a:latin typeface="Arial" pitchFamily="34" charset="0"/>
          <a:ea typeface="宋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600" b="1">
          <a:solidFill>
            <a:schemeClr val="tx1"/>
          </a:solidFill>
          <a:latin typeface="Arial" pitchFamily="34" charset="0"/>
          <a:ea typeface="宋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buFont typeface="Arial" pitchFamily="34" charset="0"/>
        <a:defRPr sz="3600" b="1">
          <a:solidFill>
            <a:schemeClr val="tx1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itle 1"/>
          <p:cNvSpPr>
            <a:spLocks noGrp="1" noChangeArrowheads="1"/>
          </p:cNvSpPr>
          <p:nvPr>
            <p:ph type="ctrTitle" idx="4294967295"/>
          </p:nvPr>
        </p:nvSpPr>
        <p:spPr>
          <a:xfrm>
            <a:off x="1187450" y="620713"/>
            <a:ext cx="7772400" cy="669925"/>
          </a:xfrm>
        </p:spPr>
        <p:txBody>
          <a:bodyPr/>
          <a:lstStyle/>
          <a:p>
            <a:pPr algn="r" eaLnBrk="1" hangingPunct="1"/>
            <a:r>
              <a:rPr lang="en-US" altLang="zh-CN" smtClean="0">
                <a:ea typeface="PMingLiU" pitchFamily="18" charset="-120"/>
              </a:rPr>
              <a:t>Presentation Title</a:t>
            </a:r>
          </a:p>
        </p:txBody>
      </p:sp>
      <p:sp>
        <p:nvSpPr>
          <p:cNvPr id="4098" name="Subtit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2514600" y="1219200"/>
            <a:ext cx="6400800" cy="381000"/>
          </a:xfrm>
        </p:spPr>
        <p:txBody>
          <a:bodyPr/>
          <a:lstStyle/>
          <a:p>
            <a:pPr marL="0" indent="0" algn="r" eaLnBrk="1" hangingPunct="1">
              <a:lnSpc>
                <a:spcPct val="90000"/>
              </a:lnSpc>
              <a:buFont typeface="Arial" pitchFamily="34" charset="0"/>
              <a:buNone/>
            </a:pPr>
            <a:r>
              <a:rPr lang="en-US" altLang="zh-CN" b="1" smtClean="0">
                <a:ea typeface="PMingLiU" pitchFamily="18" charset="-120"/>
              </a:rPr>
              <a:t>Presentation Subtitle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le 1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PMingLiU" pitchFamily="18" charset="-120"/>
              </a:rPr>
              <a:t>Slide Master</a:t>
            </a:r>
          </a:p>
        </p:txBody>
      </p:sp>
      <p:sp>
        <p:nvSpPr>
          <p:cNvPr id="5122" name="Content Placeholder 2"/>
          <p:cNvSpPr>
            <a:spLocks noGrp="1" noChangeArrowheads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PMingLiU" pitchFamily="18" charset="-120"/>
              </a:rPr>
              <a:t>Your Text here</a:t>
            </a:r>
          </a:p>
          <a:p>
            <a:pPr eaLnBrk="1" hangingPunct="1"/>
            <a:endParaRPr lang="en-US" smtClean="0">
              <a:ea typeface="PMingLiU" pitchFamily="18" charset="-120"/>
            </a:endParaRPr>
          </a:p>
          <a:p>
            <a:pPr eaLnBrk="1" hangingPunct="1"/>
            <a:r>
              <a:rPr lang="en-US" smtClean="0">
                <a:ea typeface="PMingLiU" pitchFamily="18" charset="-120"/>
              </a:rPr>
              <a:t>Lorem ipsum dolor sit amet, consectetuer adip iscing elit, sed diam no n u mmy nibh euismod tincidunt ut laoreet do lore magna aliquam er at v olut pat. Ut wisi enim ad mi ni m venia m, quis nostrud exerci tatio n ulla mco rper susc ip it lobor tis nisl ut aliquip ex ea commodo cons equat. </a:t>
            </a:r>
          </a:p>
          <a:p>
            <a:pPr eaLnBrk="1" hangingPunct="1"/>
            <a:endParaRPr lang="en-US" smtClean="0">
              <a:ea typeface="PMingLiU" pitchFamily="18" charset="-120"/>
            </a:endParaRPr>
          </a:p>
          <a:p>
            <a:pPr eaLnBrk="1" hangingPunct="1"/>
            <a:endParaRPr lang="en-US" smtClean="0">
              <a:ea typeface="PMingLiU" pitchFamily="18" charset="-120"/>
            </a:endParaRPr>
          </a:p>
          <a:p>
            <a:pPr eaLnBrk="1" hangingPunct="1"/>
            <a:endParaRPr lang="en-US" smtClean="0">
              <a:ea typeface="PMingLiU" pitchFamily="18" charset="-12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 noChangeArrowheads="1"/>
          </p:cNvSpPr>
          <p:nvPr>
            <p:ph type="title" idx="4294967295"/>
          </p:nvPr>
        </p:nvSpPr>
        <p:spPr>
          <a:xfrm>
            <a:off x="2362200" y="274638"/>
            <a:ext cx="6324600" cy="1143000"/>
          </a:xfrm>
        </p:spPr>
        <p:txBody>
          <a:bodyPr/>
          <a:lstStyle/>
          <a:p>
            <a:pPr algn="ctr" eaLnBrk="1" hangingPunct="1"/>
            <a:r>
              <a:rPr lang="en-US" smtClean="0">
                <a:solidFill>
                  <a:srgbClr val="000000"/>
                </a:solidFill>
                <a:ea typeface="PMingLiU" pitchFamily="18" charset="-120"/>
              </a:rPr>
              <a:t>Print Master</a:t>
            </a:r>
          </a:p>
        </p:txBody>
      </p:sp>
      <p:sp>
        <p:nvSpPr>
          <p:cNvPr id="6147" name="Content Placeholder 2"/>
          <p:cNvSpPr>
            <a:spLocks noGrp="1" noChangeArrowheads="1"/>
          </p:cNvSpPr>
          <p:nvPr>
            <p:ph idx="4294967295"/>
          </p:nvPr>
        </p:nvSpPr>
        <p:spPr>
          <a:xfrm>
            <a:off x="2362200" y="1874838"/>
            <a:ext cx="6324600" cy="45259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>
                <a:solidFill>
                  <a:srgbClr val="000000"/>
                </a:solidFill>
                <a:ea typeface="PMingLiU" pitchFamily="18" charset="-120"/>
              </a:rPr>
              <a:t>Your Text here</a:t>
            </a:r>
          </a:p>
          <a:p>
            <a:pPr eaLnBrk="1" hangingPunct="1">
              <a:lnSpc>
                <a:spcPct val="90000"/>
              </a:lnSpc>
            </a:pPr>
            <a:endParaRPr lang="en-US" smtClean="0">
              <a:solidFill>
                <a:srgbClr val="000000"/>
              </a:solidFill>
              <a:ea typeface="PMingLiU" pitchFamily="18" charset="-120"/>
            </a:endParaRP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solidFill>
                  <a:srgbClr val="000000"/>
                </a:solidFill>
                <a:ea typeface="PMingLiU" pitchFamily="18" charset="-120"/>
              </a:rPr>
              <a:t>Lorem ipsum dolor sit amet, consectetuer adip iscing elit, sed diam no n u mmy nibh euismod tincidunt ut laoreet do lore magna aliquam er at v olut pat. Ut wisi enim ad mi ni m venia m, quis nostrud exerci tatio n ulla mco rper susc ip it lobor tis nisl ut aliquip ex ea commodo cons equat. </a:t>
            </a:r>
          </a:p>
          <a:p>
            <a:pPr eaLnBrk="1" hangingPunct="1">
              <a:lnSpc>
                <a:spcPct val="90000"/>
              </a:lnSpc>
            </a:pPr>
            <a:endParaRPr lang="en-US" smtClean="0">
              <a:solidFill>
                <a:srgbClr val="000000"/>
              </a:solidFill>
              <a:ea typeface="PMingLiU" pitchFamily="18" charset="-120"/>
            </a:endParaRPr>
          </a:p>
          <a:p>
            <a:pPr eaLnBrk="1" hangingPunct="1">
              <a:lnSpc>
                <a:spcPct val="90000"/>
              </a:lnSpc>
            </a:pPr>
            <a:endParaRPr lang="en-US" smtClean="0">
              <a:ea typeface="PMingLiU" pitchFamily="18" charset="-12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/>
          <p:cNvSpPr>
            <a:spLocks noGrp="1" noChangeArrowheads="1"/>
          </p:cNvSpPr>
          <p:nvPr/>
        </p:nvSpPr>
        <p:spPr bwMode="auto">
          <a:xfrm>
            <a:off x="828675" y="2708275"/>
            <a:ext cx="777240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r"/>
            <a:r>
              <a:rPr lang="en-US" altLang="zh-CN" sz="3600">
                <a:ea typeface="PMingLiU" pitchFamily="18" charset="-120"/>
              </a:rPr>
              <a:t>THANK YOU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halkboard">
  <a:themeElements>
    <a:clrScheme name="">
      <a:dk1>
        <a:srgbClr val="FFFFFF"/>
      </a:dk1>
      <a:lt1>
        <a:srgbClr val="FFFFFF"/>
      </a:lt1>
      <a:dk2>
        <a:srgbClr val="1F497D"/>
      </a:dk2>
      <a:lt2>
        <a:srgbClr val="95DB97"/>
      </a:lt2>
      <a:accent1>
        <a:srgbClr val="E4DB3B"/>
      </a:accent1>
      <a:accent2>
        <a:srgbClr val="59DAFF"/>
      </a:accent2>
      <a:accent3>
        <a:srgbClr val="FFFFFF"/>
      </a:accent3>
      <a:accent4>
        <a:srgbClr val="DCDCDC"/>
      </a:accent4>
      <a:accent5>
        <a:srgbClr val="EFEAAF"/>
      </a:accent5>
      <a:accent6>
        <a:srgbClr val="4FC3E5"/>
      </a:accent6>
      <a:hlink>
        <a:srgbClr val="194FD4"/>
      </a:hlink>
      <a:folHlink>
        <a:srgbClr val="7F7F7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halkboard 1">
        <a:dk1>
          <a:srgbClr val="FFFFFF"/>
        </a:dk1>
        <a:lt1>
          <a:srgbClr val="FFFFFF"/>
        </a:lt1>
        <a:dk2>
          <a:srgbClr val="1F497D"/>
        </a:dk2>
        <a:lt2>
          <a:srgbClr val="95DB97"/>
        </a:lt2>
        <a:accent1>
          <a:srgbClr val="E4DB3B"/>
        </a:accent1>
        <a:accent2>
          <a:srgbClr val="59DAFF"/>
        </a:accent2>
        <a:accent3>
          <a:srgbClr val="FFFFFF"/>
        </a:accent3>
        <a:accent4>
          <a:srgbClr val="DADADA"/>
        </a:accent4>
        <a:accent5>
          <a:srgbClr val="EFEAAF"/>
        </a:accent5>
        <a:accent6>
          <a:srgbClr val="50C5E7"/>
        </a:accent6>
        <a:hlink>
          <a:srgbClr val="194FD4"/>
        </a:hlink>
        <a:folHlink>
          <a:srgbClr val="7F7F7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">
      <a:dk1>
        <a:srgbClr val="FFFFFF"/>
      </a:dk1>
      <a:lt1>
        <a:srgbClr val="FFFFFF"/>
      </a:lt1>
      <a:dk2>
        <a:srgbClr val="1F497D"/>
      </a:dk2>
      <a:lt2>
        <a:srgbClr val="95DB97"/>
      </a:lt2>
      <a:accent1>
        <a:srgbClr val="E4DB3B"/>
      </a:accent1>
      <a:accent2>
        <a:srgbClr val="59DAFF"/>
      </a:accent2>
      <a:accent3>
        <a:srgbClr val="FFFFFF"/>
      </a:accent3>
      <a:accent4>
        <a:srgbClr val="DCDCDC"/>
      </a:accent4>
      <a:accent5>
        <a:srgbClr val="EFEAAF"/>
      </a:accent5>
      <a:accent6>
        <a:srgbClr val="4FC3E5"/>
      </a:accent6>
      <a:hlink>
        <a:srgbClr val="194FD4"/>
      </a:hlink>
      <a:folHlink>
        <a:srgbClr val="7F7F7F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Theme 1">
        <a:dk1>
          <a:srgbClr val="FFFFFF"/>
        </a:dk1>
        <a:lt1>
          <a:srgbClr val="FFFFFF"/>
        </a:lt1>
        <a:dk2>
          <a:srgbClr val="1F497D"/>
        </a:dk2>
        <a:lt2>
          <a:srgbClr val="95DB97"/>
        </a:lt2>
        <a:accent1>
          <a:srgbClr val="E4DB3B"/>
        </a:accent1>
        <a:accent2>
          <a:srgbClr val="59DAFF"/>
        </a:accent2>
        <a:accent3>
          <a:srgbClr val="FFFFFF"/>
        </a:accent3>
        <a:accent4>
          <a:srgbClr val="DADADA"/>
        </a:accent4>
        <a:accent5>
          <a:srgbClr val="EFEAAF"/>
        </a:accent5>
        <a:accent6>
          <a:srgbClr val="50C5E7"/>
        </a:accent6>
        <a:hlink>
          <a:srgbClr val="194FD4"/>
        </a:hlink>
        <a:folHlink>
          <a:srgbClr val="7F7F7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3C1DA"/>
      </a:accent5>
      <a:accent6>
        <a:srgbClr val="AC4744"/>
      </a:accent6>
      <a:hlink>
        <a:srgbClr val="0000FF"/>
      </a:hlink>
      <a:folHlink>
        <a:srgbClr val="80008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chalkboard</Template>
  <TotalTime>2</TotalTime>
  <Pages>0</Pages>
  <Words>144</Words>
  <Characters>0</Characters>
  <Application>Microsoft Office PowerPoint</Application>
  <PresentationFormat>全屏显示(4:3)</PresentationFormat>
  <Lines>0</Lines>
  <Paragraphs>12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chalkboard</vt:lpstr>
      <vt:lpstr>1_Office Theme</vt:lpstr>
      <vt:lpstr>Presentation Title</vt:lpstr>
      <vt:lpstr>Slide Master</vt:lpstr>
      <vt:lpstr>Print Master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lastModifiedBy>Administrator</cp:lastModifiedBy>
  <cp:revision>4</cp:revision>
  <dcterms:created xsi:type="dcterms:W3CDTF">2012-03-15T05:07:59Z</dcterms:created>
  <dcterms:modified xsi:type="dcterms:W3CDTF">2016-09-26T03:08:25Z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