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3"/>
    <p:sldId id="282" r:id="rId5"/>
    <p:sldId id="258" r:id="rId6"/>
    <p:sldId id="261" r:id="rId7"/>
    <p:sldId id="259" r:id="rId8"/>
    <p:sldId id="260" r:id="rId9"/>
    <p:sldId id="262" r:id="rId10"/>
    <p:sldId id="263" r:id="rId11"/>
    <p:sldId id="264" r:id="rId12"/>
    <p:sldId id="266" r:id="rId13"/>
    <p:sldId id="265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6" r:id="rId24"/>
    <p:sldId id="277" r:id="rId25"/>
    <p:sldId id="278" r:id="rId26"/>
    <p:sldId id="280" r:id="rId27"/>
    <p:sldId id="279" r:id="rId28"/>
    <p:sldId id="281" r:id="rId29"/>
  </p:sldIdLst>
  <p:sldSz cx="12192000" cy="6858000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26C4A"/>
    <a:srgbClr val="6582A6"/>
    <a:srgbClr val="FC728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86" d="100"/>
          <a:sy n="86" d="100"/>
        </p:scale>
        <p:origin x="288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1584" y="1279287"/>
            <a:ext cx="6140577" cy="34540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0375" y="4925254"/>
            <a:ext cx="5682996" cy="402975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r>
              <a:rPr lang="zh-CN" altLang="en-US"/>
              <a:t>更多模板请关注：https://haosc.taobao.com</a:t>
            </a:r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16B4A6-81A5-4238-8525-7C6EBCF44E7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dissolv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25.png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6.xml"/><Relationship Id="rId8" Type="http://schemas.openxmlformats.org/officeDocument/2006/relationships/tags" Target="../tags/tag5.xml"/><Relationship Id="rId7" Type="http://schemas.openxmlformats.org/officeDocument/2006/relationships/tags" Target="../tags/tag4.xml"/><Relationship Id="rId6" Type="http://schemas.openxmlformats.org/officeDocument/2006/relationships/tags" Target="../tags/tag3.xml"/><Relationship Id="rId5" Type="http://schemas.openxmlformats.org/officeDocument/2006/relationships/slide" Target="slide16.xml"/><Relationship Id="rId4" Type="http://schemas.openxmlformats.org/officeDocument/2006/relationships/tags" Target="../tags/tag2.xml"/><Relationship Id="rId3" Type="http://schemas.openxmlformats.org/officeDocument/2006/relationships/slide" Target="slide13.xml"/><Relationship Id="rId2" Type="http://schemas.openxmlformats.org/officeDocument/2006/relationships/tags" Target="../tags/tag1.xml"/><Relationship Id="rId16" Type="http://schemas.openxmlformats.org/officeDocument/2006/relationships/notesSlide" Target="../notesSlides/notesSlide2.xml"/><Relationship Id="rId15" Type="http://schemas.openxmlformats.org/officeDocument/2006/relationships/slideLayout" Target="../slideLayouts/slideLayout11.xml"/><Relationship Id="rId14" Type="http://schemas.openxmlformats.org/officeDocument/2006/relationships/tags" Target="../tags/tag11.xml"/><Relationship Id="rId13" Type="http://schemas.openxmlformats.org/officeDocument/2006/relationships/tags" Target="../tags/tag10.xml"/><Relationship Id="rId12" Type="http://schemas.openxmlformats.org/officeDocument/2006/relationships/tags" Target="../tags/tag9.xml"/><Relationship Id="rId11" Type="http://schemas.openxmlformats.org/officeDocument/2006/relationships/tags" Target="../tags/tag8.xml"/><Relationship Id="rId10" Type="http://schemas.openxmlformats.org/officeDocument/2006/relationships/tags" Target="../tags/tag7.xml"/><Relationship Id="rId1" Type="http://schemas.openxmlformats.org/officeDocument/2006/relationships/slide" Target="slide8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jpe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7.jpeg"/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1.jpeg"/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18.jpeg"/><Relationship Id="rId6" Type="http://schemas.openxmlformats.org/officeDocument/2006/relationships/image" Target="../media/image17.jpeg"/><Relationship Id="rId5" Type="http://schemas.openxmlformats.org/officeDocument/2006/relationships/image" Target="../media/image16.png"/><Relationship Id="rId4" Type="http://schemas.openxmlformats.org/officeDocument/2006/relationships/image" Target="../media/image15.jpeg"/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文本框 39"/>
          <p:cNvSpPr txBox="1"/>
          <p:nvPr/>
        </p:nvSpPr>
        <p:spPr>
          <a:xfrm>
            <a:off x="3273376" y="2695895"/>
            <a:ext cx="626325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b="1" dirty="0">
                <a:solidFill>
                  <a:srgbClr val="6582A6"/>
                </a:solidFill>
                <a:latin typeface="微软雅黑" panose="020B0503020204020204" charset="-122"/>
                <a:ea typeface="微软雅黑" panose="020B0503020204020204" charset="-122"/>
              </a:rPr>
              <a:t>信息化</a:t>
            </a:r>
            <a:r>
              <a:rPr lang="zh-CN" altLang="en-US" sz="5200" b="1" dirty="0">
                <a:solidFill>
                  <a:srgbClr val="826C4A"/>
                </a:solidFill>
                <a:latin typeface="微软雅黑" panose="020B0503020204020204" charset="-122"/>
                <a:ea typeface="微软雅黑" panose="020B0503020204020204" charset="-122"/>
              </a:rPr>
              <a:t>教学设计模板</a:t>
            </a:r>
            <a:endParaRPr lang="zh-CN" altLang="en-US" sz="5200" b="1" dirty="0">
              <a:solidFill>
                <a:srgbClr val="826C4A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2" name="文本框 61"/>
          <p:cNvSpPr txBox="1"/>
          <p:nvPr/>
        </p:nvSpPr>
        <p:spPr>
          <a:xfrm>
            <a:off x="3377565" y="3619500"/>
            <a:ext cx="5996940" cy="417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dirty="0">
                <a:solidFill>
                  <a:schemeClr val="tx2"/>
                </a:solidFill>
                <a:latin typeface="微软雅黑" panose="020B0503020204020204" charset="-122"/>
                <a:ea typeface="微软雅黑" panose="020B0503020204020204" charset="-122"/>
              </a:rPr>
              <a:t>教育教学培训 </a:t>
            </a:r>
            <a:r>
              <a:rPr lang="en-US" altLang="zh-CN" sz="2000" dirty="0">
                <a:solidFill>
                  <a:schemeClr val="tx2"/>
                </a:solidFill>
                <a:latin typeface="微软雅黑" panose="020B0503020204020204" charset="-122"/>
                <a:ea typeface="微软雅黑" panose="020B0503020204020204" charset="-122"/>
              </a:rPr>
              <a:t>| </a:t>
            </a:r>
            <a:r>
              <a:rPr lang="zh-CN" altLang="en-US" sz="2000" dirty="0">
                <a:solidFill>
                  <a:schemeClr val="tx2"/>
                </a:solidFill>
                <a:latin typeface="微软雅黑" panose="020B0503020204020204" charset="-122"/>
                <a:ea typeface="微软雅黑" panose="020B0503020204020204" charset="-122"/>
              </a:rPr>
              <a:t>信息化教学设计 </a:t>
            </a:r>
            <a:r>
              <a:rPr lang="en-US" altLang="zh-CN" sz="2000" dirty="0">
                <a:solidFill>
                  <a:schemeClr val="tx2"/>
                </a:solidFill>
                <a:latin typeface="微软雅黑" panose="020B0503020204020204" charset="-122"/>
                <a:ea typeface="微软雅黑" panose="020B0503020204020204" charset="-122"/>
              </a:rPr>
              <a:t>| </a:t>
            </a:r>
            <a:r>
              <a:rPr lang="zh-CN" altLang="en-US" sz="2000" dirty="0">
                <a:solidFill>
                  <a:schemeClr val="tx2"/>
                </a:solidFill>
                <a:latin typeface="微软雅黑" panose="020B0503020204020204" charset="-122"/>
                <a:ea typeface="微软雅黑" panose="020B0503020204020204" charset="-122"/>
              </a:rPr>
              <a:t>课堂教学课件</a:t>
            </a:r>
            <a:r>
              <a:rPr lang="en-US" altLang="zh-CN" sz="2000" dirty="0">
                <a:solidFill>
                  <a:schemeClr val="tx2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endParaRPr lang="zh-CN" altLang="en-US" sz="2000" dirty="0">
              <a:solidFill>
                <a:schemeClr val="tx2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3891598" y="4061460"/>
            <a:ext cx="4968875" cy="511175"/>
          </a:xfrm>
          <a:prstGeom prst="rect">
            <a:avLst/>
          </a:prstGeom>
        </p:spPr>
        <p:txBody>
          <a:bodyPr wrap="square" lIns="121917" tIns="60958" rIns="121917" bIns="60958">
            <a:spAutoFit/>
          </a:bodyPr>
          <a:lstStyle/>
          <a:p>
            <a:pPr algn="ctr"/>
            <a:r>
              <a:rPr lang="en-US" altLang="zh-CN" sz="800" dirty="0">
                <a:solidFill>
                  <a:schemeClr val="tx2"/>
                </a:solidFill>
                <a:latin typeface="Vani" panose="020B0502040204020203" charset="0"/>
                <a:ea typeface="时尚中黑简体" pitchFamily="2" charset="-122"/>
              </a:rPr>
              <a:t>Chinese  companies  will no longer remain in the hard stage and they are also promoting a culture Chinese  companies  will no longer remain </a:t>
            </a:r>
            <a:endParaRPr lang="en-US" altLang="zh-CN" sz="800" dirty="0">
              <a:solidFill>
                <a:schemeClr val="tx2"/>
              </a:solidFill>
              <a:latin typeface="Vani" panose="020B0502040204020203" charset="0"/>
              <a:ea typeface="时尚中黑简体" pitchFamily="2" charset="-122"/>
            </a:endParaRPr>
          </a:p>
          <a:p>
            <a:pPr algn="ctr"/>
            <a:r>
              <a:rPr lang="en-US" altLang="zh-CN" sz="800" dirty="0">
                <a:solidFill>
                  <a:schemeClr val="tx2"/>
                </a:solidFill>
                <a:latin typeface="Vani" panose="020B0502040204020203" charset="0"/>
                <a:ea typeface="时尚中黑简体" pitchFamily="2" charset="-122"/>
              </a:rPr>
              <a:t>in the hard stage and they are also promoting a culture</a:t>
            </a:r>
            <a:endParaRPr lang="en-US" altLang="zh-CN" sz="800" dirty="0">
              <a:solidFill>
                <a:schemeClr val="tx2"/>
              </a:solidFill>
              <a:latin typeface="Vani" panose="020B0502040204020203" charset="0"/>
              <a:ea typeface="时尚中黑简体" pitchFamily="2" charset="-122"/>
            </a:endParaRPr>
          </a:p>
        </p:txBody>
      </p:sp>
    </p:spTree>
  </p:cSld>
  <p:clrMapOvr>
    <a:masterClrMapping/>
  </p:clrMapOvr>
  <p:transition advTm="3141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/>
      <p:bldP spid="6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530130" y="2550889"/>
            <a:ext cx="4181700" cy="11079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lvl="0" algn="ctr"/>
            <a:r>
              <a:rPr lang="zh-CN" altLang="en-US" sz="18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方正兰亭纤黑简体" panose="02000000000000000000" charset="-122"/>
              </a:rPr>
              <a:t>单击此处添加文字阐述，添加简短问题说明文字，具体说明文字在此处添加此处。单击此处添加文字阐述，添加简短问题说明文字，具体说明文字在此处添加此处。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方正兰亭纤黑简体" panose="02000000000000000000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220924" y="1904391"/>
            <a:ext cx="2745434" cy="41721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700" b="1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rPr>
              <a:t>点击输入标题文本</a:t>
            </a:r>
            <a:endParaRPr kumimoji="0" lang="zh-CN" altLang="en-US" sz="2700" b="1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1135649" y="1009246"/>
            <a:ext cx="5690298" cy="3293763"/>
            <a:chOff x="1126939" y="1350372"/>
            <a:chExt cx="4464496" cy="2583287"/>
          </a:xfrm>
        </p:grpSpPr>
        <p:cxnSp>
          <p:nvCxnSpPr>
            <p:cNvPr id="5" name="直接连接符 4"/>
            <p:cNvCxnSpPr/>
            <p:nvPr/>
          </p:nvCxnSpPr>
          <p:spPr>
            <a:xfrm>
              <a:off x="1126939" y="3933659"/>
              <a:ext cx="4464496" cy="0"/>
            </a:xfrm>
            <a:prstGeom prst="line">
              <a:avLst/>
            </a:prstGeom>
            <a:noFill/>
            <a:ln w="6350" cap="flat" cmpd="sng" algn="ctr">
              <a:solidFill>
                <a:schemeClr val="accent1"/>
              </a:solidFill>
              <a:prstDash val="solid"/>
            </a:ln>
            <a:effectLst/>
          </p:spPr>
        </p:cxnSp>
        <p:cxnSp>
          <p:nvCxnSpPr>
            <p:cNvPr id="6" name="直接连接符 5"/>
            <p:cNvCxnSpPr/>
            <p:nvPr/>
          </p:nvCxnSpPr>
          <p:spPr>
            <a:xfrm>
              <a:off x="1126939" y="3564618"/>
              <a:ext cx="4464496" cy="0"/>
            </a:xfrm>
            <a:prstGeom prst="line">
              <a:avLst/>
            </a:prstGeom>
            <a:noFill/>
            <a:ln w="6350" cap="flat" cmpd="sng" algn="ctr">
              <a:solidFill>
                <a:schemeClr val="accent1"/>
              </a:solidFill>
              <a:prstDash val="solid"/>
            </a:ln>
            <a:effectLst/>
          </p:spPr>
        </p:cxnSp>
        <p:cxnSp>
          <p:nvCxnSpPr>
            <p:cNvPr id="7" name="直接连接符 6"/>
            <p:cNvCxnSpPr/>
            <p:nvPr/>
          </p:nvCxnSpPr>
          <p:spPr>
            <a:xfrm>
              <a:off x="1126939" y="3195577"/>
              <a:ext cx="4464496" cy="0"/>
            </a:xfrm>
            <a:prstGeom prst="line">
              <a:avLst/>
            </a:prstGeom>
            <a:noFill/>
            <a:ln w="6350" cap="flat" cmpd="sng" algn="ctr">
              <a:solidFill>
                <a:schemeClr val="accent1"/>
              </a:solidFill>
              <a:prstDash val="solid"/>
            </a:ln>
            <a:effectLst/>
          </p:spPr>
        </p:cxnSp>
        <p:cxnSp>
          <p:nvCxnSpPr>
            <p:cNvPr id="8" name="直接连接符 7"/>
            <p:cNvCxnSpPr/>
            <p:nvPr/>
          </p:nvCxnSpPr>
          <p:spPr>
            <a:xfrm>
              <a:off x="1126939" y="2826536"/>
              <a:ext cx="4464496" cy="0"/>
            </a:xfrm>
            <a:prstGeom prst="line">
              <a:avLst/>
            </a:prstGeom>
            <a:noFill/>
            <a:ln w="6350" cap="flat" cmpd="sng" algn="ctr">
              <a:solidFill>
                <a:schemeClr val="accent1"/>
              </a:solidFill>
              <a:prstDash val="solid"/>
            </a:ln>
            <a:effectLst/>
          </p:spPr>
        </p:cxnSp>
        <p:cxnSp>
          <p:nvCxnSpPr>
            <p:cNvPr id="9" name="直接连接符 8"/>
            <p:cNvCxnSpPr/>
            <p:nvPr/>
          </p:nvCxnSpPr>
          <p:spPr>
            <a:xfrm>
              <a:off x="1126939" y="2457495"/>
              <a:ext cx="4464496" cy="0"/>
            </a:xfrm>
            <a:prstGeom prst="line">
              <a:avLst/>
            </a:prstGeom>
            <a:noFill/>
            <a:ln w="6350" cap="flat" cmpd="sng" algn="ctr">
              <a:solidFill>
                <a:schemeClr val="accent1"/>
              </a:solidFill>
              <a:prstDash val="solid"/>
            </a:ln>
            <a:effectLst/>
          </p:spPr>
        </p:cxnSp>
        <p:cxnSp>
          <p:nvCxnSpPr>
            <p:cNvPr id="10" name="直接连接符 9"/>
            <p:cNvCxnSpPr/>
            <p:nvPr/>
          </p:nvCxnSpPr>
          <p:spPr>
            <a:xfrm>
              <a:off x="1126939" y="2088454"/>
              <a:ext cx="4464496" cy="0"/>
            </a:xfrm>
            <a:prstGeom prst="line">
              <a:avLst/>
            </a:prstGeom>
            <a:noFill/>
            <a:ln w="6350" cap="flat" cmpd="sng" algn="ctr">
              <a:solidFill>
                <a:schemeClr val="accent1"/>
              </a:solidFill>
              <a:prstDash val="solid"/>
            </a:ln>
            <a:effectLst/>
          </p:spPr>
        </p:cxnSp>
        <p:cxnSp>
          <p:nvCxnSpPr>
            <p:cNvPr id="11" name="直接连接符 10"/>
            <p:cNvCxnSpPr/>
            <p:nvPr/>
          </p:nvCxnSpPr>
          <p:spPr>
            <a:xfrm>
              <a:off x="1126939" y="1719413"/>
              <a:ext cx="4464496" cy="0"/>
            </a:xfrm>
            <a:prstGeom prst="line">
              <a:avLst/>
            </a:prstGeom>
            <a:noFill/>
            <a:ln w="6350" cap="flat" cmpd="sng" algn="ctr">
              <a:solidFill>
                <a:schemeClr val="accent1"/>
              </a:solidFill>
              <a:prstDash val="solid"/>
            </a:ln>
            <a:effectLst/>
          </p:spPr>
        </p:cxnSp>
        <p:cxnSp>
          <p:nvCxnSpPr>
            <p:cNvPr id="12" name="直接连接符 11"/>
            <p:cNvCxnSpPr/>
            <p:nvPr/>
          </p:nvCxnSpPr>
          <p:spPr>
            <a:xfrm>
              <a:off x="1126939" y="1350372"/>
              <a:ext cx="4464496" cy="0"/>
            </a:xfrm>
            <a:prstGeom prst="line">
              <a:avLst/>
            </a:prstGeom>
            <a:noFill/>
            <a:ln w="6350" cap="flat" cmpd="sng" algn="ctr">
              <a:solidFill>
                <a:schemeClr val="accent1"/>
              </a:solidFill>
              <a:prstDash val="solid"/>
            </a:ln>
            <a:effectLst/>
          </p:spPr>
        </p:cxnSp>
      </p:grpSp>
      <p:grpSp>
        <p:nvGrpSpPr>
          <p:cNvPr id="13" name="组合 12"/>
          <p:cNvGrpSpPr/>
          <p:nvPr/>
        </p:nvGrpSpPr>
        <p:grpSpPr>
          <a:xfrm>
            <a:off x="768533" y="909514"/>
            <a:ext cx="275337" cy="3493417"/>
            <a:chOff x="1066878" y="1639630"/>
            <a:chExt cx="382223" cy="4767572"/>
          </a:xfrm>
        </p:grpSpPr>
        <p:sp>
          <p:nvSpPr>
            <p:cNvPr id="14" name="TextBox 13"/>
            <p:cNvSpPr txBox="1"/>
            <p:nvPr/>
          </p:nvSpPr>
          <p:spPr>
            <a:xfrm>
              <a:off x="1066878" y="5503435"/>
              <a:ext cx="382223" cy="26161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200" b="0" i="0" u="none" strike="noStrike" kern="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</a:rPr>
                <a:t>100</a:t>
              </a:r>
              <a:endPara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1066878" y="4861278"/>
              <a:ext cx="382223" cy="26161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200" b="0" i="0" u="none" strike="noStrike" kern="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</a:rPr>
                <a:t>200</a:t>
              </a:r>
              <a:endPara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1066878" y="4219121"/>
              <a:ext cx="382223" cy="26161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200" b="0" i="0" u="none" strike="noStrike" kern="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</a:rPr>
                <a:t>300</a:t>
              </a:r>
              <a:endPara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1066878" y="3576964"/>
              <a:ext cx="382223" cy="26161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200" b="0" i="0" u="none" strike="noStrike" kern="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</a:rPr>
                <a:t>400</a:t>
              </a:r>
              <a:endPara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1066878" y="2934807"/>
              <a:ext cx="382223" cy="26161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200" b="0" i="0" u="none" strike="noStrike" kern="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</a:rPr>
                <a:t>500</a:t>
              </a:r>
              <a:endPara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1066878" y="2292650"/>
              <a:ext cx="382223" cy="26161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200" b="0" i="0" u="none" strike="noStrike" kern="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</a:rPr>
                <a:t>600</a:t>
              </a:r>
              <a:endPara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1066878" y="1639630"/>
              <a:ext cx="382223" cy="26161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200" b="0" i="0" u="none" strike="noStrike" kern="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</a:rPr>
                <a:t>700</a:t>
              </a:r>
              <a:endPara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1066878" y="6145592"/>
              <a:ext cx="382223" cy="26161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200" b="0" i="0" u="none" strike="noStrike" kern="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</a:rPr>
                <a:t>0</a:t>
              </a:r>
              <a:endPara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1317372" y="1921448"/>
            <a:ext cx="675493" cy="2751883"/>
            <a:chOff x="2613025" y="4325937"/>
            <a:chExt cx="1339850" cy="5378450"/>
          </a:xfrm>
        </p:grpSpPr>
        <p:sp>
          <p:nvSpPr>
            <p:cNvPr id="23" name="AutoShape 5"/>
            <p:cNvSpPr/>
            <p:nvPr/>
          </p:nvSpPr>
          <p:spPr bwMode="auto">
            <a:xfrm>
              <a:off x="2797175" y="4325937"/>
              <a:ext cx="950913" cy="6889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s-ES" sz="1500" b="1" i="0" u="none" strike="noStrike" kern="0" cap="none" spc="0" normalizeH="0" baseline="0" noProof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Lato" panose="020F0502020204030203" charset="0"/>
                  <a:sym typeface="Lato" panose="020F0502020204030203" charset="0"/>
                </a:rPr>
                <a:t>45%</a:t>
              </a:r>
              <a:endParaRPr kumimoji="0" lang="es-ES" sz="1500" b="1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Lato" panose="020F0502020204030203" charset="0"/>
                <a:sym typeface="Lato" panose="020F0502020204030203" charset="0"/>
              </a:endParaRPr>
            </a:p>
          </p:txBody>
        </p:sp>
        <p:sp>
          <p:nvSpPr>
            <p:cNvPr id="24" name="AutoShape 10"/>
            <p:cNvSpPr/>
            <p:nvPr/>
          </p:nvSpPr>
          <p:spPr bwMode="auto">
            <a:xfrm>
              <a:off x="2613025" y="9213850"/>
              <a:ext cx="1339850" cy="49053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1400" kern="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Gill Sans" charset="0"/>
                </a:rPr>
                <a:t>文本</a:t>
              </a:r>
              <a:endPara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Gill Sans" charset="0"/>
              </a:endParaRPr>
            </a:p>
          </p:txBody>
        </p:sp>
        <p:sp>
          <p:nvSpPr>
            <p:cNvPr id="25" name="AutoShape 16"/>
            <p:cNvSpPr/>
            <p:nvPr/>
          </p:nvSpPr>
          <p:spPr bwMode="auto">
            <a:xfrm>
              <a:off x="2857500" y="5222875"/>
              <a:ext cx="823913" cy="3738562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 w="76200">
              <a:solidFill>
                <a:schemeClr val="bg1">
                  <a:lumMod val="95000"/>
                </a:schemeClr>
              </a:solidFill>
            </a:ln>
            <a:effectLst>
              <a:outerShdw blurRad="457200" dist="114300" dir="9240000" sx="103000" sy="103000" algn="r" rotWithShape="0">
                <a:prstClr val="black">
                  <a:alpha val="42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s-ES" sz="18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2100111" y="1105955"/>
            <a:ext cx="675493" cy="3567376"/>
            <a:chOff x="4165600" y="2732087"/>
            <a:chExt cx="1339850" cy="6972300"/>
          </a:xfrm>
        </p:grpSpPr>
        <p:sp>
          <p:nvSpPr>
            <p:cNvPr id="27" name="AutoShape 4"/>
            <p:cNvSpPr/>
            <p:nvPr/>
          </p:nvSpPr>
          <p:spPr bwMode="auto">
            <a:xfrm>
              <a:off x="4373563" y="2732087"/>
              <a:ext cx="952500" cy="6889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s-ES" sz="1500" b="1" i="0" u="none" strike="noStrike" kern="0" cap="none" spc="0" normalizeH="0" baseline="0" noProof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Lato" panose="020F0502020204030203" charset="0"/>
                  <a:sym typeface="Lato" panose="020F0502020204030203" charset="0"/>
                </a:rPr>
                <a:t>80%</a:t>
              </a:r>
              <a:endParaRPr kumimoji="0" lang="es-ES" sz="1500" b="1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Lato" panose="020F0502020204030203" charset="0"/>
                <a:sym typeface="Lato" panose="020F0502020204030203" charset="0"/>
              </a:endParaRPr>
            </a:p>
          </p:txBody>
        </p:sp>
        <p:sp>
          <p:nvSpPr>
            <p:cNvPr id="28" name="AutoShape 9"/>
            <p:cNvSpPr/>
            <p:nvPr/>
          </p:nvSpPr>
          <p:spPr bwMode="auto">
            <a:xfrm>
              <a:off x="4165600" y="9213850"/>
              <a:ext cx="1339850" cy="49053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lvl="0" algn="ctr">
                <a:defRPr/>
              </a:pPr>
              <a:r>
                <a:rPr lang="zh-CN" altLang="en-US" sz="1400" kern="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Gill Sans" charset="0"/>
                </a:rPr>
                <a:t>文本</a:t>
              </a:r>
              <a:endParaRPr lang="zh-CN" altLang="en-US" sz="1400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Gill Sans" charset="0"/>
              </a:endParaRPr>
            </a:p>
          </p:txBody>
        </p:sp>
        <p:sp>
          <p:nvSpPr>
            <p:cNvPr id="29" name="AutoShape 17"/>
            <p:cNvSpPr/>
            <p:nvPr/>
          </p:nvSpPr>
          <p:spPr bwMode="auto">
            <a:xfrm>
              <a:off x="4435475" y="3411537"/>
              <a:ext cx="823913" cy="5549900"/>
            </a:xfrm>
            <a:prstGeom prst="roundRect">
              <a:avLst>
                <a:gd name="adj" fmla="val 50000"/>
              </a:avLst>
            </a:prstGeom>
            <a:solidFill>
              <a:srgbClr val="826C4A"/>
            </a:solidFill>
            <a:ln w="76200">
              <a:solidFill>
                <a:schemeClr val="bg1">
                  <a:lumMod val="95000"/>
                </a:schemeClr>
              </a:solidFill>
            </a:ln>
            <a:effectLst>
              <a:outerShdw blurRad="457200" dist="114300" dir="9240000" sx="103000" sy="103000" algn="r" rotWithShape="0">
                <a:prstClr val="black">
                  <a:alpha val="42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s-ES" sz="18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2894857" y="2420978"/>
            <a:ext cx="675493" cy="2252352"/>
            <a:chOff x="5741988" y="5302250"/>
            <a:chExt cx="1339850" cy="4402137"/>
          </a:xfrm>
        </p:grpSpPr>
        <p:sp>
          <p:nvSpPr>
            <p:cNvPr id="31" name="AutoShape 6"/>
            <p:cNvSpPr/>
            <p:nvPr/>
          </p:nvSpPr>
          <p:spPr bwMode="auto">
            <a:xfrm>
              <a:off x="5951538" y="5302250"/>
              <a:ext cx="952500" cy="6889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s-ES" sz="1500" b="1" i="0" u="none" strike="noStrike" kern="0" cap="none" spc="0" normalizeH="0" baseline="0" noProof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Lato" panose="020F0502020204030203" charset="0"/>
                  <a:sym typeface="Lato" panose="020F0502020204030203" charset="0"/>
                </a:rPr>
                <a:t>25%</a:t>
              </a:r>
              <a:endParaRPr kumimoji="0" lang="es-ES" sz="1500" b="1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Lato" panose="020F0502020204030203" charset="0"/>
                <a:sym typeface="Lato" panose="020F0502020204030203" charset="0"/>
              </a:endParaRPr>
            </a:p>
          </p:txBody>
        </p:sp>
        <p:sp>
          <p:nvSpPr>
            <p:cNvPr id="32" name="AutoShape 11"/>
            <p:cNvSpPr/>
            <p:nvPr/>
          </p:nvSpPr>
          <p:spPr bwMode="auto">
            <a:xfrm>
              <a:off x="5741988" y="9213850"/>
              <a:ext cx="1339850" cy="49053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lvl="0" algn="ctr">
                <a:defRPr/>
              </a:pPr>
              <a:r>
                <a:rPr lang="zh-CN" altLang="en-US" sz="1400" kern="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Gill Sans" charset="0"/>
                </a:rPr>
                <a:t>文本</a:t>
              </a:r>
              <a:endParaRPr lang="zh-CN" altLang="en-US" sz="1400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Gill Sans" charset="0"/>
              </a:endParaRPr>
            </a:p>
          </p:txBody>
        </p:sp>
        <p:sp>
          <p:nvSpPr>
            <p:cNvPr id="33" name="AutoShape 18"/>
            <p:cNvSpPr/>
            <p:nvPr/>
          </p:nvSpPr>
          <p:spPr bwMode="auto">
            <a:xfrm>
              <a:off x="6013450" y="6197600"/>
              <a:ext cx="823913" cy="2763837"/>
            </a:xfrm>
            <a:prstGeom prst="roundRect">
              <a:avLst>
                <a:gd name="adj" fmla="val 50000"/>
              </a:avLst>
            </a:prstGeom>
            <a:solidFill>
              <a:srgbClr val="FC7284"/>
            </a:solidFill>
            <a:ln w="76200">
              <a:solidFill>
                <a:schemeClr val="bg1">
                  <a:lumMod val="95000"/>
                </a:schemeClr>
              </a:solidFill>
            </a:ln>
            <a:effectLst>
              <a:outerShdw blurRad="457200" dist="114300" dir="9240000" sx="103000" sy="103000" algn="r" rotWithShape="0">
                <a:prstClr val="black">
                  <a:alpha val="42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s-ES" sz="18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686400" y="1485273"/>
            <a:ext cx="675493" cy="3188058"/>
            <a:chOff x="7312025" y="3473450"/>
            <a:chExt cx="1339850" cy="6230937"/>
          </a:xfrm>
        </p:grpSpPr>
        <p:sp>
          <p:nvSpPr>
            <p:cNvPr id="35" name="AutoShape 7"/>
            <p:cNvSpPr/>
            <p:nvPr/>
          </p:nvSpPr>
          <p:spPr bwMode="auto">
            <a:xfrm>
              <a:off x="7648575" y="3473450"/>
              <a:ext cx="952500" cy="69056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s-ES" sz="1500" b="1" i="0" u="none" strike="noStrike" kern="0" cap="none" spc="0" normalizeH="0" baseline="0" noProof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Lato" panose="020F0502020204030203" charset="0"/>
                  <a:sym typeface="Lato" panose="020F0502020204030203" charset="0"/>
                </a:rPr>
                <a:t>70%</a:t>
              </a:r>
              <a:endParaRPr kumimoji="0" lang="es-ES" sz="1500" b="1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Lato" panose="020F0502020204030203" charset="0"/>
                <a:sym typeface="Lato" panose="020F0502020204030203" charset="0"/>
              </a:endParaRPr>
            </a:p>
          </p:txBody>
        </p:sp>
        <p:sp>
          <p:nvSpPr>
            <p:cNvPr id="36" name="AutoShape 12"/>
            <p:cNvSpPr/>
            <p:nvPr/>
          </p:nvSpPr>
          <p:spPr bwMode="auto">
            <a:xfrm>
              <a:off x="7312025" y="9213850"/>
              <a:ext cx="1339850" cy="49053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lvl="0" algn="ctr">
                <a:defRPr/>
              </a:pPr>
              <a:r>
                <a:rPr lang="zh-CN" altLang="en-US" sz="1400" kern="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Gill Sans" charset="0"/>
                </a:rPr>
                <a:t>文本</a:t>
              </a:r>
              <a:endParaRPr lang="zh-CN" altLang="en-US" sz="1400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Gill Sans" charset="0"/>
              </a:endParaRPr>
            </a:p>
          </p:txBody>
        </p:sp>
        <p:sp>
          <p:nvSpPr>
            <p:cNvPr id="37" name="AutoShape 19"/>
            <p:cNvSpPr/>
            <p:nvPr/>
          </p:nvSpPr>
          <p:spPr bwMode="auto">
            <a:xfrm>
              <a:off x="7591425" y="4316412"/>
              <a:ext cx="823913" cy="4645025"/>
            </a:xfrm>
            <a:prstGeom prst="roundRect">
              <a:avLst>
                <a:gd name="adj" fmla="val 50000"/>
              </a:avLst>
            </a:prstGeom>
            <a:solidFill>
              <a:srgbClr val="826C4A"/>
            </a:solidFill>
            <a:ln w="76200">
              <a:solidFill>
                <a:schemeClr val="bg1">
                  <a:lumMod val="95000"/>
                </a:schemeClr>
              </a:solidFill>
            </a:ln>
            <a:effectLst>
              <a:outerShdw blurRad="457200" dist="114300" dir="9240000" sx="103000" sy="103000" algn="r" rotWithShape="0">
                <a:prstClr val="black">
                  <a:alpha val="42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s-ES" sz="18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4485947" y="1986427"/>
            <a:ext cx="675493" cy="2686903"/>
            <a:chOff x="8897938" y="4452937"/>
            <a:chExt cx="1339850" cy="5251450"/>
          </a:xfrm>
        </p:grpSpPr>
        <p:sp>
          <p:nvSpPr>
            <p:cNvPr id="39" name="AutoShape 8"/>
            <p:cNvSpPr/>
            <p:nvPr/>
          </p:nvSpPr>
          <p:spPr bwMode="auto">
            <a:xfrm>
              <a:off x="9105900" y="4452937"/>
              <a:ext cx="952500" cy="6889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s-ES" sz="1500" b="1" i="0" u="none" strike="noStrike" kern="0" cap="none" spc="0" normalizeH="0" baseline="0" noProof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Lato" panose="020F0502020204030203" charset="0"/>
                  <a:sym typeface="Lato" panose="020F0502020204030203" charset="0"/>
                </a:rPr>
                <a:t>35%</a:t>
              </a:r>
              <a:endParaRPr kumimoji="0" lang="es-ES" sz="1500" b="1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Lato" panose="020F0502020204030203" charset="0"/>
                <a:sym typeface="Lato" panose="020F0502020204030203" charset="0"/>
              </a:endParaRPr>
            </a:p>
          </p:txBody>
        </p:sp>
        <p:sp>
          <p:nvSpPr>
            <p:cNvPr id="40" name="AutoShape 13"/>
            <p:cNvSpPr/>
            <p:nvPr/>
          </p:nvSpPr>
          <p:spPr bwMode="auto">
            <a:xfrm>
              <a:off x="8897938" y="9213850"/>
              <a:ext cx="1339850" cy="49053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lvl="0" algn="ctr">
                <a:defRPr/>
              </a:pPr>
              <a:r>
                <a:rPr lang="zh-CN" altLang="en-US" sz="1400" kern="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Gill Sans" charset="0"/>
                </a:rPr>
                <a:t>文本</a:t>
              </a:r>
              <a:endParaRPr lang="zh-CN" altLang="en-US" sz="1400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Gill Sans" charset="0"/>
              </a:endParaRPr>
            </a:p>
          </p:txBody>
        </p:sp>
        <p:sp>
          <p:nvSpPr>
            <p:cNvPr id="41" name="AutoShape 20"/>
            <p:cNvSpPr/>
            <p:nvPr/>
          </p:nvSpPr>
          <p:spPr bwMode="auto">
            <a:xfrm>
              <a:off x="9170988" y="5222875"/>
              <a:ext cx="822325" cy="3738562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 w="76200">
              <a:solidFill>
                <a:schemeClr val="bg1">
                  <a:lumMod val="95000"/>
                </a:schemeClr>
              </a:solidFill>
            </a:ln>
            <a:effectLst>
              <a:outerShdw blurRad="457200" dist="114300" dir="9240000" sx="103000" sy="103000" algn="r" rotWithShape="0">
                <a:prstClr val="black">
                  <a:alpha val="42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s-ES" sz="18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5263885" y="1482024"/>
            <a:ext cx="674692" cy="3187245"/>
            <a:chOff x="10440988" y="3467100"/>
            <a:chExt cx="1338262" cy="6229350"/>
          </a:xfrm>
        </p:grpSpPr>
        <p:sp>
          <p:nvSpPr>
            <p:cNvPr id="43" name="AutoShape 14"/>
            <p:cNvSpPr/>
            <p:nvPr/>
          </p:nvSpPr>
          <p:spPr bwMode="auto">
            <a:xfrm>
              <a:off x="10601325" y="3467100"/>
              <a:ext cx="952500" cy="6889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s-ES" sz="1500" b="1" i="0" u="none" strike="noStrike" kern="0" cap="none" spc="0" normalizeH="0" baseline="0" noProof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Lato" panose="020F0502020204030203" charset="0"/>
                  <a:sym typeface="Lato" panose="020F0502020204030203" charset="0"/>
                </a:rPr>
                <a:t>70%</a:t>
              </a:r>
              <a:endParaRPr kumimoji="0" lang="es-ES" sz="1500" b="1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Lato" panose="020F0502020204030203" charset="0"/>
                <a:sym typeface="Lato" panose="020F0502020204030203" charset="0"/>
              </a:endParaRPr>
            </a:p>
          </p:txBody>
        </p:sp>
        <p:sp>
          <p:nvSpPr>
            <p:cNvPr id="44" name="AutoShape 15"/>
            <p:cNvSpPr/>
            <p:nvPr/>
          </p:nvSpPr>
          <p:spPr bwMode="auto">
            <a:xfrm>
              <a:off x="10440988" y="9205912"/>
              <a:ext cx="1338262" cy="49053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lvl="0" algn="ctr">
                <a:defRPr/>
              </a:pPr>
              <a:r>
                <a:rPr lang="zh-CN" altLang="en-US" sz="1400" kern="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Gill Sans" charset="0"/>
                </a:rPr>
                <a:t>文本</a:t>
              </a:r>
              <a:endParaRPr lang="zh-CN" altLang="en-US" sz="1400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Gill Sans" charset="0"/>
              </a:endParaRPr>
            </a:p>
          </p:txBody>
        </p:sp>
        <p:sp>
          <p:nvSpPr>
            <p:cNvPr id="45" name="AutoShape 21"/>
            <p:cNvSpPr/>
            <p:nvPr/>
          </p:nvSpPr>
          <p:spPr bwMode="auto">
            <a:xfrm>
              <a:off x="10669588" y="4292600"/>
              <a:ext cx="822325" cy="4645025"/>
            </a:xfrm>
            <a:prstGeom prst="roundRect">
              <a:avLst>
                <a:gd name="adj" fmla="val 50000"/>
              </a:avLst>
            </a:prstGeom>
            <a:solidFill>
              <a:srgbClr val="FC7284"/>
            </a:solidFill>
            <a:ln w="76200">
              <a:solidFill>
                <a:schemeClr val="bg1">
                  <a:lumMod val="95000"/>
                </a:schemeClr>
              </a:solidFill>
            </a:ln>
            <a:effectLst>
              <a:outerShdw blurRad="457200" dist="114300" dir="9240000" sx="103000" sy="103000" algn="r" rotWithShape="0">
                <a:prstClr val="black">
                  <a:alpha val="42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s-ES" sz="18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6134662" y="1986428"/>
            <a:ext cx="674692" cy="2682842"/>
            <a:chOff x="12168188" y="4452937"/>
            <a:chExt cx="1338262" cy="5243513"/>
          </a:xfrm>
        </p:grpSpPr>
        <p:sp>
          <p:nvSpPr>
            <p:cNvPr id="47" name="AutoShape 22"/>
            <p:cNvSpPr/>
            <p:nvPr/>
          </p:nvSpPr>
          <p:spPr bwMode="auto">
            <a:xfrm>
              <a:off x="12398375" y="5222875"/>
              <a:ext cx="822325" cy="3738562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 w="76200">
              <a:solidFill>
                <a:schemeClr val="bg1">
                  <a:lumMod val="95000"/>
                </a:schemeClr>
              </a:solidFill>
            </a:ln>
            <a:effectLst>
              <a:outerShdw blurRad="457200" dist="114300" dir="9240000" sx="103000" sy="103000" algn="r" rotWithShape="0">
                <a:prstClr val="black">
                  <a:alpha val="42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s-ES" sz="18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</a:endParaRPr>
            </a:p>
          </p:txBody>
        </p:sp>
        <p:sp>
          <p:nvSpPr>
            <p:cNvPr id="48" name="AutoShape 23"/>
            <p:cNvSpPr/>
            <p:nvPr/>
          </p:nvSpPr>
          <p:spPr bwMode="auto">
            <a:xfrm>
              <a:off x="12331700" y="4452937"/>
              <a:ext cx="952500" cy="6889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s-ES" sz="1500" b="1" i="0" u="none" strike="noStrike" kern="0" cap="none" spc="0" normalizeH="0" baseline="0" noProof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Lato" panose="020F0502020204030203" charset="0"/>
                  <a:sym typeface="Lato" panose="020F0502020204030203" charset="0"/>
                </a:rPr>
                <a:t>35%</a:t>
              </a:r>
              <a:endParaRPr kumimoji="0" lang="es-ES" sz="1500" b="1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Lato" panose="020F0502020204030203" charset="0"/>
                <a:sym typeface="Lato" panose="020F0502020204030203" charset="0"/>
              </a:endParaRPr>
            </a:p>
          </p:txBody>
        </p:sp>
        <p:sp>
          <p:nvSpPr>
            <p:cNvPr id="49" name="AutoShape 24"/>
            <p:cNvSpPr/>
            <p:nvPr/>
          </p:nvSpPr>
          <p:spPr bwMode="auto">
            <a:xfrm>
              <a:off x="12168188" y="9205912"/>
              <a:ext cx="1338262" cy="49053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lvl="0" algn="ctr">
                <a:defRPr/>
              </a:pPr>
              <a:r>
                <a:rPr lang="zh-CN" altLang="en-US" sz="1400" ker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Gill Sans" charset="0"/>
                </a:rPr>
                <a:t>文本</a:t>
              </a:r>
              <a:endParaRPr lang="zh-CN" altLang="en-US" sz="1400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Gill Sans" charset="0"/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926802" y="5005519"/>
            <a:ext cx="10039556" cy="796654"/>
            <a:chOff x="1838325" y="10582581"/>
            <a:chExt cx="19913600" cy="1557031"/>
          </a:xfrm>
        </p:grpSpPr>
        <p:sp>
          <p:nvSpPr>
            <p:cNvPr id="51" name="AutoShape 27"/>
            <p:cNvSpPr/>
            <p:nvPr/>
          </p:nvSpPr>
          <p:spPr bwMode="auto">
            <a:xfrm>
              <a:off x="1838325" y="11187112"/>
              <a:ext cx="19913600" cy="9525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 lvl="0" algn="ctr" defTabSz="327660">
                <a:lnSpc>
                  <a:spcPct val="120000"/>
                </a:lnSpc>
                <a:spcBef>
                  <a:spcPts val="860"/>
                </a:spcBef>
                <a:defRPr/>
              </a:pPr>
              <a:r>
                <a:rPr lang="zh-CN" altLang="en-US" sz="18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方正兰亭纤黑简体" panose="02000000000000000000" charset="-122"/>
                </a:rPr>
                <a:t>单击此处添加文字阐述，添加简短问题说明文字，具体说明文字在此处添加此处。单击此处添加文字阐述，添加简短问题说明文字，具体说明文字在此处添加此处。单击此处添加文字阐述，添加简短问题说明文字，具体说明文字在此处添加此处。</a:t>
              </a: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方正兰亭纤黑简体" panose="02000000000000000000" charset="-122"/>
              </a:endParaRPr>
            </a:p>
          </p:txBody>
        </p:sp>
        <p:sp>
          <p:nvSpPr>
            <p:cNvPr id="52" name="AutoShape 28"/>
            <p:cNvSpPr/>
            <p:nvPr/>
          </p:nvSpPr>
          <p:spPr bwMode="auto">
            <a:xfrm>
              <a:off x="8990735" y="10582581"/>
              <a:ext cx="6316422" cy="90487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 marL="0" marR="0" lvl="0" indent="0" algn="ctr" defTabSz="327660" eaLnBrk="1" fontAlgn="auto" latinLnBrk="0" hangingPunct="1">
                <a:lnSpc>
                  <a:spcPct val="100000"/>
                </a:lnSpc>
                <a:spcBef>
                  <a:spcPts val="86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1" i="0" u="none" strike="noStrike" kern="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Gill Sans" charset="0"/>
                </a:rPr>
                <a:t>输入简短的标题文字</a:t>
              </a:r>
              <a:endParaRPr kumimoji="0" lang="zh-CN" altLang="en-US" sz="1800" b="1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Gill Sans" charset="0"/>
              </a:endParaRPr>
            </a:p>
          </p:txBody>
        </p:sp>
      </p:grpSp>
      <p:sp>
        <p:nvSpPr>
          <p:cNvPr id="53" name="文本框 9"/>
          <p:cNvSpPr txBox="1"/>
          <p:nvPr/>
        </p:nvSpPr>
        <p:spPr>
          <a:xfrm>
            <a:off x="523135" y="175425"/>
            <a:ext cx="2900680" cy="44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135" dirty="0">
                <a:solidFill>
                  <a:srgbClr val="826C4A"/>
                </a:solidFill>
                <a:latin typeface="微软雅黑" panose="020B0503020204020204" charset="-122"/>
                <a:ea typeface="微软雅黑" panose="020B0503020204020204" charset="-122"/>
              </a:rPr>
              <a:t>点击添加文字内容标题</a:t>
            </a:r>
            <a:endParaRPr lang="zh-CN" altLang="en-US" sz="2135" dirty="0">
              <a:solidFill>
                <a:srgbClr val="826C4A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54" name="组合 53"/>
          <p:cNvGrpSpPr/>
          <p:nvPr/>
        </p:nvGrpSpPr>
        <p:grpSpPr>
          <a:xfrm>
            <a:off x="331470" y="265595"/>
            <a:ext cx="283845" cy="259715"/>
            <a:chOff x="3050307" y="3939558"/>
            <a:chExt cx="315129" cy="288032"/>
          </a:xfrm>
          <a:solidFill>
            <a:srgbClr val="826C4A"/>
          </a:solidFill>
        </p:grpSpPr>
        <p:sp>
          <p:nvSpPr>
            <p:cNvPr id="55" name="燕尾形 54"/>
            <p:cNvSpPr/>
            <p:nvPr/>
          </p:nvSpPr>
          <p:spPr>
            <a:xfrm>
              <a:off x="3050307" y="3939558"/>
              <a:ext cx="179848" cy="288032"/>
            </a:xfrm>
            <a:prstGeom prst="chevron">
              <a:avLst>
                <a:gd name="adj" fmla="val 5766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6" name="燕尾形 55"/>
            <p:cNvSpPr/>
            <p:nvPr/>
          </p:nvSpPr>
          <p:spPr>
            <a:xfrm>
              <a:off x="3185588" y="3939558"/>
              <a:ext cx="179848" cy="288032"/>
            </a:xfrm>
            <a:prstGeom prst="chevron">
              <a:avLst>
                <a:gd name="adj" fmla="val 5766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</p:spTree>
  </p:cSld>
  <p:clrMapOvr>
    <a:masterClrMapping/>
  </p:clrMapOvr>
  <p:transition advTm="2185"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" name="任意多边形 64"/>
          <p:cNvSpPr/>
          <p:nvPr/>
        </p:nvSpPr>
        <p:spPr bwMode="auto">
          <a:xfrm>
            <a:off x="0" y="1684828"/>
            <a:ext cx="7559675" cy="3992562"/>
          </a:xfrm>
          <a:custGeom>
            <a:avLst/>
            <a:gdLst>
              <a:gd name="T0" fmla="*/ 0 w 7559899"/>
              <a:gd name="T1" fmla="*/ 0 h 3992450"/>
              <a:gd name="T2" fmla="*/ 7559227 w 7559899"/>
              <a:gd name="T3" fmla="*/ 0 h 3992450"/>
              <a:gd name="T4" fmla="*/ 7559227 w 7559899"/>
              <a:gd name="T5" fmla="*/ 8820 h 3992450"/>
              <a:gd name="T6" fmla="*/ 7550408 w 7559899"/>
              <a:gd name="T7" fmla="*/ 1 h 3992450"/>
              <a:gd name="T8" fmla="*/ 7124622 w 7559899"/>
              <a:gd name="T9" fmla="*/ 425863 h 3992450"/>
              <a:gd name="T10" fmla="*/ 7550408 w 7559899"/>
              <a:gd name="T11" fmla="*/ 851723 h 3992450"/>
              <a:gd name="T12" fmla="*/ 7559227 w 7559899"/>
              <a:gd name="T13" fmla="*/ 842904 h 3992450"/>
              <a:gd name="T14" fmla="*/ 7559227 w 7559899"/>
              <a:gd name="T15" fmla="*/ 1063649 h 3992450"/>
              <a:gd name="T16" fmla="*/ 7550409 w 7559899"/>
              <a:gd name="T17" fmla="*/ 1054831 h 3992450"/>
              <a:gd name="T18" fmla="*/ 7124623 w 7559899"/>
              <a:gd name="T19" fmla="*/ 1480692 h 3992450"/>
              <a:gd name="T20" fmla="*/ 7550409 w 7559899"/>
              <a:gd name="T21" fmla="*/ 1906552 h 3992450"/>
              <a:gd name="T22" fmla="*/ 7559227 w 7559899"/>
              <a:gd name="T23" fmla="*/ 1897734 h 3992450"/>
              <a:gd name="T24" fmla="*/ 7559227 w 7559899"/>
              <a:gd name="T25" fmla="*/ 2106678 h 3992450"/>
              <a:gd name="T26" fmla="*/ 7550410 w 7559899"/>
              <a:gd name="T27" fmla="*/ 2097859 h 3992450"/>
              <a:gd name="T28" fmla="*/ 7124624 w 7559899"/>
              <a:gd name="T29" fmla="*/ 2523720 h 3992450"/>
              <a:gd name="T30" fmla="*/ 7550410 w 7559899"/>
              <a:gd name="T31" fmla="*/ 2949582 h 3992450"/>
              <a:gd name="T32" fmla="*/ 7559227 w 7559899"/>
              <a:gd name="T33" fmla="*/ 2940764 h 3992450"/>
              <a:gd name="T34" fmla="*/ 7559227 w 7559899"/>
              <a:gd name="T35" fmla="*/ 3149706 h 3992450"/>
              <a:gd name="T36" fmla="*/ 7550410 w 7559899"/>
              <a:gd name="T37" fmla="*/ 3140889 h 3992450"/>
              <a:gd name="T38" fmla="*/ 7124624 w 7559899"/>
              <a:gd name="T39" fmla="*/ 3566750 h 3992450"/>
              <a:gd name="T40" fmla="*/ 7550410 w 7559899"/>
              <a:gd name="T41" fmla="*/ 3992612 h 3992450"/>
              <a:gd name="T42" fmla="*/ 7559227 w 7559899"/>
              <a:gd name="T43" fmla="*/ 3983795 h 3992450"/>
              <a:gd name="T44" fmla="*/ 7559227 w 7559899"/>
              <a:gd name="T45" fmla="*/ 3992788 h 3992450"/>
              <a:gd name="T46" fmla="*/ 0 w 7559899"/>
              <a:gd name="T47" fmla="*/ 3992788 h 3992450"/>
              <a:gd name="T48" fmla="*/ 0 w 7559899"/>
              <a:gd name="T49" fmla="*/ 0 h 3992450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0" t="0" r="r" b="b"/>
            <a:pathLst>
              <a:path w="7559899" h="3992450">
                <a:moveTo>
                  <a:pt x="0" y="0"/>
                </a:moveTo>
                <a:lnTo>
                  <a:pt x="7559899" y="0"/>
                </a:lnTo>
                <a:lnTo>
                  <a:pt x="7559899" y="8820"/>
                </a:lnTo>
                <a:lnTo>
                  <a:pt x="7551080" y="1"/>
                </a:lnTo>
                <a:lnTo>
                  <a:pt x="7125255" y="425827"/>
                </a:lnTo>
                <a:lnTo>
                  <a:pt x="7551080" y="851651"/>
                </a:lnTo>
                <a:lnTo>
                  <a:pt x="7559899" y="842832"/>
                </a:lnTo>
                <a:lnTo>
                  <a:pt x="7559899" y="1063559"/>
                </a:lnTo>
                <a:lnTo>
                  <a:pt x="7551081" y="1054741"/>
                </a:lnTo>
                <a:lnTo>
                  <a:pt x="7125256" y="1480566"/>
                </a:lnTo>
                <a:lnTo>
                  <a:pt x="7551081" y="1906391"/>
                </a:lnTo>
                <a:lnTo>
                  <a:pt x="7559899" y="1897573"/>
                </a:lnTo>
                <a:lnTo>
                  <a:pt x="7559899" y="2106499"/>
                </a:lnTo>
                <a:lnTo>
                  <a:pt x="7551082" y="2097682"/>
                </a:lnTo>
                <a:lnTo>
                  <a:pt x="7125257" y="2523507"/>
                </a:lnTo>
                <a:lnTo>
                  <a:pt x="7551082" y="2949333"/>
                </a:lnTo>
                <a:lnTo>
                  <a:pt x="7559899" y="2940516"/>
                </a:lnTo>
                <a:lnTo>
                  <a:pt x="7559899" y="3149440"/>
                </a:lnTo>
                <a:lnTo>
                  <a:pt x="7551082" y="3140623"/>
                </a:lnTo>
                <a:lnTo>
                  <a:pt x="7125257" y="3566448"/>
                </a:lnTo>
                <a:lnTo>
                  <a:pt x="7551082" y="3992274"/>
                </a:lnTo>
                <a:lnTo>
                  <a:pt x="7559899" y="3983457"/>
                </a:lnTo>
                <a:lnTo>
                  <a:pt x="7559899" y="3992450"/>
                </a:lnTo>
                <a:lnTo>
                  <a:pt x="0" y="3992450"/>
                </a:lnTo>
                <a:lnTo>
                  <a:pt x="0" y="0"/>
                </a:lnTo>
                <a:close/>
              </a:path>
            </a:pathLst>
          </a:custGeom>
          <a:solidFill>
            <a:srgbClr val="6582A6"/>
          </a:solidFill>
          <a:ln>
            <a:noFill/>
          </a:ln>
        </p:spPr>
        <p:txBody>
          <a:bodyPr anchor="ctr"/>
          <a:lstStyle/>
          <a:p>
            <a:endParaRPr lang="zh-CN" altLang="en-US">
              <a:solidFill>
                <a:schemeClr val="accent1">
                  <a:lumMod val="75000"/>
                </a:schemeClr>
              </a:solidFill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7313613" y="1851515"/>
            <a:ext cx="522287" cy="522288"/>
            <a:chOff x="7313613" y="1851515"/>
            <a:chExt cx="522287" cy="522288"/>
          </a:xfrm>
        </p:grpSpPr>
        <p:sp>
          <p:nvSpPr>
            <p:cNvPr id="189" name="矩形 68"/>
            <p:cNvSpPr>
              <a:spLocks noChangeArrowheads="1"/>
            </p:cNvSpPr>
            <p:nvPr/>
          </p:nvSpPr>
          <p:spPr bwMode="auto">
            <a:xfrm rot="2700000">
              <a:off x="7313613" y="1851515"/>
              <a:ext cx="522288" cy="522287"/>
            </a:xfrm>
            <a:prstGeom prst="rect">
              <a:avLst/>
            </a:prstGeom>
            <a:solidFill>
              <a:srgbClr val="6582A6"/>
            </a:solidFill>
            <a:ln>
              <a:noFill/>
            </a:ln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  <p:pic>
          <p:nvPicPr>
            <p:cNvPr id="191" name="图片 70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380288" y="1942003"/>
              <a:ext cx="358775" cy="358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5" name="组合 4"/>
          <p:cNvGrpSpPr/>
          <p:nvPr/>
        </p:nvGrpSpPr>
        <p:grpSpPr>
          <a:xfrm>
            <a:off x="7315200" y="2907203"/>
            <a:ext cx="523875" cy="522287"/>
            <a:chOff x="7315200" y="2907203"/>
            <a:chExt cx="523875" cy="522287"/>
          </a:xfrm>
        </p:grpSpPr>
        <p:sp>
          <p:nvSpPr>
            <p:cNvPr id="186" name="矩形 65"/>
            <p:cNvSpPr>
              <a:spLocks noChangeArrowheads="1"/>
            </p:cNvSpPr>
            <p:nvPr/>
          </p:nvSpPr>
          <p:spPr bwMode="auto">
            <a:xfrm rot="2700000">
              <a:off x="7315994" y="2906409"/>
              <a:ext cx="522287" cy="523875"/>
            </a:xfrm>
            <a:prstGeom prst="rect">
              <a:avLst/>
            </a:prstGeom>
            <a:solidFill>
              <a:srgbClr val="FC7284"/>
            </a:solidFill>
            <a:ln>
              <a:noFill/>
            </a:ln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  <p:pic>
          <p:nvPicPr>
            <p:cNvPr id="192" name="图片 71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386638" y="3007215"/>
              <a:ext cx="336550" cy="3349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345" name="组合 344"/>
          <p:cNvGrpSpPr/>
          <p:nvPr/>
        </p:nvGrpSpPr>
        <p:grpSpPr>
          <a:xfrm>
            <a:off x="7313613" y="4988415"/>
            <a:ext cx="522287" cy="522288"/>
            <a:chOff x="7313613" y="4988415"/>
            <a:chExt cx="522287" cy="522288"/>
          </a:xfrm>
        </p:grpSpPr>
        <p:sp>
          <p:nvSpPr>
            <p:cNvPr id="188" name="矩形 67"/>
            <p:cNvSpPr>
              <a:spLocks noChangeArrowheads="1"/>
            </p:cNvSpPr>
            <p:nvPr/>
          </p:nvSpPr>
          <p:spPr bwMode="auto">
            <a:xfrm rot="2700000">
              <a:off x="7313613" y="4988415"/>
              <a:ext cx="522288" cy="522287"/>
            </a:xfrm>
            <a:prstGeom prst="rect">
              <a:avLst/>
            </a:prstGeom>
            <a:solidFill>
              <a:srgbClr val="FC7284"/>
            </a:solidFill>
            <a:ln>
              <a:noFill/>
            </a:ln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  <p:pic>
          <p:nvPicPr>
            <p:cNvPr id="193" name="图片 7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370763" y="5064615"/>
              <a:ext cx="368300" cy="3698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344" name="组合 343"/>
          <p:cNvGrpSpPr/>
          <p:nvPr/>
        </p:nvGrpSpPr>
        <p:grpSpPr>
          <a:xfrm>
            <a:off x="7315200" y="3953365"/>
            <a:ext cx="523875" cy="522288"/>
            <a:chOff x="7315200" y="3953365"/>
            <a:chExt cx="523875" cy="522288"/>
          </a:xfrm>
        </p:grpSpPr>
        <p:sp>
          <p:nvSpPr>
            <p:cNvPr id="187" name="矩形 66"/>
            <p:cNvSpPr>
              <a:spLocks noChangeArrowheads="1"/>
            </p:cNvSpPr>
            <p:nvPr/>
          </p:nvSpPr>
          <p:spPr bwMode="auto">
            <a:xfrm rot="2700000">
              <a:off x="7315994" y="3952571"/>
              <a:ext cx="522288" cy="523875"/>
            </a:xfrm>
            <a:prstGeom prst="rect">
              <a:avLst/>
            </a:prstGeom>
            <a:solidFill>
              <a:srgbClr val="6582A6"/>
            </a:solidFill>
            <a:ln>
              <a:noFill/>
            </a:ln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  <p:pic>
          <p:nvPicPr>
            <p:cNvPr id="194" name="图片 73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381875" y="4051790"/>
              <a:ext cx="357188" cy="358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95" name="文本框 74"/>
          <p:cNvSpPr txBox="1">
            <a:spLocks noChangeArrowheads="1"/>
          </p:cNvSpPr>
          <p:nvPr/>
        </p:nvSpPr>
        <p:spPr bwMode="auto">
          <a:xfrm>
            <a:off x="4203023" y="2610998"/>
            <a:ext cx="1849437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添加文本</a:t>
            </a:r>
            <a:endParaRPr lang="zh-CN" altLang="en-US" sz="32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96" name="矩形 75"/>
          <p:cNvSpPr>
            <a:spLocks noChangeArrowheads="1"/>
          </p:cNvSpPr>
          <p:nvPr/>
        </p:nvSpPr>
        <p:spPr bwMode="auto">
          <a:xfrm>
            <a:off x="7991475" y="5218873"/>
            <a:ext cx="386873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点击此处输入文字点击此处输入文字点击此处输入文字点击此处。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97" name="矩形 76"/>
          <p:cNvSpPr>
            <a:spLocks noChangeArrowheads="1"/>
          </p:cNvSpPr>
          <p:nvPr/>
        </p:nvSpPr>
        <p:spPr bwMode="auto">
          <a:xfrm>
            <a:off x="4171568" y="3296927"/>
            <a:ext cx="2700076" cy="11695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大侠素材铺致力于教学课件、教学设计、汇报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及相册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的原创设计与美化，为您提供实用美观，精致大气，方便修改的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动态模板。</a:t>
            </a:r>
            <a:endParaRPr lang="zh-CN" altLang="en-US" sz="14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98" name="文本框 77"/>
          <p:cNvSpPr txBox="1">
            <a:spLocks noChangeArrowheads="1"/>
          </p:cNvSpPr>
          <p:nvPr/>
        </p:nvSpPr>
        <p:spPr bwMode="auto">
          <a:xfrm>
            <a:off x="7977188" y="1635886"/>
            <a:ext cx="1849437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添加文本</a:t>
            </a:r>
            <a:endParaRPr lang="zh-CN" altLang="en-US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99" name="文本框 78"/>
          <p:cNvSpPr txBox="1">
            <a:spLocks noChangeArrowheads="1"/>
          </p:cNvSpPr>
          <p:nvPr/>
        </p:nvSpPr>
        <p:spPr bwMode="auto">
          <a:xfrm>
            <a:off x="7991475" y="3734561"/>
            <a:ext cx="1847850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添加文本</a:t>
            </a:r>
            <a:endParaRPr lang="zh-CN" altLang="en-US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00" name="文本框 79"/>
          <p:cNvSpPr txBox="1">
            <a:spLocks noChangeArrowheads="1"/>
          </p:cNvSpPr>
          <p:nvPr/>
        </p:nvSpPr>
        <p:spPr bwMode="auto">
          <a:xfrm>
            <a:off x="7943850" y="2697923"/>
            <a:ext cx="1849438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添加文本</a:t>
            </a:r>
            <a:endParaRPr lang="zh-CN" altLang="en-US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01" name="文本框 80"/>
          <p:cNvSpPr txBox="1">
            <a:spLocks noChangeArrowheads="1"/>
          </p:cNvSpPr>
          <p:nvPr/>
        </p:nvSpPr>
        <p:spPr bwMode="auto">
          <a:xfrm>
            <a:off x="7991475" y="4772786"/>
            <a:ext cx="1847850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添加文本</a:t>
            </a:r>
            <a:endParaRPr lang="zh-CN" altLang="en-US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02" name="矩形 81"/>
          <p:cNvSpPr>
            <a:spLocks noChangeArrowheads="1"/>
          </p:cNvSpPr>
          <p:nvPr/>
        </p:nvSpPr>
        <p:spPr bwMode="auto">
          <a:xfrm>
            <a:off x="7999413" y="3097973"/>
            <a:ext cx="386873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点击此处输入文字点击此处输入文字点击此处输入文字点击此处。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03" name="矩形 82"/>
          <p:cNvSpPr>
            <a:spLocks noChangeArrowheads="1"/>
          </p:cNvSpPr>
          <p:nvPr/>
        </p:nvSpPr>
        <p:spPr bwMode="auto">
          <a:xfrm>
            <a:off x="7981950" y="4160011"/>
            <a:ext cx="386873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点击此处输入文字点击此处输入文字点击此处输入文字点击此处。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04" name="矩形 83"/>
          <p:cNvSpPr>
            <a:spLocks noChangeArrowheads="1"/>
          </p:cNvSpPr>
          <p:nvPr/>
        </p:nvSpPr>
        <p:spPr bwMode="auto">
          <a:xfrm>
            <a:off x="7981950" y="2062923"/>
            <a:ext cx="386873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点击此处输入文字点击此处输入文字点击此处输入文字点击此处。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205" name="Group 189"/>
          <p:cNvGrpSpPr/>
          <p:nvPr/>
        </p:nvGrpSpPr>
        <p:grpSpPr>
          <a:xfrm>
            <a:off x="-309044" y="3290242"/>
            <a:ext cx="4414983" cy="2407409"/>
            <a:chOff x="500034" y="3143254"/>
            <a:chExt cx="4035448" cy="2188202"/>
          </a:xfrm>
        </p:grpSpPr>
        <p:grpSp>
          <p:nvGrpSpPr>
            <p:cNvPr id="206" name="Group 99"/>
            <p:cNvGrpSpPr/>
            <p:nvPr/>
          </p:nvGrpSpPr>
          <p:grpSpPr>
            <a:xfrm>
              <a:off x="500034" y="3143254"/>
              <a:ext cx="2741458" cy="2188202"/>
              <a:chOff x="500034" y="3143254"/>
              <a:chExt cx="2741458" cy="2188202"/>
            </a:xfrm>
          </p:grpSpPr>
          <p:sp>
            <p:nvSpPr>
              <p:cNvPr id="291" name="Freeform 151"/>
              <p:cNvSpPr/>
              <p:nvPr/>
            </p:nvSpPr>
            <p:spPr bwMode="auto">
              <a:xfrm>
                <a:off x="2606665" y="4494477"/>
                <a:ext cx="457501" cy="583403"/>
              </a:xfrm>
              <a:custGeom>
                <a:avLst/>
                <a:gdLst/>
                <a:ahLst/>
                <a:cxnLst>
                  <a:cxn ang="0">
                    <a:pos x="193" y="658"/>
                  </a:cxn>
                  <a:cxn ang="0">
                    <a:pos x="515" y="555"/>
                  </a:cxn>
                  <a:cxn ang="0">
                    <a:pos x="434" y="302"/>
                  </a:cxn>
                  <a:cxn ang="0">
                    <a:pos x="449" y="0"/>
                  </a:cxn>
                  <a:cxn ang="0">
                    <a:pos x="0" y="48"/>
                  </a:cxn>
                  <a:cxn ang="0">
                    <a:pos x="193" y="658"/>
                  </a:cxn>
                </a:cxnLst>
                <a:rect l="0" t="0" r="r" b="b"/>
                <a:pathLst>
                  <a:path w="515" h="658">
                    <a:moveTo>
                      <a:pt x="193" y="658"/>
                    </a:moveTo>
                    <a:lnTo>
                      <a:pt x="515" y="555"/>
                    </a:lnTo>
                    <a:lnTo>
                      <a:pt x="434" y="302"/>
                    </a:lnTo>
                    <a:lnTo>
                      <a:pt x="449" y="0"/>
                    </a:lnTo>
                    <a:lnTo>
                      <a:pt x="0" y="48"/>
                    </a:lnTo>
                    <a:lnTo>
                      <a:pt x="193" y="658"/>
                    </a:lnTo>
                    <a:close/>
                  </a:path>
                </a:pathLst>
              </a:custGeom>
              <a:solidFill>
                <a:srgbClr val="FFD7B7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92" name="Freeform 152"/>
              <p:cNvSpPr/>
              <p:nvPr/>
            </p:nvSpPr>
            <p:spPr bwMode="auto">
              <a:xfrm>
                <a:off x="2672275" y="4154011"/>
                <a:ext cx="377705" cy="897269"/>
              </a:xfrm>
              <a:custGeom>
                <a:avLst/>
                <a:gdLst/>
                <a:ahLst/>
                <a:cxnLst>
                  <a:cxn ang="0">
                    <a:pos x="302" y="139"/>
                  </a:cxn>
                  <a:cxn ang="0">
                    <a:pos x="317" y="140"/>
                  </a:cxn>
                  <a:cxn ang="0">
                    <a:pos x="346" y="150"/>
                  </a:cxn>
                  <a:cxn ang="0">
                    <a:pos x="367" y="169"/>
                  </a:cxn>
                  <a:cxn ang="0">
                    <a:pos x="380" y="195"/>
                  </a:cxn>
                  <a:cxn ang="0">
                    <a:pos x="425" y="805"/>
                  </a:cxn>
                  <a:cxn ang="0">
                    <a:pos x="425" y="819"/>
                  </a:cxn>
                  <a:cxn ang="0">
                    <a:pos x="415" y="846"/>
                  </a:cxn>
                  <a:cxn ang="0">
                    <a:pos x="396" y="869"/>
                  </a:cxn>
                  <a:cxn ang="0">
                    <a:pos x="370" y="882"/>
                  </a:cxn>
                  <a:cxn ang="0">
                    <a:pos x="354" y="883"/>
                  </a:cxn>
                  <a:cxn ang="0">
                    <a:pos x="343" y="883"/>
                  </a:cxn>
                  <a:cxn ang="0">
                    <a:pos x="346" y="928"/>
                  </a:cxn>
                  <a:cxn ang="0">
                    <a:pos x="341" y="959"/>
                  </a:cxn>
                  <a:cxn ang="0">
                    <a:pos x="326" y="986"/>
                  </a:cxn>
                  <a:cxn ang="0">
                    <a:pos x="302" y="1004"/>
                  </a:cxn>
                  <a:cxn ang="0">
                    <a:pos x="272" y="1012"/>
                  </a:cxn>
                  <a:cxn ang="0">
                    <a:pos x="272" y="1012"/>
                  </a:cxn>
                  <a:cxn ang="0">
                    <a:pos x="249" y="1010"/>
                  </a:cxn>
                  <a:cxn ang="0">
                    <a:pos x="230" y="1002"/>
                  </a:cxn>
                  <a:cxn ang="0">
                    <a:pos x="212" y="991"/>
                  </a:cxn>
                  <a:cxn ang="0">
                    <a:pos x="199" y="973"/>
                  </a:cxn>
                  <a:cxn ang="0">
                    <a:pos x="188" y="982"/>
                  </a:cxn>
                  <a:cxn ang="0">
                    <a:pos x="164" y="993"/>
                  </a:cxn>
                  <a:cxn ang="0">
                    <a:pos x="149" y="994"/>
                  </a:cxn>
                  <a:cxn ang="0">
                    <a:pos x="132" y="994"/>
                  </a:cxn>
                  <a:cxn ang="0">
                    <a:pos x="101" y="983"/>
                  </a:cxn>
                  <a:cxn ang="0">
                    <a:pos x="77" y="961"/>
                  </a:cxn>
                  <a:cxn ang="0">
                    <a:pos x="61" y="932"/>
                  </a:cxn>
                  <a:cxn ang="0">
                    <a:pos x="0" y="90"/>
                  </a:cxn>
                  <a:cxn ang="0">
                    <a:pos x="0" y="74"/>
                  </a:cxn>
                  <a:cxn ang="0">
                    <a:pos x="11" y="42"/>
                  </a:cxn>
                  <a:cxn ang="0">
                    <a:pos x="32" y="18"/>
                  </a:cxn>
                  <a:cxn ang="0">
                    <a:pos x="63" y="3"/>
                  </a:cxn>
                  <a:cxn ang="0">
                    <a:pos x="79" y="0"/>
                  </a:cxn>
                  <a:cxn ang="0">
                    <a:pos x="95" y="2"/>
                  </a:cxn>
                  <a:cxn ang="0">
                    <a:pos x="125" y="11"/>
                  </a:cxn>
                  <a:cxn ang="0">
                    <a:pos x="149" y="31"/>
                  </a:cxn>
                  <a:cxn ang="0">
                    <a:pos x="166" y="58"/>
                  </a:cxn>
                  <a:cxn ang="0">
                    <a:pos x="169" y="74"/>
                  </a:cxn>
                  <a:cxn ang="0">
                    <a:pos x="186" y="66"/>
                  </a:cxn>
                  <a:cxn ang="0">
                    <a:pos x="204" y="63"/>
                  </a:cxn>
                  <a:cxn ang="0">
                    <a:pos x="204" y="63"/>
                  </a:cxn>
                  <a:cxn ang="0">
                    <a:pos x="235" y="68"/>
                  </a:cxn>
                  <a:cxn ang="0">
                    <a:pos x="262" y="82"/>
                  </a:cxn>
                  <a:cxn ang="0">
                    <a:pos x="280" y="106"/>
                  </a:cxn>
                  <a:cxn ang="0">
                    <a:pos x="288" y="137"/>
                  </a:cxn>
                  <a:cxn ang="0">
                    <a:pos x="288" y="142"/>
                  </a:cxn>
                  <a:cxn ang="0">
                    <a:pos x="302" y="139"/>
                  </a:cxn>
                </a:cxnLst>
                <a:rect l="0" t="0" r="r" b="b"/>
                <a:pathLst>
                  <a:path w="425" h="1012">
                    <a:moveTo>
                      <a:pt x="302" y="139"/>
                    </a:moveTo>
                    <a:lnTo>
                      <a:pt x="302" y="139"/>
                    </a:lnTo>
                    <a:lnTo>
                      <a:pt x="302" y="139"/>
                    </a:lnTo>
                    <a:lnTo>
                      <a:pt x="317" y="140"/>
                    </a:lnTo>
                    <a:lnTo>
                      <a:pt x="331" y="143"/>
                    </a:lnTo>
                    <a:lnTo>
                      <a:pt x="346" y="150"/>
                    </a:lnTo>
                    <a:lnTo>
                      <a:pt x="357" y="158"/>
                    </a:lnTo>
                    <a:lnTo>
                      <a:pt x="367" y="169"/>
                    </a:lnTo>
                    <a:lnTo>
                      <a:pt x="375" y="180"/>
                    </a:lnTo>
                    <a:lnTo>
                      <a:pt x="380" y="195"/>
                    </a:lnTo>
                    <a:lnTo>
                      <a:pt x="383" y="209"/>
                    </a:lnTo>
                    <a:lnTo>
                      <a:pt x="425" y="805"/>
                    </a:lnTo>
                    <a:lnTo>
                      <a:pt x="425" y="805"/>
                    </a:lnTo>
                    <a:lnTo>
                      <a:pt x="425" y="819"/>
                    </a:lnTo>
                    <a:lnTo>
                      <a:pt x="421" y="834"/>
                    </a:lnTo>
                    <a:lnTo>
                      <a:pt x="415" y="846"/>
                    </a:lnTo>
                    <a:lnTo>
                      <a:pt x="407" y="859"/>
                    </a:lnTo>
                    <a:lnTo>
                      <a:pt x="396" y="869"/>
                    </a:lnTo>
                    <a:lnTo>
                      <a:pt x="383" y="877"/>
                    </a:lnTo>
                    <a:lnTo>
                      <a:pt x="370" y="882"/>
                    </a:lnTo>
                    <a:lnTo>
                      <a:pt x="354" y="883"/>
                    </a:lnTo>
                    <a:lnTo>
                      <a:pt x="354" y="883"/>
                    </a:lnTo>
                    <a:lnTo>
                      <a:pt x="354" y="883"/>
                    </a:lnTo>
                    <a:lnTo>
                      <a:pt x="343" y="883"/>
                    </a:lnTo>
                    <a:lnTo>
                      <a:pt x="346" y="928"/>
                    </a:lnTo>
                    <a:lnTo>
                      <a:pt x="346" y="928"/>
                    </a:lnTo>
                    <a:lnTo>
                      <a:pt x="346" y="945"/>
                    </a:lnTo>
                    <a:lnTo>
                      <a:pt x="341" y="959"/>
                    </a:lnTo>
                    <a:lnTo>
                      <a:pt x="334" y="973"/>
                    </a:lnTo>
                    <a:lnTo>
                      <a:pt x="326" y="986"/>
                    </a:lnTo>
                    <a:lnTo>
                      <a:pt x="315" y="996"/>
                    </a:lnTo>
                    <a:lnTo>
                      <a:pt x="302" y="1004"/>
                    </a:lnTo>
                    <a:lnTo>
                      <a:pt x="288" y="1009"/>
                    </a:lnTo>
                    <a:lnTo>
                      <a:pt x="272" y="1012"/>
                    </a:lnTo>
                    <a:lnTo>
                      <a:pt x="272" y="1012"/>
                    </a:lnTo>
                    <a:lnTo>
                      <a:pt x="272" y="1012"/>
                    </a:lnTo>
                    <a:lnTo>
                      <a:pt x="260" y="1012"/>
                    </a:lnTo>
                    <a:lnTo>
                      <a:pt x="249" y="1010"/>
                    </a:lnTo>
                    <a:lnTo>
                      <a:pt x="240" y="1007"/>
                    </a:lnTo>
                    <a:lnTo>
                      <a:pt x="230" y="1002"/>
                    </a:lnTo>
                    <a:lnTo>
                      <a:pt x="220" y="998"/>
                    </a:lnTo>
                    <a:lnTo>
                      <a:pt x="212" y="991"/>
                    </a:lnTo>
                    <a:lnTo>
                      <a:pt x="206" y="983"/>
                    </a:lnTo>
                    <a:lnTo>
                      <a:pt x="199" y="973"/>
                    </a:lnTo>
                    <a:lnTo>
                      <a:pt x="199" y="973"/>
                    </a:lnTo>
                    <a:lnTo>
                      <a:pt x="188" y="982"/>
                    </a:lnTo>
                    <a:lnTo>
                      <a:pt x="177" y="988"/>
                    </a:lnTo>
                    <a:lnTo>
                      <a:pt x="164" y="993"/>
                    </a:lnTo>
                    <a:lnTo>
                      <a:pt x="149" y="994"/>
                    </a:lnTo>
                    <a:lnTo>
                      <a:pt x="149" y="994"/>
                    </a:lnTo>
                    <a:lnTo>
                      <a:pt x="149" y="994"/>
                    </a:lnTo>
                    <a:lnTo>
                      <a:pt x="132" y="994"/>
                    </a:lnTo>
                    <a:lnTo>
                      <a:pt x="116" y="990"/>
                    </a:lnTo>
                    <a:lnTo>
                      <a:pt x="101" y="983"/>
                    </a:lnTo>
                    <a:lnTo>
                      <a:pt x="88" y="973"/>
                    </a:lnTo>
                    <a:lnTo>
                      <a:pt x="77" y="961"/>
                    </a:lnTo>
                    <a:lnTo>
                      <a:pt x="67" y="948"/>
                    </a:lnTo>
                    <a:lnTo>
                      <a:pt x="61" y="932"/>
                    </a:lnTo>
                    <a:lnTo>
                      <a:pt x="59" y="914"/>
                    </a:lnTo>
                    <a:lnTo>
                      <a:pt x="0" y="90"/>
                    </a:lnTo>
                    <a:lnTo>
                      <a:pt x="0" y="90"/>
                    </a:lnTo>
                    <a:lnTo>
                      <a:pt x="0" y="74"/>
                    </a:lnTo>
                    <a:lnTo>
                      <a:pt x="3" y="58"/>
                    </a:lnTo>
                    <a:lnTo>
                      <a:pt x="11" y="42"/>
                    </a:lnTo>
                    <a:lnTo>
                      <a:pt x="21" y="29"/>
                    </a:lnTo>
                    <a:lnTo>
                      <a:pt x="32" y="18"/>
                    </a:lnTo>
                    <a:lnTo>
                      <a:pt x="47" y="10"/>
                    </a:lnTo>
                    <a:lnTo>
                      <a:pt x="63" y="3"/>
                    </a:lnTo>
                    <a:lnTo>
                      <a:pt x="79" y="0"/>
                    </a:lnTo>
                    <a:lnTo>
                      <a:pt x="79" y="0"/>
                    </a:lnTo>
                    <a:lnTo>
                      <a:pt x="79" y="0"/>
                    </a:lnTo>
                    <a:lnTo>
                      <a:pt x="95" y="2"/>
                    </a:lnTo>
                    <a:lnTo>
                      <a:pt x="111" y="5"/>
                    </a:lnTo>
                    <a:lnTo>
                      <a:pt x="125" y="11"/>
                    </a:lnTo>
                    <a:lnTo>
                      <a:pt x="138" y="19"/>
                    </a:lnTo>
                    <a:lnTo>
                      <a:pt x="149" y="31"/>
                    </a:lnTo>
                    <a:lnTo>
                      <a:pt x="159" y="44"/>
                    </a:lnTo>
                    <a:lnTo>
                      <a:pt x="166" y="58"/>
                    </a:lnTo>
                    <a:lnTo>
                      <a:pt x="169" y="74"/>
                    </a:lnTo>
                    <a:lnTo>
                      <a:pt x="169" y="74"/>
                    </a:lnTo>
                    <a:lnTo>
                      <a:pt x="177" y="69"/>
                    </a:lnTo>
                    <a:lnTo>
                      <a:pt x="186" y="66"/>
                    </a:lnTo>
                    <a:lnTo>
                      <a:pt x="195" y="65"/>
                    </a:lnTo>
                    <a:lnTo>
                      <a:pt x="204" y="63"/>
                    </a:lnTo>
                    <a:lnTo>
                      <a:pt x="204" y="63"/>
                    </a:lnTo>
                    <a:lnTo>
                      <a:pt x="204" y="63"/>
                    </a:lnTo>
                    <a:lnTo>
                      <a:pt x="220" y="65"/>
                    </a:lnTo>
                    <a:lnTo>
                      <a:pt x="235" y="68"/>
                    </a:lnTo>
                    <a:lnTo>
                      <a:pt x="249" y="74"/>
                    </a:lnTo>
                    <a:lnTo>
                      <a:pt x="262" y="82"/>
                    </a:lnTo>
                    <a:lnTo>
                      <a:pt x="272" y="93"/>
                    </a:lnTo>
                    <a:lnTo>
                      <a:pt x="280" y="106"/>
                    </a:lnTo>
                    <a:lnTo>
                      <a:pt x="285" y="121"/>
                    </a:lnTo>
                    <a:lnTo>
                      <a:pt x="288" y="137"/>
                    </a:lnTo>
                    <a:lnTo>
                      <a:pt x="288" y="142"/>
                    </a:lnTo>
                    <a:lnTo>
                      <a:pt x="288" y="142"/>
                    </a:lnTo>
                    <a:lnTo>
                      <a:pt x="302" y="139"/>
                    </a:lnTo>
                    <a:lnTo>
                      <a:pt x="302" y="139"/>
                    </a:lnTo>
                    <a:close/>
                  </a:path>
                </a:pathLst>
              </a:custGeom>
              <a:solidFill>
                <a:srgbClr val="F2CAA9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93" name="Freeform 153"/>
              <p:cNvSpPr/>
              <p:nvPr/>
            </p:nvSpPr>
            <p:spPr bwMode="auto">
              <a:xfrm>
                <a:off x="2572973" y="3838371"/>
                <a:ext cx="281949" cy="446861"/>
              </a:xfrm>
              <a:custGeom>
                <a:avLst/>
                <a:gdLst/>
                <a:ahLst/>
                <a:cxnLst>
                  <a:cxn ang="0">
                    <a:pos x="36" y="6"/>
                  </a:cxn>
                  <a:cxn ang="0">
                    <a:pos x="36" y="6"/>
                  </a:cxn>
                  <a:cxn ang="0">
                    <a:pos x="36" y="6"/>
                  </a:cxn>
                  <a:cxn ang="0">
                    <a:pos x="45" y="1"/>
                  </a:cxn>
                  <a:cxn ang="0">
                    <a:pos x="58" y="0"/>
                  </a:cxn>
                  <a:cxn ang="0">
                    <a:pos x="69" y="1"/>
                  </a:cxn>
                  <a:cxn ang="0">
                    <a:pos x="79" y="4"/>
                  </a:cxn>
                  <a:cxn ang="0">
                    <a:pos x="90" y="9"/>
                  </a:cxn>
                  <a:cxn ang="0">
                    <a:pos x="98" y="16"/>
                  </a:cxn>
                  <a:cxn ang="0">
                    <a:pos x="106" y="24"/>
                  </a:cxn>
                  <a:cxn ang="0">
                    <a:pos x="113" y="35"/>
                  </a:cxn>
                  <a:cxn ang="0">
                    <a:pos x="312" y="498"/>
                  </a:cxn>
                  <a:cxn ang="0">
                    <a:pos x="317" y="502"/>
                  </a:cxn>
                  <a:cxn ang="0">
                    <a:pos x="185" y="503"/>
                  </a:cxn>
                  <a:cxn ang="0">
                    <a:pos x="7" y="83"/>
                  </a:cxn>
                  <a:cxn ang="0">
                    <a:pos x="7" y="83"/>
                  </a:cxn>
                  <a:cxn ang="0">
                    <a:pos x="2" y="72"/>
                  </a:cxn>
                  <a:cxn ang="0">
                    <a:pos x="0" y="61"/>
                  </a:cxn>
                  <a:cxn ang="0">
                    <a:pos x="2" y="50"/>
                  </a:cxn>
                  <a:cxn ang="0">
                    <a:pos x="3" y="38"/>
                  </a:cxn>
                  <a:cxn ang="0">
                    <a:pos x="10" y="29"/>
                  </a:cxn>
                  <a:cxn ang="0">
                    <a:pos x="16" y="19"/>
                  </a:cxn>
                  <a:cxn ang="0">
                    <a:pos x="24" y="11"/>
                  </a:cxn>
                  <a:cxn ang="0">
                    <a:pos x="36" y="6"/>
                  </a:cxn>
                  <a:cxn ang="0">
                    <a:pos x="36" y="6"/>
                  </a:cxn>
                </a:cxnLst>
                <a:rect l="0" t="0" r="r" b="b"/>
                <a:pathLst>
                  <a:path w="317" h="503">
                    <a:moveTo>
                      <a:pt x="36" y="6"/>
                    </a:moveTo>
                    <a:lnTo>
                      <a:pt x="36" y="6"/>
                    </a:lnTo>
                    <a:lnTo>
                      <a:pt x="36" y="6"/>
                    </a:lnTo>
                    <a:lnTo>
                      <a:pt x="45" y="1"/>
                    </a:lnTo>
                    <a:lnTo>
                      <a:pt x="58" y="0"/>
                    </a:lnTo>
                    <a:lnTo>
                      <a:pt x="69" y="1"/>
                    </a:lnTo>
                    <a:lnTo>
                      <a:pt x="79" y="4"/>
                    </a:lnTo>
                    <a:lnTo>
                      <a:pt x="90" y="9"/>
                    </a:lnTo>
                    <a:lnTo>
                      <a:pt x="98" y="16"/>
                    </a:lnTo>
                    <a:lnTo>
                      <a:pt x="106" y="24"/>
                    </a:lnTo>
                    <a:lnTo>
                      <a:pt x="113" y="35"/>
                    </a:lnTo>
                    <a:lnTo>
                      <a:pt x="312" y="498"/>
                    </a:lnTo>
                    <a:lnTo>
                      <a:pt x="317" y="502"/>
                    </a:lnTo>
                    <a:lnTo>
                      <a:pt x="185" y="503"/>
                    </a:lnTo>
                    <a:lnTo>
                      <a:pt x="7" y="83"/>
                    </a:lnTo>
                    <a:lnTo>
                      <a:pt x="7" y="83"/>
                    </a:lnTo>
                    <a:lnTo>
                      <a:pt x="2" y="72"/>
                    </a:lnTo>
                    <a:lnTo>
                      <a:pt x="0" y="61"/>
                    </a:lnTo>
                    <a:lnTo>
                      <a:pt x="2" y="50"/>
                    </a:lnTo>
                    <a:lnTo>
                      <a:pt x="3" y="38"/>
                    </a:lnTo>
                    <a:lnTo>
                      <a:pt x="10" y="29"/>
                    </a:lnTo>
                    <a:lnTo>
                      <a:pt x="16" y="19"/>
                    </a:lnTo>
                    <a:lnTo>
                      <a:pt x="24" y="11"/>
                    </a:lnTo>
                    <a:lnTo>
                      <a:pt x="36" y="6"/>
                    </a:lnTo>
                    <a:lnTo>
                      <a:pt x="36" y="6"/>
                    </a:lnTo>
                    <a:close/>
                  </a:path>
                </a:pathLst>
              </a:custGeom>
              <a:solidFill>
                <a:srgbClr val="F2CAA9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94" name="Rectangle 154"/>
              <p:cNvSpPr>
                <a:spLocks noChangeArrowheads="1"/>
              </p:cNvSpPr>
              <p:nvPr/>
            </p:nvSpPr>
            <p:spPr bwMode="auto">
              <a:xfrm>
                <a:off x="1446954" y="3143254"/>
                <a:ext cx="1260788" cy="1782125"/>
              </a:xfrm>
              <a:prstGeom prst="rect">
                <a:avLst/>
              </a:prstGeom>
              <a:solidFill>
                <a:srgbClr val="FFFFFF"/>
              </a:solidFill>
              <a:ln w="9525">
                <a:noFill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95" name="Rectangle 155"/>
              <p:cNvSpPr>
                <a:spLocks noChangeArrowheads="1"/>
              </p:cNvSpPr>
              <p:nvPr/>
            </p:nvSpPr>
            <p:spPr bwMode="auto">
              <a:xfrm>
                <a:off x="1773234" y="3334766"/>
                <a:ext cx="610001" cy="31919"/>
              </a:xfrm>
              <a:prstGeom prst="rect">
                <a:avLst/>
              </a:prstGeom>
              <a:solidFill>
                <a:srgbClr val="CCCCCC"/>
              </a:solidFill>
              <a:ln w="9525">
                <a:noFill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96" name="Rectangle 156"/>
              <p:cNvSpPr>
                <a:spLocks noChangeArrowheads="1"/>
              </p:cNvSpPr>
              <p:nvPr/>
            </p:nvSpPr>
            <p:spPr bwMode="auto">
              <a:xfrm>
                <a:off x="1563989" y="3412789"/>
                <a:ext cx="1028490" cy="31919"/>
              </a:xfrm>
              <a:prstGeom prst="rect">
                <a:avLst/>
              </a:prstGeom>
              <a:solidFill>
                <a:srgbClr val="CCCCCC"/>
              </a:solidFill>
              <a:ln w="9525">
                <a:noFill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97" name="Rectangle 157"/>
              <p:cNvSpPr>
                <a:spLocks noChangeArrowheads="1"/>
              </p:cNvSpPr>
              <p:nvPr/>
            </p:nvSpPr>
            <p:spPr bwMode="auto">
              <a:xfrm>
                <a:off x="1563989" y="3467761"/>
                <a:ext cx="1028490" cy="30146"/>
              </a:xfrm>
              <a:prstGeom prst="rect">
                <a:avLst/>
              </a:prstGeom>
              <a:solidFill>
                <a:srgbClr val="CCCCCC"/>
              </a:solidFill>
              <a:ln w="9525">
                <a:noFill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98" name="Rectangle 158"/>
              <p:cNvSpPr>
                <a:spLocks noChangeArrowheads="1"/>
              </p:cNvSpPr>
              <p:nvPr/>
            </p:nvSpPr>
            <p:spPr bwMode="auto">
              <a:xfrm>
                <a:off x="1563989" y="3522731"/>
                <a:ext cx="1028490" cy="31919"/>
              </a:xfrm>
              <a:prstGeom prst="rect">
                <a:avLst/>
              </a:prstGeom>
              <a:solidFill>
                <a:srgbClr val="CCCCCC"/>
              </a:solidFill>
              <a:ln w="9525">
                <a:noFill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99" name="Rectangle 159"/>
              <p:cNvSpPr>
                <a:spLocks noChangeArrowheads="1"/>
              </p:cNvSpPr>
              <p:nvPr/>
            </p:nvSpPr>
            <p:spPr bwMode="auto">
              <a:xfrm>
                <a:off x="1563989" y="3577703"/>
                <a:ext cx="1028490" cy="30146"/>
              </a:xfrm>
              <a:prstGeom prst="rect">
                <a:avLst/>
              </a:prstGeom>
              <a:solidFill>
                <a:srgbClr val="CCCCCC"/>
              </a:solidFill>
              <a:ln w="9525">
                <a:noFill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00" name="Rectangle 160"/>
              <p:cNvSpPr>
                <a:spLocks noChangeArrowheads="1"/>
              </p:cNvSpPr>
              <p:nvPr/>
            </p:nvSpPr>
            <p:spPr bwMode="auto">
              <a:xfrm>
                <a:off x="1563989" y="3632673"/>
                <a:ext cx="1028490" cy="31919"/>
              </a:xfrm>
              <a:prstGeom prst="rect">
                <a:avLst/>
              </a:prstGeom>
              <a:solidFill>
                <a:srgbClr val="CCCCCC"/>
              </a:solidFill>
              <a:ln w="9525">
                <a:noFill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01" name="Rectangle 161"/>
              <p:cNvSpPr>
                <a:spLocks noChangeArrowheads="1"/>
              </p:cNvSpPr>
              <p:nvPr/>
            </p:nvSpPr>
            <p:spPr bwMode="auto">
              <a:xfrm>
                <a:off x="1563989" y="3687645"/>
                <a:ext cx="1028490" cy="30146"/>
              </a:xfrm>
              <a:prstGeom prst="rect">
                <a:avLst/>
              </a:prstGeom>
              <a:solidFill>
                <a:srgbClr val="CCCCCC"/>
              </a:solidFill>
              <a:ln w="9525">
                <a:noFill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02" name="Rectangle 162"/>
              <p:cNvSpPr>
                <a:spLocks noChangeArrowheads="1"/>
              </p:cNvSpPr>
              <p:nvPr/>
            </p:nvSpPr>
            <p:spPr bwMode="auto">
              <a:xfrm>
                <a:off x="1563989" y="3742615"/>
                <a:ext cx="1028490" cy="31919"/>
              </a:xfrm>
              <a:prstGeom prst="rect">
                <a:avLst/>
              </a:prstGeom>
              <a:solidFill>
                <a:srgbClr val="CCCCCC"/>
              </a:solidFill>
              <a:ln w="9525">
                <a:noFill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03" name="Rectangle 163"/>
              <p:cNvSpPr>
                <a:spLocks noChangeArrowheads="1"/>
              </p:cNvSpPr>
              <p:nvPr/>
            </p:nvSpPr>
            <p:spPr bwMode="auto">
              <a:xfrm>
                <a:off x="1563989" y="3795813"/>
                <a:ext cx="1028490" cy="31919"/>
              </a:xfrm>
              <a:prstGeom prst="rect">
                <a:avLst/>
              </a:prstGeom>
              <a:solidFill>
                <a:srgbClr val="CCCCCC"/>
              </a:solidFill>
              <a:ln w="9525">
                <a:noFill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04" name="Rectangle 164"/>
              <p:cNvSpPr>
                <a:spLocks noChangeArrowheads="1"/>
              </p:cNvSpPr>
              <p:nvPr/>
            </p:nvSpPr>
            <p:spPr bwMode="auto">
              <a:xfrm>
                <a:off x="1563989" y="3850785"/>
                <a:ext cx="514245" cy="31919"/>
              </a:xfrm>
              <a:prstGeom prst="rect">
                <a:avLst/>
              </a:prstGeom>
              <a:solidFill>
                <a:srgbClr val="CCCCCC"/>
              </a:solidFill>
              <a:ln w="9525">
                <a:noFill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05" name="Freeform 165"/>
              <p:cNvSpPr/>
              <p:nvPr/>
            </p:nvSpPr>
            <p:spPr bwMode="auto">
              <a:xfrm>
                <a:off x="2324717" y="4022790"/>
                <a:ext cx="267763" cy="265989"/>
              </a:xfrm>
              <a:custGeom>
                <a:avLst/>
                <a:gdLst/>
                <a:ahLst/>
                <a:cxnLst>
                  <a:cxn ang="0">
                    <a:pos x="152" y="0"/>
                  </a:cxn>
                  <a:cxn ang="0">
                    <a:pos x="182" y="3"/>
                  </a:cxn>
                  <a:cxn ang="0">
                    <a:pos x="209" y="11"/>
                  </a:cxn>
                  <a:cxn ang="0">
                    <a:pos x="235" y="26"/>
                  </a:cxn>
                  <a:cxn ang="0">
                    <a:pos x="258" y="44"/>
                  </a:cxn>
                  <a:cxn ang="0">
                    <a:pos x="275" y="66"/>
                  </a:cxn>
                  <a:cxn ang="0">
                    <a:pos x="290" y="92"/>
                  </a:cxn>
                  <a:cxn ang="0">
                    <a:pos x="298" y="119"/>
                  </a:cxn>
                  <a:cxn ang="0">
                    <a:pos x="301" y="150"/>
                  </a:cxn>
                  <a:cxn ang="0">
                    <a:pos x="301" y="166"/>
                  </a:cxn>
                  <a:cxn ang="0">
                    <a:pos x="295" y="195"/>
                  </a:cxn>
                  <a:cxn ang="0">
                    <a:pos x="283" y="222"/>
                  </a:cxn>
                  <a:cxn ang="0">
                    <a:pos x="267" y="246"/>
                  </a:cxn>
                  <a:cxn ang="0">
                    <a:pos x="246" y="266"/>
                  </a:cxn>
                  <a:cxn ang="0">
                    <a:pos x="222" y="282"/>
                  </a:cxn>
                  <a:cxn ang="0">
                    <a:pos x="197" y="293"/>
                  </a:cxn>
                  <a:cxn ang="0">
                    <a:pos x="166" y="299"/>
                  </a:cxn>
                  <a:cxn ang="0">
                    <a:pos x="152" y="301"/>
                  </a:cxn>
                  <a:cxn ang="0">
                    <a:pos x="121" y="298"/>
                  </a:cxn>
                  <a:cxn ang="0">
                    <a:pos x="92" y="288"/>
                  </a:cxn>
                  <a:cxn ang="0">
                    <a:pos x="66" y="275"/>
                  </a:cxn>
                  <a:cxn ang="0">
                    <a:pos x="45" y="256"/>
                  </a:cxn>
                  <a:cxn ang="0">
                    <a:pos x="26" y="233"/>
                  </a:cxn>
                  <a:cxn ang="0">
                    <a:pos x="13" y="209"/>
                  </a:cxn>
                  <a:cxn ang="0">
                    <a:pos x="4" y="180"/>
                  </a:cxn>
                  <a:cxn ang="0">
                    <a:pos x="0" y="150"/>
                  </a:cxn>
                  <a:cxn ang="0">
                    <a:pos x="2" y="135"/>
                  </a:cxn>
                  <a:cxn ang="0">
                    <a:pos x="7" y="105"/>
                  </a:cxn>
                  <a:cxn ang="0">
                    <a:pos x="20" y="79"/>
                  </a:cxn>
                  <a:cxn ang="0">
                    <a:pos x="36" y="55"/>
                  </a:cxn>
                  <a:cxn ang="0">
                    <a:pos x="55" y="34"/>
                  </a:cxn>
                  <a:cxn ang="0">
                    <a:pos x="79" y="18"/>
                  </a:cxn>
                  <a:cxn ang="0">
                    <a:pos x="106" y="7"/>
                  </a:cxn>
                  <a:cxn ang="0">
                    <a:pos x="135" y="0"/>
                  </a:cxn>
                  <a:cxn ang="0">
                    <a:pos x="152" y="0"/>
                  </a:cxn>
                </a:cxnLst>
                <a:rect l="0" t="0" r="r" b="b"/>
                <a:pathLst>
                  <a:path w="301" h="301">
                    <a:moveTo>
                      <a:pt x="152" y="0"/>
                    </a:moveTo>
                    <a:lnTo>
                      <a:pt x="152" y="0"/>
                    </a:lnTo>
                    <a:lnTo>
                      <a:pt x="166" y="0"/>
                    </a:lnTo>
                    <a:lnTo>
                      <a:pt x="182" y="3"/>
                    </a:lnTo>
                    <a:lnTo>
                      <a:pt x="197" y="7"/>
                    </a:lnTo>
                    <a:lnTo>
                      <a:pt x="209" y="11"/>
                    </a:lnTo>
                    <a:lnTo>
                      <a:pt x="222" y="18"/>
                    </a:lnTo>
                    <a:lnTo>
                      <a:pt x="235" y="26"/>
                    </a:lnTo>
                    <a:lnTo>
                      <a:pt x="246" y="34"/>
                    </a:lnTo>
                    <a:lnTo>
                      <a:pt x="258" y="44"/>
                    </a:lnTo>
                    <a:lnTo>
                      <a:pt x="267" y="55"/>
                    </a:lnTo>
                    <a:lnTo>
                      <a:pt x="275" y="66"/>
                    </a:lnTo>
                    <a:lnTo>
                      <a:pt x="283" y="79"/>
                    </a:lnTo>
                    <a:lnTo>
                      <a:pt x="290" y="92"/>
                    </a:lnTo>
                    <a:lnTo>
                      <a:pt x="295" y="105"/>
                    </a:lnTo>
                    <a:lnTo>
                      <a:pt x="298" y="119"/>
                    </a:lnTo>
                    <a:lnTo>
                      <a:pt x="301" y="135"/>
                    </a:lnTo>
                    <a:lnTo>
                      <a:pt x="301" y="150"/>
                    </a:lnTo>
                    <a:lnTo>
                      <a:pt x="301" y="150"/>
                    </a:lnTo>
                    <a:lnTo>
                      <a:pt x="301" y="166"/>
                    </a:lnTo>
                    <a:lnTo>
                      <a:pt x="298" y="180"/>
                    </a:lnTo>
                    <a:lnTo>
                      <a:pt x="295" y="195"/>
                    </a:lnTo>
                    <a:lnTo>
                      <a:pt x="290" y="209"/>
                    </a:lnTo>
                    <a:lnTo>
                      <a:pt x="283" y="222"/>
                    </a:lnTo>
                    <a:lnTo>
                      <a:pt x="275" y="233"/>
                    </a:lnTo>
                    <a:lnTo>
                      <a:pt x="267" y="246"/>
                    </a:lnTo>
                    <a:lnTo>
                      <a:pt x="258" y="256"/>
                    </a:lnTo>
                    <a:lnTo>
                      <a:pt x="246" y="266"/>
                    </a:lnTo>
                    <a:lnTo>
                      <a:pt x="235" y="275"/>
                    </a:lnTo>
                    <a:lnTo>
                      <a:pt x="222" y="282"/>
                    </a:lnTo>
                    <a:lnTo>
                      <a:pt x="209" y="288"/>
                    </a:lnTo>
                    <a:lnTo>
                      <a:pt x="197" y="293"/>
                    </a:lnTo>
                    <a:lnTo>
                      <a:pt x="182" y="298"/>
                    </a:lnTo>
                    <a:lnTo>
                      <a:pt x="166" y="299"/>
                    </a:lnTo>
                    <a:lnTo>
                      <a:pt x="152" y="301"/>
                    </a:lnTo>
                    <a:lnTo>
                      <a:pt x="152" y="301"/>
                    </a:lnTo>
                    <a:lnTo>
                      <a:pt x="135" y="299"/>
                    </a:lnTo>
                    <a:lnTo>
                      <a:pt x="121" y="298"/>
                    </a:lnTo>
                    <a:lnTo>
                      <a:pt x="106" y="293"/>
                    </a:lnTo>
                    <a:lnTo>
                      <a:pt x="92" y="288"/>
                    </a:lnTo>
                    <a:lnTo>
                      <a:pt x="79" y="282"/>
                    </a:lnTo>
                    <a:lnTo>
                      <a:pt x="66" y="275"/>
                    </a:lnTo>
                    <a:lnTo>
                      <a:pt x="55" y="266"/>
                    </a:lnTo>
                    <a:lnTo>
                      <a:pt x="45" y="256"/>
                    </a:lnTo>
                    <a:lnTo>
                      <a:pt x="36" y="246"/>
                    </a:lnTo>
                    <a:lnTo>
                      <a:pt x="26" y="233"/>
                    </a:lnTo>
                    <a:lnTo>
                      <a:pt x="20" y="222"/>
                    </a:lnTo>
                    <a:lnTo>
                      <a:pt x="13" y="209"/>
                    </a:lnTo>
                    <a:lnTo>
                      <a:pt x="7" y="195"/>
                    </a:lnTo>
                    <a:lnTo>
                      <a:pt x="4" y="180"/>
                    </a:lnTo>
                    <a:lnTo>
                      <a:pt x="2" y="166"/>
                    </a:lnTo>
                    <a:lnTo>
                      <a:pt x="0" y="150"/>
                    </a:lnTo>
                    <a:lnTo>
                      <a:pt x="0" y="150"/>
                    </a:lnTo>
                    <a:lnTo>
                      <a:pt x="2" y="135"/>
                    </a:lnTo>
                    <a:lnTo>
                      <a:pt x="4" y="119"/>
                    </a:lnTo>
                    <a:lnTo>
                      <a:pt x="7" y="105"/>
                    </a:lnTo>
                    <a:lnTo>
                      <a:pt x="13" y="92"/>
                    </a:lnTo>
                    <a:lnTo>
                      <a:pt x="20" y="79"/>
                    </a:lnTo>
                    <a:lnTo>
                      <a:pt x="26" y="66"/>
                    </a:lnTo>
                    <a:lnTo>
                      <a:pt x="36" y="55"/>
                    </a:lnTo>
                    <a:lnTo>
                      <a:pt x="45" y="44"/>
                    </a:lnTo>
                    <a:lnTo>
                      <a:pt x="55" y="34"/>
                    </a:lnTo>
                    <a:lnTo>
                      <a:pt x="66" y="26"/>
                    </a:lnTo>
                    <a:lnTo>
                      <a:pt x="79" y="18"/>
                    </a:lnTo>
                    <a:lnTo>
                      <a:pt x="92" y="11"/>
                    </a:lnTo>
                    <a:lnTo>
                      <a:pt x="106" y="7"/>
                    </a:lnTo>
                    <a:lnTo>
                      <a:pt x="121" y="3"/>
                    </a:lnTo>
                    <a:lnTo>
                      <a:pt x="135" y="0"/>
                    </a:lnTo>
                    <a:lnTo>
                      <a:pt x="152" y="0"/>
                    </a:lnTo>
                    <a:lnTo>
                      <a:pt x="152" y="0"/>
                    </a:lnTo>
                    <a:close/>
                  </a:path>
                </a:pathLst>
              </a:custGeom>
              <a:solidFill>
                <a:srgbClr val="4C8EB4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06" name="Freeform 166"/>
              <p:cNvSpPr/>
              <p:nvPr/>
            </p:nvSpPr>
            <p:spPr bwMode="auto">
              <a:xfrm>
                <a:off x="2338903" y="4154011"/>
                <a:ext cx="120582" cy="111716"/>
              </a:xfrm>
              <a:custGeom>
                <a:avLst/>
                <a:gdLst/>
                <a:ahLst/>
                <a:cxnLst>
                  <a:cxn ang="0">
                    <a:pos x="52" y="125"/>
                  </a:cxn>
                  <a:cxn ang="0">
                    <a:pos x="52" y="125"/>
                  </a:cxn>
                  <a:cxn ang="0">
                    <a:pos x="37" y="114"/>
                  </a:cxn>
                  <a:cxn ang="0">
                    <a:pos x="23" y="101"/>
                  </a:cxn>
                  <a:cxn ang="0">
                    <a:pos x="12" y="85"/>
                  </a:cxn>
                  <a:cxn ang="0">
                    <a:pos x="0" y="69"/>
                  </a:cxn>
                  <a:cxn ang="0">
                    <a:pos x="136" y="0"/>
                  </a:cxn>
                  <a:cxn ang="0">
                    <a:pos x="52" y="125"/>
                  </a:cxn>
                </a:cxnLst>
                <a:rect l="0" t="0" r="r" b="b"/>
                <a:pathLst>
                  <a:path w="136" h="125">
                    <a:moveTo>
                      <a:pt x="52" y="125"/>
                    </a:moveTo>
                    <a:lnTo>
                      <a:pt x="52" y="125"/>
                    </a:lnTo>
                    <a:lnTo>
                      <a:pt x="37" y="114"/>
                    </a:lnTo>
                    <a:lnTo>
                      <a:pt x="23" y="101"/>
                    </a:lnTo>
                    <a:lnTo>
                      <a:pt x="12" y="85"/>
                    </a:lnTo>
                    <a:lnTo>
                      <a:pt x="0" y="69"/>
                    </a:lnTo>
                    <a:lnTo>
                      <a:pt x="136" y="0"/>
                    </a:lnTo>
                    <a:lnTo>
                      <a:pt x="52" y="125"/>
                    </a:lnTo>
                    <a:close/>
                  </a:path>
                </a:pathLst>
              </a:custGeom>
              <a:solidFill>
                <a:srgbClr val="9ACAE6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07" name="Freeform 167"/>
              <p:cNvSpPr/>
              <p:nvPr/>
            </p:nvSpPr>
            <p:spPr bwMode="auto">
              <a:xfrm>
                <a:off x="2324717" y="4051162"/>
                <a:ext cx="134768" cy="164914"/>
              </a:xfrm>
              <a:custGeom>
                <a:avLst/>
                <a:gdLst/>
                <a:ahLst/>
                <a:cxnLst>
                  <a:cxn ang="0">
                    <a:pos x="16" y="187"/>
                  </a:cxn>
                  <a:cxn ang="0">
                    <a:pos x="16" y="187"/>
                  </a:cxn>
                  <a:cxn ang="0">
                    <a:pos x="10" y="171"/>
                  </a:cxn>
                  <a:cxn ang="0">
                    <a:pos x="5" y="153"/>
                  </a:cxn>
                  <a:cxn ang="0">
                    <a:pos x="2" y="135"/>
                  </a:cxn>
                  <a:cxn ang="0">
                    <a:pos x="0" y="118"/>
                  </a:cxn>
                  <a:cxn ang="0">
                    <a:pos x="0" y="118"/>
                  </a:cxn>
                  <a:cxn ang="0">
                    <a:pos x="2" y="100"/>
                  </a:cxn>
                  <a:cxn ang="0">
                    <a:pos x="5" y="82"/>
                  </a:cxn>
                  <a:cxn ang="0">
                    <a:pos x="10" y="66"/>
                  </a:cxn>
                  <a:cxn ang="0">
                    <a:pos x="16" y="52"/>
                  </a:cxn>
                  <a:cxn ang="0">
                    <a:pos x="24" y="36"/>
                  </a:cxn>
                  <a:cxn ang="0">
                    <a:pos x="34" y="23"/>
                  </a:cxn>
                  <a:cxn ang="0">
                    <a:pos x="45" y="10"/>
                  </a:cxn>
                  <a:cxn ang="0">
                    <a:pos x="58" y="0"/>
                  </a:cxn>
                  <a:cxn ang="0">
                    <a:pos x="152" y="118"/>
                  </a:cxn>
                  <a:cxn ang="0">
                    <a:pos x="16" y="187"/>
                  </a:cxn>
                </a:cxnLst>
                <a:rect l="0" t="0" r="r" b="b"/>
                <a:pathLst>
                  <a:path w="152" h="187">
                    <a:moveTo>
                      <a:pt x="16" y="187"/>
                    </a:moveTo>
                    <a:lnTo>
                      <a:pt x="16" y="187"/>
                    </a:lnTo>
                    <a:lnTo>
                      <a:pt x="10" y="171"/>
                    </a:lnTo>
                    <a:lnTo>
                      <a:pt x="5" y="153"/>
                    </a:lnTo>
                    <a:lnTo>
                      <a:pt x="2" y="135"/>
                    </a:lnTo>
                    <a:lnTo>
                      <a:pt x="0" y="118"/>
                    </a:lnTo>
                    <a:lnTo>
                      <a:pt x="0" y="118"/>
                    </a:lnTo>
                    <a:lnTo>
                      <a:pt x="2" y="100"/>
                    </a:lnTo>
                    <a:lnTo>
                      <a:pt x="5" y="82"/>
                    </a:lnTo>
                    <a:lnTo>
                      <a:pt x="10" y="66"/>
                    </a:lnTo>
                    <a:lnTo>
                      <a:pt x="16" y="52"/>
                    </a:lnTo>
                    <a:lnTo>
                      <a:pt x="24" y="36"/>
                    </a:lnTo>
                    <a:lnTo>
                      <a:pt x="34" y="23"/>
                    </a:lnTo>
                    <a:lnTo>
                      <a:pt x="45" y="10"/>
                    </a:lnTo>
                    <a:lnTo>
                      <a:pt x="58" y="0"/>
                    </a:lnTo>
                    <a:lnTo>
                      <a:pt x="152" y="118"/>
                    </a:lnTo>
                    <a:lnTo>
                      <a:pt x="16" y="187"/>
                    </a:lnTo>
                    <a:close/>
                  </a:path>
                </a:pathLst>
              </a:custGeom>
              <a:solidFill>
                <a:srgbClr val="87BBDA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08" name="Freeform 168"/>
              <p:cNvSpPr/>
              <p:nvPr/>
            </p:nvSpPr>
            <p:spPr bwMode="auto">
              <a:xfrm>
                <a:off x="2376142" y="4022790"/>
                <a:ext cx="83344" cy="131221"/>
              </a:xfrm>
              <a:custGeom>
                <a:avLst/>
                <a:gdLst/>
                <a:ahLst/>
                <a:cxnLst>
                  <a:cxn ang="0">
                    <a:pos x="0" y="32"/>
                  </a:cxn>
                  <a:cxn ang="0">
                    <a:pos x="0" y="32"/>
                  </a:cxn>
                  <a:cxn ang="0">
                    <a:pos x="10" y="24"/>
                  </a:cxn>
                  <a:cxn ang="0">
                    <a:pos x="21" y="18"/>
                  </a:cxn>
                  <a:cxn ang="0">
                    <a:pos x="32" y="13"/>
                  </a:cxn>
                  <a:cxn ang="0">
                    <a:pos x="44" y="8"/>
                  </a:cxn>
                  <a:cxn ang="0">
                    <a:pos x="55" y="5"/>
                  </a:cxn>
                  <a:cxn ang="0">
                    <a:pos x="68" y="2"/>
                  </a:cxn>
                  <a:cxn ang="0">
                    <a:pos x="81" y="0"/>
                  </a:cxn>
                  <a:cxn ang="0">
                    <a:pos x="94" y="0"/>
                  </a:cxn>
                  <a:cxn ang="0">
                    <a:pos x="94" y="150"/>
                  </a:cxn>
                  <a:cxn ang="0">
                    <a:pos x="0" y="32"/>
                  </a:cxn>
                </a:cxnLst>
                <a:rect l="0" t="0" r="r" b="b"/>
                <a:pathLst>
                  <a:path w="94" h="150">
                    <a:moveTo>
                      <a:pt x="0" y="32"/>
                    </a:moveTo>
                    <a:lnTo>
                      <a:pt x="0" y="32"/>
                    </a:lnTo>
                    <a:lnTo>
                      <a:pt x="10" y="24"/>
                    </a:lnTo>
                    <a:lnTo>
                      <a:pt x="21" y="18"/>
                    </a:lnTo>
                    <a:lnTo>
                      <a:pt x="32" y="13"/>
                    </a:lnTo>
                    <a:lnTo>
                      <a:pt x="44" y="8"/>
                    </a:lnTo>
                    <a:lnTo>
                      <a:pt x="55" y="5"/>
                    </a:lnTo>
                    <a:lnTo>
                      <a:pt x="68" y="2"/>
                    </a:lnTo>
                    <a:lnTo>
                      <a:pt x="81" y="0"/>
                    </a:lnTo>
                    <a:lnTo>
                      <a:pt x="94" y="0"/>
                    </a:lnTo>
                    <a:lnTo>
                      <a:pt x="94" y="150"/>
                    </a:lnTo>
                    <a:lnTo>
                      <a:pt x="0" y="32"/>
                    </a:lnTo>
                    <a:close/>
                  </a:path>
                </a:pathLst>
              </a:custGeom>
              <a:solidFill>
                <a:srgbClr val="73ACCD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09" name="Freeform 169"/>
              <p:cNvSpPr/>
              <p:nvPr/>
            </p:nvSpPr>
            <p:spPr bwMode="auto">
              <a:xfrm>
                <a:off x="2459484" y="4022790"/>
                <a:ext cx="93983" cy="13122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150"/>
                  </a:cxn>
                  <a:cxn ang="0">
                    <a:pos x="106" y="45"/>
                  </a:cxn>
                  <a:cxn ang="0">
                    <a:pos x="106" y="45"/>
                  </a:cxn>
                  <a:cxn ang="0">
                    <a:pos x="96" y="34"/>
                  </a:cxn>
                  <a:cxn ang="0">
                    <a:pos x="83" y="26"/>
                  </a:cxn>
                  <a:cxn ang="0">
                    <a:pos x="72" y="18"/>
                  </a:cxn>
                  <a:cxn ang="0">
                    <a:pos x="57" y="11"/>
                  </a:cxn>
                  <a:cxn ang="0">
                    <a:pos x="45" y="7"/>
                  </a:cxn>
                  <a:cxn ang="0">
                    <a:pos x="30" y="3"/>
                  </a:cxn>
                  <a:cxn ang="0">
                    <a:pos x="14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106" h="150">
                    <a:moveTo>
                      <a:pt x="0" y="0"/>
                    </a:moveTo>
                    <a:lnTo>
                      <a:pt x="0" y="150"/>
                    </a:lnTo>
                    <a:lnTo>
                      <a:pt x="106" y="45"/>
                    </a:lnTo>
                    <a:lnTo>
                      <a:pt x="106" y="45"/>
                    </a:lnTo>
                    <a:lnTo>
                      <a:pt x="96" y="34"/>
                    </a:lnTo>
                    <a:lnTo>
                      <a:pt x="83" y="26"/>
                    </a:lnTo>
                    <a:lnTo>
                      <a:pt x="72" y="18"/>
                    </a:lnTo>
                    <a:lnTo>
                      <a:pt x="57" y="11"/>
                    </a:lnTo>
                    <a:lnTo>
                      <a:pt x="45" y="7"/>
                    </a:lnTo>
                    <a:lnTo>
                      <a:pt x="30" y="3"/>
                    </a:lnTo>
                    <a:lnTo>
                      <a:pt x="14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609DC1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10" name="Freeform 170"/>
              <p:cNvSpPr/>
              <p:nvPr/>
            </p:nvSpPr>
            <p:spPr bwMode="auto">
              <a:xfrm>
                <a:off x="1563989" y="4311832"/>
                <a:ext cx="611775" cy="1418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690" y="0"/>
                  </a:cxn>
                  <a:cxn ang="0">
                    <a:pos x="690" y="16"/>
                  </a:cxn>
                  <a:cxn ang="0">
                    <a:pos x="2" y="16"/>
                  </a:cxn>
                  <a:cxn ang="0">
                    <a:pos x="0" y="0"/>
                  </a:cxn>
                </a:cxnLst>
                <a:rect l="0" t="0" r="r" b="b"/>
                <a:pathLst>
                  <a:path w="690" h="16">
                    <a:moveTo>
                      <a:pt x="0" y="0"/>
                    </a:moveTo>
                    <a:lnTo>
                      <a:pt x="690" y="0"/>
                    </a:lnTo>
                    <a:lnTo>
                      <a:pt x="690" y="16"/>
                    </a:lnTo>
                    <a:lnTo>
                      <a:pt x="2" y="1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CCCCC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11" name="Freeform 171"/>
              <p:cNvSpPr/>
              <p:nvPr/>
            </p:nvSpPr>
            <p:spPr bwMode="auto">
              <a:xfrm>
                <a:off x="1563989" y="3983778"/>
                <a:ext cx="109942" cy="328053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124" y="0"/>
                  </a:cxn>
                  <a:cxn ang="0">
                    <a:pos x="124" y="370"/>
                  </a:cxn>
                  <a:cxn ang="0">
                    <a:pos x="0" y="370"/>
                  </a:cxn>
                  <a:cxn ang="0">
                    <a:pos x="2" y="0"/>
                  </a:cxn>
                </a:cxnLst>
                <a:rect l="0" t="0" r="r" b="b"/>
                <a:pathLst>
                  <a:path w="124" h="370">
                    <a:moveTo>
                      <a:pt x="2" y="0"/>
                    </a:moveTo>
                    <a:lnTo>
                      <a:pt x="124" y="0"/>
                    </a:lnTo>
                    <a:lnTo>
                      <a:pt x="124" y="370"/>
                    </a:lnTo>
                    <a:lnTo>
                      <a:pt x="0" y="37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4C8EB4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12" name="Rectangle 172"/>
              <p:cNvSpPr>
                <a:spLocks noChangeArrowheads="1"/>
              </p:cNvSpPr>
              <p:nvPr/>
            </p:nvSpPr>
            <p:spPr bwMode="auto">
              <a:xfrm>
                <a:off x="1689890" y="4106134"/>
                <a:ext cx="108169" cy="205698"/>
              </a:xfrm>
              <a:prstGeom prst="rect">
                <a:avLst/>
              </a:prstGeom>
              <a:solidFill>
                <a:srgbClr val="609DC1"/>
              </a:solidFill>
              <a:ln w="9525">
                <a:noFill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13" name="Rectangle 173"/>
              <p:cNvSpPr>
                <a:spLocks noChangeArrowheads="1"/>
              </p:cNvSpPr>
              <p:nvPr/>
            </p:nvSpPr>
            <p:spPr bwMode="auto">
              <a:xfrm>
                <a:off x="1815792" y="4175290"/>
                <a:ext cx="108169" cy="136541"/>
              </a:xfrm>
              <a:prstGeom prst="rect">
                <a:avLst/>
              </a:prstGeom>
              <a:solidFill>
                <a:srgbClr val="73ACCD"/>
              </a:solidFill>
              <a:ln w="9525">
                <a:noFill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14" name="Rectangle 174"/>
              <p:cNvSpPr>
                <a:spLocks noChangeArrowheads="1"/>
              </p:cNvSpPr>
              <p:nvPr/>
            </p:nvSpPr>
            <p:spPr bwMode="auto">
              <a:xfrm>
                <a:off x="1941693" y="4113227"/>
                <a:ext cx="108169" cy="198605"/>
              </a:xfrm>
              <a:prstGeom prst="rect">
                <a:avLst/>
              </a:prstGeom>
              <a:solidFill>
                <a:srgbClr val="87BBDA"/>
              </a:solidFill>
              <a:ln w="9525">
                <a:noFill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15" name="Rectangle 175"/>
              <p:cNvSpPr>
                <a:spLocks noChangeArrowheads="1"/>
              </p:cNvSpPr>
              <p:nvPr/>
            </p:nvSpPr>
            <p:spPr bwMode="auto">
              <a:xfrm>
                <a:off x="2067595" y="4168197"/>
                <a:ext cx="108169" cy="143634"/>
              </a:xfrm>
              <a:prstGeom prst="rect">
                <a:avLst/>
              </a:prstGeom>
              <a:solidFill>
                <a:srgbClr val="9ACAE6"/>
              </a:solidFill>
              <a:ln w="9525">
                <a:noFill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16" name="Rectangle 176"/>
              <p:cNvSpPr>
                <a:spLocks noChangeArrowheads="1"/>
              </p:cNvSpPr>
              <p:nvPr/>
            </p:nvSpPr>
            <p:spPr bwMode="auto">
              <a:xfrm>
                <a:off x="2333584" y="4311832"/>
                <a:ext cx="54972" cy="14186"/>
              </a:xfrm>
              <a:prstGeom prst="rect">
                <a:avLst/>
              </a:prstGeom>
              <a:solidFill>
                <a:srgbClr val="CCCCCC"/>
              </a:solidFill>
              <a:ln w="9525">
                <a:noFill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17" name="Rectangle 177"/>
              <p:cNvSpPr>
                <a:spLocks noChangeArrowheads="1"/>
              </p:cNvSpPr>
              <p:nvPr/>
            </p:nvSpPr>
            <p:spPr bwMode="auto">
              <a:xfrm>
                <a:off x="2415153" y="4311832"/>
                <a:ext cx="163140" cy="14186"/>
              </a:xfrm>
              <a:prstGeom prst="rect">
                <a:avLst/>
              </a:prstGeom>
              <a:solidFill>
                <a:srgbClr val="CCCCCC"/>
              </a:solidFill>
              <a:ln w="9525">
                <a:noFill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18" name="Rectangle 178"/>
              <p:cNvSpPr>
                <a:spLocks noChangeArrowheads="1"/>
              </p:cNvSpPr>
              <p:nvPr/>
            </p:nvSpPr>
            <p:spPr bwMode="auto">
              <a:xfrm>
                <a:off x="1563989" y="4375669"/>
                <a:ext cx="471687" cy="31919"/>
              </a:xfrm>
              <a:prstGeom prst="rect">
                <a:avLst/>
              </a:prstGeom>
              <a:solidFill>
                <a:srgbClr val="CCCCCC"/>
              </a:solidFill>
              <a:ln w="9525">
                <a:noFill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19" name="Rectangle 179"/>
              <p:cNvSpPr>
                <a:spLocks noChangeArrowheads="1"/>
              </p:cNvSpPr>
              <p:nvPr/>
            </p:nvSpPr>
            <p:spPr bwMode="auto">
              <a:xfrm>
                <a:off x="1563989" y="4430640"/>
                <a:ext cx="471687" cy="31919"/>
              </a:xfrm>
              <a:prstGeom prst="rect">
                <a:avLst/>
              </a:prstGeom>
              <a:solidFill>
                <a:srgbClr val="CCCCCC"/>
              </a:solidFill>
              <a:ln w="9525">
                <a:noFill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20" name="Rectangle 180"/>
              <p:cNvSpPr>
                <a:spLocks noChangeArrowheads="1"/>
              </p:cNvSpPr>
              <p:nvPr/>
            </p:nvSpPr>
            <p:spPr bwMode="auto">
              <a:xfrm>
                <a:off x="1563989" y="4485611"/>
                <a:ext cx="471687" cy="31919"/>
              </a:xfrm>
              <a:prstGeom prst="rect">
                <a:avLst/>
              </a:prstGeom>
              <a:solidFill>
                <a:srgbClr val="CCCCCC"/>
              </a:solidFill>
              <a:ln w="9525">
                <a:noFill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21" name="Rectangle 181"/>
              <p:cNvSpPr>
                <a:spLocks noChangeArrowheads="1"/>
              </p:cNvSpPr>
              <p:nvPr/>
            </p:nvSpPr>
            <p:spPr bwMode="auto">
              <a:xfrm>
                <a:off x="1563989" y="4540582"/>
                <a:ext cx="471687" cy="31919"/>
              </a:xfrm>
              <a:prstGeom prst="rect">
                <a:avLst/>
              </a:prstGeom>
              <a:solidFill>
                <a:srgbClr val="CCCCCC"/>
              </a:solidFill>
              <a:ln w="9525">
                <a:noFill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22" name="Rectangle 182"/>
              <p:cNvSpPr>
                <a:spLocks noChangeArrowheads="1"/>
              </p:cNvSpPr>
              <p:nvPr/>
            </p:nvSpPr>
            <p:spPr bwMode="auto">
              <a:xfrm>
                <a:off x="1563989" y="4595553"/>
                <a:ext cx="471687" cy="31919"/>
              </a:xfrm>
              <a:prstGeom prst="rect">
                <a:avLst/>
              </a:prstGeom>
              <a:solidFill>
                <a:srgbClr val="CCCCCC"/>
              </a:solidFill>
              <a:ln w="9525">
                <a:noFill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23" name="Rectangle 183"/>
              <p:cNvSpPr>
                <a:spLocks noChangeArrowheads="1"/>
              </p:cNvSpPr>
              <p:nvPr/>
            </p:nvSpPr>
            <p:spPr bwMode="auto">
              <a:xfrm>
                <a:off x="1563989" y="4650524"/>
                <a:ext cx="471687" cy="30146"/>
              </a:xfrm>
              <a:prstGeom prst="rect">
                <a:avLst/>
              </a:prstGeom>
              <a:solidFill>
                <a:srgbClr val="CCCCCC"/>
              </a:solidFill>
              <a:ln w="9525">
                <a:noFill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24" name="Rectangle 184"/>
              <p:cNvSpPr>
                <a:spLocks noChangeArrowheads="1"/>
              </p:cNvSpPr>
              <p:nvPr/>
            </p:nvSpPr>
            <p:spPr bwMode="auto">
              <a:xfrm>
                <a:off x="1563989" y="4705495"/>
                <a:ext cx="471687" cy="31919"/>
              </a:xfrm>
              <a:prstGeom prst="rect">
                <a:avLst/>
              </a:prstGeom>
              <a:solidFill>
                <a:srgbClr val="CCCCCC"/>
              </a:solidFill>
              <a:ln w="9525">
                <a:noFill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25" name="Rectangle 185"/>
              <p:cNvSpPr>
                <a:spLocks noChangeArrowheads="1"/>
              </p:cNvSpPr>
              <p:nvPr/>
            </p:nvSpPr>
            <p:spPr bwMode="auto">
              <a:xfrm>
                <a:off x="1563989" y="4758693"/>
                <a:ext cx="235844" cy="31919"/>
              </a:xfrm>
              <a:prstGeom prst="rect">
                <a:avLst/>
              </a:prstGeom>
              <a:solidFill>
                <a:srgbClr val="CCCCCC"/>
              </a:solidFill>
              <a:ln w="9525">
                <a:noFill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26" name="Rectangle 186"/>
              <p:cNvSpPr>
                <a:spLocks noChangeArrowheads="1"/>
              </p:cNvSpPr>
              <p:nvPr/>
            </p:nvSpPr>
            <p:spPr bwMode="auto">
              <a:xfrm>
                <a:off x="2119019" y="4375669"/>
                <a:ext cx="473461" cy="31919"/>
              </a:xfrm>
              <a:prstGeom prst="rect">
                <a:avLst/>
              </a:prstGeom>
              <a:solidFill>
                <a:srgbClr val="CCCCCC"/>
              </a:solidFill>
              <a:ln w="9525">
                <a:noFill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27" name="Rectangle 187"/>
              <p:cNvSpPr>
                <a:spLocks noChangeArrowheads="1"/>
              </p:cNvSpPr>
              <p:nvPr/>
            </p:nvSpPr>
            <p:spPr bwMode="auto">
              <a:xfrm>
                <a:off x="2119019" y="4430640"/>
                <a:ext cx="473461" cy="31919"/>
              </a:xfrm>
              <a:prstGeom prst="rect">
                <a:avLst/>
              </a:prstGeom>
              <a:solidFill>
                <a:srgbClr val="CCCCCC"/>
              </a:solidFill>
              <a:ln w="9525">
                <a:noFill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28" name="Rectangle 188"/>
              <p:cNvSpPr>
                <a:spLocks noChangeArrowheads="1"/>
              </p:cNvSpPr>
              <p:nvPr/>
            </p:nvSpPr>
            <p:spPr bwMode="auto">
              <a:xfrm>
                <a:off x="2119019" y="4485611"/>
                <a:ext cx="473461" cy="31919"/>
              </a:xfrm>
              <a:prstGeom prst="rect">
                <a:avLst/>
              </a:prstGeom>
              <a:solidFill>
                <a:srgbClr val="CCCCCC"/>
              </a:solidFill>
              <a:ln w="9525">
                <a:noFill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29" name="Rectangle 189"/>
              <p:cNvSpPr>
                <a:spLocks noChangeArrowheads="1"/>
              </p:cNvSpPr>
              <p:nvPr/>
            </p:nvSpPr>
            <p:spPr bwMode="auto">
              <a:xfrm>
                <a:off x="2119019" y="4540582"/>
                <a:ext cx="473461" cy="31919"/>
              </a:xfrm>
              <a:prstGeom prst="rect">
                <a:avLst/>
              </a:prstGeom>
              <a:solidFill>
                <a:srgbClr val="CCCCCC"/>
              </a:solidFill>
              <a:ln w="9525">
                <a:noFill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30" name="Rectangle 190"/>
              <p:cNvSpPr>
                <a:spLocks noChangeArrowheads="1"/>
              </p:cNvSpPr>
              <p:nvPr/>
            </p:nvSpPr>
            <p:spPr bwMode="auto">
              <a:xfrm>
                <a:off x="2119019" y="4595553"/>
                <a:ext cx="473461" cy="31919"/>
              </a:xfrm>
              <a:prstGeom prst="rect">
                <a:avLst/>
              </a:prstGeom>
              <a:solidFill>
                <a:srgbClr val="CCCCCC"/>
              </a:solidFill>
              <a:ln w="9525">
                <a:noFill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31" name="Rectangle 191"/>
              <p:cNvSpPr>
                <a:spLocks noChangeArrowheads="1"/>
              </p:cNvSpPr>
              <p:nvPr/>
            </p:nvSpPr>
            <p:spPr bwMode="auto">
              <a:xfrm>
                <a:off x="2119019" y="4650524"/>
                <a:ext cx="473461" cy="30146"/>
              </a:xfrm>
              <a:prstGeom prst="rect">
                <a:avLst/>
              </a:prstGeom>
              <a:solidFill>
                <a:srgbClr val="CCCCCC"/>
              </a:solidFill>
              <a:ln w="9525">
                <a:noFill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32" name="Rectangle 192"/>
              <p:cNvSpPr>
                <a:spLocks noChangeArrowheads="1"/>
              </p:cNvSpPr>
              <p:nvPr/>
            </p:nvSpPr>
            <p:spPr bwMode="auto">
              <a:xfrm>
                <a:off x="2119019" y="4705495"/>
                <a:ext cx="473461" cy="31919"/>
              </a:xfrm>
              <a:prstGeom prst="rect">
                <a:avLst/>
              </a:prstGeom>
              <a:solidFill>
                <a:srgbClr val="CCCCCC"/>
              </a:solidFill>
              <a:ln w="9525">
                <a:noFill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33" name="Rectangle 193"/>
              <p:cNvSpPr>
                <a:spLocks noChangeArrowheads="1"/>
              </p:cNvSpPr>
              <p:nvPr/>
            </p:nvSpPr>
            <p:spPr bwMode="auto">
              <a:xfrm>
                <a:off x="2119019" y="4758693"/>
                <a:ext cx="333373" cy="31919"/>
              </a:xfrm>
              <a:prstGeom prst="rect">
                <a:avLst/>
              </a:prstGeom>
              <a:solidFill>
                <a:srgbClr val="CCCCCC"/>
              </a:solidFill>
              <a:ln w="9525">
                <a:noFill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34" name="Freeform 194"/>
              <p:cNvSpPr/>
              <p:nvPr/>
            </p:nvSpPr>
            <p:spPr bwMode="auto">
              <a:xfrm>
                <a:off x="2674049" y="4700175"/>
                <a:ext cx="297907" cy="473461"/>
              </a:xfrm>
              <a:custGeom>
                <a:avLst/>
                <a:gdLst/>
                <a:ahLst/>
                <a:cxnLst>
                  <a:cxn ang="0">
                    <a:pos x="295" y="529"/>
                  </a:cxn>
                  <a:cxn ang="0">
                    <a:pos x="337" y="516"/>
                  </a:cxn>
                  <a:cxn ang="0">
                    <a:pos x="316" y="466"/>
                  </a:cxn>
                  <a:cxn ang="0">
                    <a:pos x="150" y="69"/>
                  </a:cxn>
                  <a:cxn ang="0">
                    <a:pos x="150" y="69"/>
                  </a:cxn>
                  <a:cxn ang="0">
                    <a:pos x="144" y="55"/>
                  </a:cxn>
                  <a:cxn ang="0">
                    <a:pos x="136" y="43"/>
                  </a:cxn>
                  <a:cxn ang="0">
                    <a:pos x="129" y="32"/>
                  </a:cxn>
                  <a:cxn ang="0">
                    <a:pos x="120" y="22"/>
                  </a:cxn>
                  <a:cxn ang="0">
                    <a:pos x="111" y="16"/>
                  </a:cxn>
                  <a:cxn ang="0">
                    <a:pos x="102" y="10"/>
                  </a:cxn>
                  <a:cxn ang="0">
                    <a:pos x="92" y="6"/>
                  </a:cxn>
                  <a:cxn ang="0">
                    <a:pos x="83" y="3"/>
                  </a:cxn>
                  <a:cxn ang="0">
                    <a:pos x="73" y="2"/>
                  </a:cxn>
                  <a:cxn ang="0">
                    <a:pos x="63" y="0"/>
                  </a:cxn>
                  <a:cxn ang="0">
                    <a:pos x="42" y="2"/>
                  </a:cxn>
                  <a:cxn ang="0">
                    <a:pos x="21" y="5"/>
                  </a:cxn>
                  <a:cxn ang="0">
                    <a:pos x="0" y="11"/>
                  </a:cxn>
                  <a:cxn ang="0">
                    <a:pos x="197" y="479"/>
                  </a:cxn>
                  <a:cxn ang="0">
                    <a:pos x="197" y="479"/>
                  </a:cxn>
                  <a:cxn ang="0">
                    <a:pos x="203" y="494"/>
                  </a:cxn>
                  <a:cxn ang="0">
                    <a:pos x="213" y="505"/>
                  </a:cxn>
                  <a:cxn ang="0">
                    <a:pos x="224" y="516"/>
                  </a:cxn>
                  <a:cxn ang="0">
                    <a:pos x="237" y="524"/>
                  </a:cxn>
                  <a:cxn ang="0">
                    <a:pos x="251" y="529"/>
                  </a:cxn>
                  <a:cxn ang="0">
                    <a:pos x="266" y="532"/>
                  </a:cxn>
                  <a:cxn ang="0">
                    <a:pos x="280" y="532"/>
                  </a:cxn>
                  <a:cxn ang="0">
                    <a:pos x="295" y="529"/>
                  </a:cxn>
                  <a:cxn ang="0">
                    <a:pos x="295" y="529"/>
                  </a:cxn>
                </a:cxnLst>
                <a:rect l="0" t="0" r="r" b="b"/>
                <a:pathLst>
                  <a:path w="337" h="532">
                    <a:moveTo>
                      <a:pt x="295" y="529"/>
                    </a:moveTo>
                    <a:lnTo>
                      <a:pt x="337" y="516"/>
                    </a:lnTo>
                    <a:lnTo>
                      <a:pt x="316" y="466"/>
                    </a:lnTo>
                    <a:lnTo>
                      <a:pt x="150" y="69"/>
                    </a:lnTo>
                    <a:lnTo>
                      <a:pt x="150" y="69"/>
                    </a:lnTo>
                    <a:lnTo>
                      <a:pt x="144" y="55"/>
                    </a:lnTo>
                    <a:lnTo>
                      <a:pt x="136" y="43"/>
                    </a:lnTo>
                    <a:lnTo>
                      <a:pt x="129" y="32"/>
                    </a:lnTo>
                    <a:lnTo>
                      <a:pt x="120" y="22"/>
                    </a:lnTo>
                    <a:lnTo>
                      <a:pt x="111" y="16"/>
                    </a:lnTo>
                    <a:lnTo>
                      <a:pt x="102" y="10"/>
                    </a:lnTo>
                    <a:lnTo>
                      <a:pt x="92" y="6"/>
                    </a:lnTo>
                    <a:lnTo>
                      <a:pt x="83" y="3"/>
                    </a:lnTo>
                    <a:lnTo>
                      <a:pt x="73" y="2"/>
                    </a:lnTo>
                    <a:lnTo>
                      <a:pt x="63" y="0"/>
                    </a:lnTo>
                    <a:lnTo>
                      <a:pt x="42" y="2"/>
                    </a:lnTo>
                    <a:lnTo>
                      <a:pt x="21" y="5"/>
                    </a:lnTo>
                    <a:lnTo>
                      <a:pt x="0" y="11"/>
                    </a:lnTo>
                    <a:lnTo>
                      <a:pt x="197" y="479"/>
                    </a:lnTo>
                    <a:lnTo>
                      <a:pt x="197" y="479"/>
                    </a:lnTo>
                    <a:lnTo>
                      <a:pt x="203" y="494"/>
                    </a:lnTo>
                    <a:lnTo>
                      <a:pt x="213" y="505"/>
                    </a:lnTo>
                    <a:lnTo>
                      <a:pt x="224" y="516"/>
                    </a:lnTo>
                    <a:lnTo>
                      <a:pt x="237" y="524"/>
                    </a:lnTo>
                    <a:lnTo>
                      <a:pt x="251" y="529"/>
                    </a:lnTo>
                    <a:lnTo>
                      <a:pt x="266" y="532"/>
                    </a:lnTo>
                    <a:lnTo>
                      <a:pt x="280" y="532"/>
                    </a:lnTo>
                    <a:lnTo>
                      <a:pt x="295" y="529"/>
                    </a:lnTo>
                    <a:lnTo>
                      <a:pt x="295" y="529"/>
                    </a:lnTo>
                    <a:close/>
                  </a:path>
                </a:pathLst>
              </a:custGeom>
              <a:solidFill>
                <a:srgbClr val="F2CAA9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35" name="Freeform 195"/>
              <p:cNvSpPr/>
              <p:nvPr/>
            </p:nvSpPr>
            <p:spPr bwMode="auto">
              <a:xfrm>
                <a:off x="2714834" y="4889914"/>
                <a:ext cx="416716" cy="296135"/>
              </a:xfrm>
              <a:custGeom>
                <a:avLst/>
                <a:gdLst/>
                <a:ahLst/>
                <a:cxnLst>
                  <a:cxn ang="0">
                    <a:pos x="0" y="129"/>
                  </a:cxn>
                  <a:cxn ang="0">
                    <a:pos x="405" y="0"/>
                  </a:cxn>
                  <a:cxn ang="0">
                    <a:pos x="471" y="206"/>
                  </a:cxn>
                  <a:cxn ang="0">
                    <a:pos x="64" y="335"/>
                  </a:cxn>
                  <a:cxn ang="0">
                    <a:pos x="0" y="129"/>
                  </a:cxn>
                </a:cxnLst>
                <a:rect l="0" t="0" r="r" b="b"/>
                <a:pathLst>
                  <a:path w="471" h="335">
                    <a:moveTo>
                      <a:pt x="0" y="129"/>
                    </a:moveTo>
                    <a:lnTo>
                      <a:pt x="405" y="0"/>
                    </a:lnTo>
                    <a:lnTo>
                      <a:pt x="471" y="206"/>
                    </a:lnTo>
                    <a:lnTo>
                      <a:pt x="64" y="335"/>
                    </a:lnTo>
                    <a:lnTo>
                      <a:pt x="0" y="129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36" name="Freeform 196"/>
              <p:cNvSpPr/>
              <p:nvPr/>
            </p:nvSpPr>
            <p:spPr bwMode="auto">
              <a:xfrm>
                <a:off x="2737887" y="5031775"/>
                <a:ext cx="503605" cy="299681"/>
              </a:xfrm>
              <a:custGeom>
                <a:avLst/>
                <a:gdLst/>
                <a:ahLst/>
                <a:cxnLst>
                  <a:cxn ang="0">
                    <a:pos x="0" y="147"/>
                  </a:cxn>
                  <a:cxn ang="0">
                    <a:pos x="459" y="0"/>
                  </a:cxn>
                  <a:cxn ang="0">
                    <a:pos x="568" y="338"/>
                  </a:cxn>
                  <a:cxn ang="0">
                    <a:pos x="61" y="338"/>
                  </a:cxn>
                  <a:cxn ang="0">
                    <a:pos x="0" y="147"/>
                  </a:cxn>
                </a:cxnLst>
                <a:rect l="0" t="0" r="r" b="b"/>
                <a:pathLst>
                  <a:path w="568" h="338">
                    <a:moveTo>
                      <a:pt x="0" y="147"/>
                    </a:moveTo>
                    <a:lnTo>
                      <a:pt x="459" y="0"/>
                    </a:lnTo>
                    <a:lnTo>
                      <a:pt x="568" y="338"/>
                    </a:lnTo>
                    <a:lnTo>
                      <a:pt x="61" y="338"/>
                    </a:lnTo>
                    <a:lnTo>
                      <a:pt x="0" y="147"/>
                    </a:ln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37" name="Freeform 197"/>
              <p:cNvSpPr/>
              <p:nvPr/>
            </p:nvSpPr>
            <p:spPr bwMode="auto">
              <a:xfrm>
                <a:off x="2941811" y="5031775"/>
                <a:ext cx="299681" cy="299681"/>
              </a:xfrm>
              <a:custGeom>
                <a:avLst/>
                <a:gdLst/>
                <a:ahLst/>
                <a:cxnLst>
                  <a:cxn ang="0">
                    <a:pos x="0" y="74"/>
                  </a:cxn>
                  <a:cxn ang="0">
                    <a:pos x="229" y="0"/>
                  </a:cxn>
                  <a:cxn ang="0">
                    <a:pos x="338" y="338"/>
                  </a:cxn>
                  <a:cxn ang="0">
                    <a:pos x="86" y="338"/>
                  </a:cxn>
                  <a:cxn ang="0">
                    <a:pos x="0" y="74"/>
                  </a:cxn>
                </a:cxnLst>
                <a:rect l="0" t="0" r="r" b="b"/>
                <a:pathLst>
                  <a:path w="338" h="338">
                    <a:moveTo>
                      <a:pt x="0" y="74"/>
                    </a:moveTo>
                    <a:lnTo>
                      <a:pt x="229" y="0"/>
                    </a:lnTo>
                    <a:lnTo>
                      <a:pt x="338" y="338"/>
                    </a:lnTo>
                    <a:lnTo>
                      <a:pt x="86" y="338"/>
                    </a:lnTo>
                    <a:lnTo>
                      <a:pt x="0" y="74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38" name="Freeform 198"/>
              <p:cNvSpPr/>
              <p:nvPr/>
            </p:nvSpPr>
            <p:spPr bwMode="auto">
              <a:xfrm>
                <a:off x="2468351" y="4349070"/>
                <a:ext cx="507152" cy="590496"/>
              </a:xfrm>
              <a:custGeom>
                <a:avLst/>
                <a:gdLst/>
                <a:ahLst/>
                <a:cxnLst>
                  <a:cxn ang="0">
                    <a:pos x="38" y="4"/>
                  </a:cxn>
                  <a:cxn ang="0">
                    <a:pos x="38" y="4"/>
                  </a:cxn>
                  <a:cxn ang="0">
                    <a:pos x="38" y="4"/>
                  </a:cxn>
                  <a:cxn ang="0">
                    <a:pos x="50" y="0"/>
                  </a:cxn>
                  <a:cxn ang="0">
                    <a:pos x="63" y="0"/>
                  </a:cxn>
                  <a:cxn ang="0">
                    <a:pos x="74" y="0"/>
                  </a:cxn>
                  <a:cxn ang="0">
                    <a:pos x="85" y="3"/>
                  </a:cxn>
                  <a:cxn ang="0">
                    <a:pos x="96" y="9"/>
                  </a:cxn>
                  <a:cxn ang="0">
                    <a:pos x="106" y="16"/>
                  </a:cxn>
                  <a:cxn ang="0">
                    <a:pos x="114" y="25"/>
                  </a:cxn>
                  <a:cxn ang="0">
                    <a:pos x="120" y="37"/>
                  </a:cxn>
                  <a:cxn ang="0">
                    <a:pos x="201" y="210"/>
                  </a:cxn>
                  <a:cxn ang="0">
                    <a:pos x="354" y="321"/>
                  </a:cxn>
                  <a:cxn ang="0">
                    <a:pos x="571" y="448"/>
                  </a:cxn>
                  <a:cxn ang="0">
                    <a:pos x="465" y="666"/>
                  </a:cxn>
                  <a:cxn ang="0">
                    <a:pos x="309" y="556"/>
                  </a:cxn>
                  <a:cxn ang="0">
                    <a:pos x="309" y="556"/>
                  </a:cxn>
                  <a:cxn ang="0">
                    <a:pos x="297" y="558"/>
                  </a:cxn>
                  <a:cxn ang="0">
                    <a:pos x="288" y="559"/>
                  </a:cxn>
                  <a:cxn ang="0">
                    <a:pos x="277" y="558"/>
                  </a:cxn>
                  <a:cxn ang="0">
                    <a:pos x="267" y="555"/>
                  </a:cxn>
                  <a:cxn ang="0">
                    <a:pos x="257" y="550"/>
                  </a:cxn>
                  <a:cxn ang="0">
                    <a:pos x="246" y="543"/>
                  </a:cxn>
                  <a:cxn ang="0">
                    <a:pos x="228" y="529"/>
                  </a:cxn>
                  <a:cxn ang="0">
                    <a:pos x="211" y="510"/>
                  </a:cxn>
                  <a:cxn ang="0">
                    <a:pos x="196" y="490"/>
                  </a:cxn>
                  <a:cxn ang="0">
                    <a:pos x="183" y="473"/>
                  </a:cxn>
                  <a:cxn ang="0">
                    <a:pos x="174" y="455"/>
                  </a:cxn>
                  <a:cxn ang="0">
                    <a:pos x="6" y="88"/>
                  </a:cxn>
                  <a:cxn ang="0">
                    <a:pos x="6" y="88"/>
                  </a:cxn>
                  <a:cxn ang="0">
                    <a:pos x="1" y="75"/>
                  </a:cxn>
                  <a:cxn ang="0">
                    <a:pos x="0" y="64"/>
                  </a:cxn>
                  <a:cxn ang="0">
                    <a:pos x="1" y="51"/>
                  </a:cxn>
                  <a:cxn ang="0">
                    <a:pos x="5" y="40"/>
                  </a:cxn>
                  <a:cxn ang="0">
                    <a:pos x="9" y="29"/>
                  </a:cxn>
                  <a:cxn ang="0">
                    <a:pos x="17" y="19"/>
                  </a:cxn>
                  <a:cxn ang="0">
                    <a:pos x="27" y="11"/>
                  </a:cxn>
                  <a:cxn ang="0">
                    <a:pos x="38" y="4"/>
                  </a:cxn>
                  <a:cxn ang="0">
                    <a:pos x="38" y="4"/>
                  </a:cxn>
                </a:cxnLst>
                <a:rect l="0" t="0" r="r" b="b"/>
                <a:pathLst>
                  <a:path w="571" h="666">
                    <a:moveTo>
                      <a:pt x="38" y="4"/>
                    </a:moveTo>
                    <a:lnTo>
                      <a:pt x="38" y="4"/>
                    </a:lnTo>
                    <a:lnTo>
                      <a:pt x="38" y="4"/>
                    </a:lnTo>
                    <a:lnTo>
                      <a:pt x="50" y="0"/>
                    </a:lnTo>
                    <a:lnTo>
                      <a:pt x="63" y="0"/>
                    </a:lnTo>
                    <a:lnTo>
                      <a:pt x="74" y="0"/>
                    </a:lnTo>
                    <a:lnTo>
                      <a:pt x="85" y="3"/>
                    </a:lnTo>
                    <a:lnTo>
                      <a:pt x="96" y="9"/>
                    </a:lnTo>
                    <a:lnTo>
                      <a:pt x="106" y="16"/>
                    </a:lnTo>
                    <a:lnTo>
                      <a:pt x="114" y="25"/>
                    </a:lnTo>
                    <a:lnTo>
                      <a:pt x="120" y="37"/>
                    </a:lnTo>
                    <a:lnTo>
                      <a:pt x="201" y="210"/>
                    </a:lnTo>
                    <a:lnTo>
                      <a:pt x="354" y="321"/>
                    </a:lnTo>
                    <a:lnTo>
                      <a:pt x="571" y="448"/>
                    </a:lnTo>
                    <a:lnTo>
                      <a:pt x="465" y="666"/>
                    </a:lnTo>
                    <a:lnTo>
                      <a:pt x="309" y="556"/>
                    </a:lnTo>
                    <a:lnTo>
                      <a:pt x="309" y="556"/>
                    </a:lnTo>
                    <a:lnTo>
                      <a:pt x="297" y="558"/>
                    </a:lnTo>
                    <a:lnTo>
                      <a:pt x="288" y="559"/>
                    </a:lnTo>
                    <a:lnTo>
                      <a:pt x="277" y="558"/>
                    </a:lnTo>
                    <a:lnTo>
                      <a:pt x="267" y="555"/>
                    </a:lnTo>
                    <a:lnTo>
                      <a:pt x="257" y="550"/>
                    </a:lnTo>
                    <a:lnTo>
                      <a:pt x="246" y="543"/>
                    </a:lnTo>
                    <a:lnTo>
                      <a:pt x="228" y="529"/>
                    </a:lnTo>
                    <a:lnTo>
                      <a:pt x="211" y="510"/>
                    </a:lnTo>
                    <a:lnTo>
                      <a:pt x="196" y="490"/>
                    </a:lnTo>
                    <a:lnTo>
                      <a:pt x="183" y="473"/>
                    </a:lnTo>
                    <a:lnTo>
                      <a:pt x="174" y="455"/>
                    </a:lnTo>
                    <a:lnTo>
                      <a:pt x="6" y="88"/>
                    </a:lnTo>
                    <a:lnTo>
                      <a:pt x="6" y="88"/>
                    </a:lnTo>
                    <a:lnTo>
                      <a:pt x="1" y="75"/>
                    </a:lnTo>
                    <a:lnTo>
                      <a:pt x="0" y="64"/>
                    </a:lnTo>
                    <a:lnTo>
                      <a:pt x="1" y="51"/>
                    </a:lnTo>
                    <a:lnTo>
                      <a:pt x="5" y="40"/>
                    </a:lnTo>
                    <a:lnTo>
                      <a:pt x="9" y="29"/>
                    </a:lnTo>
                    <a:lnTo>
                      <a:pt x="17" y="19"/>
                    </a:lnTo>
                    <a:lnTo>
                      <a:pt x="27" y="11"/>
                    </a:lnTo>
                    <a:lnTo>
                      <a:pt x="38" y="4"/>
                    </a:lnTo>
                    <a:lnTo>
                      <a:pt x="38" y="4"/>
                    </a:lnTo>
                    <a:close/>
                  </a:path>
                </a:pathLst>
              </a:custGeom>
              <a:solidFill>
                <a:srgbClr val="F2CAA9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39" name="Freeform 199"/>
              <p:cNvSpPr/>
              <p:nvPr/>
            </p:nvSpPr>
            <p:spPr bwMode="auto">
              <a:xfrm>
                <a:off x="718144" y="4673577"/>
                <a:ext cx="492966" cy="549710"/>
              </a:xfrm>
              <a:custGeom>
                <a:avLst/>
                <a:gdLst/>
                <a:ahLst/>
                <a:cxnLst>
                  <a:cxn ang="0">
                    <a:pos x="235" y="0"/>
                  </a:cxn>
                  <a:cxn ang="0">
                    <a:pos x="557" y="169"/>
                  </a:cxn>
                  <a:cxn ang="0">
                    <a:pos x="324" y="620"/>
                  </a:cxn>
                  <a:cxn ang="0">
                    <a:pos x="0" y="452"/>
                  </a:cxn>
                  <a:cxn ang="0">
                    <a:pos x="235" y="0"/>
                  </a:cxn>
                </a:cxnLst>
                <a:rect l="0" t="0" r="r" b="b"/>
                <a:pathLst>
                  <a:path w="557" h="620">
                    <a:moveTo>
                      <a:pt x="235" y="0"/>
                    </a:moveTo>
                    <a:lnTo>
                      <a:pt x="557" y="169"/>
                    </a:lnTo>
                    <a:lnTo>
                      <a:pt x="324" y="620"/>
                    </a:lnTo>
                    <a:lnTo>
                      <a:pt x="0" y="452"/>
                    </a:lnTo>
                    <a:lnTo>
                      <a:pt x="235" y="0"/>
                    </a:lnTo>
                    <a:close/>
                  </a:path>
                </a:pathLst>
              </a:custGeom>
              <a:solidFill>
                <a:srgbClr val="F2CAA9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40" name="Freeform 200"/>
              <p:cNvSpPr/>
              <p:nvPr/>
            </p:nvSpPr>
            <p:spPr bwMode="auto">
              <a:xfrm>
                <a:off x="863551" y="4095494"/>
                <a:ext cx="757182" cy="812152"/>
              </a:xfrm>
              <a:custGeom>
                <a:avLst/>
                <a:gdLst/>
                <a:ahLst/>
                <a:cxnLst>
                  <a:cxn ang="0">
                    <a:pos x="503" y="658"/>
                  </a:cxn>
                  <a:cxn ang="0">
                    <a:pos x="714" y="539"/>
                  </a:cxn>
                  <a:cxn ang="0">
                    <a:pos x="754" y="531"/>
                  </a:cxn>
                  <a:cxn ang="0">
                    <a:pos x="788" y="539"/>
                  </a:cxn>
                  <a:cxn ang="0">
                    <a:pos x="814" y="560"/>
                  </a:cxn>
                  <a:cxn ang="0">
                    <a:pos x="835" y="595"/>
                  </a:cxn>
                  <a:cxn ang="0">
                    <a:pos x="423" y="893"/>
                  </a:cxn>
                  <a:cxn ang="0">
                    <a:pos x="386" y="909"/>
                  </a:cxn>
                  <a:cxn ang="0">
                    <a:pos x="341" y="915"/>
                  </a:cxn>
                  <a:cxn ang="0">
                    <a:pos x="277" y="907"/>
                  </a:cxn>
                  <a:cxn ang="0">
                    <a:pos x="174" y="870"/>
                  </a:cxn>
                  <a:cxn ang="0">
                    <a:pos x="113" y="833"/>
                  </a:cxn>
                  <a:cxn ang="0">
                    <a:pos x="45" y="764"/>
                  </a:cxn>
                  <a:cxn ang="0">
                    <a:pos x="22" y="722"/>
                  </a:cxn>
                  <a:cxn ang="0">
                    <a:pos x="8" y="677"/>
                  </a:cxn>
                  <a:cxn ang="0">
                    <a:pos x="2" y="574"/>
                  </a:cxn>
                  <a:cxn ang="0">
                    <a:pos x="31" y="453"/>
                  </a:cxn>
                  <a:cxn ang="0">
                    <a:pos x="127" y="157"/>
                  </a:cxn>
                  <a:cxn ang="0">
                    <a:pos x="140" y="130"/>
                  </a:cxn>
                  <a:cxn ang="0">
                    <a:pos x="172" y="109"/>
                  </a:cxn>
                  <a:cxn ang="0">
                    <a:pos x="207" y="109"/>
                  </a:cxn>
                  <a:cxn ang="0">
                    <a:pos x="238" y="129"/>
                  </a:cxn>
                  <a:cxn ang="0">
                    <a:pos x="253" y="164"/>
                  </a:cxn>
                  <a:cxn ang="0">
                    <a:pos x="224" y="281"/>
                  </a:cxn>
                  <a:cxn ang="0">
                    <a:pos x="243" y="277"/>
                  </a:cxn>
                  <a:cxn ang="0">
                    <a:pos x="318" y="96"/>
                  </a:cxn>
                  <a:cxn ang="0">
                    <a:pos x="347" y="72"/>
                  </a:cxn>
                  <a:cxn ang="0">
                    <a:pos x="383" y="71"/>
                  </a:cxn>
                  <a:cxn ang="0">
                    <a:pos x="413" y="88"/>
                  </a:cxn>
                  <a:cxn ang="0">
                    <a:pos x="433" y="117"/>
                  </a:cxn>
                  <a:cxn ang="0">
                    <a:pos x="431" y="156"/>
                  </a:cxn>
                  <a:cxn ang="0">
                    <a:pos x="389" y="299"/>
                  </a:cxn>
                  <a:cxn ang="0">
                    <a:pos x="479" y="117"/>
                  </a:cxn>
                  <a:cxn ang="0">
                    <a:pos x="512" y="96"/>
                  </a:cxn>
                  <a:cxn ang="0">
                    <a:pos x="547" y="98"/>
                  </a:cxn>
                  <a:cxn ang="0">
                    <a:pos x="577" y="116"/>
                  </a:cxn>
                  <a:cxn ang="0">
                    <a:pos x="594" y="148"/>
                  </a:cxn>
                  <a:cxn ang="0">
                    <a:pos x="587" y="188"/>
                  </a:cxn>
                  <a:cxn ang="0">
                    <a:pos x="502" y="399"/>
                  </a:cxn>
                  <a:cxn ang="0">
                    <a:pos x="743" y="18"/>
                  </a:cxn>
                  <a:cxn ang="0">
                    <a:pos x="775" y="0"/>
                  </a:cxn>
                  <a:cxn ang="0">
                    <a:pos x="811" y="5"/>
                  </a:cxn>
                  <a:cxn ang="0">
                    <a:pos x="840" y="26"/>
                  </a:cxn>
                  <a:cxn ang="0">
                    <a:pos x="853" y="58"/>
                  </a:cxn>
                  <a:cxn ang="0">
                    <a:pos x="841" y="98"/>
                  </a:cxn>
                </a:cxnLst>
                <a:rect l="0" t="0" r="r" b="b"/>
                <a:pathLst>
                  <a:path w="853" h="915">
                    <a:moveTo>
                      <a:pt x="577" y="518"/>
                    </a:moveTo>
                    <a:lnTo>
                      <a:pt x="577" y="518"/>
                    </a:lnTo>
                    <a:lnTo>
                      <a:pt x="503" y="658"/>
                    </a:lnTo>
                    <a:lnTo>
                      <a:pt x="700" y="547"/>
                    </a:lnTo>
                    <a:lnTo>
                      <a:pt x="700" y="547"/>
                    </a:lnTo>
                    <a:lnTo>
                      <a:pt x="714" y="539"/>
                    </a:lnTo>
                    <a:lnTo>
                      <a:pt x="729" y="534"/>
                    </a:lnTo>
                    <a:lnTo>
                      <a:pt x="742" y="531"/>
                    </a:lnTo>
                    <a:lnTo>
                      <a:pt x="754" y="531"/>
                    </a:lnTo>
                    <a:lnTo>
                      <a:pt x="767" y="532"/>
                    </a:lnTo>
                    <a:lnTo>
                      <a:pt x="779" y="536"/>
                    </a:lnTo>
                    <a:lnTo>
                      <a:pt x="788" y="539"/>
                    </a:lnTo>
                    <a:lnTo>
                      <a:pt x="798" y="545"/>
                    </a:lnTo>
                    <a:lnTo>
                      <a:pt x="806" y="552"/>
                    </a:lnTo>
                    <a:lnTo>
                      <a:pt x="814" y="560"/>
                    </a:lnTo>
                    <a:lnTo>
                      <a:pt x="820" y="568"/>
                    </a:lnTo>
                    <a:lnTo>
                      <a:pt x="827" y="577"/>
                    </a:lnTo>
                    <a:lnTo>
                      <a:pt x="835" y="595"/>
                    </a:lnTo>
                    <a:lnTo>
                      <a:pt x="841" y="613"/>
                    </a:lnTo>
                    <a:lnTo>
                      <a:pt x="423" y="893"/>
                    </a:lnTo>
                    <a:lnTo>
                      <a:pt x="423" y="893"/>
                    </a:lnTo>
                    <a:lnTo>
                      <a:pt x="412" y="899"/>
                    </a:lnTo>
                    <a:lnTo>
                      <a:pt x="399" y="906"/>
                    </a:lnTo>
                    <a:lnTo>
                      <a:pt x="386" y="909"/>
                    </a:lnTo>
                    <a:lnTo>
                      <a:pt x="372" y="912"/>
                    </a:lnTo>
                    <a:lnTo>
                      <a:pt x="357" y="914"/>
                    </a:lnTo>
                    <a:lnTo>
                      <a:pt x="341" y="915"/>
                    </a:lnTo>
                    <a:lnTo>
                      <a:pt x="327" y="914"/>
                    </a:lnTo>
                    <a:lnTo>
                      <a:pt x="309" y="912"/>
                    </a:lnTo>
                    <a:lnTo>
                      <a:pt x="277" y="907"/>
                    </a:lnTo>
                    <a:lnTo>
                      <a:pt x="241" y="898"/>
                    </a:lnTo>
                    <a:lnTo>
                      <a:pt x="207" y="885"/>
                    </a:lnTo>
                    <a:lnTo>
                      <a:pt x="174" y="870"/>
                    </a:lnTo>
                    <a:lnTo>
                      <a:pt x="174" y="870"/>
                    </a:lnTo>
                    <a:lnTo>
                      <a:pt x="142" y="852"/>
                    </a:lnTo>
                    <a:lnTo>
                      <a:pt x="113" y="833"/>
                    </a:lnTo>
                    <a:lnTo>
                      <a:pt x="87" y="812"/>
                    </a:lnTo>
                    <a:lnTo>
                      <a:pt x="64" y="790"/>
                    </a:lnTo>
                    <a:lnTo>
                      <a:pt x="45" y="764"/>
                    </a:lnTo>
                    <a:lnTo>
                      <a:pt x="37" y="751"/>
                    </a:lnTo>
                    <a:lnTo>
                      <a:pt x="29" y="737"/>
                    </a:lnTo>
                    <a:lnTo>
                      <a:pt x="22" y="722"/>
                    </a:lnTo>
                    <a:lnTo>
                      <a:pt x="16" y="708"/>
                    </a:lnTo>
                    <a:lnTo>
                      <a:pt x="11" y="693"/>
                    </a:lnTo>
                    <a:lnTo>
                      <a:pt x="8" y="677"/>
                    </a:lnTo>
                    <a:lnTo>
                      <a:pt x="2" y="645"/>
                    </a:lnTo>
                    <a:lnTo>
                      <a:pt x="0" y="610"/>
                    </a:lnTo>
                    <a:lnTo>
                      <a:pt x="2" y="574"/>
                    </a:lnTo>
                    <a:lnTo>
                      <a:pt x="8" y="536"/>
                    </a:lnTo>
                    <a:lnTo>
                      <a:pt x="18" y="495"/>
                    </a:lnTo>
                    <a:lnTo>
                      <a:pt x="31" y="453"/>
                    </a:lnTo>
                    <a:lnTo>
                      <a:pt x="48" y="410"/>
                    </a:lnTo>
                    <a:lnTo>
                      <a:pt x="69" y="365"/>
                    </a:lnTo>
                    <a:lnTo>
                      <a:pt x="127" y="157"/>
                    </a:lnTo>
                    <a:lnTo>
                      <a:pt x="127" y="157"/>
                    </a:lnTo>
                    <a:lnTo>
                      <a:pt x="133" y="141"/>
                    </a:lnTo>
                    <a:lnTo>
                      <a:pt x="140" y="130"/>
                    </a:lnTo>
                    <a:lnTo>
                      <a:pt x="150" y="120"/>
                    </a:lnTo>
                    <a:lnTo>
                      <a:pt x="161" y="114"/>
                    </a:lnTo>
                    <a:lnTo>
                      <a:pt x="172" y="109"/>
                    </a:lnTo>
                    <a:lnTo>
                      <a:pt x="183" y="108"/>
                    </a:lnTo>
                    <a:lnTo>
                      <a:pt x="196" y="108"/>
                    </a:lnTo>
                    <a:lnTo>
                      <a:pt x="207" y="109"/>
                    </a:lnTo>
                    <a:lnTo>
                      <a:pt x="219" y="114"/>
                    </a:lnTo>
                    <a:lnTo>
                      <a:pt x="228" y="120"/>
                    </a:lnTo>
                    <a:lnTo>
                      <a:pt x="238" y="129"/>
                    </a:lnTo>
                    <a:lnTo>
                      <a:pt x="244" y="140"/>
                    </a:lnTo>
                    <a:lnTo>
                      <a:pt x="249" y="151"/>
                    </a:lnTo>
                    <a:lnTo>
                      <a:pt x="253" y="164"/>
                    </a:lnTo>
                    <a:lnTo>
                      <a:pt x="253" y="178"/>
                    </a:lnTo>
                    <a:lnTo>
                      <a:pt x="249" y="194"/>
                    </a:lnTo>
                    <a:lnTo>
                      <a:pt x="224" y="281"/>
                    </a:lnTo>
                    <a:lnTo>
                      <a:pt x="224" y="281"/>
                    </a:lnTo>
                    <a:lnTo>
                      <a:pt x="233" y="278"/>
                    </a:lnTo>
                    <a:lnTo>
                      <a:pt x="243" y="277"/>
                    </a:lnTo>
                    <a:lnTo>
                      <a:pt x="310" y="111"/>
                    </a:lnTo>
                    <a:lnTo>
                      <a:pt x="310" y="111"/>
                    </a:lnTo>
                    <a:lnTo>
                      <a:pt x="318" y="96"/>
                    </a:lnTo>
                    <a:lnTo>
                      <a:pt x="327" y="85"/>
                    </a:lnTo>
                    <a:lnTo>
                      <a:pt x="338" y="77"/>
                    </a:lnTo>
                    <a:lnTo>
                      <a:pt x="347" y="72"/>
                    </a:lnTo>
                    <a:lnTo>
                      <a:pt x="359" y="69"/>
                    </a:lnTo>
                    <a:lnTo>
                      <a:pt x="372" y="69"/>
                    </a:lnTo>
                    <a:lnTo>
                      <a:pt x="383" y="71"/>
                    </a:lnTo>
                    <a:lnTo>
                      <a:pt x="394" y="75"/>
                    </a:lnTo>
                    <a:lnTo>
                      <a:pt x="405" y="80"/>
                    </a:lnTo>
                    <a:lnTo>
                      <a:pt x="413" y="88"/>
                    </a:lnTo>
                    <a:lnTo>
                      <a:pt x="421" y="96"/>
                    </a:lnTo>
                    <a:lnTo>
                      <a:pt x="428" y="106"/>
                    </a:lnTo>
                    <a:lnTo>
                      <a:pt x="433" y="117"/>
                    </a:lnTo>
                    <a:lnTo>
                      <a:pt x="434" y="130"/>
                    </a:lnTo>
                    <a:lnTo>
                      <a:pt x="434" y="143"/>
                    </a:lnTo>
                    <a:lnTo>
                      <a:pt x="431" y="156"/>
                    </a:lnTo>
                    <a:lnTo>
                      <a:pt x="376" y="294"/>
                    </a:lnTo>
                    <a:lnTo>
                      <a:pt x="376" y="294"/>
                    </a:lnTo>
                    <a:lnTo>
                      <a:pt x="389" y="299"/>
                    </a:lnTo>
                    <a:lnTo>
                      <a:pt x="473" y="130"/>
                    </a:lnTo>
                    <a:lnTo>
                      <a:pt x="473" y="130"/>
                    </a:lnTo>
                    <a:lnTo>
                      <a:pt x="479" y="117"/>
                    </a:lnTo>
                    <a:lnTo>
                      <a:pt x="489" y="108"/>
                    </a:lnTo>
                    <a:lnTo>
                      <a:pt x="500" y="101"/>
                    </a:lnTo>
                    <a:lnTo>
                      <a:pt x="512" y="96"/>
                    </a:lnTo>
                    <a:lnTo>
                      <a:pt x="523" y="95"/>
                    </a:lnTo>
                    <a:lnTo>
                      <a:pt x="534" y="95"/>
                    </a:lnTo>
                    <a:lnTo>
                      <a:pt x="547" y="98"/>
                    </a:lnTo>
                    <a:lnTo>
                      <a:pt x="558" y="103"/>
                    </a:lnTo>
                    <a:lnTo>
                      <a:pt x="568" y="108"/>
                    </a:lnTo>
                    <a:lnTo>
                      <a:pt x="577" y="116"/>
                    </a:lnTo>
                    <a:lnTo>
                      <a:pt x="584" y="125"/>
                    </a:lnTo>
                    <a:lnTo>
                      <a:pt x="590" y="137"/>
                    </a:lnTo>
                    <a:lnTo>
                      <a:pt x="594" y="148"/>
                    </a:lnTo>
                    <a:lnTo>
                      <a:pt x="594" y="161"/>
                    </a:lnTo>
                    <a:lnTo>
                      <a:pt x="592" y="174"/>
                    </a:lnTo>
                    <a:lnTo>
                      <a:pt x="587" y="188"/>
                    </a:lnTo>
                    <a:lnTo>
                      <a:pt x="491" y="383"/>
                    </a:lnTo>
                    <a:lnTo>
                      <a:pt x="491" y="383"/>
                    </a:lnTo>
                    <a:lnTo>
                      <a:pt x="502" y="399"/>
                    </a:lnTo>
                    <a:lnTo>
                      <a:pt x="734" y="29"/>
                    </a:lnTo>
                    <a:lnTo>
                      <a:pt x="734" y="29"/>
                    </a:lnTo>
                    <a:lnTo>
                      <a:pt x="743" y="18"/>
                    </a:lnTo>
                    <a:lnTo>
                      <a:pt x="753" y="9"/>
                    </a:lnTo>
                    <a:lnTo>
                      <a:pt x="764" y="3"/>
                    </a:lnTo>
                    <a:lnTo>
                      <a:pt x="775" y="0"/>
                    </a:lnTo>
                    <a:lnTo>
                      <a:pt x="787" y="0"/>
                    </a:lnTo>
                    <a:lnTo>
                      <a:pt x="800" y="0"/>
                    </a:lnTo>
                    <a:lnTo>
                      <a:pt x="811" y="5"/>
                    </a:lnTo>
                    <a:lnTo>
                      <a:pt x="822" y="9"/>
                    </a:lnTo>
                    <a:lnTo>
                      <a:pt x="832" y="16"/>
                    </a:lnTo>
                    <a:lnTo>
                      <a:pt x="840" y="26"/>
                    </a:lnTo>
                    <a:lnTo>
                      <a:pt x="846" y="35"/>
                    </a:lnTo>
                    <a:lnTo>
                      <a:pt x="851" y="46"/>
                    </a:lnTo>
                    <a:lnTo>
                      <a:pt x="853" y="58"/>
                    </a:lnTo>
                    <a:lnTo>
                      <a:pt x="853" y="71"/>
                    </a:lnTo>
                    <a:lnTo>
                      <a:pt x="848" y="83"/>
                    </a:lnTo>
                    <a:lnTo>
                      <a:pt x="841" y="98"/>
                    </a:lnTo>
                    <a:lnTo>
                      <a:pt x="577" y="518"/>
                    </a:lnTo>
                    <a:close/>
                  </a:path>
                </a:pathLst>
              </a:custGeom>
              <a:solidFill>
                <a:srgbClr val="F2CAA9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41" name="Freeform 201"/>
              <p:cNvSpPr/>
              <p:nvPr/>
            </p:nvSpPr>
            <p:spPr bwMode="auto">
              <a:xfrm>
                <a:off x="602883" y="4829623"/>
                <a:ext cx="551484" cy="501833"/>
              </a:xfrm>
              <a:custGeom>
                <a:avLst/>
                <a:gdLst/>
                <a:ahLst/>
                <a:cxnLst>
                  <a:cxn ang="0">
                    <a:pos x="225" y="0"/>
                  </a:cxn>
                  <a:cxn ang="0">
                    <a:pos x="621" y="206"/>
                  </a:cxn>
                  <a:cxn ang="0">
                    <a:pos x="439" y="566"/>
                  </a:cxn>
                  <a:cxn ang="0">
                    <a:pos x="228" y="566"/>
                  </a:cxn>
                  <a:cxn ang="0">
                    <a:pos x="0" y="447"/>
                  </a:cxn>
                  <a:cxn ang="0">
                    <a:pos x="225" y="0"/>
                  </a:cxn>
                </a:cxnLst>
                <a:rect l="0" t="0" r="r" b="b"/>
                <a:pathLst>
                  <a:path w="621" h="566">
                    <a:moveTo>
                      <a:pt x="225" y="0"/>
                    </a:moveTo>
                    <a:lnTo>
                      <a:pt x="621" y="206"/>
                    </a:lnTo>
                    <a:lnTo>
                      <a:pt x="439" y="566"/>
                    </a:lnTo>
                    <a:lnTo>
                      <a:pt x="228" y="566"/>
                    </a:lnTo>
                    <a:lnTo>
                      <a:pt x="0" y="447"/>
                    </a:lnTo>
                    <a:lnTo>
                      <a:pt x="225" y="0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42" name="Freeform 202"/>
              <p:cNvSpPr/>
              <p:nvPr/>
            </p:nvSpPr>
            <p:spPr bwMode="auto">
              <a:xfrm>
                <a:off x="500034" y="4959071"/>
                <a:ext cx="611775" cy="372384"/>
              </a:xfrm>
              <a:custGeom>
                <a:avLst/>
                <a:gdLst/>
                <a:ahLst/>
                <a:cxnLst>
                  <a:cxn ang="0">
                    <a:pos x="603" y="420"/>
                  </a:cxn>
                  <a:cxn ang="0">
                    <a:pos x="692" y="248"/>
                  </a:cxn>
                  <a:cxn ang="0">
                    <a:pos x="217" y="0"/>
                  </a:cxn>
                  <a:cxn ang="0">
                    <a:pos x="0" y="420"/>
                  </a:cxn>
                  <a:cxn ang="0">
                    <a:pos x="603" y="420"/>
                  </a:cxn>
                </a:cxnLst>
                <a:rect l="0" t="0" r="r" b="b"/>
                <a:pathLst>
                  <a:path w="692" h="420">
                    <a:moveTo>
                      <a:pt x="603" y="420"/>
                    </a:moveTo>
                    <a:lnTo>
                      <a:pt x="692" y="248"/>
                    </a:lnTo>
                    <a:lnTo>
                      <a:pt x="217" y="0"/>
                    </a:lnTo>
                    <a:lnTo>
                      <a:pt x="0" y="420"/>
                    </a:lnTo>
                    <a:lnTo>
                      <a:pt x="603" y="420"/>
                    </a:ln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43" name="Freeform 203"/>
              <p:cNvSpPr/>
              <p:nvPr/>
            </p:nvSpPr>
            <p:spPr bwMode="auto">
              <a:xfrm>
                <a:off x="767796" y="5069013"/>
                <a:ext cx="344012" cy="262442"/>
              </a:xfrm>
              <a:custGeom>
                <a:avLst/>
                <a:gdLst/>
                <a:ahLst/>
                <a:cxnLst>
                  <a:cxn ang="0">
                    <a:pos x="300" y="296"/>
                  </a:cxn>
                  <a:cxn ang="0">
                    <a:pos x="389" y="124"/>
                  </a:cxn>
                  <a:cxn ang="0">
                    <a:pos x="152" y="0"/>
                  </a:cxn>
                  <a:cxn ang="0">
                    <a:pos x="0" y="296"/>
                  </a:cxn>
                  <a:cxn ang="0">
                    <a:pos x="300" y="296"/>
                  </a:cxn>
                </a:cxnLst>
                <a:rect l="0" t="0" r="r" b="b"/>
                <a:pathLst>
                  <a:path w="389" h="296">
                    <a:moveTo>
                      <a:pt x="300" y="296"/>
                    </a:moveTo>
                    <a:lnTo>
                      <a:pt x="389" y="124"/>
                    </a:lnTo>
                    <a:lnTo>
                      <a:pt x="152" y="0"/>
                    </a:lnTo>
                    <a:lnTo>
                      <a:pt x="0" y="296"/>
                    </a:lnTo>
                    <a:lnTo>
                      <a:pt x="300" y="296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</p:grpSp>
        <p:grpSp>
          <p:nvGrpSpPr>
            <p:cNvPr id="207" name="Group 101"/>
            <p:cNvGrpSpPr/>
            <p:nvPr/>
          </p:nvGrpSpPr>
          <p:grpSpPr>
            <a:xfrm>
              <a:off x="3643306" y="4214824"/>
              <a:ext cx="892176" cy="465138"/>
              <a:chOff x="762000" y="2654300"/>
              <a:chExt cx="892176" cy="465138"/>
            </a:xfrm>
          </p:grpSpPr>
          <p:sp>
            <p:nvSpPr>
              <p:cNvPr id="284" name="Freeform 3501"/>
              <p:cNvSpPr>
                <a:spLocks noEditPoints="1"/>
              </p:cNvSpPr>
              <p:nvPr/>
            </p:nvSpPr>
            <p:spPr bwMode="auto">
              <a:xfrm>
                <a:off x="766763" y="2670175"/>
                <a:ext cx="887413" cy="449263"/>
              </a:xfrm>
              <a:custGeom>
                <a:avLst/>
                <a:gdLst/>
                <a:ahLst/>
                <a:cxnLst>
                  <a:cxn ang="0">
                    <a:pos x="8" y="497"/>
                  </a:cxn>
                  <a:cxn ang="0">
                    <a:pos x="3" y="492"/>
                  </a:cxn>
                  <a:cxn ang="0">
                    <a:pos x="1099" y="0"/>
                  </a:cxn>
                  <a:cxn ang="0">
                    <a:pos x="1081" y="0"/>
                  </a:cxn>
                  <a:cxn ang="0">
                    <a:pos x="1034" y="8"/>
                  </a:cxn>
                  <a:cxn ang="0">
                    <a:pos x="960" y="31"/>
                  </a:cxn>
                  <a:cxn ang="0">
                    <a:pos x="894" y="59"/>
                  </a:cxn>
                  <a:cxn ang="0">
                    <a:pos x="868" y="72"/>
                  </a:cxn>
                  <a:cxn ang="0">
                    <a:pos x="851" y="75"/>
                  </a:cxn>
                  <a:cxn ang="0">
                    <a:pos x="840" y="83"/>
                  </a:cxn>
                  <a:cxn ang="0">
                    <a:pos x="837" y="96"/>
                  </a:cxn>
                  <a:cxn ang="0">
                    <a:pos x="842" y="94"/>
                  </a:cxn>
                  <a:cxn ang="0">
                    <a:pos x="3" y="492"/>
                  </a:cxn>
                  <a:cxn ang="0">
                    <a:pos x="1" y="500"/>
                  </a:cxn>
                  <a:cxn ang="0">
                    <a:pos x="1" y="519"/>
                  </a:cxn>
                  <a:cxn ang="0">
                    <a:pos x="9" y="544"/>
                  </a:cxn>
                  <a:cxn ang="0">
                    <a:pos x="22" y="560"/>
                  </a:cxn>
                  <a:cxn ang="0">
                    <a:pos x="729" y="234"/>
                  </a:cxn>
                  <a:cxn ang="0">
                    <a:pos x="729" y="236"/>
                  </a:cxn>
                  <a:cxn ang="0">
                    <a:pos x="736" y="239"/>
                  </a:cxn>
                  <a:cxn ang="0">
                    <a:pos x="741" y="239"/>
                  </a:cxn>
                  <a:cxn ang="0">
                    <a:pos x="759" y="236"/>
                  </a:cxn>
                  <a:cxn ang="0">
                    <a:pos x="788" y="228"/>
                  </a:cxn>
                  <a:cxn ang="0">
                    <a:pos x="897" y="176"/>
                  </a:cxn>
                  <a:cxn ang="0">
                    <a:pos x="899" y="177"/>
                  </a:cxn>
                  <a:cxn ang="0">
                    <a:pos x="905" y="179"/>
                  </a:cxn>
                  <a:cxn ang="0">
                    <a:pos x="912" y="176"/>
                  </a:cxn>
                  <a:cxn ang="0">
                    <a:pos x="918" y="168"/>
                  </a:cxn>
                  <a:cxn ang="0">
                    <a:pos x="939" y="155"/>
                  </a:cxn>
                  <a:cxn ang="0">
                    <a:pos x="1026" y="103"/>
                  </a:cxn>
                  <a:cxn ang="0">
                    <a:pos x="1089" y="54"/>
                  </a:cxn>
                  <a:cxn ang="0">
                    <a:pos x="1117" y="28"/>
                  </a:cxn>
                  <a:cxn ang="0">
                    <a:pos x="1117" y="24"/>
                  </a:cxn>
                  <a:cxn ang="0">
                    <a:pos x="1115" y="8"/>
                  </a:cxn>
                  <a:cxn ang="0">
                    <a:pos x="1107" y="2"/>
                  </a:cxn>
                </a:cxnLst>
                <a:rect l="0" t="0" r="r" b="b"/>
                <a:pathLst>
                  <a:path w="1117" h="565">
                    <a:moveTo>
                      <a:pt x="8" y="497"/>
                    </a:moveTo>
                    <a:lnTo>
                      <a:pt x="8" y="497"/>
                    </a:lnTo>
                    <a:lnTo>
                      <a:pt x="3" y="492"/>
                    </a:lnTo>
                    <a:lnTo>
                      <a:pt x="3" y="492"/>
                    </a:lnTo>
                    <a:lnTo>
                      <a:pt x="8" y="497"/>
                    </a:lnTo>
                    <a:close/>
                    <a:moveTo>
                      <a:pt x="1099" y="0"/>
                    </a:moveTo>
                    <a:lnTo>
                      <a:pt x="1099" y="0"/>
                    </a:lnTo>
                    <a:lnTo>
                      <a:pt x="1081" y="0"/>
                    </a:lnTo>
                    <a:lnTo>
                      <a:pt x="1061" y="3"/>
                    </a:lnTo>
                    <a:lnTo>
                      <a:pt x="1034" y="8"/>
                    </a:lnTo>
                    <a:lnTo>
                      <a:pt x="1000" y="18"/>
                    </a:lnTo>
                    <a:lnTo>
                      <a:pt x="960" y="31"/>
                    </a:lnTo>
                    <a:lnTo>
                      <a:pt x="916" y="47"/>
                    </a:lnTo>
                    <a:lnTo>
                      <a:pt x="894" y="59"/>
                    </a:lnTo>
                    <a:lnTo>
                      <a:pt x="868" y="72"/>
                    </a:lnTo>
                    <a:lnTo>
                      <a:pt x="868" y="72"/>
                    </a:lnTo>
                    <a:lnTo>
                      <a:pt x="863" y="72"/>
                    </a:lnTo>
                    <a:lnTo>
                      <a:pt x="851" y="75"/>
                    </a:lnTo>
                    <a:lnTo>
                      <a:pt x="846" y="78"/>
                    </a:lnTo>
                    <a:lnTo>
                      <a:pt x="840" y="83"/>
                    </a:lnTo>
                    <a:lnTo>
                      <a:pt x="837" y="90"/>
                    </a:lnTo>
                    <a:lnTo>
                      <a:pt x="837" y="96"/>
                    </a:lnTo>
                    <a:lnTo>
                      <a:pt x="837" y="96"/>
                    </a:lnTo>
                    <a:lnTo>
                      <a:pt x="842" y="94"/>
                    </a:lnTo>
                    <a:lnTo>
                      <a:pt x="3" y="492"/>
                    </a:lnTo>
                    <a:lnTo>
                      <a:pt x="3" y="492"/>
                    </a:lnTo>
                    <a:lnTo>
                      <a:pt x="3" y="492"/>
                    </a:lnTo>
                    <a:lnTo>
                      <a:pt x="1" y="500"/>
                    </a:lnTo>
                    <a:lnTo>
                      <a:pt x="0" y="506"/>
                    </a:lnTo>
                    <a:lnTo>
                      <a:pt x="1" y="519"/>
                    </a:lnTo>
                    <a:lnTo>
                      <a:pt x="4" y="533"/>
                    </a:lnTo>
                    <a:lnTo>
                      <a:pt x="9" y="544"/>
                    </a:lnTo>
                    <a:lnTo>
                      <a:pt x="16" y="552"/>
                    </a:lnTo>
                    <a:lnTo>
                      <a:pt x="22" y="560"/>
                    </a:lnTo>
                    <a:lnTo>
                      <a:pt x="27" y="565"/>
                    </a:lnTo>
                    <a:lnTo>
                      <a:pt x="729" y="234"/>
                    </a:lnTo>
                    <a:lnTo>
                      <a:pt x="729" y="234"/>
                    </a:lnTo>
                    <a:lnTo>
                      <a:pt x="729" y="236"/>
                    </a:lnTo>
                    <a:lnTo>
                      <a:pt x="731" y="238"/>
                    </a:lnTo>
                    <a:lnTo>
                      <a:pt x="736" y="239"/>
                    </a:lnTo>
                    <a:lnTo>
                      <a:pt x="741" y="239"/>
                    </a:lnTo>
                    <a:lnTo>
                      <a:pt x="741" y="239"/>
                    </a:lnTo>
                    <a:lnTo>
                      <a:pt x="749" y="239"/>
                    </a:lnTo>
                    <a:lnTo>
                      <a:pt x="759" y="236"/>
                    </a:lnTo>
                    <a:lnTo>
                      <a:pt x="772" y="233"/>
                    </a:lnTo>
                    <a:lnTo>
                      <a:pt x="788" y="228"/>
                    </a:lnTo>
                    <a:lnTo>
                      <a:pt x="833" y="208"/>
                    </a:lnTo>
                    <a:lnTo>
                      <a:pt x="897" y="176"/>
                    </a:lnTo>
                    <a:lnTo>
                      <a:pt x="897" y="176"/>
                    </a:lnTo>
                    <a:lnTo>
                      <a:pt x="899" y="177"/>
                    </a:lnTo>
                    <a:lnTo>
                      <a:pt x="905" y="179"/>
                    </a:lnTo>
                    <a:lnTo>
                      <a:pt x="905" y="179"/>
                    </a:lnTo>
                    <a:lnTo>
                      <a:pt x="908" y="177"/>
                    </a:lnTo>
                    <a:lnTo>
                      <a:pt x="912" y="176"/>
                    </a:lnTo>
                    <a:lnTo>
                      <a:pt x="915" y="173"/>
                    </a:lnTo>
                    <a:lnTo>
                      <a:pt x="918" y="168"/>
                    </a:lnTo>
                    <a:lnTo>
                      <a:pt x="918" y="168"/>
                    </a:lnTo>
                    <a:lnTo>
                      <a:pt x="939" y="155"/>
                    </a:lnTo>
                    <a:lnTo>
                      <a:pt x="993" y="124"/>
                    </a:lnTo>
                    <a:lnTo>
                      <a:pt x="1026" y="103"/>
                    </a:lnTo>
                    <a:lnTo>
                      <a:pt x="1058" y="80"/>
                    </a:lnTo>
                    <a:lnTo>
                      <a:pt x="1089" y="54"/>
                    </a:lnTo>
                    <a:lnTo>
                      <a:pt x="1104" y="41"/>
                    </a:lnTo>
                    <a:lnTo>
                      <a:pt x="1117" y="28"/>
                    </a:lnTo>
                    <a:lnTo>
                      <a:pt x="1117" y="28"/>
                    </a:lnTo>
                    <a:lnTo>
                      <a:pt x="1117" y="24"/>
                    </a:lnTo>
                    <a:lnTo>
                      <a:pt x="1117" y="15"/>
                    </a:lnTo>
                    <a:lnTo>
                      <a:pt x="1115" y="8"/>
                    </a:lnTo>
                    <a:lnTo>
                      <a:pt x="1112" y="5"/>
                    </a:lnTo>
                    <a:lnTo>
                      <a:pt x="1107" y="2"/>
                    </a:lnTo>
                    <a:lnTo>
                      <a:pt x="1099" y="0"/>
                    </a:lnTo>
                    <a:close/>
                  </a:path>
                </a:pathLst>
              </a:custGeom>
              <a:solidFill>
                <a:srgbClr val="C1C1C1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85" name="Freeform 3502"/>
              <p:cNvSpPr/>
              <p:nvPr/>
            </p:nvSpPr>
            <p:spPr bwMode="auto">
              <a:xfrm>
                <a:off x="769938" y="3060700"/>
                <a:ext cx="3175" cy="3175"/>
              </a:xfrm>
              <a:custGeom>
                <a:avLst/>
                <a:gdLst/>
                <a:ahLst/>
                <a:cxnLst>
                  <a:cxn ang="0">
                    <a:pos x="5" y="5"/>
                  </a:cxn>
                  <a:cxn ang="0">
                    <a:pos x="5" y="5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5" y="5"/>
                  </a:cxn>
                </a:cxnLst>
                <a:rect l="0" t="0" r="r" b="b"/>
                <a:pathLst>
                  <a:path w="5" h="5">
                    <a:moveTo>
                      <a:pt x="5" y="5"/>
                    </a:moveTo>
                    <a:lnTo>
                      <a:pt x="5" y="5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5" y="5"/>
                    </a:lnTo>
                  </a:path>
                </a:pathLst>
              </a:custGeom>
              <a:no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86" name="Freeform 3503"/>
              <p:cNvSpPr/>
              <p:nvPr/>
            </p:nvSpPr>
            <p:spPr bwMode="auto">
              <a:xfrm>
                <a:off x="766763" y="2670175"/>
                <a:ext cx="887413" cy="449263"/>
              </a:xfrm>
              <a:custGeom>
                <a:avLst/>
                <a:gdLst/>
                <a:ahLst/>
                <a:cxnLst>
                  <a:cxn ang="0">
                    <a:pos x="1099" y="0"/>
                  </a:cxn>
                  <a:cxn ang="0">
                    <a:pos x="1061" y="3"/>
                  </a:cxn>
                  <a:cxn ang="0">
                    <a:pos x="1000" y="18"/>
                  </a:cxn>
                  <a:cxn ang="0">
                    <a:pos x="916" y="47"/>
                  </a:cxn>
                  <a:cxn ang="0">
                    <a:pos x="868" y="72"/>
                  </a:cxn>
                  <a:cxn ang="0">
                    <a:pos x="863" y="72"/>
                  </a:cxn>
                  <a:cxn ang="0">
                    <a:pos x="846" y="78"/>
                  </a:cxn>
                  <a:cxn ang="0">
                    <a:pos x="837" y="90"/>
                  </a:cxn>
                  <a:cxn ang="0">
                    <a:pos x="837" y="96"/>
                  </a:cxn>
                  <a:cxn ang="0">
                    <a:pos x="3" y="492"/>
                  </a:cxn>
                  <a:cxn ang="0">
                    <a:pos x="3" y="492"/>
                  </a:cxn>
                  <a:cxn ang="0">
                    <a:pos x="0" y="506"/>
                  </a:cxn>
                  <a:cxn ang="0">
                    <a:pos x="4" y="533"/>
                  </a:cxn>
                  <a:cxn ang="0">
                    <a:pos x="16" y="552"/>
                  </a:cxn>
                  <a:cxn ang="0">
                    <a:pos x="27" y="565"/>
                  </a:cxn>
                  <a:cxn ang="0">
                    <a:pos x="729" y="234"/>
                  </a:cxn>
                  <a:cxn ang="0">
                    <a:pos x="731" y="238"/>
                  </a:cxn>
                  <a:cxn ang="0">
                    <a:pos x="741" y="239"/>
                  </a:cxn>
                  <a:cxn ang="0">
                    <a:pos x="749" y="239"/>
                  </a:cxn>
                  <a:cxn ang="0">
                    <a:pos x="772" y="233"/>
                  </a:cxn>
                  <a:cxn ang="0">
                    <a:pos x="833" y="208"/>
                  </a:cxn>
                  <a:cxn ang="0">
                    <a:pos x="897" y="176"/>
                  </a:cxn>
                  <a:cxn ang="0">
                    <a:pos x="905" y="179"/>
                  </a:cxn>
                  <a:cxn ang="0">
                    <a:pos x="908" y="177"/>
                  </a:cxn>
                  <a:cxn ang="0">
                    <a:pos x="915" y="173"/>
                  </a:cxn>
                  <a:cxn ang="0">
                    <a:pos x="918" y="168"/>
                  </a:cxn>
                  <a:cxn ang="0">
                    <a:pos x="993" y="124"/>
                  </a:cxn>
                  <a:cxn ang="0">
                    <a:pos x="1058" y="80"/>
                  </a:cxn>
                  <a:cxn ang="0">
                    <a:pos x="1104" y="41"/>
                  </a:cxn>
                  <a:cxn ang="0">
                    <a:pos x="1117" y="28"/>
                  </a:cxn>
                  <a:cxn ang="0">
                    <a:pos x="1117" y="15"/>
                  </a:cxn>
                  <a:cxn ang="0">
                    <a:pos x="1112" y="5"/>
                  </a:cxn>
                  <a:cxn ang="0">
                    <a:pos x="1099" y="0"/>
                  </a:cxn>
                </a:cxnLst>
                <a:rect l="0" t="0" r="r" b="b"/>
                <a:pathLst>
                  <a:path w="1117" h="565">
                    <a:moveTo>
                      <a:pt x="1099" y="0"/>
                    </a:moveTo>
                    <a:lnTo>
                      <a:pt x="1099" y="0"/>
                    </a:lnTo>
                    <a:lnTo>
                      <a:pt x="1081" y="0"/>
                    </a:lnTo>
                    <a:lnTo>
                      <a:pt x="1061" y="3"/>
                    </a:lnTo>
                    <a:lnTo>
                      <a:pt x="1034" y="8"/>
                    </a:lnTo>
                    <a:lnTo>
                      <a:pt x="1000" y="18"/>
                    </a:lnTo>
                    <a:lnTo>
                      <a:pt x="960" y="31"/>
                    </a:lnTo>
                    <a:lnTo>
                      <a:pt x="916" y="47"/>
                    </a:lnTo>
                    <a:lnTo>
                      <a:pt x="894" y="59"/>
                    </a:lnTo>
                    <a:lnTo>
                      <a:pt x="868" y="72"/>
                    </a:lnTo>
                    <a:lnTo>
                      <a:pt x="868" y="72"/>
                    </a:lnTo>
                    <a:lnTo>
                      <a:pt x="863" y="72"/>
                    </a:lnTo>
                    <a:lnTo>
                      <a:pt x="851" y="75"/>
                    </a:lnTo>
                    <a:lnTo>
                      <a:pt x="846" y="78"/>
                    </a:lnTo>
                    <a:lnTo>
                      <a:pt x="840" y="83"/>
                    </a:lnTo>
                    <a:lnTo>
                      <a:pt x="837" y="90"/>
                    </a:lnTo>
                    <a:lnTo>
                      <a:pt x="837" y="96"/>
                    </a:lnTo>
                    <a:lnTo>
                      <a:pt x="837" y="96"/>
                    </a:lnTo>
                    <a:lnTo>
                      <a:pt x="842" y="94"/>
                    </a:lnTo>
                    <a:lnTo>
                      <a:pt x="3" y="492"/>
                    </a:lnTo>
                    <a:lnTo>
                      <a:pt x="3" y="492"/>
                    </a:lnTo>
                    <a:lnTo>
                      <a:pt x="3" y="492"/>
                    </a:lnTo>
                    <a:lnTo>
                      <a:pt x="1" y="500"/>
                    </a:lnTo>
                    <a:lnTo>
                      <a:pt x="0" y="506"/>
                    </a:lnTo>
                    <a:lnTo>
                      <a:pt x="1" y="519"/>
                    </a:lnTo>
                    <a:lnTo>
                      <a:pt x="4" y="533"/>
                    </a:lnTo>
                    <a:lnTo>
                      <a:pt x="9" y="544"/>
                    </a:lnTo>
                    <a:lnTo>
                      <a:pt x="16" y="552"/>
                    </a:lnTo>
                    <a:lnTo>
                      <a:pt x="22" y="560"/>
                    </a:lnTo>
                    <a:lnTo>
                      <a:pt x="27" y="565"/>
                    </a:lnTo>
                    <a:lnTo>
                      <a:pt x="729" y="234"/>
                    </a:lnTo>
                    <a:lnTo>
                      <a:pt x="729" y="234"/>
                    </a:lnTo>
                    <a:lnTo>
                      <a:pt x="729" y="236"/>
                    </a:lnTo>
                    <a:lnTo>
                      <a:pt x="731" y="238"/>
                    </a:lnTo>
                    <a:lnTo>
                      <a:pt x="736" y="239"/>
                    </a:lnTo>
                    <a:lnTo>
                      <a:pt x="741" y="239"/>
                    </a:lnTo>
                    <a:lnTo>
                      <a:pt x="741" y="239"/>
                    </a:lnTo>
                    <a:lnTo>
                      <a:pt x="749" y="239"/>
                    </a:lnTo>
                    <a:lnTo>
                      <a:pt x="759" y="236"/>
                    </a:lnTo>
                    <a:lnTo>
                      <a:pt x="772" y="233"/>
                    </a:lnTo>
                    <a:lnTo>
                      <a:pt x="788" y="228"/>
                    </a:lnTo>
                    <a:lnTo>
                      <a:pt x="833" y="208"/>
                    </a:lnTo>
                    <a:lnTo>
                      <a:pt x="897" y="176"/>
                    </a:lnTo>
                    <a:lnTo>
                      <a:pt x="897" y="176"/>
                    </a:lnTo>
                    <a:lnTo>
                      <a:pt x="899" y="177"/>
                    </a:lnTo>
                    <a:lnTo>
                      <a:pt x="905" y="179"/>
                    </a:lnTo>
                    <a:lnTo>
                      <a:pt x="905" y="179"/>
                    </a:lnTo>
                    <a:lnTo>
                      <a:pt x="908" y="177"/>
                    </a:lnTo>
                    <a:lnTo>
                      <a:pt x="912" y="176"/>
                    </a:lnTo>
                    <a:lnTo>
                      <a:pt x="915" y="173"/>
                    </a:lnTo>
                    <a:lnTo>
                      <a:pt x="918" y="168"/>
                    </a:lnTo>
                    <a:lnTo>
                      <a:pt x="918" y="168"/>
                    </a:lnTo>
                    <a:lnTo>
                      <a:pt x="939" y="155"/>
                    </a:lnTo>
                    <a:lnTo>
                      <a:pt x="993" y="124"/>
                    </a:lnTo>
                    <a:lnTo>
                      <a:pt x="1026" y="103"/>
                    </a:lnTo>
                    <a:lnTo>
                      <a:pt x="1058" y="80"/>
                    </a:lnTo>
                    <a:lnTo>
                      <a:pt x="1089" y="54"/>
                    </a:lnTo>
                    <a:lnTo>
                      <a:pt x="1104" y="41"/>
                    </a:lnTo>
                    <a:lnTo>
                      <a:pt x="1117" y="28"/>
                    </a:lnTo>
                    <a:lnTo>
                      <a:pt x="1117" y="28"/>
                    </a:lnTo>
                    <a:lnTo>
                      <a:pt x="1117" y="24"/>
                    </a:lnTo>
                    <a:lnTo>
                      <a:pt x="1117" y="15"/>
                    </a:lnTo>
                    <a:lnTo>
                      <a:pt x="1115" y="8"/>
                    </a:lnTo>
                    <a:lnTo>
                      <a:pt x="1112" y="5"/>
                    </a:lnTo>
                    <a:lnTo>
                      <a:pt x="1107" y="2"/>
                    </a:lnTo>
                    <a:lnTo>
                      <a:pt x="1099" y="0"/>
                    </a:lnTo>
                  </a:path>
                </a:pathLst>
              </a:custGeom>
              <a:no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87" name="Freeform 3504"/>
              <p:cNvSpPr/>
              <p:nvPr/>
            </p:nvSpPr>
            <p:spPr bwMode="auto">
              <a:xfrm>
                <a:off x="1341438" y="2654300"/>
                <a:ext cx="307975" cy="190500"/>
              </a:xfrm>
              <a:custGeom>
                <a:avLst/>
                <a:gdLst/>
                <a:ahLst/>
                <a:cxnLst>
                  <a:cxn ang="0">
                    <a:pos x="0" y="233"/>
                  </a:cxn>
                  <a:cxn ang="0">
                    <a:pos x="1" y="237"/>
                  </a:cxn>
                  <a:cxn ang="0">
                    <a:pos x="18" y="240"/>
                  </a:cxn>
                  <a:cxn ang="0">
                    <a:pos x="68" y="225"/>
                  </a:cxn>
                  <a:cxn ang="0">
                    <a:pos x="167" y="176"/>
                  </a:cxn>
                  <a:cxn ang="0">
                    <a:pos x="169" y="178"/>
                  </a:cxn>
                  <a:cxn ang="0">
                    <a:pos x="179" y="178"/>
                  </a:cxn>
                  <a:cxn ang="0">
                    <a:pos x="185" y="173"/>
                  </a:cxn>
                  <a:cxn ang="0">
                    <a:pos x="189" y="168"/>
                  </a:cxn>
                  <a:cxn ang="0">
                    <a:pos x="264" y="124"/>
                  </a:cxn>
                  <a:cxn ang="0">
                    <a:pos x="329" y="80"/>
                  </a:cxn>
                  <a:cxn ang="0">
                    <a:pos x="374" y="41"/>
                  </a:cxn>
                  <a:cxn ang="0">
                    <a:pos x="387" y="28"/>
                  </a:cxn>
                  <a:cxn ang="0">
                    <a:pos x="387" y="15"/>
                  </a:cxn>
                  <a:cxn ang="0">
                    <a:pos x="382" y="5"/>
                  </a:cxn>
                  <a:cxn ang="0">
                    <a:pos x="369" y="0"/>
                  </a:cxn>
                  <a:cxn ang="0">
                    <a:pos x="351" y="0"/>
                  </a:cxn>
                  <a:cxn ang="0">
                    <a:pos x="304" y="9"/>
                  </a:cxn>
                  <a:cxn ang="0">
                    <a:pos x="231" y="31"/>
                  </a:cxn>
                  <a:cxn ang="0">
                    <a:pos x="164" y="59"/>
                  </a:cxn>
                  <a:cxn ang="0">
                    <a:pos x="138" y="72"/>
                  </a:cxn>
                  <a:cxn ang="0">
                    <a:pos x="122" y="75"/>
                  </a:cxn>
                  <a:cxn ang="0">
                    <a:pos x="110" y="84"/>
                  </a:cxn>
                  <a:cxn ang="0">
                    <a:pos x="107" y="97"/>
                  </a:cxn>
                  <a:cxn ang="0">
                    <a:pos x="107" y="97"/>
                  </a:cxn>
                  <a:cxn ang="0">
                    <a:pos x="125" y="93"/>
                  </a:cxn>
                  <a:cxn ang="0">
                    <a:pos x="145" y="92"/>
                  </a:cxn>
                  <a:cxn ang="0">
                    <a:pos x="156" y="106"/>
                  </a:cxn>
                  <a:cxn ang="0">
                    <a:pos x="163" y="123"/>
                  </a:cxn>
                  <a:cxn ang="0">
                    <a:pos x="161" y="126"/>
                  </a:cxn>
                  <a:cxn ang="0">
                    <a:pos x="158" y="137"/>
                  </a:cxn>
                  <a:cxn ang="0">
                    <a:pos x="133" y="147"/>
                  </a:cxn>
                  <a:cxn ang="0">
                    <a:pos x="81" y="171"/>
                  </a:cxn>
                  <a:cxn ang="0">
                    <a:pos x="26" y="202"/>
                  </a:cxn>
                  <a:cxn ang="0">
                    <a:pos x="8" y="219"/>
                  </a:cxn>
                  <a:cxn ang="0">
                    <a:pos x="0" y="233"/>
                  </a:cxn>
                </a:cxnLst>
                <a:rect l="0" t="0" r="r" b="b"/>
                <a:pathLst>
                  <a:path w="387" h="240">
                    <a:moveTo>
                      <a:pt x="0" y="233"/>
                    </a:moveTo>
                    <a:lnTo>
                      <a:pt x="0" y="233"/>
                    </a:lnTo>
                    <a:lnTo>
                      <a:pt x="0" y="235"/>
                    </a:lnTo>
                    <a:lnTo>
                      <a:pt x="1" y="237"/>
                    </a:lnTo>
                    <a:lnTo>
                      <a:pt x="6" y="240"/>
                    </a:lnTo>
                    <a:lnTo>
                      <a:pt x="18" y="240"/>
                    </a:lnTo>
                    <a:lnTo>
                      <a:pt x="37" y="235"/>
                    </a:lnTo>
                    <a:lnTo>
                      <a:pt x="68" y="225"/>
                    </a:lnTo>
                    <a:lnTo>
                      <a:pt x="110" y="206"/>
                    </a:lnTo>
                    <a:lnTo>
                      <a:pt x="167" y="176"/>
                    </a:lnTo>
                    <a:lnTo>
                      <a:pt x="167" y="176"/>
                    </a:lnTo>
                    <a:lnTo>
                      <a:pt x="169" y="178"/>
                    </a:lnTo>
                    <a:lnTo>
                      <a:pt x="176" y="180"/>
                    </a:lnTo>
                    <a:lnTo>
                      <a:pt x="179" y="178"/>
                    </a:lnTo>
                    <a:lnTo>
                      <a:pt x="182" y="176"/>
                    </a:lnTo>
                    <a:lnTo>
                      <a:pt x="185" y="173"/>
                    </a:lnTo>
                    <a:lnTo>
                      <a:pt x="189" y="168"/>
                    </a:lnTo>
                    <a:lnTo>
                      <a:pt x="189" y="168"/>
                    </a:lnTo>
                    <a:lnTo>
                      <a:pt x="210" y="155"/>
                    </a:lnTo>
                    <a:lnTo>
                      <a:pt x="264" y="124"/>
                    </a:lnTo>
                    <a:lnTo>
                      <a:pt x="296" y="103"/>
                    </a:lnTo>
                    <a:lnTo>
                      <a:pt x="329" y="80"/>
                    </a:lnTo>
                    <a:lnTo>
                      <a:pt x="360" y="54"/>
                    </a:lnTo>
                    <a:lnTo>
                      <a:pt x="374" y="41"/>
                    </a:lnTo>
                    <a:lnTo>
                      <a:pt x="387" y="28"/>
                    </a:lnTo>
                    <a:lnTo>
                      <a:pt x="387" y="28"/>
                    </a:lnTo>
                    <a:lnTo>
                      <a:pt x="387" y="25"/>
                    </a:lnTo>
                    <a:lnTo>
                      <a:pt x="387" y="15"/>
                    </a:lnTo>
                    <a:lnTo>
                      <a:pt x="386" y="9"/>
                    </a:lnTo>
                    <a:lnTo>
                      <a:pt x="382" y="5"/>
                    </a:lnTo>
                    <a:lnTo>
                      <a:pt x="378" y="2"/>
                    </a:lnTo>
                    <a:lnTo>
                      <a:pt x="369" y="0"/>
                    </a:lnTo>
                    <a:lnTo>
                      <a:pt x="369" y="0"/>
                    </a:lnTo>
                    <a:lnTo>
                      <a:pt x="351" y="0"/>
                    </a:lnTo>
                    <a:lnTo>
                      <a:pt x="332" y="4"/>
                    </a:lnTo>
                    <a:lnTo>
                      <a:pt x="304" y="9"/>
                    </a:lnTo>
                    <a:lnTo>
                      <a:pt x="270" y="18"/>
                    </a:lnTo>
                    <a:lnTo>
                      <a:pt x="231" y="31"/>
                    </a:lnTo>
                    <a:lnTo>
                      <a:pt x="187" y="48"/>
                    </a:lnTo>
                    <a:lnTo>
                      <a:pt x="164" y="59"/>
                    </a:lnTo>
                    <a:lnTo>
                      <a:pt x="138" y="72"/>
                    </a:lnTo>
                    <a:lnTo>
                      <a:pt x="138" y="72"/>
                    </a:lnTo>
                    <a:lnTo>
                      <a:pt x="133" y="72"/>
                    </a:lnTo>
                    <a:lnTo>
                      <a:pt x="122" y="75"/>
                    </a:lnTo>
                    <a:lnTo>
                      <a:pt x="117" y="79"/>
                    </a:lnTo>
                    <a:lnTo>
                      <a:pt x="110" y="84"/>
                    </a:lnTo>
                    <a:lnTo>
                      <a:pt x="107" y="90"/>
                    </a:lnTo>
                    <a:lnTo>
                      <a:pt x="107" y="97"/>
                    </a:lnTo>
                    <a:lnTo>
                      <a:pt x="107" y="97"/>
                    </a:lnTo>
                    <a:lnTo>
                      <a:pt x="107" y="97"/>
                    </a:lnTo>
                    <a:lnTo>
                      <a:pt x="114" y="95"/>
                    </a:lnTo>
                    <a:lnTo>
                      <a:pt x="125" y="93"/>
                    </a:lnTo>
                    <a:lnTo>
                      <a:pt x="145" y="92"/>
                    </a:lnTo>
                    <a:lnTo>
                      <a:pt x="145" y="92"/>
                    </a:lnTo>
                    <a:lnTo>
                      <a:pt x="148" y="97"/>
                    </a:lnTo>
                    <a:lnTo>
                      <a:pt x="156" y="106"/>
                    </a:lnTo>
                    <a:lnTo>
                      <a:pt x="163" y="118"/>
                    </a:lnTo>
                    <a:lnTo>
                      <a:pt x="163" y="123"/>
                    </a:lnTo>
                    <a:lnTo>
                      <a:pt x="161" y="126"/>
                    </a:lnTo>
                    <a:lnTo>
                      <a:pt x="161" y="126"/>
                    </a:lnTo>
                    <a:lnTo>
                      <a:pt x="161" y="127"/>
                    </a:lnTo>
                    <a:lnTo>
                      <a:pt x="158" y="137"/>
                    </a:lnTo>
                    <a:lnTo>
                      <a:pt x="158" y="137"/>
                    </a:lnTo>
                    <a:lnTo>
                      <a:pt x="133" y="147"/>
                    </a:lnTo>
                    <a:lnTo>
                      <a:pt x="109" y="158"/>
                    </a:lnTo>
                    <a:lnTo>
                      <a:pt x="81" y="171"/>
                    </a:lnTo>
                    <a:lnTo>
                      <a:pt x="52" y="186"/>
                    </a:lnTo>
                    <a:lnTo>
                      <a:pt x="26" y="202"/>
                    </a:lnTo>
                    <a:lnTo>
                      <a:pt x="16" y="211"/>
                    </a:lnTo>
                    <a:lnTo>
                      <a:pt x="8" y="219"/>
                    </a:lnTo>
                    <a:lnTo>
                      <a:pt x="1" y="227"/>
                    </a:lnTo>
                    <a:lnTo>
                      <a:pt x="0" y="233"/>
                    </a:lnTo>
                    <a:lnTo>
                      <a:pt x="0" y="233"/>
                    </a:lnTo>
                    <a:close/>
                  </a:path>
                </a:pathLst>
              </a:custGeom>
              <a:solidFill>
                <a:srgbClr val="2E3192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88" name="Freeform 3505"/>
              <p:cNvSpPr/>
              <p:nvPr/>
            </p:nvSpPr>
            <p:spPr bwMode="auto">
              <a:xfrm>
                <a:off x="765175" y="2716213"/>
                <a:ext cx="717550" cy="387350"/>
              </a:xfrm>
              <a:custGeom>
                <a:avLst/>
                <a:gdLst/>
                <a:ahLst/>
                <a:cxnLst>
                  <a:cxn ang="0">
                    <a:pos x="25" y="487"/>
                  </a:cxn>
                  <a:cxn ang="0">
                    <a:pos x="904" y="71"/>
                  </a:cxn>
                  <a:cxn ang="0">
                    <a:pos x="904" y="71"/>
                  </a:cxn>
                  <a:cxn ang="0">
                    <a:pos x="906" y="63"/>
                  </a:cxn>
                  <a:cxn ang="0">
                    <a:pos x="904" y="53"/>
                  </a:cxn>
                  <a:cxn ang="0">
                    <a:pos x="903" y="42"/>
                  </a:cxn>
                  <a:cxn ang="0">
                    <a:pos x="899" y="31"/>
                  </a:cxn>
                  <a:cxn ang="0">
                    <a:pos x="894" y="19"/>
                  </a:cxn>
                  <a:cxn ang="0">
                    <a:pos x="885" y="8"/>
                  </a:cxn>
                  <a:cxn ang="0">
                    <a:pos x="880" y="3"/>
                  </a:cxn>
                  <a:cxn ang="0">
                    <a:pos x="873" y="0"/>
                  </a:cxn>
                  <a:cxn ang="0">
                    <a:pos x="0" y="413"/>
                  </a:cxn>
                  <a:cxn ang="0">
                    <a:pos x="0" y="413"/>
                  </a:cxn>
                  <a:cxn ang="0">
                    <a:pos x="7" y="418"/>
                  </a:cxn>
                  <a:cxn ang="0">
                    <a:pos x="13" y="425"/>
                  </a:cxn>
                  <a:cxn ang="0">
                    <a:pos x="20" y="434"/>
                  </a:cxn>
                  <a:cxn ang="0">
                    <a:pos x="25" y="444"/>
                  </a:cxn>
                  <a:cxn ang="0">
                    <a:pos x="28" y="457"/>
                  </a:cxn>
                  <a:cxn ang="0">
                    <a:pos x="30" y="464"/>
                  </a:cxn>
                  <a:cxn ang="0">
                    <a:pos x="30" y="472"/>
                  </a:cxn>
                  <a:cxn ang="0">
                    <a:pos x="28" y="478"/>
                  </a:cxn>
                  <a:cxn ang="0">
                    <a:pos x="25" y="487"/>
                  </a:cxn>
                  <a:cxn ang="0">
                    <a:pos x="25" y="487"/>
                  </a:cxn>
                </a:cxnLst>
                <a:rect l="0" t="0" r="r" b="b"/>
                <a:pathLst>
                  <a:path w="906" h="487">
                    <a:moveTo>
                      <a:pt x="25" y="487"/>
                    </a:moveTo>
                    <a:lnTo>
                      <a:pt x="904" y="71"/>
                    </a:lnTo>
                    <a:lnTo>
                      <a:pt x="904" y="71"/>
                    </a:lnTo>
                    <a:lnTo>
                      <a:pt x="906" y="63"/>
                    </a:lnTo>
                    <a:lnTo>
                      <a:pt x="904" y="53"/>
                    </a:lnTo>
                    <a:lnTo>
                      <a:pt x="903" y="42"/>
                    </a:lnTo>
                    <a:lnTo>
                      <a:pt x="899" y="31"/>
                    </a:lnTo>
                    <a:lnTo>
                      <a:pt x="894" y="19"/>
                    </a:lnTo>
                    <a:lnTo>
                      <a:pt x="885" y="8"/>
                    </a:lnTo>
                    <a:lnTo>
                      <a:pt x="880" y="3"/>
                    </a:lnTo>
                    <a:lnTo>
                      <a:pt x="873" y="0"/>
                    </a:lnTo>
                    <a:lnTo>
                      <a:pt x="0" y="413"/>
                    </a:lnTo>
                    <a:lnTo>
                      <a:pt x="0" y="413"/>
                    </a:lnTo>
                    <a:lnTo>
                      <a:pt x="7" y="418"/>
                    </a:lnTo>
                    <a:lnTo>
                      <a:pt x="13" y="425"/>
                    </a:lnTo>
                    <a:lnTo>
                      <a:pt x="20" y="434"/>
                    </a:lnTo>
                    <a:lnTo>
                      <a:pt x="25" y="444"/>
                    </a:lnTo>
                    <a:lnTo>
                      <a:pt x="28" y="457"/>
                    </a:lnTo>
                    <a:lnTo>
                      <a:pt x="30" y="464"/>
                    </a:lnTo>
                    <a:lnTo>
                      <a:pt x="30" y="472"/>
                    </a:lnTo>
                    <a:lnTo>
                      <a:pt x="28" y="478"/>
                    </a:lnTo>
                    <a:lnTo>
                      <a:pt x="25" y="487"/>
                    </a:lnTo>
                    <a:lnTo>
                      <a:pt x="25" y="487"/>
                    </a:lnTo>
                    <a:close/>
                  </a:path>
                </a:pathLst>
              </a:custGeom>
              <a:solidFill>
                <a:srgbClr val="E6E6E6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89" name="Freeform 3506"/>
              <p:cNvSpPr/>
              <p:nvPr/>
            </p:nvSpPr>
            <p:spPr bwMode="auto">
              <a:xfrm>
                <a:off x="785813" y="2740025"/>
                <a:ext cx="696913" cy="346075"/>
              </a:xfrm>
              <a:custGeom>
                <a:avLst/>
                <a:gdLst/>
                <a:ahLst/>
                <a:cxnLst>
                  <a:cxn ang="0">
                    <a:pos x="2" y="436"/>
                  </a:cxn>
                  <a:cxn ang="0">
                    <a:pos x="878" y="18"/>
                  </a:cxn>
                  <a:cxn ang="0">
                    <a:pos x="873" y="0"/>
                  </a:cxn>
                  <a:cxn ang="0">
                    <a:pos x="0" y="418"/>
                  </a:cxn>
                  <a:cxn ang="0">
                    <a:pos x="0" y="418"/>
                  </a:cxn>
                  <a:cxn ang="0">
                    <a:pos x="2" y="423"/>
                  </a:cxn>
                  <a:cxn ang="0">
                    <a:pos x="2" y="428"/>
                  </a:cxn>
                  <a:cxn ang="0">
                    <a:pos x="2" y="436"/>
                  </a:cxn>
                  <a:cxn ang="0">
                    <a:pos x="2" y="436"/>
                  </a:cxn>
                </a:cxnLst>
                <a:rect l="0" t="0" r="r" b="b"/>
                <a:pathLst>
                  <a:path w="878" h="436">
                    <a:moveTo>
                      <a:pt x="2" y="436"/>
                    </a:moveTo>
                    <a:lnTo>
                      <a:pt x="878" y="18"/>
                    </a:lnTo>
                    <a:lnTo>
                      <a:pt x="873" y="0"/>
                    </a:lnTo>
                    <a:lnTo>
                      <a:pt x="0" y="418"/>
                    </a:lnTo>
                    <a:lnTo>
                      <a:pt x="0" y="418"/>
                    </a:lnTo>
                    <a:lnTo>
                      <a:pt x="2" y="423"/>
                    </a:lnTo>
                    <a:lnTo>
                      <a:pt x="2" y="428"/>
                    </a:lnTo>
                    <a:lnTo>
                      <a:pt x="2" y="436"/>
                    </a:lnTo>
                    <a:lnTo>
                      <a:pt x="2" y="436"/>
                    </a:lnTo>
                    <a:close/>
                  </a:path>
                </a:pathLst>
              </a:custGeom>
              <a:solidFill>
                <a:srgbClr val="CCCCCC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90" name="Freeform 3507"/>
              <p:cNvSpPr/>
              <p:nvPr/>
            </p:nvSpPr>
            <p:spPr bwMode="auto">
              <a:xfrm>
                <a:off x="762000" y="3044825"/>
                <a:ext cx="26988" cy="58738"/>
              </a:xfrm>
              <a:custGeom>
                <a:avLst/>
                <a:gdLst/>
                <a:ahLst/>
                <a:cxnLst>
                  <a:cxn ang="0">
                    <a:pos x="28" y="74"/>
                  </a:cxn>
                  <a:cxn ang="0">
                    <a:pos x="28" y="74"/>
                  </a:cxn>
                  <a:cxn ang="0">
                    <a:pos x="23" y="69"/>
                  </a:cxn>
                  <a:cxn ang="0">
                    <a:pos x="16" y="61"/>
                  </a:cxn>
                  <a:cxn ang="0">
                    <a:pos x="10" y="52"/>
                  </a:cxn>
                  <a:cxn ang="0">
                    <a:pos x="5" y="41"/>
                  </a:cxn>
                  <a:cxn ang="0">
                    <a:pos x="2" y="28"/>
                  </a:cxn>
                  <a:cxn ang="0">
                    <a:pos x="0" y="15"/>
                  </a:cxn>
                  <a:cxn ang="0">
                    <a:pos x="2" y="8"/>
                  </a:cxn>
                  <a:cxn ang="0">
                    <a:pos x="3" y="0"/>
                  </a:cxn>
                  <a:cxn ang="0">
                    <a:pos x="3" y="0"/>
                  </a:cxn>
                  <a:cxn ang="0">
                    <a:pos x="10" y="7"/>
                  </a:cxn>
                  <a:cxn ang="0">
                    <a:pos x="18" y="13"/>
                  </a:cxn>
                  <a:cxn ang="0">
                    <a:pos x="24" y="23"/>
                  </a:cxn>
                  <a:cxn ang="0">
                    <a:pos x="31" y="34"/>
                  </a:cxn>
                  <a:cxn ang="0">
                    <a:pos x="34" y="46"/>
                  </a:cxn>
                  <a:cxn ang="0">
                    <a:pos x="34" y="52"/>
                  </a:cxn>
                  <a:cxn ang="0">
                    <a:pos x="34" y="61"/>
                  </a:cxn>
                  <a:cxn ang="0">
                    <a:pos x="33" y="67"/>
                  </a:cxn>
                  <a:cxn ang="0">
                    <a:pos x="28" y="74"/>
                  </a:cxn>
                  <a:cxn ang="0">
                    <a:pos x="28" y="74"/>
                  </a:cxn>
                </a:cxnLst>
                <a:rect l="0" t="0" r="r" b="b"/>
                <a:pathLst>
                  <a:path w="34" h="74">
                    <a:moveTo>
                      <a:pt x="28" y="74"/>
                    </a:moveTo>
                    <a:lnTo>
                      <a:pt x="28" y="74"/>
                    </a:lnTo>
                    <a:lnTo>
                      <a:pt x="23" y="69"/>
                    </a:lnTo>
                    <a:lnTo>
                      <a:pt x="16" y="61"/>
                    </a:lnTo>
                    <a:lnTo>
                      <a:pt x="10" y="52"/>
                    </a:lnTo>
                    <a:lnTo>
                      <a:pt x="5" y="41"/>
                    </a:lnTo>
                    <a:lnTo>
                      <a:pt x="2" y="28"/>
                    </a:lnTo>
                    <a:lnTo>
                      <a:pt x="0" y="15"/>
                    </a:lnTo>
                    <a:lnTo>
                      <a:pt x="2" y="8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10" y="7"/>
                    </a:lnTo>
                    <a:lnTo>
                      <a:pt x="18" y="13"/>
                    </a:lnTo>
                    <a:lnTo>
                      <a:pt x="24" y="23"/>
                    </a:lnTo>
                    <a:lnTo>
                      <a:pt x="31" y="34"/>
                    </a:lnTo>
                    <a:lnTo>
                      <a:pt x="34" y="46"/>
                    </a:lnTo>
                    <a:lnTo>
                      <a:pt x="34" y="52"/>
                    </a:lnTo>
                    <a:lnTo>
                      <a:pt x="34" y="61"/>
                    </a:lnTo>
                    <a:lnTo>
                      <a:pt x="33" y="67"/>
                    </a:lnTo>
                    <a:lnTo>
                      <a:pt x="28" y="74"/>
                    </a:lnTo>
                    <a:lnTo>
                      <a:pt x="28" y="74"/>
                    </a:lnTo>
                    <a:close/>
                  </a:path>
                </a:pathLst>
              </a:custGeom>
              <a:solidFill>
                <a:srgbClr val="2E3192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</p:grpSp>
        <p:grpSp>
          <p:nvGrpSpPr>
            <p:cNvPr id="208" name="Group 109"/>
            <p:cNvGrpSpPr/>
            <p:nvPr/>
          </p:nvGrpSpPr>
          <p:grpSpPr>
            <a:xfrm>
              <a:off x="3643306" y="3571882"/>
              <a:ext cx="573088" cy="576262"/>
              <a:chOff x="2093913" y="1893888"/>
              <a:chExt cx="573088" cy="576262"/>
            </a:xfrm>
          </p:grpSpPr>
          <p:sp>
            <p:nvSpPr>
              <p:cNvPr id="209" name="Freeform 3241"/>
              <p:cNvSpPr/>
              <p:nvPr/>
            </p:nvSpPr>
            <p:spPr bwMode="auto">
              <a:xfrm>
                <a:off x="2147888" y="1908175"/>
                <a:ext cx="519113" cy="561975"/>
              </a:xfrm>
              <a:custGeom>
                <a:avLst/>
                <a:gdLst/>
                <a:ahLst/>
                <a:cxnLst>
                  <a:cxn ang="0">
                    <a:pos x="373" y="0"/>
                  </a:cxn>
                  <a:cxn ang="0">
                    <a:pos x="373" y="0"/>
                  </a:cxn>
                  <a:cxn ang="0">
                    <a:pos x="365" y="1"/>
                  </a:cxn>
                  <a:cxn ang="0">
                    <a:pos x="358" y="3"/>
                  </a:cxn>
                  <a:cxn ang="0">
                    <a:pos x="15" y="190"/>
                  </a:cxn>
                  <a:cxn ang="0">
                    <a:pos x="15" y="190"/>
                  </a:cxn>
                  <a:cxn ang="0">
                    <a:pos x="10" y="194"/>
                  </a:cxn>
                  <a:cxn ang="0">
                    <a:pos x="7" y="198"/>
                  </a:cxn>
                  <a:cxn ang="0">
                    <a:pos x="3" y="203"/>
                  </a:cxn>
                  <a:cxn ang="0">
                    <a:pos x="0" y="208"/>
                  </a:cxn>
                  <a:cxn ang="0">
                    <a:pos x="0" y="213"/>
                  </a:cxn>
                  <a:cxn ang="0">
                    <a:pos x="0" y="220"/>
                  </a:cxn>
                  <a:cxn ang="0">
                    <a:pos x="0" y="225"/>
                  </a:cxn>
                  <a:cxn ang="0">
                    <a:pos x="3" y="231"/>
                  </a:cxn>
                  <a:cxn ang="0">
                    <a:pos x="67" y="347"/>
                  </a:cxn>
                  <a:cxn ang="0">
                    <a:pos x="67" y="347"/>
                  </a:cxn>
                  <a:cxn ang="0">
                    <a:pos x="68" y="350"/>
                  </a:cxn>
                  <a:cxn ang="0">
                    <a:pos x="68" y="350"/>
                  </a:cxn>
                  <a:cxn ang="0">
                    <a:pos x="254" y="692"/>
                  </a:cxn>
                  <a:cxn ang="0">
                    <a:pos x="254" y="692"/>
                  </a:cxn>
                  <a:cxn ang="0">
                    <a:pos x="259" y="698"/>
                  </a:cxn>
                  <a:cxn ang="0">
                    <a:pos x="265" y="703"/>
                  </a:cxn>
                  <a:cxn ang="0">
                    <a:pos x="272" y="707"/>
                  </a:cxn>
                  <a:cxn ang="0">
                    <a:pos x="280" y="707"/>
                  </a:cxn>
                  <a:cxn ang="0">
                    <a:pos x="280" y="707"/>
                  </a:cxn>
                  <a:cxn ang="0">
                    <a:pos x="287" y="707"/>
                  </a:cxn>
                  <a:cxn ang="0">
                    <a:pos x="295" y="703"/>
                  </a:cxn>
                  <a:cxn ang="0">
                    <a:pos x="637" y="516"/>
                  </a:cxn>
                  <a:cxn ang="0">
                    <a:pos x="637" y="516"/>
                  </a:cxn>
                  <a:cxn ang="0">
                    <a:pos x="642" y="513"/>
                  </a:cxn>
                  <a:cxn ang="0">
                    <a:pos x="647" y="508"/>
                  </a:cxn>
                  <a:cxn ang="0">
                    <a:pos x="650" y="505"/>
                  </a:cxn>
                  <a:cxn ang="0">
                    <a:pos x="652" y="498"/>
                  </a:cxn>
                  <a:cxn ang="0">
                    <a:pos x="653" y="493"/>
                  </a:cxn>
                  <a:cxn ang="0">
                    <a:pos x="653" y="487"/>
                  </a:cxn>
                  <a:cxn ang="0">
                    <a:pos x="652" y="482"/>
                  </a:cxn>
                  <a:cxn ang="0">
                    <a:pos x="650" y="475"/>
                  </a:cxn>
                  <a:cxn ang="0">
                    <a:pos x="463" y="133"/>
                  </a:cxn>
                  <a:cxn ang="0">
                    <a:pos x="399" y="16"/>
                  </a:cxn>
                  <a:cxn ang="0">
                    <a:pos x="399" y="16"/>
                  </a:cxn>
                  <a:cxn ang="0">
                    <a:pos x="394" y="10"/>
                  </a:cxn>
                  <a:cxn ang="0">
                    <a:pos x="388" y="5"/>
                  </a:cxn>
                  <a:cxn ang="0">
                    <a:pos x="380" y="1"/>
                  </a:cxn>
                  <a:cxn ang="0">
                    <a:pos x="373" y="0"/>
                  </a:cxn>
                </a:cxnLst>
                <a:rect l="0" t="0" r="r" b="b"/>
                <a:pathLst>
                  <a:path w="653" h="707">
                    <a:moveTo>
                      <a:pt x="373" y="0"/>
                    </a:moveTo>
                    <a:lnTo>
                      <a:pt x="373" y="0"/>
                    </a:lnTo>
                    <a:lnTo>
                      <a:pt x="365" y="1"/>
                    </a:lnTo>
                    <a:lnTo>
                      <a:pt x="358" y="3"/>
                    </a:lnTo>
                    <a:lnTo>
                      <a:pt x="15" y="190"/>
                    </a:lnTo>
                    <a:lnTo>
                      <a:pt x="15" y="190"/>
                    </a:lnTo>
                    <a:lnTo>
                      <a:pt x="10" y="194"/>
                    </a:lnTo>
                    <a:lnTo>
                      <a:pt x="7" y="198"/>
                    </a:lnTo>
                    <a:lnTo>
                      <a:pt x="3" y="203"/>
                    </a:lnTo>
                    <a:lnTo>
                      <a:pt x="0" y="208"/>
                    </a:lnTo>
                    <a:lnTo>
                      <a:pt x="0" y="213"/>
                    </a:lnTo>
                    <a:lnTo>
                      <a:pt x="0" y="220"/>
                    </a:lnTo>
                    <a:lnTo>
                      <a:pt x="0" y="225"/>
                    </a:lnTo>
                    <a:lnTo>
                      <a:pt x="3" y="231"/>
                    </a:lnTo>
                    <a:lnTo>
                      <a:pt x="67" y="347"/>
                    </a:lnTo>
                    <a:lnTo>
                      <a:pt x="67" y="347"/>
                    </a:lnTo>
                    <a:lnTo>
                      <a:pt x="68" y="350"/>
                    </a:lnTo>
                    <a:lnTo>
                      <a:pt x="68" y="350"/>
                    </a:lnTo>
                    <a:lnTo>
                      <a:pt x="254" y="692"/>
                    </a:lnTo>
                    <a:lnTo>
                      <a:pt x="254" y="692"/>
                    </a:lnTo>
                    <a:lnTo>
                      <a:pt x="259" y="698"/>
                    </a:lnTo>
                    <a:lnTo>
                      <a:pt x="265" y="703"/>
                    </a:lnTo>
                    <a:lnTo>
                      <a:pt x="272" y="707"/>
                    </a:lnTo>
                    <a:lnTo>
                      <a:pt x="280" y="707"/>
                    </a:lnTo>
                    <a:lnTo>
                      <a:pt x="280" y="707"/>
                    </a:lnTo>
                    <a:lnTo>
                      <a:pt x="287" y="707"/>
                    </a:lnTo>
                    <a:lnTo>
                      <a:pt x="295" y="703"/>
                    </a:lnTo>
                    <a:lnTo>
                      <a:pt x="637" y="516"/>
                    </a:lnTo>
                    <a:lnTo>
                      <a:pt x="637" y="516"/>
                    </a:lnTo>
                    <a:lnTo>
                      <a:pt x="642" y="513"/>
                    </a:lnTo>
                    <a:lnTo>
                      <a:pt x="647" y="508"/>
                    </a:lnTo>
                    <a:lnTo>
                      <a:pt x="650" y="505"/>
                    </a:lnTo>
                    <a:lnTo>
                      <a:pt x="652" y="498"/>
                    </a:lnTo>
                    <a:lnTo>
                      <a:pt x="653" y="493"/>
                    </a:lnTo>
                    <a:lnTo>
                      <a:pt x="653" y="487"/>
                    </a:lnTo>
                    <a:lnTo>
                      <a:pt x="652" y="482"/>
                    </a:lnTo>
                    <a:lnTo>
                      <a:pt x="650" y="475"/>
                    </a:lnTo>
                    <a:lnTo>
                      <a:pt x="463" y="133"/>
                    </a:lnTo>
                    <a:lnTo>
                      <a:pt x="399" y="16"/>
                    </a:lnTo>
                    <a:lnTo>
                      <a:pt x="399" y="16"/>
                    </a:lnTo>
                    <a:lnTo>
                      <a:pt x="394" y="10"/>
                    </a:lnTo>
                    <a:lnTo>
                      <a:pt x="388" y="5"/>
                    </a:lnTo>
                    <a:lnTo>
                      <a:pt x="380" y="1"/>
                    </a:lnTo>
                    <a:lnTo>
                      <a:pt x="373" y="0"/>
                    </a:lnTo>
                    <a:close/>
                  </a:path>
                </a:pathLst>
              </a:custGeom>
              <a:solidFill>
                <a:srgbClr val="C1C1C1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10" name="Freeform 3242"/>
              <p:cNvSpPr/>
              <p:nvPr/>
            </p:nvSpPr>
            <p:spPr bwMode="auto">
              <a:xfrm>
                <a:off x="2147888" y="1908175"/>
                <a:ext cx="519113" cy="561975"/>
              </a:xfrm>
              <a:custGeom>
                <a:avLst/>
                <a:gdLst/>
                <a:ahLst/>
                <a:cxnLst>
                  <a:cxn ang="0">
                    <a:pos x="373" y="0"/>
                  </a:cxn>
                  <a:cxn ang="0">
                    <a:pos x="373" y="0"/>
                  </a:cxn>
                  <a:cxn ang="0">
                    <a:pos x="365" y="1"/>
                  </a:cxn>
                  <a:cxn ang="0">
                    <a:pos x="358" y="3"/>
                  </a:cxn>
                  <a:cxn ang="0">
                    <a:pos x="15" y="190"/>
                  </a:cxn>
                  <a:cxn ang="0">
                    <a:pos x="15" y="190"/>
                  </a:cxn>
                  <a:cxn ang="0">
                    <a:pos x="10" y="194"/>
                  </a:cxn>
                  <a:cxn ang="0">
                    <a:pos x="7" y="198"/>
                  </a:cxn>
                  <a:cxn ang="0">
                    <a:pos x="3" y="203"/>
                  </a:cxn>
                  <a:cxn ang="0">
                    <a:pos x="0" y="208"/>
                  </a:cxn>
                  <a:cxn ang="0">
                    <a:pos x="0" y="213"/>
                  </a:cxn>
                  <a:cxn ang="0">
                    <a:pos x="0" y="220"/>
                  </a:cxn>
                  <a:cxn ang="0">
                    <a:pos x="0" y="225"/>
                  </a:cxn>
                  <a:cxn ang="0">
                    <a:pos x="3" y="231"/>
                  </a:cxn>
                  <a:cxn ang="0">
                    <a:pos x="67" y="347"/>
                  </a:cxn>
                  <a:cxn ang="0">
                    <a:pos x="67" y="347"/>
                  </a:cxn>
                  <a:cxn ang="0">
                    <a:pos x="68" y="350"/>
                  </a:cxn>
                  <a:cxn ang="0">
                    <a:pos x="68" y="350"/>
                  </a:cxn>
                  <a:cxn ang="0">
                    <a:pos x="254" y="692"/>
                  </a:cxn>
                  <a:cxn ang="0">
                    <a:pos x="254" y="692"/>
                  </a:cxn>
                  <a:cxn ang="0">
                    <a:pos x="259" y="698"/>
                  </a:cxn>
                  <a:cxn ang="0">
                    <a:pos x="265" y="703"/>
                  </a:cxn>
                  <a:cxn ang="0">
                    <a:pos x="272" y="707"/>
                  </a:cxn>
                  <a:cxn ang="0">
                    <a:pos x="280" y="707"/>
                  </a:cxn>
                  <a:cxn ang="0">
                    <a:pos x="280" y="707"/>
                  </a:cxn>
                  <a:cxn ang="0">
                    <a:pos x="287" y="707"/>
                  </a:cxn>
                  <a:cxn ang="0">
                    <a:pos x="295" y="703"/>
                  </a:cxn>
                  <a:cxn ang="0">
                    <a:pos x="637" y="516"/>
                  </a:cxn>
                  <a:cxn ang="0">
                    <a:pos x="637" y="516"/>
                  </a:cxn>
                  <a:cxn ang="0">
                    <a:pos x="642" y="513"/>
                  </a:cxn>
                  <a:cxn ang="0">
                    <a:pos x="647" y="508"/>
                  </a:cxn>
                  <a:cxn ang="0">
                    <a:pos x="650" y="505"/>
                  </a:cxn>
                  <a:cxn ang="0">
                    <a:pos x="652" y="498"/>
                  </a:cxn>
                  <a:cxn ang="0">
                    <a:pos x="653" y="493"/>
                  </a:cxn>
                  <a:cxn ang="0">
                    <a:pos x="653" y="487"/>
                  </a:cxn>
                  <a:cxn ang="0">
                    <a:pos x="652" y="482"/>
                  </a:cxn>
                  <a:cxn ang="0">
                    <a:pos x="650" y="475"/>
                  </a:cxn>
                  <a:cxn ang="0">
                    <a:pos x="463" y="133"/>
                  </a:cxn>
                  <a:cxn ang="0">
                    <a:pos x="399" y="16"/>
                  </a:cxn>
                  <a:cxn ang="0">
                    <a:pos x="399" y="16"/>
                  </a:cxn>
                  <a:cxn ang="0">
                    <a:pos x="394" y="10"/>
                  </a:cxn>
                  <a:cxn ang="0">
                    <a:pos x="388" y="5"/>
                  </a:cxn>
                  <a:cxn ang="0">
                    <a:pos x="380" y="1"/>
                  </a:cxn>
                  <a:cxn ang="0">
                    <a:pos x="373" y="0"/>
                  </a:cxn>
                </a:cxnLst>
                <a:rect l="0" t="0" r="r" b="b"/>
                <a:pathLst>
                  <a:path w="653" h="707">
                    <a:moveTo>
                      <a:pt x="373" y="0"/>
                    </a:moveTo>
                    <a:lnTo>
                      <a:pt x="373" y="0"/>
                    </a:lnTo>
                    <a:lnTo>
                      <a:pt x="365" y="1"/>
                    </a:lnTo>
                    <a:lnTo>
                      <a:pt x="358" y="3"/>
                    </a:lnTo>
                    <a:lnTo>
                      <a:pt x="15" y="190"/>
                    </a:lnTo>
                    <a:lnTo>
                      <a:pt x="15" y="190"/>
                    </a:lnTo>
                    <a:lnTo>
                      <a:pt x="10" y="194"/>
                    </a:lnTo>
                    <a:lnTo>
                      <a:pt x="7" y="198"/>
                    </a:lnTo>
                    <a:lnTo>
                      <a:pt x="3" y="203"/>
                    </a:lnTo>
                    <a:lnTo>
                      <a:pt x="0" y="208"/>
                    </a:lnTo>
                    <a:lnTo>
                      <a:pt x="0" y="213"/>
                    </a:lnTo>
                    <a:lnTo>
                      <a:pt x="0" y="220"/>
                    </a:lnTo>
                    <a:lnTo>
                      <a:pt x="0" y="225"/>
                    </a:lnTo>
                    <a:lnTo>
                      <a:pt x="3" y="231"/>
                    </a:lnTo>
                    <a:lnTo>
                      <a:pt x="67" y="347"/>
                    </a:lnTo>
                    <a:lnTo>
                      <a:pt x="67" y="347"/>
                    </a:lnTo>
                    <a:lnTo>
                      <a:pt x="68" y="350"/>
                    </a:lnTo>
                    <a:lnTo>
                      <a:pt x="68" y="350"/>
                    </a:lnTo>
                    <a:lnTo>
                      <a:pt x="254" y="692"/>
                    </a:lnTo>
                    <a:lnTo>
                      <a:pt x="254" y="692"/>
                    </a:lnTo>
                    <a:lnTo>
                      <a:pt x="259" y="698"/>
                    </a:lnTo>
                    <a:lnTo>
                      <a:pt x="265" y="703"/>
                    </a:lnTo>
                    <a:lnTo>
                      <a:pt x="272" y="707"/>
                    </a:lnTo>
                    <a:lnTo>
                      <a:pt x="280" y="707"/>
                    </a:lnTo>
                    <a:lnTo>
                      <a:pt x="280" y="707"/>
                    </a:lnTo>
                    <a:lnTo>
                      <a:pt x="287" y="707"/>
                    </a:lnTo>
                    <a:lnTo>
                      <a:pt x="295" y="703"/>
                    </a:lnTo>
                    <a:lnTo>
                      <a:pt x="637" y="516"/>
                    </a:lnTo>
                    <a:lnTo>
                      <a:pt x="637" y="516"/>
                    </a:lnTo>
                    <a:lnTo>
                      <a:pt x="642" y="513"/>
                    </a:lnTo>
                    <a:lnTo>
                      <a:pt x="647" y="508"/>
                    </a:lnTo>
                    <a:lnTo>
                      <a:pt x="650" y="505"/>
                    </a:lnTo>
                    <a:lnTo>
                      <a:pt x="652" y="498"/>
                    </a:lnTo>
                    <a:lnTo>
                      <a:pt x="653" y="493"/>
                    </a:lnTo>
                    <a:lnTo>
                      <a:pt x="653" y="487"/>
                    </a:lnTo>
                    <a:lnTo>
                      <a:pt x="652" y="482"/>
                    </a:lnTo>
                    <a:lnTo>
                      <a:pt x="650" y="475"/>
                    </a:lnTo>
                    <a:lnTo>
                      <a:pt x="463" y="133"/>
                    </a:lnTo>
                    <a:lnTo>
                      <a:pt x="399" y="16"/>
                    </a:lnTo>
                    <a:lnTo>
                      <a:pt x="399" y="16"/>
                    </a:lnTo>
                    <a:lnTo>
                      <a:pt x="394" y="10"/>
                    </a:lnTo>
                    <a:lnTo>
                      <a:pt x="388" y="5"/>
                    </a:lnTo>
                    <a:lnTo>
                      <a:pt x="380" y="1"/>
                    </a:lnTo>
                    <a:lnTo>
                      <a:pt x="373" y="0"/>
                    </a:lnTo>
                  </a:path>
                </a:pathLst>
              </a:custGeom>
              <a:no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11" name="Freeform 3796"/>
              <p:cNvSpPr/>
              <p:nvPr/>
            </p:nvSpPr>
            <p:spPr bwMode="auto">
              <a:xfrm>
                <a:off x="2093913" y="1893888"/>
                <a:ext cx="366713" cy="276225"/>
              </a:xfrm>
              <a:custGeom>
                <a:avLst/>
                <a:gdLst/>
                <a:ahLst/>
                <a:cxnLst>
                  <a:cxn ang="0">
                    <a:pos x="399" y="17"/>
                  </a:cxn>
                  <a:cxn ang="0">
                    <a:pos x="399" y="17"/>
                  </a:cxn>
                  <a:cxn ang="0">
                    <a:pos x="395" y="12"/>
                  </a:cxn>
                  <a:cxn ang="0">
                    <a:pos x="391" y="7"/>
                  </a:cxn>
                  <a:cxn ang="0">
                    <a:pos x="386" y="3"/>
                  </a:cxn>
                  <a:cxn ang="0">
                    <a:pos x="381" y="2"/>
                  </a:cxn>
                  <a:cxn ang="0">
                    <a:pos x="376" y="0"/>
                  </a:cxn>
                  <a:cxn ang="0">
                    <a:pos x="369" y="0"/>
                  </a:cxn>
                  <a:cxn ang="0">
                    <a:pos x="364" y="2"/>
                  </a:cxn>
                  <a:cxn ang="0">
                    <a:pos x="358" y="3"/>
                  </a:cxn>
                  <a:cxn ang="0">
                    <a:pos x="16" y="191"/>
                  </a:cxn>
                  <a:cxn ang="0">
                    <a:pos x="16" y="191"/>
                  </a:cxn>
                  <a:cxn ang="0">
                    <a:pos x="11" y="194"/>
                  </a:cxn>
                  <a:cxn ang="0">
                    <a:pos x="6" y="199"/>
                  </a:cxn>
                  <a:cxn ang="0">
                    <a:pos x="3" y="204"/>
                  </a:cxn>
                  <a:cxn ang="0">
                    <a:pos x="1" y="209"/>
                  </a:cxn>
                  <a:cxn ang="0">
                    <a:pos x="0" y="215"/>
                  </a:cxn>
                  <a:cxn ang="0">
                    <a:pos x="0" y="220"/>
                  </a:cxn>
                  <a:cxn ang="0">
                    <a:pos x="1" y="227"/>
                  </a:cxn>
                  <a:cxn ang="0">
                    <a:pos x="3" y="231"/>
                  </a:cxn>
                  <a:cxn ang="0">
                    <a:pos x="68" y="349"/>
                  </a:cxn>
                  <a:cxn ang="0">
                    <a:pos x="462" y="134"/>
                  </a:cxn>
                  <a:cxn ang="0">
                    <a:pos x="399" y="17"/>
                  </a:cxn>
                </a:cxnLst>
                <a:rect l="0" t="0" r="r" b="b"/>
                <a:pathLst>
                  <a:path w="462" h="349">
                    <a:moveTo>
                      <a:pt x="399" y="17"/>
                    </a:moveTo>
                    <a:lnTo>
                      <a:pt x="399" y="17"/>
                    </a:lnTo>
                    <a:lnTo>
                      <a:pt x="395" y="12"/>
                    </a:lnTo>
                    <a:lnTo>
                      <a:pt x="391" y="7"/>
                    </a:lnTo>
                    <a:lnTo>
                      <a:pt x="386" y="3"/>
                    </a:lnTo>
                    <a:lnTo>
                      <a:pt x="381" y="2"/>
                    </a:lnTo>
                    <a:lnTo>
                      <a:pt x="376" y="0"/>
                    </a:lnTo>
                    <a:lnTo>
                      <a:pt x="369" y="0"/>
                    </a:lnTo>
                    <a:lnTo>
                      <a:pt x="364" y="2"/>
                    </a:lnTo>
                    <a:lnTo>
                      <a:pt x="358" y="3"/>
                    </a:lnTo>
                    <a:lnTo>
                      <a:pt x="16" y="191"/>
                    </a:lnTo>
                    <a:lnTo>
                      <a:pt x="16" y="191"/>
                    </a:lnTo>
                    <a:lnTo>
                      <a:pt x="11" y="194"/>
                    </a:lnTo>
                    <a:lnTo>
                      <a:pt x="6" y="199"/>
                    </a:lnTo>
                    <a:lnTo>
                      <a:pt x="3" y="204"/>
                    </a:lnTo>
                    <a:lnTo>
                      <a:pt x="1" y="209"/>
                    </a:lnTo>
                    <a:lnTo>
                      <a:pt x="0" y="215"/>
                    </a:lnTo>
                    <a:lnTo>
                      <a:pt x="0" y="220"/>
                    </a:lnTo>
                    <a:lnTo>
                      <a:pt x="1" y="227"/>
                    </a:lnTo>
                    <a:lnTo>
                      <a:pt x="3" y="231"/>
                    </a:lnTo>
                    <a:lnTo>
                      <a:pt x="68" y="349"/>
                    </a:lnTo>
                    <a:lnTo>
                      <a:pt x="462" y="134"/>
                    </a:lnTo>
                    <a:lnTo>
                      <a:pt x="399" y="17"/>
                    </a:lnTo>
                    <a:close/>
                  </a:path>
                </a:pathLst>
              </a:custGeom>
              <a:solidFill>
                <a:srgbClr val="1A1A1A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12" name="Freeform 3797"/>
              <p:cNvSpPr/>
              <p:nvPr/>
            </p:nvSpPr>
            <p:spPr bwMode="auto">
              <a:xfrm>
                <a:off x="2147888" y="1998663"/>
                <a:ext cx="463550" cy="455613"/>
              </a:xfrm>
              <a:custGeom>
                <a:avLst/>
                <a:gdLst/>
                <a:ahLst/>
                <a:cxnLst>
                  <a:cxn ang="0">
                    <a:pos x="0" y="215"/>
                  </a:cxn>
                  <a:cxn ang="0">
                    <a:pos x="186" y="558"/>
                  </a:cxn>
                  <a:cxn ang="0">
                    <a:pos x="186" y="558"/>
                  </a:cxn>
                  <a:cxn ang="0">
                    <a:pos x="191" y="563"/>
                  </a:cxn>
                  <a:cxn ang="0">
                    <a:pos x="194" y="567"/>
                  </a:cxn>
                  <a:cxn ang="0">
                    <a:pos x="199" y="570"/>
                  </a:cxn>
                  <a:cxn ang="0">
                    <a:pos x="204" y="573"/>
                  </a:cxn>
                  <a:cxn ang="0">
                    <a:pos x="210" y="573"/>
                  </a:cxn>
                  <a:cxn ang="0">
                    <a:pos x="215" y="573"/>
                  </a:cxn>
                  <a:cxn ang="0">
                    <a:pos x="222" y="571"/>
                  </a:cxn>
                  <a:cxn ang="0">
                    <a:pos x="226" y="570"/>
                  </a:cxn>
                  <a:cxn ang="0">
                    <a:pos x="570" y="382"/>
                  </a:cxn>
                  <a:cxn ang="0">
                    <a:pos x="570" y="382"/>
                  </a:cxn>
                  <a:cxn ang="0">
                    <a:pos x="575" y="379"/>
                  </a:cxn>
                  <a:cxn ang="0">
                    <a:pos x="578" y="376"/>
                  </a:cxn>
                  <a:cxn ang="0">
                    <a:pos x="581" y="371"/>
                  </a:cxn>
                  <a:cxn ang="0">
                    <a:pos x="585" y="365"/>
                  </a:cxn>
                  <a:cxn ang="0">
                    <a:pos x="585" y="360"/>
                  </a:cxn>
                  <a:cxn ang="0">
                    <a:pos x="585" y="353"/>
                  </a:cxn>
                  <a:cxn ang="0">
                    <a:pos x="585" y="348"/>
                  </a:cxn>
                  <a:cxn ang="0">
                    <a:pos x="581" y="343"/>
                  </a:cxn>
                  <a:cxn ang="0">
                    <a:pos x="394" y="0"/>
                  </a:cxn>
                  <a:cxn ang="0">
                    <a:pos x="0" y="215"/>
                  </a:cxn>
                </a:cxnLst>
                <a:rect l="0" t="0" r="r" b="b"/>
                <a:pathLst>
                  <a:path w="585" h="573">
                    <a:moveTo>
                      <a:pt x="0" y="215"/>
                    </a:moveTo>
                    <a:lnTo>
                      <a:pt x="186" y="558"/>
                    </a:lnTo>
                    <a:lnTo>
                      <a:pt x="186" y="558"/>
                    </a:lnTo>
                    <a:lnTo>
                      <a:pt x="191" y="563"/>
                    </a:lnTo>
                    <a:lnTo>
                      <a:pt x="194" y="567"/>
                    </a:lnTo>
                    <a:lnTo>
                      <a:pt x="199" y="570"/>
                    </a:lnTo>
                    <a:lnTo>
                      <a:pt x="204" y="573"/>
                    </a:lnTo>
                    <a:lnTo>
                      <a:pt x="210" y="573"/>
                    </a:lnTo>
                    <a:lnTo>
                      <a:pt x="215" y="573"/>
                    </a:lnTo>
                    <a:lnTo>
                      <a:pt x="222" y="571"/>
                    </a:lnTo>
                    <a:lnTo>
                      <a:pt x="226" y="570"/>
                    </a:lnTo>
                    <a:lnTo>
                      <a:pt x="570" y="382"/>
                    </a:lnTo>
                    <a:lnTo>
                      <a:pt x="570" y="382"/>
                    </a:lnTo>
                    <a:lnTo>
                      <a:pt x="575" y="379"/>
                    </a:lnTo>
                    <a:lnTo>
                      <a:pt x="578" y="376"/>
                    </a:lnTo>
                    <a:lnTo>
                      <a:pt x="581" y="371"/>
                    </a:lnTo>
                    <a:lnTo>
                      <a:pt x="585" y="365"/>
                    </a:lnTo>
                    <a:lnTo>
                      <a:pt x="585" y="360"/>
                    </a:lnTo>
                    <a:lnTo>
                      <a:pt x="585" y="353"/>
                    </a:lnTo>
                    <a:lnTo>
                      <a:pt x="585" y="348"/>
                    </a:lnTo>
                    <a:lnTo>
                      <a:pt x="581" y="343"/>
                    </a:lnTo>
                    <a:lnTo>
                      <a:pt x="394" y="0"/>
                    </a:lnTo>
                    <a:lnTo>
                      <a:pt x="0" y="215"/>
                    </a:lnTo>
                    <a:close/>
                  </a:path>
                </a:pathLst>
              </a:custGeom>
              <a:solidFill>
                <a:srgbClr val="333333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13" name="Freeform 3798"/>
              <p:cNvSpPr/>
              <p:nvPr/>
            </p:nvSpPr>
            <p:spPr bwMode="auto">
              <a:xfrm>
                <a:off x="2146301" y="1998663"/>
                <a:ext cx="315913" cy="173038"/>
              </a:xfrm>
              <a:custGeom>
                <a:avLst/>
                <a:gdLst/>
                <a:ahLst/>
                <a:cxnLst>
                  <a:cxn ang="0">
                    <a:pos x="398" y="3"/>
                  </a:cxn>
                  <a:cxn ang="0">
                    <a:pos x="2" y="218"/>
                  </a:cxn>
                  <a:cxn ang="0">
                    <a:pos x="0" y="215"/>
                  </a:cxn>
                  <a:cxn ang="0">
                    <a:pos x="396" y="0"/>
                  </a:cxn>
                  <a:cxn ang="0">
                    <a:pos x="398" y="3"/>
                  </a:cxn>
                </a:cxnLst>
                <a:rect l="0" t="0" r="r" b="b"/>
                <a:pathLst>
                  <a:path w="398" h="218">
                    <a:moveTo>
                      <a:pt x="398" y="3"/>
                    </a:moveTo>
                    <a:lnTo>
                      <a:pt x="2" y="218"/>
                    </a:lnTo>
                    <a:lnTo>
                      <a:pt x="0" y="215"/>
                    </a:lnTo>
                    <a:lnTo>
                      <a:pt x="396" y="0"/>
                    </a:lnTo>
                    <a:lnTo>
                      <a:pt x="398" y="3"/>
                    </a:lnTo>
                    <a:close/>
                  </a:path>
                </a:pathLst>
              </a:custGeom>
              <a:solidFill>
                <a:srgbClr val="333333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14" name="Freeform 3799"/>
              <p:cNvSpPr/>
              <p:nvPr/>
            </p:nvSpPr>
            <p:spPr bwMode="auto">
              <a:xfrm>
                <a:off x="2276476" y="2308225"/>
                <a:ext cx="58738" cy="52388"/>
              </a:xfrm>
              <a:custGeom>
                <a:avLst/>
                <a:gdLst/>
                <a:ahLst/>
                <a:cxnLst>
                  <a:cxn ang="0">
                    <a:pos x="72" y="29"/>
                  </a:cxn>
                  <a:cxn ang="0">
                    <a:pos x="72" y="29"/>
                  </a:cxn>
                  <a:cxn ang="0">
                    <a:pos x="73" y="34"/>
                  </a:cxn>
                  <a:cxn ang="0">
                    <a:pos x="72" y="39"/>
                  </a:cxn>
                  <a:cxn ang="0">
                    <a:pos x="70" y="42"/>
                  </a:cxn>
                  <a:cxn ang="0">
                    <a:pos x="67" y="46"/>
                  </a:cxn>
                  <a:cxn ang="0">
                    <a:pos x="29" y="65"/>
                  </a:cxn>
                  <a:cxn ang="0">
                    <a:pos x="29" y="65"/>
                  </a:cxn>
                  <a:cxn ang="0">
                    <a:pos x="26" y="67"/>
                  </a:cxn>
                  <a:cxn ang="0">
                    <a:pos x="21" y="67"/>
                  </a:cxn>
                  <a:cxn ang="0">
                    <a:pos x="16" y="65"/>
                  </a:cxn>
                  <a:cxn ang="0">
                    <a:pos x="15" y="60"/>
                  </a:cxn>
                  <a:cxn ang="0">
                    <a:pos x="2" y="37"/>
                  </a:cxn>
                  <a:cxn ang="0">
                    <a:pos x="2" y="37"/>
                  </a:cxn>
                  <a:cxn ang="0">
                    <a:pos x="0" y="33"/>
                  </a:cxn>
                  <a:cxn ang="0">
                    <a:pos x="0" y="29"/>
                  </a:cxn>
                  <a:cxn ang="0">
                    <a:pos x="2" y="24"/>
                  </a:cxn>
                  <a:cxn ang="0">
                    <a:pos x="6" y="21"/>
                  </a:cxn>
                  <a:cxn ang="0">
                    <a:pos x="42" y="2"/>
                  </a:cxn>
                  <a:cxn ang="0">
                    <a:pos x="42" y="2"/>
                  </a:cxn>
                  <a:cxn ang="0">
                    <a:pos x="47" y="0"/>
                  </a:cxn>
                  <a:cxn ang="0">
                    <a:pos x="52" y="0"/>
                  </a:cxn>
                  <a:cxn ang="0">
                    <a:pos x="55" y="3"/>
                  </a:cxn>
                  <a:cxn ang="0">
                    <a:pos x="59" y="7"/>
                  </a:cxn>
                  <a:cxn ang="0">
                    <a:pos x="72" y="29"/>
                  </a:cxn>
                </a:cxnLst>
                <a:rect l="0" t="0" r="r" b="b"/>
                <a:pathLst>
                  <a:path w="73" h="67">
                    <a:moveTo>
                      <a:pt x="72" y="29"/>
                    </a:moveTo>
                    <a:lnTo>
                      <a:pt x="72" y="29"/>
                    </a:lnTo>
                    <a:lnTo>
                      <a:pt x="73" y="34"/>
                    </a:lnTo>
                    <a:lnTo>
                      <a:pt x="72" y="39"/>
                    </a:lnTo>
                    <a:lnTo>
                      <a:pt x="70" y="42"/>
                    </a:lnTo>
                    <a:lnTo>
                      <a:pt x="67" y="46"/>
                    </a:lnTo>
                    <a:lnTo>
                      <a:pt x="29" y="65"/>
                    </a:lnTo>
                    <a:lnTo>
                      <a:pt x="29" y="65"/>
                    </a:lnTo>
                    <a:lnTo>
                      <a:pt x="26" y="67"/>
                    </a:lnTo>
                    <a:lnTo>
                      <a:pt x="21" y="67"/>
                    </a:lnTo>
                    <a:lnTo>
                      <a:pt x="16" y="65"/>
                    </a:lnTo>
                    <a:lnTo>
                      <a:pt x="15" y="60"/>
                    </a:lnTo>
                    <a:lnTo>
                      <a:pt x="2" y="37"/>
                    </a:lnTo>
                    <a:lnTo>
                      <a:pt x="2" y="37"/>
                    </a:lnTo>
                    <a:lnTo>
                      <a:pt x="0" y="33"/>
                    </a:lnTo>
                    <a:lnTo>
                      <a:pt x="0" y="29"/>
                    </a:lnTo>
                    <a:lnTo>
                      <a:pt x="2" y="24"/>
                    </a:lnTo>
                    <a:lnTo>
                      <a:pt x="6" y="21"/>
                    </a:lnTo>
                    <a:lnTo>
                      <a:pt x="42" y="2"/>
                    </a:lnTo>
                    <a:lnTo>
                      <a:pt x="42" y="2"/>
                    </a:lnTo>
                    <a:lnTo>
                      <a:pt x="47" y="0"/>
                    </a:lnTo>
                    <a:lnTo>
                      <a:pt x="52" y="0"/>
                    </a:lnTo>
                    <a:lnTo>
                      <a:pt x="55" y="3"/>
                    </a:lnTo>
                    <a:lnTo>
                      <a:pt x="59" y="7"/>
                    </a:lnTo>
                    <a:lnTo>
                      <a:pt x="72" y="29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15" name="Freeform 3800"/>
              <p:cNvSpPr/>
              <p:nvPr/>
            </p:nvSpPr>
            <p:spPr bwMode="auto">
              <a:xfrm>
                <a:off x="2328863" y="2279650"/>
                <a:ext cx="57150" cy="53975"/>
              </a:xfrm>
              <a:custGeom>
                <a:avLst/>
                <a:gdLst/>
                <a:ahLst/>
                <a:cxnLst>
                  <a:cxn ang="0">
                    <a:pos x="72" y="31"/>
                  </a:cxn>
                  <a:cxn ang="0">
                    <a:pos x="72" y="31"/>
                  </a:cxn>
                  <a:cxn ang="0">
                    <a:pos x="72" y="34"/>
                  </a:cxn>
                  <a:cxn ang="0">
                    <a:pos x="72" y="39"/>
                  </a:cxn>
                  <a:cxn ang="0">
                    <a:pos x="70" y="44"/>
                  </a:cxn>
                  <a:cxn ang="0">
                    <a:pos x="67" y="46"/>
                  </a:cxn>
                  <a:cxn ang="0">
                    <a:pos x="29" y="67"/>
                  </a:cxn>
                  <a:cxn ang="0">
                    <a:pos x="29" y="67"/>
                  </a:cxn>
                  <a:cxn ang="0">
                    <a:pos x="26" y="69"/>
                  </a:cxn>
                  <a:cxn ang="0">
                    <a:pos x="21" y="67"/>
                  </a:cxn>
                  <a:cxn ang="0">
                    <a:pos x="16" y="65"/>
                  </a:cxn>
                  <a:cxn ang="0">
                    <a:pos x="13" y="62"/>
                  </a:cxn>
                  <a:cxn ang="0">
                    <a:pos x="2" y="38"/>
                  </a:cxn>
                  <a:cxn ang="0">
                    <a:pos x="2" y="38"/>
                  </a:cxn>
                  <a:cxn ang="0">
                    <a:pos x="0" y="34"/>
                  </a:cxn>
                  <a:cxn ang="0">
                    <a:pos x="0" y="29"/>
                  </a:cxn>
                  <a:cxn ang="0">
                    <a:pos x="2" y="25"/>
                  </a:cxn>
                  <a:cxn ang="0">
                    <a:pos x="5" y="23"/>
                  </a:cxn>
                  <a:cxn ang="0">
                    <a:pos x="42" y="2"/>
                  </a:cxn>
                  <a:cxn ang="0">
                    <a:pos x="42" y="2"/>
                  </a:cxn>
                  <a:cxn ang="0">
                    <a:pos x="47" y="0"/>
                  </a:cxn>
                  <a:cxn ang="0">
                    <a:pos x="51" y="2"/>
                  </a:cxn>
                  <a:cxn ang="0">
                    <a:pos x="55" y="3"/>
                  </a:cxn>
                  <a:cxn ang="0">
                    <a:pos x="59" y="7"/>
                  </a:cxn>
                  <a:cxn ang="0">
                    <a:pos x="72" y="31"/>
                  </a:cxn>
                </a:cxnLst>
                <a:rect l="0" t="0" r="r" b="b"/>
                <a:pathLst>
                  <a:path w="72" h="69">
                    <a:moveTo>
                      <a:pt x="72" y="31"/>
                    </a:moveTo>
                    <a:lnTo>
                      <a:pt x="72" y="31"/>
                    </a:lnTo>
                    <a:lnTo>
                      <a:pt x="72" y="34"/>
                    </a:lnTo>
                    <a:lnTo>
                      <a:pt x="72" y="39"/>
                    </a:lnTo>
                    <a:lnTo>
                      <a:pt x="70" y="44"/>
                    </a:lnTo>
                    <a:lnTo>
                      <a:pt x="67" y="46"/>
                    </a:lnTo>
                    <a:lnTo>
                      <a:pt x="29" y="67"/>
                    </a:lnTo>
                    <a:lnTo>
                      <a:pt x="29" y="67"/>
                    </a:lnTo>
                    <a:lnTo>
                      <a:pt x="26" y="69"/>
                    </a:lnTo>
                    <a:lnTo>
                      <a:pt x="21" y="67"/>
                    </a:lnTo>
                    <a:lnTo>
                      <a:pt x="16" y="65"/>
                    </a:lnTo>
                    <a:lnTo>
                      <a:pt x="13" y="62"/>
                    </a:lnTo>
                    <a:lnTo>
                      <a:pt x="2" y="38"/>
                    </a:lnTo>
                    <a:lnTo>
                      <a:pt x="2" y="38"/>
                    </a:lnTo>
                    <a:lnTo>
                      <a:pt x="0" y="34"/>
                    </a:lnTo>
                    <a:lnTo>
                      <a:pt x="0" y="29"/>
                    </a:lnTo>
                    <a:lnTo>
                      <a:pt x="2" y="25"/>
                    </a:lnTo>
                    <a:lnTo>
                      <a:pt x="5" y="23"/>
                    </a:lnTo>
                    <a:lnTo>
                      <a:pt x="42" y="2"/>
                    </a:lnTo>
                    <a:lnTo>
                      <a:pt x="42" y="2"/>
                    </a:lnTo>
                    <a:lnTo>
                      <a:pt x="47" y="0"/>
                    </a:lnTo>
                    <a:lnTo>
                      <a:pt x="51" y="2"/>
                    </a:lnTo>
                    <a:lnTo>
                      <a:pt x="55" y="3"/>
                    </a:lnTo>
                    <a:lnTo>
                      <a:pt x="59" y="7"/>
                    </a:lnTo>
                    <a:lnTo>
                      <a:pt x="72" y="31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16" name="Freeform 3801"/>
              <p:cNvSpPr/>
              <p:nvPr/>
            </p:nvSpPr>
            <p:spPr bwMode="auto">
              <a:xfrm>
                <a:off x="2381251" y="2252663"/>
                <a:ext cx="55563" cy="52388"/>
              </a:xfrm>
              <a:custGeom>
                <a:avLst/>
                <a:gdLst/>
                <a:ahLst/>
                <a:cxnLst>
                  <a:cxn ang="0">
                    <a:pos x="70" y="29"/>
                  </a:cxn>
                  <a:cxn ang="0">
                    <a:pos x="70" y="29"/>
                  </a:cxn>
                  <a:cxn ang="0">
                    <a:pos x="72" y="34"/>
                  </a:cxn>
                  <a:cxn ang="0">
                    <a:pos x="72" y="37"/>
                  </a:cxn>
                  <a:cxn ang="0">
                    <a:pos x="70" y="42"/>
                  </a:cxn>
                  <a:cxn ang="0">
                    <a:pos x="65" y="46"/>
                  </a:cxn>
                  <a:cxn ang="0">
                    <a:pos x="30" y="65"/>
                  </a:cxn>
                  <a:cxn ang="0">
                    <a:pos x="30" y="65"/>
                  </a:cxn>
                  <a:cxn ang="0">
                    <a:pos x="25" y="67"/>
                  </a:cxn>
                  <a:cxn ang="0">
                    <a:pos x="21" y="67"/>
                  </a:cxn>
                  <a:cxn ang="0">
                    <a:pos x="16" y="63"/>
                  </a:cxn>
                  <a:cxn ang="0">
                    <a:pos x="13" y="60"/>
                  </a:cxn>
                  <a:cxn ang="0">
                    <a:pos x="0" y="37"/>
                  </a:cxn>
                  <a:cxn ang="0">
                    <a:pos x="0" y="37"/>
                  </a:cxn>
                  <a:cxn ang="0">
                    <a:pos x="0" y="33"/>
                  </a:cxn>
                  <a:cxn ang="0">
                    <a:pos x="0" y="28"/>
                  </a:cxn>
                  <a:cxn ang="0">
                    <a:pos x="2" y="24"/>
                  </a:cxn>
                  <a:cxn ang="0">
                    <a:pos x="5" y="21"/>
                  </a:cxn>
                  <a:cxn ang="0">
                    <a:pos x="43" y="2"/>
                  </a:cxn>
                  <a:cxn ang="0">
                    <a:pos x="43" y="2"/>
                  </a:cxn>
                  <a:cxn ang="0">
                    <a:pos x="46" y="0"/>
                  </a:cxn>
                  <a:cxn ang="0">
                    <a:pos x="51" y="0"/>
                  </a:cxn>
                  <a:cxn ang="0">
                    <a:pos x="56" y="2"/>
                  </a:cxn>
                  <a:cxn ang="0">
                    <a:pos x="59" y="6"/>
                  </a:cxn>
                  <a:cxn ang="0">
                    <a:pos x="70" y="29"/>
                  </a:cxn>
                </a:cxnLst>
                <a:rect l="0" t="0" r="r" b="b"/>
                <a:pathLst>
                  <a:path w="72" h="67">
                    <a:moveTo>
                      <a:pt x="70" y="29"/>
                    </a:moveTo>
                    <a:lnTo>
                      <a:pt x="70" y="29"/>
                    </a:lnTo>
                    <a:lnTo>
                      <a:pt x="72" y="34"/>
                    </a:lnTo>
                    <a:lnTo>
                      <a:pt x="72" y="37"/>
                    </a:lnTo>
                    <a:lnTo>
                      <a:pt x="70" y="42"/>
                    </a:lnTo>
                    <a:lnTo>
                      <a:pt x="65" y="46"/>
                    </a:lnTo>
                    <a:lnTo>
                      <a:pt x="30" y="65"/>
                    </a:lnTo>
                    <a:lnTo>
                      <a:pt x="30" y="65"/>
                    </a:lnTo>
                    <a:lnTo>
                      <a:pt x="25" y="67"/>
                    </a:lnTo>
                    <a:lnTo>
                      <a:pt x="21" y="67"/>
                    </a:lnTo>
                    <a:lnTo>
                      <a:pt x="16" y="63"/>
                    </a:lnTo>
                    <a:lnTo>
                      <a:pt x="13" y="60"/>
                    </a:lnTo>
                    <a:lnTo>
                      <a:pt x="0" y="37"/>
                    </a:lnTo>
                    <a:lnTo>
                      <a:pt x="0" y="37"/>
                    </a:lnTo>
                    <a:lnTo>
                      <a:pt x="0" y="33"/>
                    </a:lnTo>
                    <a:lnTo>
                      <a:pt x="0" y="28"/>
                    </a:lnTo>
                    <a:lnTo>
                      <a:pt x="2" y="24"/>
                    </a:lnTo>
                    <a:lnTo>
                      <a:pt x="5" y="21"/>
                    </a:lnTo>
                    <a:lnTo>
                      <a:pt x="43" y="2"/>
                    </a:lnTo>
                    <a:lnTo>
                      <a:pt x="43" y="2"/>
                    </a:lnTo>
                    <a:lnTo>
                      <a:pt x="46" y="0"/>
                    </a:lnTo>
                    <a:lnTo>
                      <a:pt x="51" y="0"/>
                    </a:lnTo>
                    <a:lnTo>
                      <a:pt x="56" y="2"/>
                    </a:lnTo>
                    <a:lnTo>
                      <a:pt x="59" y="6"/>
                    </a:lnTo>
                    <a:lnTo>
                      <a:pt x="70" y="29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17" name="Freeform 3802"/>
              <p:cNvSpPr/>
              <p:nvPr/>
            </p:nvSpPr>
            <p:spPr bwMode="auto">
              <a:xfrm>
                <a:off x="2482851" y="2195513"/>
                <a:ext cx="58738" cy="53975"/>
              </a:xfrm>
              <a:custGeom>
                <a:avLst/>
                <a:gdLst/>
                <a:ahLst/>
                <a:cxnLst>
                  <a:cxn ang="0">
                    <a:pos x="72" y="31"/>
                  </a:cxn>
                  <a:cxn ang="0">
                    <a:pos x="72" y="31"/>
                  </a:cxn>
                  <a:cxn ang="0">
                    <a:pos x="73" y="35"/>
                  </a:cxn>
                  <a:cxn ang="0">
                    <a:pos x="73" y="39"/>
                  </a:cxn>
                  <a:cxn ang="0">
                    <a:pos x="70" y="44"/>
                  </a:cxn>
                  <a:cxn ang="0">
                    <a:pos x="67" y="46"/>
                  </a:cxn>
                  <a:cxn ang="0">
                    <a:pos x="31" y="67"/>
                  </a:cxn>
                  <a:cxn ang="0">
                    <a:pos x="31" y="67"/>
                  </a:cxn>
                  <a:cxn ang="0">
                    <a:pos x="26" y="67"/>
                  </a:cxn>
                  <a:cxn ang="0">
                    <a:pos x="21" y="67"/>
                  </a:cxn>
                  <a:cxn ang="0">
                    <a:pos x="18" y="65"/>
                  </a:cxn>
                  <a:cxn ang="0">
                    <a:pos x="15" y="62"/>
                  </a:cxn>
                  <a:cxn ang="0">
                    <a:pos x="1" y="38"/>
                  </a:cxn>
                  <a:cxn ang="0">
                    <a:pos x="1" y="38"/>
                  </a:cxn>
                  <a:cxn ang="0">
                    <a:pos x="0" y="35"/>
                  </a:cxn>
                  <a:cxn ang="0">
                    <a:pos x="0" y="30"/>
                  </a:cxn>
                  <a:cxn ang="0">
                    <a:pos x="3" y="25"/>
                  </a:cxn>
                  <a:cxn ang="0">
                    <a:pos x="6" y="23"/>
                  </a:cxn>
                  <a:cxn ang="0">
                    <a:pos x="42" y="2"/>
                  </a:cxn>
                  <a:cxn ang="0">
                    <a:pos x="42" y="2"/>
                  </a:cxn>
                  <a:cxn ang="0">
                    <a:pos x="47" y="0"/>
                  </a:cxn>
                  <a:cxn ang="0">
                    <a:pos x="52" y="2"/>
                  </a:cxn>
                  <a:cxn ang="0">
                    <a:pos x="55" y="4"/>
                  </a:cxn>
                  <a:cxn ang="0">
                    <a:pos x="58" y="7"/>
                  </a:cxn>
                  <a:cxn ang="0">
                    <a:pos x="72" y="31"/>
                  </a:cxn>
                </a:cxnLst>
                <a:rect l="0" t="0" r="r" b="b"/>
                <a:pathLst>
                  <a:path w="73" h="67">
                    <a:moveTo>
                      <a:pt x="72" y="31"/>
                    </a:moveTo>
                    <a:lnTo>
                      <a:pt x="72" y="31"/>
                    </a:lnTo>
                    <a:lnTo>
                      <a:pt x="73" y="35"/>
                    </a:lnTo>
                    <a:lnTo>
                      <a:pt x="73" y="39"/>
                    </a:lnTo>
                    <a:lnTo>
                      <a:pt x="70" y="44"/>
                    </a:lnTo>
                    <a:lnTo>
                      <a:pt x="67" y="46"/>
                    </a:lnTo>
                    <a:lnTo>
                      <a:pt x="31" y="67"/>
                    </a:lnTo>
                    <a:lnTo>
                      <a:pt x="31" y="67"/>
                    </a:lnTo>
                    <a:lnTo>
                      <a:pt x="26" y="67"/>
                    </a:lnTo>
                    <a:lnTo>
                      <a:pt x="21" y="67"/>
                    </a:lnTo>
                    <a:lnTo>
                      <a:pt x="18" y="65"/>
                    </a:lnTo>
                    <a:lnTo>
                      <a:pt x="15" y="62"/>
                    </a:lnTo>
                    <a:lnTo>
                      <a:pt x="1" y="38"/>
                    </a:lnTo>
                    <a:lnTo>
                      <a:pt x="1" y="38"/>
                    </a:lnTo>
                    <a:lnTo>
                      <a:pt x="0" y="35"/>
                    </a:lnTo>
                    <a:lnTo>
                      <a:pt x="0" y="30"/>
                    </a:lnTo>
                    <a:lnTo>
                      <a:pt x="3" y="25"/>
                    </a:lnTo>
                    <a:lnTo>
                      <a:pt x="6" y="23"/>
                    </a:lnTo>
                    <a:lnTo>
                      <a:pt x="42" y="2"/>
                    </a:lnTo>
                    <a:lnTo>
                      <a:pt x="42" y="2"/>
                    </a:lnTo>
                    <a:lnTo>
                      <a:pt x="47" y="0"/>
                    </a:lnTo>
                    <a:lnTo>
                      <a:pt x="52" y="2"/>
                    </a:lnTo>
                    <a:lnTo>
                      <a:pt x="55" y="4"/>
                    </a:lnTo>
                    <a:lnTo>
                      <a:pt x="58" y="7"/>
                    </a:lnTo>
                    <a:lnTo>
                      <a:pt x="72" y="31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18" name="Freeform 3803"/>
              <p:cNvSpPr/>
              <p:nvPr/>
            </p:nvSpPr>
            <p:spPr bwMode="auto">
              <a:xfrm>
                <a:off x="2300288" y="2352675"/>
                <a:ext cx="58738" cy="52388"/>
              </a:xfrm>
              <a:custGeom>
                <a:avLst/>
                <a:gdLst/>
                <a:ahLst/>
                <a:cxnLst>
                  <a:cxn ang="0">
                    <a:pos x="72" y="30"/>
                  </a:cxn>
                  <a:cxn ang="0">
                    <a:pos x="72" y="30"/>
                  </a:cxn>
                  <a:cxn ang="0">
                    <a:pos x="73" y="35"/>
                  </a:cxn>
                  <a:cxn ang="0">
                    <a:pos x="73" y="39"/>
                  </a:cxn>
                  <a:cxn ang="0">
                    <a:pos x="72" y="43"/>
                  </a:cxn>
                  <a:cxn ang="0">
                    <a:pos x="67" y="46"/>
                  </a:cxn>
                  <a:cxn ang="0">
                    <a:pos x="31" y="66"/>
                  </a:cxn>
                  <a:cxn ang="0">
                    <a:pos x="31" y="66"/>
                  </a:cxn>
                  <a:cxn ang="0">
                    <a:pos x="26" y="67"/>
                  </a:cxn>
                  <a:cxn ang="0">
                    <a:pos x="21" y="67"/>
                  </a:cxn>
                  <a:cxn ang="0">
                    <a:pos x="18" y="64"/>
                  </a:cxn>
                  <a:cxn ang="0">
                    <a:pos x="15" y="61"/>
                  </a:cxn>
                  <a:cxn ang="0">
                    <a:pos x="2" y="38"/>
                  </a:cxn>
                  <a:cxn ang="0">
                    <a:pos x="2" y="38"/>
                  </a:cxn>
                  <a:cxn ang="0">
                    <a:pos x="0" y="33"/>
                  </a:cxn>
                  <a:cxn ang="0">
                    <a:pos x="2" y="28"/>
                  </a:cxn>
                  <a:cxn ang="0">
                    <a:pos x="3" y="25"/>
                  </a:cxn>
                  <a:cxn ang="0">
                    <a:pos x="7" y="22"/>
                  </a:cxn>
                  <a:cxn ang="0">
                    <a:pos x="44" y="2"/>
                  </a:cxn>
                  <a:cxn ang="0">
                    <a:pos x="44" y="2"/>
                  </a:cxn>
                  <a:cxn ang="0">
                    <a:pos x="47" y="0"/>
                  </a:cxn>
                  <a:cxn ang="0">
                    <a:pos x="52" y="0"/>
                  </a:cxn>
                  <a:cxn ang="0">
                    <a:pos x="57" y="4"/>
                  </a:cxn>
                  <a:cxn ang="0">
                    <a:pos x="59" y="7"/>
                  </a:cxn>
                  <a:cxn ang="0">
                    <a:pos x="72" y="30"/>
                  </a:cxn>
                </a:cxnLst>
                <a:rect l="0" t="0" r="r" b="b"/>
                <a:pathLst>
                  <a:path w="73" h="67">
                    <a:moveTo>
                      <a:pt x="72" y="30"/>
                    </a:moveTo>
                    <a:lnTo>
                      <a:pt x="72" y="30"/>
                    </a:lnTo>
                    <a:lnTo>
                      <a:pt x="73" y="35"/>
                    </a:lnTo>
                    <a:lnTo>
                      <a:pt x="73" y="39"/>
                    </a:lnTo>
                    <a:lnTo>
                      <a:pt x="72" y="43"/>
                    </a:lnTo>
                    <a:lnTo>
                      <a:pt x="67" y="46"/>
                    </a:lnTo>
                    <a:lnTo>
                      <a:pt x="31" y="66"/>
                    </a:lnTo>
                    <a:lnTo>
                      <a:pt x="31" y="66"/>
                    </a:lnTo>
                    <a:lnTo>
                      <a:pt x="26" y="67"/>
                    </a:lnTo>
                    <a:lnTo>
                      <a:pt x="21" y="67"/>
                    </a:lnTo>
                    <a:lnTo>
                      <a:pt x="18" y="64"/>
                    </a:lnTo>
                    <a:lnTo>
                      <a:pt x="15" y="61"/>
                    </a:lnTo>
                    <a:lnTo>
                      <a:pt x="2" y="38"/>
                    </a:lnTo>
                    <a:lnTo>
                      <a:pt x="2" y="38"/>
                    </a:lnTo>
                    <a:lnTo>
                      <a:pt x="0" y="33"/>
                    </a:lnTo>
                    <a:lnTo>
                      <a:pt x="2" y="28"/>
                    </a:lnTo>
                    <a:lnTo>
                      <a:pt x="3" y="25"/>
                    </a:lnTo>
                    <a:lnTo>
                      <a:pt x="7" y="22"/>
                    </a:lnTo>
                    <a:lnTo>
                      <a:pt x="44" y="2"/>
                    </a:lnTo>
                    <a:lnTo>
                      <a:pt x="44" y="2"/>
                    </a:lnTo>
                    <a:lnTo>
                      <a:pt x="47" y="0"/>
                    </a:lnTo>
                    <a:lnTo>
                      <a:pt x="52" y="0"/>
                    </a:lnTo>
                    <a:lnTo>
                      <a:pt x="57" y="4"/>
                    </a:lnTo>
                    <a:lnTo>
                      <a:pt x="59" y="7"/>
                    </a:lnTo>
                    <a:lnTo>
                      <a:pt x="72" y="3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19" name="Freeform 3804"/>
              <p:cNvSpPr/>
              <p:nvPr/>
            </p:nvSpPr>
            <p:spPr bwMode="auto">
              <a:xfrm>
                <a:off x="2352676" y="2324100"/>
                <a:ext cx="57150" cy="52388"/>
              </a:xfrm>
              <a:custGeom>
                <a:avLst/>
                <a:gdLst/>
                <a:ahLst/>
                <a:cxnLst>
                  <a:cxn ang="0">
                    <a:pos x="72" y="29"/>
                  </a:cxn>
                  <a:cxn ang="0">
                    <a:pos x="72" y="29"/>
                  </a:cxn>
                  <a:cxn ang="0">
                    <a:pos x="74" y="34"/>
                  </a:cxn>
                  <a:cxn ang="0">
                    <a:pos x="74" y="39"/>
                  </a:cxn>
                  <a:cxn ang="0">
                    <a:pos x="70" y="42"/>
                  </a:cxn>
                  <a:cxn ang="0">
                    <a:pos x="67" y="45"/>
                  </a:cxn>
                  <a:cxn ang="0">
                    <a:pos x="31" y="65"/>
                  </a:cxn>
                  <a:cxn ang="0">
                    <a:pos x="31" y="65"/>
                  </a:cxn>
                  <a:cxn ang="0">
                    <a:pos x="26" y="66"/>
                  </a:cxn>
                  <a:cxn ang="0">
                    <a:pos x="22" y="66"/>
                  </a:cxn>
                  <a:cxn ang="0">
                    <a:pos x="18" y="65"/>
                  </a:cxn>
                  <a:cxn ang="0">
                    <a:pos x="15" y="61"/>
                  </a:cxn>
                  <a:cxn ang="0">
                    <a:pos x="2" y="37"/>
                  </a:cxn>
                  <a:cxn ang="0">
                    <a:pos x="2" y="37"/>
                  </a:cxn>
                  <a:cxn ang="0">
                    <a:pos x="0" y="32"/>
                  </a:cxn>
                  <a:cxn ang="0">
                    <a:pos x="0" y="29"/>
                  </a:cxn>
                  <a:cxn ang="0">
                    <a:pos x="4" y="24"/>
                  </a:cxn>
                  <a:cxn ang="0">
                    <a:pos x="7" y="21"/>
                  </a:cxn>
                  <a:cxn ang="0">
                    <a:pos x="43" y="1"/>
                  </a:cxn>
                  <a:cxn ang="0">
                    <a:pos x="43" y="1"/>
                  </a:cxn>
                  <a:cxn ang="0">
                    <a:pos x="48" y="0"/>
                  </a:cxn>
                  <a:cxn ang="0">
                    <a:pos x="52" y="1"/>
                  </a:cxn>
                  <a:cxn ang="0">
                    <a:pos x="56" y="3"/>
                  </a:cxn>
                  <a:cxn ang="0">
                    <a:pos x="59" y="6"/>
                  </a:cxn>
                  <a:cxn ang="0">
                    <a:pos x="72" y="29"/>
                  </a:cxn>
                </a:cxnLst>
                <a:rect l="0" t="0" r="r" b="b"/>
                <a:pathLst>
                  <a:path w="74" h="66">
                    <a:moveTo>
                      <a:pt x="72" y="29"/>
                    </a:moveTo>
                    <a:lnTo>
                      <a:pt x="72" y="29"/>
                    </a:lnTo>
                    <a:lnTo>
                      <a:pt x="74" y="34"/>
                    </a:lnTo>
                    <a:lnTo>
                      <a:pt x="74" y="39"/>
                    </a:lnTo>
                    <a:lnTo>
                      <a:pt x="70" y="42"/>
                    </a:lnTo>
                    <a:lnTo>
                      <a:pt x="67" y="45"/>
                    </a:lnTo>
                    <a:lnTo>
                      <a:pt x="31" y="65"/>
                    </a:lnTo>
                    <a:lnTo>
                      <a:pt x="31" y="65"/>
                    </a:lnTo>
                    <a:lnTo>
                      <a:pt x="26" y="66"/>
                    </a:lnTo>
                    <a:lnTo>
                      <a:pt x="22" y="66"/>
                    </a:lnTo>
                    <a:lnTo>
                      <a:pt x="18" y="65"/>
                    </a:lnTo>
                    <a:lnTo>
                      <a:pt x="15" y="61"/>
                    </a:lnTo>
                    <a:lnTo>
                      <a:pt x="2" y="37"/>
                    </a:lnTo>
                    <a:lnTo>
                      <a:pt x="2" y="37"/>
                    </a:lnTo>
                    <a:lnTo>
                      <a:pt x="0" y="32"/>
                    </a:lnTo>
                    <a:lnTo>
                      <a:pt x="0" y="29"/>
                    </a:lnTo>
                    <a:lnTo>
                      <a:pt x="4" y="24"/>
                    </a:lnTo>
                    <a:lnTo>
                      <a:pt x="7" y="21"/>
                    </a:lnTo>
                    <a:lnTo>
                      <a:pt x="43" y="1"/>
                    </a:lnTo>
                    <a:lnTo>
                      <a:pt x="43" y="1"/>
                    </a:lnTo>
                    <a:lnTo>
                      <a:pt x="48" y="0"/>
                    </a:lnTo>
                    <a:lnTo>
                      <a:pt x="52" y="1"/>
                    </a:lnTo>
                    <a:lnTo>
                      <a:pt x="56" y="3"/>
                    </a:lnTo>
                    <a:lnTo>
                      <a:pt x="59" y="6"/>
                    </a:lnTo>
                    <a:lnTo>
                      <a:pt x="72" y="29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20" name="Freeform 3805"/>
              <p:cNvSpPr/>
              <p:nvPr/>
            </p:nvSpPr>
            <p:spPr bwMode="auto">
              <a:xfrm>
                <a:off x="2403476" y="2297113"/>
                <a:ext cx="58738" cy="52388"/>
              </a:xfrm>
              <a:custGeom>
                <a:avLst/>
                <a:gdLst/>
                <a:ahLst/>
                <a:cxnLst>
                  <a:cxn ang="0">
                    <a:pos x="71" y="30"/>
                  </a:cxn>
                  <a:cxn ang="0">
                    <a:pos x="71" y="30"/>
                  </a:cxn>
                  <a:cxn ang="0">
                    <a:pos x="73" y="33"/>
                  </a:cxn>
                  <a:cxn ang="0">
                    <a:pos x="71" y="38"/>
                  </a:cxn>
                  <a:cxn ang="0">
                    <a:pos x="70" y="43"/>
                  </a:cxn>
                  <a:cxn ang="0">
                    <a:pos x="66" y="46"/>
                  </a:cxn>
                  <a:cxn ang="0">
                    <a:pos x="29" y="65"/>
                  </a:cxn>
                  <a:cxn ang="0">
                    <a:pos x="29" y="65"/>
                  </a:cxn>
                  <a:cxn ang="0">
                    <a:pos x="26" y="67"/>
                  </a:cxn>
                  <a:cxn ang="0">
                    <a:pos x="21" y="65"/>
                  </a:cxn>
                  <a:cxn ang="0">
                    <a:pos x="16" y="64"/>
                  </a:cxn>
                  <a:cxn ang="0">
                    <a:pos x="14" y="61"/>
                  </a:cxn>
                  <a:cxn ang="0">
                    <a:pos x="1" y="38"/>
                  </a:cxn>
                  <a:cxn ang="0">
                    <a:pos x="1" y="38"/>
                  </a:cxn>
                  <a:cxn ang="0">
                    <a:pos x="0" y="33"/>
                  </a:cxn>
                  <a:cxn ang="0">
                    <a:pos x="0" y="28"/>
                  </a:cxn>
                  <a:cxn ang="0">
                    <a:pos x="1" y="25"/>
                  </a:cxn>
                  <a:cxn ang="0">
                    <a:pos x="6" y="22"/>
                  </a:cxn>
                  <a:cxn ang="0">
                    <a:pos x="42" y="0"/>
                  </a:cxn>
                  <a:cxn ang="0">
                    <a:pos x="42" y="0"/>
                  </a:cxn>
                  <a:cxn ang="0">
                    <a:pos x="47" y="0"/>
                  </a:cxn>
                  <a:cxn ang="0">
                    <a:pos x="52" y="0"/>
                  </a:cxn>
                  <a:cxn ang="0">
                    <a:pos x="55" y="2"/>
                  </a:cxn>
                  <a:cxn ang="0">
                    <a:pos x="58" y="5"/>
                  </a:cxn>
                  <a:cxn ang="0">
                    <a:pos x="71" y="30"/>
                  </a:cxn>
                </a:cxnLst>
                <a:rect l="0" t="0" r="r" b="b"/>
                <a:pathLst>
                  <a:path w="73" h="67">
                    <a:moveTo>
                      <a:pt x="71" y="30"/>
                    </a:moveTo>
                    <a:lnTo>
                      <a:pt x="71" y="30"/>
                    </a:lnTo>
                    <a:lnTo>
                      <a:pt x="73" y="33"/>
                    </a:lnTo>
                    <a:lnTo>
                      <a:pt x="71" y="38"/>
                    </a:lnTo>
                    <a:lnTo>
                      <a:pt x="70" y="43"/>
                    </a:lnTo>
                    <a:lnTo>
                      <a:pt x="66" y="46"/>
                    </a:lnTo>
                    <a:lnTo>
                      <a:pt x="29" y="65"/>
                    </a:lnTo>
                    <a:lnTo>
                      <a:pt x="29" y="65"/>
                    </a:lnTo>
                    <a:lnTo>
                      <a:pt x="26" y="67"/>
                    </a:lnTo>
                    <a:lnTo>
                      <a:pt x="21" y="65"/>
                    </a:lnTo>
                    <a:lnTo>
                      <a:pt x="16" y="64"/>
                    </a:lnTo>
                    <a:lnTo>
                      <a:pt x="14" y="61"/>
                    </a:lnTo>
                    <a:lnTo>
                      <a:pt x="1" y="38"/>
                    </a:lnTo>
                    <a:lnTo>
                      <a:pt x="1" y="38"/>
                    </a:lnTo>
                    <a:lnTo>
                      <a:pt x="0" y="33"/>
                    </a:lnTo>
                    <a:lnTo>
                      <a:pt x="0" y="28"/>
                    </a:lnTo>
                    <a:lnTo>
                      <a:pt x="1" y="25"/>
                    </a:lnTo>
                    <a:lnTo>
                      <a:pt x="6" y="22"/>
                    </a:lnTo>
                    <a:lnTo>
                      <a:pt x="42" y="0"/>
                    </a:lnTo>
                    <a:lnTo>
                      <a:pt x="42" y="0"/>
                    </a:lnTo>
                    <a:lnTo>
                      <a:pt x="47" y="0"/>
                    </a:lnTo>
                    <a:lnTo>
                      <a:pt x="52" y="0"/>
                    </a:lnTo>
                    <a:lnTo>
                      <a:pt x="55" y="2"/>
                    </a:lnTo>
                    <a:lnTo>
                      <a:pt x="58" y="5"/>
                    </a:lnTo>
                    <a:lnTo>
                      <a:pt x="71" y="3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21" name="Freeform 3806"/>
              <p:cNvSpPr/>
              <p:nvPr/>
            </p:nvSpPr>
            <p:spPr bwMode="auto">
              <a:xfrm>
                <a:off x="2430463" y="2224088"/>
                <a:ext cx="82550" cy="96838"/>
              </a:xfrm>
              <a:custGeom>
                <a:avLst/>
                <a:gdLst/>
                <a:ahLst/>
                <a:cxnLst>
                  <a:cxn ang="0">
                    <a:pos x="42" y="2"/>
                  </a:cxn>
                  <a:cxn ang="0">
                    <a:pos x="6" y="21"/>
                  </a:cxn>
                  <a:cxn ang="0">
                    <a:pos x="6" y="21"/>
                  </a:cxn>
                  <a:cxn ang="0">
                    <a:pos x="3" y="25"/>
                  </a:cxn>
                  <a:cxn ang="0">
                    <a:pos x="1" y="29"/>
                  </a:cxn>
                  <a:cxn ang="0">
                    <a:pos x="0" y="33"/>
                  </a:cxn>
                  <a:cxn ang="0">
                    <a:pos x="1" y="38"/>
                  </a:cxn>
                  <a:cxn ang="0">
                    <a:pos x="44" y="116"/>
                  </a:cxn>
                  <a:cxn ang="0">
                    <a:pos x="44" y="116"/>
                  </a:cxn>
                  <a:cxn ang="0">
                    <a:pos x="47" y="119"/>
                  </a:cxn>
                  <a:cxn ang="0">
                    <a:pos x="52" y="122"/>
                  </a:cxn>
                  <a:cxn ang="0">
                    <a:pos x="57" y="122"/>
                  </a:cxn>
                  <a:cxn ang="0">
                    <a:pos x="60" y="121"/>
                  </a:cxn>
                  <a:cxn ang="0">
                    <a:pos x="97" y="101"/>
                  </a:cxn>
                  <a:cxn ang="0">
                    <a:pos x="97" y="101"/>
                  </a:cxn>
                  <a:cxn ang="0">
                    <a:pos x="101" y="98"/>
                  </a:cxn>
                  <a:cxn ang="0">
                    <a:pos x="102" y="95"/>
                  </a:cxn>
                  <a:cxn ang="0">
                    <a:pos x="102" y="90"/>
                  </a:cxn>
                  <a:cxn ang="0">
                    <a:pos x="102" y="85"/>
                  </a:cxn>
                  <a:cxn ang="0">
                    <a:pos x="58" y="7"/>
                  </a:cxn>
                  <a:cxn ang="0">
                    <a:pos x="58" y="7"/>
                  </a:cxn>
                  <a:cxn ang="0">
                    <a:pos x="57" y="3"/>
                  </a:cxn>
                  <a:cxn ang="0">
                    <a:pos x="52" y="0"/>
                  </a:cxn>
                  <a:cxn ang="0">
                    <a:pos x="47" y="0"/>
                  </a:cxn>
                  <a:cxn ang="0">
                    <a:pos x="42" y="2"/>
                  </a:cxn>
                  <a:cxn ang="0">
                    <a:pos x="42" y="2"/>
                  </a:cxn>
                </a:cxnLst>
                <a:rect l="0" t="0" r="r" b="b"/>
                <a:pathLst>
                  <a:path w="102" h="122">
                    <a:moveTo>
                      <a:pt x="42" y="2"/>
                    </a:moveTo>
                    <a:lnTo>
                      <a:pt x="6" y="21"/>
                    </a:lnTo>
                    <a:lnTo>
                      <a:pt x="6" y="21"/>
                    </a:lnTo>
                    <a:lnTo>
                      <a:pt x="3" y="25"/>
                    </a:lnTo>
                    <a:lnTo>
                      <a:pt x="1" y="29"/>
                    </a:lnTo>
                    <a:lnTo>
                      <a:pt x="0" y="33"/>
                    </a:lnTo>
                    <a:lnTo>
                      <a:pt x="1" y="38"/>
                    </a:lnTo>
                    <a:lnTo>
                      <a:pt x="44" y="116"/>
                    </a:lnTo>
                    <a:lnTo>
                      <a:pt x="44" y="116"/>
                    </a:lnTo>
                    <a:lnTo>
                      <a:pt x="47" y="119"/>
                    </a:lnTo>
                    <a:lnTo>
                      <a:pt x="52" y="122"/>
                    </a:lnTo>
                    <a:lnTo>
                      <a:pt x="57" y="122"/>
                    </a:lnTo>
                    <a:lnTo>
                      <a:pt x="60" y="121"/>
                    </a:lnTo>
                    <a:lnTo>
                      <a:pt x="97" y="101"/>
                    </a:lnTo>
                    <a:lnTo>
                      <a:pt x="97" y="101"/>
                    </a:lnTo>
                    <a:lnTo>
                      <a:pt x="101" y="98"/>
                    </a:lnTo>
                    <a:lnTo>
                      <a:pt x="102" y="95"/>
                    </a:lnTo>
                    <a:lnTo>
                      <a:pt x="102" y="90"/>
                    </a:lnTo>
                    <a:lnTo>
                      <a:pt x="102" y="85"/>
                    </a:lnTo>
                    <a:lnTo>
                      <a:pt x="58" y="7"/>
                    </a:lnTo>
                    <a:lnTo>
                      <a:pt x="58" y="7"/>
                    </a:lnTo>
                    <a:lnTo>
                      <a:pt x="57" y="3"/>
                    </a:lnTo>
                    <a:lnTo>
                      <a:pt x="52" y="0"/>
                    </a:lnTo>
                    <a:lnTo>
                      <a:pt x="47" y="0"/>
                    </a:lnTo>
                    <a:lnTo>
                      <a:pt x="42" y="2"/>
                    </a:lnTo>
                    <a:lnTo>
                      <a:pt x="42" y="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22" name="Freeform 3807"/>
              <p:cNvSpPr/>
              <p:nvPr/>
            </p:nvSpPr>
            <p:spPr bwMode="auto">
              <a:xfrm>
                <a:off x="2506663" y="2239963"/>
                <a:ext cx="57150" cy="52388"/>
              </a:xfrm>
              <a:custGeom>
                <a:avLst/>
                <a:gdLst/>
                <a:ahLst/>
                <a:cxnLst>
                  <a:cxn ang="0">
                    <a:pos x="70" y="29"/>
                  </a:cxn>
                  <a:cxn ang="0">
                    <a:pos x="70" y="29"/>
                  </a:cxn>
                  <a:cxn ang="0">
                    <a:pos x="71" y="34"/>
                  </a:cxn>
                  <a:cxn ang="0">
                    <a:pos x="71" y="39"/>
                  </a:cxn>
                  <a:cxn ang="0">
                    <a:pos x="70" y="42"/>
                  </a:cxn>
                  <a:cxn ang="0">
                    <a:pos x="65" y="45"/>
                  </a:cxn>
                  <a:cxn ang="0">
                    <a:pos x="29" y="65"/>
                  </a:cxn>
                  <a:cxn ang="0">
                    <a:pos x="29" y="65"/>
                  </a:cxn>
                  <a:cxn ang="0">
                    <a:pos x="24" y="66"/>
                  </a:cxn>
                  <a:cxn ang="0">
                    <a:pos x="21" y="66"/>
                  </a:cxn>
                  <a:cxn ang="0">
                    <a:pos x="16" y="65"/>
                  </a:cxn>
                  <a:cxn ang="0">
                    <a:pos x="13" y="62"/>
                  </a:cxn>
                  <a:cxn ang="0">
                    <a:pos x="0" y="37"/>
                  </a:cxn>
                  <a:cxn ang="0">
                    <a:pos x="0" y="37"/>
                  </a:cxn>
                  <a:cxn ang="0">
                    <a:pos x="0" y="32"/>
                  </a:cxn>
                  <a:cxn ang="0">
                    <a:pos x="0" y="29"/>
                  </a:cxn>
                  <a:cxn ang="0">
                    <a:pos x="1" y="24"/>
                  </a:cxn>
                  <a:cxn ang="0">
                    <a:pos x="5" y="21"/>
                  </a:cxn>
                  <a:cxn ang="0">
                    <a:pos x="42" y="1"/>
                  </a:cxn>
                  <a:cxn ang="0">
                    <a:pos x="42" y="1"/>
                  </a:cxn>
                  <a:cxn ang="0">
                    <a:pos x="45" y="0"/>
                  </a:cxn>
                  <a:cxn ang="0">
                    <a:pos x="50" y="1"/>
                  </a:cxn>
                  <a:cxn ang="0">
                    <a:pos x="55" y="3"/>
                  </a:cxn>
                  <a:cxn ang="0">
                    <a:pos x="58" y="6"/>
                  </a:cxn>
                  <a:cxn ang="0">
                    <a:pos x="70" y="29"/>
                  </a:cxn>
                </a:cxnLst>
                <a:rect l="0" t="0" r="r" b="b"/>
                <a:pathLst>
                  <a:path w="71" h="66">
                    <a:moveTo>
                      <a:pt x="70" y="29"/>
                    </a:moveTo>
                    <a:lnTo>
                      <a:pt x="70" y="29"/>
                    </a:lnTo>
                    <a:lnTo>
                      <a:pt x="71" y="34"/>
                    </a:lnTo>
                    <a:lnTo>
                      <a:pt x="71" y="39"/>
                    </a:lnTo>
                    <a:lnTo>
                      <a:pt x="70" y="42"/>
                    </a:lnTo>
                    <a:lnTo>
                      <a:pt x="65" y="45"/>
                    </a:lnTo>
                    <a:lnTo>
                      <a:pt x="29" y="65"/>
                    </a:lnTo>
                    <a:lnTo>
                      <a:pt x="29" y="65"/>
                    </a:lnTo>
                    <a:lnTo>
                      <a:pt x="24" y="66"/>
                    </a:lnTo>
                    <a:lnTo>
                      <a:pt x="21" y="66"/>
                    </a:lnTo>
                    <a:lnTo>
                      <a:pt x="16" y="65"/>
                    </a:lnTo>
                    <a:lnTo>
                      <a:pt x="13" y="62"/>
                    </a:lnTo>
                    <a:lnTo>
                      <a:pt x="0" y="37"/>
                    </a:lnTo>
                    <a:lnTo>
                      <a:pt x="0" y="37"/>
                    </a:lnTo>
                    <a:lnTo>
                      <a:pt x="0" y="32"/>
                    </a:lnTo>
                    <a:lnTo>
                      <a:pt x="0" y="29"/>
                    </a:lnTo>
                    <a:lnTo>
                      <a:pt x="1" y="24"/>
                    </a:lnTo>
                    <a:lnTo>
                      <a:pt x="5" y="21"/>
                    </a:lnTo>
                    <a:lnTo>
                      <a:pt x="42" y="1"/>
                    </a:lnTo>
                    <a:lnTo>
                      <a:pt x="42" y="1"/>
                    </a:lnTo>
                    <a:lnTo>
                      <a:pt x="45" y="0"/>
                    </a:lnTo>
                    <a:lnTo>
                      <a:pt x="50" y="1"/>
                    </a:lnTo>
                    <a:lnTo>
                      <a:pt x="55" y="3"/>
                    </a:lnTo>
                    <a:lnTo>
                      <a:pt x="58" y="6"/>
                    </a:lnTo>
                    <a:lnTo>
                      <a:pt x="70" y="29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23" name="Freeform 3808"/>
              <p:cNvSpPr/>
              <p:nvPr/>
            </p:nvSpPr>
            <p:spPr bwMode="auto">
              <a:xfrm>
                <a:off x="2124076" y="1930400"/>
                <a:ext cx="292100" cy="193675"/>
              </a:xfrm>
              <a:custGeom>
                <a:avLst/>
                <a:gdLst/>
                <a:ahLst/>
                <a:cxnLst>
                  <a:cxn ang="0">
                    <a:pos x="40" y="243"/>
                  </a:cxn>
                  <a:cxn ang="0">
                    <a:pos x="40" y="243"/>
                  </a:cxn>
                  <a:cxn ang="0">
                    <a:pos x="37" y="245"/>
                  </a:cxn>
                  <a:cxn ang="0">
                    <a:pos x="32" y="245"/>
                  </a:cxn>
                  <a:cxn ang="0">
                    <a:pos x="31" y="243"/>
                  </a:cxn>
                  <a:cxn ang="0">
                    <a:pos x="27" y="240"/>
                  </a:cxn>
                  <a:cxn ang="0">
                    <a:pos x="0" y="189"/>
                  </a:cxn>
                  <a:cxn ang="0">
                    <a:pos x="0" y="189"/>
                  </a:cxn>
                  <a:cxn ang="0">
                    <a:pos x="0" y="186"/>
                  </a:cxn>
                  <a:cxn ang="0">
                    <a:pos x="0" y="183"/>
                  </a:cxn>
                  <a:cxn ang="0">
                    <a:pos x="1" y="180"/>
                  </a:cxn>
                  <a:cxn ang="0">
                    <a:pos x="3" y="176"/>
                  </a:cxn>
                  <a:cxn ang="0">
                    <a:pos x="325" y="2"/>
                  </a:cxn>
                  <a:cxn ang="0">
                    <a:pos x="325" y="2"/>
                  </a:cxn>
                  <a:cxn ang="0">
                    <a:pos x="329" y="0"/>
                  </a:cxn>
                  <a:cxn ang="0">
                    <a:pos x="332" y="0"/>
                  </a:cxn>
                  <a:cxn ang="0">
                    <a:pos x="335" y="2"/>
                  </a:cxn>
                  <a:cxn ang="0">
                    <a:pos x="337" y="5"/>
                  </a:cxn>
                  <a:cxn ang="0">
                    <a:pos x="365" y="56"/>
                  </a:cxn>
                  <a:cxn ang="0">
                    <a:pos x="365" y="56"/>
                  </a:cxn>
                  <a:cxn ang="0">
                    <a:pos x="366" y="59"/>
                  </a:cxn>
                  <a:cxn ang="0">
                    <a:pos x="366" y="62"/>
                  </a:cxn>
                  <a:cxn ang="0">
                    <a:pos x="365" y="66"/>
                  </a:cxn>
                  <a:cxn ang="0">
                    <a:pos x="361" y="69"/>
                  </a:cxn>
                  <a:cxn ang="0">
                    <a:pos x="40" y="243"/>
                  </a:cxn>
                </a:cxnLst>
                <a:rect l="0" t="0" r="r" b="b"/>
                <a:pathLst>
                  <a:path w="366" h="245">
                    <a:moveTo>
                      <a:pt x="40" y="243"/>
                    </a:moveTo>
                    <a:lnTo>
                      <a:pt x="40" y="243"/>
                    </a:lnTo>
                    <a:lnTo>
                      <a:pt x="37" y="245"/>
                    </a:lnTo>
                    <a:lnTo>
                      <a:pt x="32" y="245"/>
                    </a:lnTo>
                    <a:lnTo>
                      <a:pt x="31" y="243"/>
                    </a:lnTo>
                    <a:lnTo>
                      <a:pt x="27" y="240"/>
                    </a:lnTo>
                    <a:lnTo>
                      <a:pt x="0" y="189"/>
                    </a:lnTo>
                    <a:lnTo>
                      <a:pt x="0" y="189"/>
                    </a:lnTo>
                    <a:lnTo>
                      <a:pt x="0" y="186"/>
                    </a:lnTo>
                    <a:lnTo>
                      <a:pt x="0" y="183"/>
                    </a:lnTo>
                    <a:lnTo>
                      <a:pt x="1" y="180"/>
                    </a:lnTo>
                    <a:lnTo>
                      <a:pt x="3" y="176"/>
                    </a:lnTo>
                    <a:lnTo>
                      <a:pt x="325" y="2"/>
                    </a:lnTo>
                    <a:lnTo>
                      <a:pt x="325" y="2"/>
                    </a:lnTo>
                    <a:lnTo>
                      <a:pt x="329" y="0"/>
                    </a:lnTo>
                    <a:lnTo>
                      <a:pt x="332" y="0"/>
                    </a:lnTo>
                    <a:lnTo>
                      <a:pt x="335" y="2"/>
                    </a:lnTo>
                    <a:lnTo>
                      <a:pt x="337" y="5"/>
                    </a:lnTo>
                    <a:lnTo>
                      <a:pt x="365" y="56"/>
                    </a:lnTo>
                    <a:lnTo>
                      <a:pt x="365" y="56"/>
                    </a:lnTo>
                    <a:lnTo>
                      <a:pt x="366" y="59"/>
                    </a:lnTo>
                    <a:lnTo>
                      <a:pt x="366" y="62"/>
                    </a:lnTo>
                    <a:lnTo>
                      <a:pt x="365" y="66"/>
                    </a:lnTo>
                    <a:lnTo>
                      <a:pt x="361" y="69"/>
                    </a:lnTo>
                    <a:lnTo>
                      <a:pt x="40" y="243"/>
                    </a:lnTo>
                    <a:close/>
                  </a:path>
                </a:pathLst>
              </a:custGeom>
              <a:solidFill>
                <a:srgbClr val="FBF9EC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24" name="Freeform 3809"/>
              <p:cNvSpPr/>
              <p:nvPr/>
            </p:nvSpPr>
            <p:spPr bwMode="auto">
              <a:xfrm>
                <a:off x="2136776" y="1944688"/>
                <a:ext cx="265113" cy="165100"/>
              </a:xfrm>
              <a:custGeom>
                <a:avLst/>
                <a:gdLst/>
                <a:ahLst/>
                <a:cxnLst>
                  <a:cxn ang="0">
                    <a:pos x="332" y="33"/>
                  </a:cxn>
                  <a:cxn ang="0">
                    <a:pos x="332" y="33"/>
                  </a:cxn>
                  <a:cxn ang="0">
                    <a:pos x="334" y="36"/>
                  </a:cxn>
                  <a:cxn ang="0">
                    <a:pos x="334" y="39"/>
                  </a:cxn>
                  <a:cxn ang="0">
                    <a:pos x="332" y="43"/>
                  </a:cxn>
                  <a:cxn ang="0">
                    <a:pos x="329" y="44"/>
                  </a:cxn>
                  <a:cxn ang="0">
                    <a:pos x="28" y="209"/>
                  </a:cxn>
                  <a:cxn ang="0">
                    <a:pos x="28" y="209"/>
                  </a:cxn>
                  <a:cxn ang="0">
                    <a:pos x="24" y="209"/>
                  </a:cxn>
                  <a:cxn ang="0">
                    <a:pos x="21" y="209"/>
                  </a:cxn>
                  <a:cxn ang="0">
                    <a:pos x="18" y="207"/>
                  </a:cxn>
                  <a:cxn ang="0">
                    <a:pos x="16" y="206"/>
                  </a:cxn>
                  <a:cxn ang="0">
                    <a:pos x="0" y="178"/>
                  </a:cxn>
                  <a:cxn ang="0">
                    <a:pos x="0" y="178"/>
                  </a:cxn>
                  <a:cxn ang="0">
                    <a:pos x="0" y="173"/>
                  </a:cxn>
                  <a:cxn ang="0">
                    <a:pos x="0" y="170"/>
                  </a:cxn>
                  <a:cxn ang="0">
                    <a:pos x="2" y="166"/>
                  </a:cxn>
                  <a:cxn ang="0">
                    <a:pos x="5" y="165"/>
                  </a:cxn>
                  <a:cxn ang="0">
                    <a:pos x="306" y="0"/>
                  </a:cxn>
                  <a:cxn ang="0">
                    <a:pos x="306" y="0"/>
                  </a:cxn>
                  <a:cxn ang="0">
                    <a:pos x="309" y="0"/>
                  </a:cxn>
                  <a:cxn ang="0">
                    <a:pos x="313" y="0"/>
                  </a:cxn>
                  <a:cxn ang="0">
                    <a:pos x="316" y="2"/>
                  </a:cxn>
                  <a:cxn ang="0">
                    <a:pos x="318" y="4"/>
                  </a:cxn>
                  <a:cxn ang="0">
                    <a:pos x="332" y="33"/>
                  </a:cxn>
                </a:cxnLst>
                <a:rect l="0" t="0" r="r" b="b"/>
                <a:pathLst>
                  <a:path w="334" h="209">
                    <a:moveTo>
                      <a:pt x="332" y="33"/>
                    </a:moveTo>
                    <a:lnTo>
                      <a:pt x="332" y="33"/>
                    </a:lnTo>
                    <a:lnTo>
                      <a:pt x="334" y="36"/>
                    </a:lnTo>
                    <a:lnTo>
                      <a:pt x="334" y="39"/>
                    </a:lnTo>
                    <a:lnTo>
                      <a:pt x="332" y="43"/>
                    </a:lnTo>
                    <a:lnTo>
                      <a:pt x="329" y="44"/>
                    </a:lnTo>
                    <a:lnTo>
                      <a:pt x="28" y="209"/>
                    </a:lnTo>
                    <a:lnTo>
                      <a:pt x="28" y="209"/>
                    </a:lnTo>
                    <a:lnTo>
                      <a:pt x="24" y="209"/>
                    </a:lnTo>
                    <a:lnTo>
                      <a:pt x="21" y="209"/>
                    </a:lnTo>
                    <a:lnTo>
                      <a:pt x="18" y="207"/>
                    </a:lnTo>
                    <a:lnTo>
                      <a:pt x="16" y="206"/>
                    </a:lnTo>
                    <a:lnTo>
                      <a:pt x="0" y="178"/>
                    </a:lnTo>
                    <a:lnTo>
                      <a:pt x="0" y="178"/>
                    </a:lnTo>
                    <a:lnTo>
                      <a:pt x="0" y="173"/>
                    </a:lnTo>
                    <a:lnTo>
                      <a:pt x="0" y="170"/>
                    </a:lnTo>
                    <a:lnTo>
                      <a:pt x="2" y="166"/>
                    </a:lnTo>
                    <a:lnTo>
                      <a:pt x="5" y="165"/>
                    </a:lnTo>
                    <a:lnTo>
                      <a:pt x="306" y="0"/>
                    </a:lnTo>
                    <a:lnTo>
                      <a:pt x="306" y="0"/>
                    </a:lnTo>
                    <a:lnTo>
                      <a:pt x="309" y="0"/>
                    </a:lnTo>
                    <a:lnTo>
                      <a:pt x="313" y="0"/>
                    </a:lnTo>
                    <a:lnTo>
                      <a:pt x="316" y="2"/>
                    </a:lnTo>
                    <a:lnTo>
                      <a:pt x="318" y="4"/>
                    </a:lnTo>
                    <a:lnTo>
                      <a:pt x="332" y="33"/>
                    </a:lnTo>
                    <a:close/>
                  </a:path>
                </a:pathLst>
              </a:custGeom>
              <a:solidFill>
                <a:srgbClr val="CCFFFF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25" name="Freeform 3810"/>
              <p:cNvSpPr/>
              <p:nvPr/>
            </p:nvSpPr>
            <p:spPr bwMode="auto">
              <a:xfrm>
                <a:off x="2136776" y="1944688"/>
                <a:ext cx="254000" cy="142875"/>
              </a:xfrm>
              <a:custGeom>
                <a:avLst/>
                <a:gdLst/>
                <a:ahLst/>
                <a:cxnLst>
                  <a:cxn ang="0">
                    <a:pos x="306" y="0"/>
                  </a:cxn>
                  <a:cxn ang="0">
                    <a:pos x="5" y="165"/>
                  </a:cxn>
                  <a:cxn ang="0">
                    <a:pos x="5" y="165"/>
                  </a:cxn>
                  <a:cxn ang="0">
                    <a:pos x="2" y="166"/>
                  </a:cxn>
                  <a:cxn ang="0">
                    <a:pos x="0" y="170"/>
                  </a:cxn>
                  <a:cxn ang="0">
                    <a:pos x="0" y="173"/>
                  </a:cxn>
                  <a:cxn ang="0">
                    <a:pos x="0" y="178"/>
                  </a:cxn>
                  <a:cxn ang="0">
                    <a:pos x="2" y="180"/>
                  </a:cxn>
                  <a:cxn ang="0">
                    <a:pos x="2" y="180"/>
                  </a:cxn>
                  <a:cxn ang="0">
                    <a:pos x="2" y="176"/>
                  </a:cxn>
                  <a:cxn ang="0">
                    <a:pos x="2" y="173"/>
                  </a:cxn>
                  <a:cxn ang="0">
                    <a:pos x="3" y="170"/>
                  </a:cxn>
                  <a:cxn ang="0">
                    <a:pos x="5" y="168"/>
                  </a:cxn>
                  <a:cxn ang="0">
                    <a:pos x="306" y="4"/>
                  </a:cxn>
                  <a:cxn ang="0">
                    <a:pos x="306" y="4"/>
                  </a:cxn>
                  <a:cxn ang="0">
                    <a:pos x="309" y="2"/>
                  </a:cxn>
                  <a:cxn ang="0">
                    <a:pos x="314" y="2"/>
                  </a:cxn>
                  <a:cxn ang="0">
                    <a:pos x="316" y="4"/>
                  </a:cxn>
                  <a:cxn ang="0">
                    <a:pos x="319" y="7"/>
                  </a:cxn>
                  <a:cxn ang="0">
                    <a:pos x="318" y="4"/>
                  </a:cxn>
                  <a:cxn ang="0">
                    <a:pos x="318" y="4"/>
                  </a:cxn>
                  <a:cxn ang="0">
                    <a:pos x="316" y="2"/>
                  </a:cxn>
                  <a:cxn ang="0">
                    <a:pos x="313" y="0"/>
                  </a:cxn>
                  <a:cxn ang="0">
                    <a:pos x="309" y="0"/>
                  </a:cxn>
                  <a:cxn ang="0">
                    <a:pos x="306" y="0"/>
                  </a:cxn>
                  <a:cxn ang="0">
                    <a:pos x="306" y="0"/>
                  </a:cxn>
                </a:cxnLst>
                <a:rect l="0" t="0" r="r" b="b"/>
                <a:pathLst>
                  <a:path w="319" h="180">
                    <a:moveTo>
                      <a:pt x="306" y="0"/>
                    </a:moveTo>
                    <a:lnTo>
                      <a:pt x="5" y="165"/>
                    </a:lnTo>
                    <a:lnTo>
                      <a:pt x="5" y="165"/>
                    </a:lnTo>
                    <a:lnTo>
                      <a:pt x="2" y="166"/>
                    </a:lnTo>
                    <a:lnTo>
                      <a:pt x="0" y="170"/>
                    </a:lnTo>
                    <a:lnTo>
                      <a:pt x="0" y="173"/>
                    </a:lnTo>
                    <a:lnTo>
                      <a:pt x="0" y="178"/>
                    </a:lnTo>
                    <a:lnTo>
                      <a:pt x="2" y="180"/>
                    </a:lnTo>
                    <a:lnTo>
                      <a:pt x="2" y="180"/>
                    </a:lnTo>
                    <a:lnTo>
                      <a:pt x="2" y="176"/>
                    </a:lnTo>
                    <a:lnTo>
                      <a:pt x="2" y="173"/>
                    </a:lnTo>
                    <a:lnTo>
                      <a:pt x="3" y="170"/>
                    </a:lnTo>
                    <a:lnTo>
                      <a:pt x="5" y="168"/>
                    </a:lnTo>
                    <a:lnTo>
                      <a:pt x="306" y="4"/>
                    </a:lnTo>
                    <a:lnTo>
                      <a:pt x="306" y="4"/>
                    </a:lnTo>
                    <a:lnTo>
                      <a:pt x="309" y="2"/>
                    </a:lnTo>
                    <a:lnTo>
                      <a:pt x="314" y="2"/>
                    </a:lnTo>
                    <a:lnTo>
                      <a:pt x="316" y="4"/>
                    </a:lnTo>
                    <a:lnTo>
                      <a:pt x="319" y="7"/>
                    </a:lnTo>
                    <a:lnTo>
                      <a:pt x="318" y="4"/>
                    </a:lnTo>
                    <a:lnTo>
                      <a:pt x="318" y="4"/>
                    </a:lnTo>
                    <a:lnTo>
                      <a:pt x="316" y="2"/>
                    </a:lnTo>
                    <a:lnTo>
                      <a:pt x="313" y="0"/>
                    </a:lnTo>
                    <a:lnTo>
                      <a:pt x="309" y="0"/>
                    </a:lnTo>
                    <a:lnTo>
                      <a:pt x="306" y="0"/>
                    </a:lnTo>
                    <a:lnTo>
                      <a:pt x="306" y="0"/>
                    </a:lnTo>
                    <a:close/>
                  </a:path>
                </a:pathLst>
              </a:custGeom>
              <a:solidFill>
                <a:srgbClr val="BDC7B0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26" name="Freeform 3811"/>
              <p:cNvSpPr/>
              <p:nvPr/>
            </p:nvSpPr>
            <p:spPr bwMode="auto">
              <a:xfrm>
                <a:off x="2411413" y="2066925"/>
                <a:ext cx="58738" cy="52388"/>
              </a:xfrm>
              <a:custGeom>
                <a:avLst/>
                <a:gdLst/>
                <a:ahLst/>
                <a:cxnLst>
                  <a:cxn ang="0">
                    <a:pos x="72" y="30"/>
                  </a:cxn>
                  <a:cxn ang="0">
                    <a:pos x="72" y="30"/>
                  </a:cxn>
                  <a:cxn ang="0">
                    <a:pos x="74" y="35"/>
                  </a:cxn>
                  <a:cxn ang="0">
                    <a:pos x="74" y="40"/>
                  </a:cxn>
                  <a:cxn ang="0">
                    <a:pos x="72" y="43"/>
                  </a:cxn>
                  <a:cxn ang="0">
                    <a:pos x="67" y="46"/>
                  </a:cxn>
                  <a:cxn ang="0">
                    <a:pos x="31" y="66"/>
                  </a:cxn>
                  <a:cxn ang="0">
                    <a:pos x="31" y="66"/>
                  </a:cxn>
                  <a:cxn ang="0">
                    <a:pos x="26" y="67"/>
                  </a:cxn>
                  <a:cxn ang="0">
                    <a:pos x="21" y="67"/>
                  </a:cxn>
                  <a:cxn ang="0">
                    <a:pos x="18" y="66"/>
                  </a:cxn>
                  <a:cxn ang="0">
                    <a:pos x="15" y="61"/>
                  </a:cxn>
                  <a:cxn ang="0">
                    <a:pos x="2" y="38"/>
                  </a:cxn>
                  <a:cxn ang="0">
                    <a:pos x="2" y="38"/>
                  </a:cxn>
                  <a:cxn ang="0">
                    <a:pos x="0" y="33"/>
                  </a:cxn>
                  <a:cxn ang="0">
                    <a:pos x="2" y="30"/>
                  </a:cxn>
                  <a:cxn ang="0">
                    <a:pos x="4" y="25"/>
                  </a:cxn>
                  <a:cxn ang="0">
                    <a:pos x="7" y="22"/>
                  </a:cxn>
                  <a:cxn ang="0">
                    <a:pos x="44" y="2"/>
                  </a:cxn>
                  <a:cxn ang="0">
                    <a:pos x="44" y="2"/>
                  </a:cxn>
                  <a:cxn ang="0">
                    <a:pos x="48" y="0"/>
                  </a:cxn>
                  <a:cxn ang="0">
                    <a:pos x="52" y="0"/>
                  </a:cxn>
                  <a:cxn ang="0">
                    <a:pos x="57" y="4"/>
                  </a:cxn>
                  <a:cxn ang="0">
                    <a:pos x="61" y="7"/>
                  </a:cxn>
                  <a:cxn ang="0">
                    <a:pos x="72" y="30"/>
                  </a:cxn>
                </a:cxnLst>
                <a:rect l="0" t="0" r="r" b="b"/>
                <a:pathLst>
                  <a:path w="74" h="67">
                    <a:moveTo>
                      <a:pt x="72" y="30"/>
                    </a:moveTo>
                    <a:lnTo>
                      <a:pt x="72" y="30"/>
                    </a:lnTo>
                    <a:lnTo>
                      <a:pt x="74" y="35"/>
                    </a:lnTo>
                    <a:lnTo>
                      <a:pt x="74" y="40"/>
                    </a:lnTo>
                    <a:lnTo>
                      <a:pt x="72" y="43"/>
                    </a:lnTo>
                    <a:lnTo>
                      <a:pt x="67" y="46"/>
                    </a:lnTo>
                    <a:lnTo>
                      <a:pt x="31" y="66"/>
                    </a:lnTo>
                    <a:lnTo>
                      <a:pt x="31" y="66"/>
                    </a:lnTo>
                    <a:lnTo>
                      <a:pt x="26" y="67"/>
                    </a:lnTo>
                    <a:lnTo>
                      <a:pt x="21" y="67"/>
                    </a:lnTo>
                    <a:lnTo>
                      <a:pt x="18" y="66"/>
                    </a:lnTo>
                    <a:lnTo>
                      <a:pt x="15" y="61"/>
                    </a:lnTo>
                    <a:lnTo>
                      <a:pt x="2" y="38"/>
                    </a:lnTo>
                    <a:lnTo>
                      <a:pt x="2" y="38"/>
                    </a:lnTo>
                    <a:lnTo>
                      <a:pt x="0" y="33"/>
                    </a:lnTo>
                    <a:lnTo>
                      <a:pt x="2" y="30"/>
                    </a:lnTo>
                    <a:lnTo>
                      <a:pt x="4" y="25"/>
                    </a:lnTo>
                    <a:lnTo>
                      <a:pt x="7" y="22"/>
                    </a:lnTo>
                    <a:lnTo>
                      <a:pt x="44" y="2"/>
                    </a:lnTo>
                    <a:lnTo>
                      <a:pt x="44" y="2"/>
                    </a:lnTo>
                    <a:lnTo>
                      <a:pt x="48" y="0"/>
                    </a:lnTo>
                    <a:lnTo>
                      <a:pt x="52" y="0"/>
                    </a:lnTo>
                    <a:lnTo>
                      <a:pt x="57" y="4"/>
                    </a:lnTo>
                    <a:lnTo>
                      <a:pt x="61" y="7"/>
                    </a:lnTo>
                    <a:lnTo>
                      <a:pt x="72" y="30"/>
                    </a:lnTo>
                    <a:close/>
                  </a:path>
                </a:pathLst>
              </a:custGeom>
              <a:solidFill>
                <a:srgbClr val="D34658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27" name="Freeform 3812"/>
              <p:cNvSpPr/>
              <p:nvPr/>
            </p:nvSpPr>
            <p:spPr bwMode="auto">
              <a:xfrm>
                <a:off x="2411413" y="2065338"/>
                <a:ext cx="57150" cy="52388"/>
              </a:xfrm>
              <a:custGeom>
                <a:avLst/>
                <a:gdLst/>
                <a:ahLst/>
                <a:cxnLst>
                  <a:cxn ang="0">
                    <a:pos x="70" y="29"/>
                  </a:cxn>
                  <a:cxn ang="0">
                    <a:pos x="70" y="29"/>
                  </a:cxn>
                  <a:cxn ang="0">
                    <a:pos x="72" y="32"/>
                  </a:cxn>
                  <a:cxn ang="0">
                    <a:pos x="72" y="37"/>
                  </a:cxn>
                  <a:cxn ang="0">
                    <a:pos x="70" y="42"/>
                  </a:cxn>
                  <a:cxn ang="0">
                    <a:pos x="67" y="45"/>
                  </a:cxn>
                  <a:cxn ang="0">
                    <a:pos x="30" y="65"/>
                  </a:cxn>
                  <a:cxn ang="0">
                    <a:pos x="30" y="65"/>
                  </a:cxn>
                  <a:cxn ang="0">
                    <a:pos x="25" y="67"/>
                  </a:cxn>
                  <a:cxn ang="0">
                    <a:pos x="21" y="65"/>
                  </a:cxn>
                  <a:cxn ang="0">
                    <a:pos x="17" y="63"/>
                  </a:cxn>
                  <a:cxn ang="0">
                    <a:pos x="13" y="60"/>
                  </a:cxn>
                  <a:cxn ang="0">
                    <a:pos x="0" y="37"/>
                  </a:cxn>
                  <a:cxn ang="0">
                    <a:pos x="0" y="37"/>
                  </a:cxn>
                  <a:cxn ang="0">
                    <a:pos x="0" y="32"/>
                  </a:cxn>
                  <a:cxn ang="0">
                    <a:pos x="0" y="28"/>
                  </a:cxn>
                  <a:cxn ang="0">
                    <a:pos x="2" y="24"/>
                  </a:cxn>
                  <a:cxn ang="0">
                    <a:pos x="5" y="21"/>
                  </a:cxn>
                  <a:cxn ang="0">
                    <a:pos x="43" y="0"/>
                  </a:cxn>
                  <a:cxn ang="0">
                    <a:pos x="43" y="0"/>
                  </a:cxn>
                  <a:cxn ang="0">
                    <a:pos x="48" y="0"/>
                  </a:cxn>
                  <a:cxn ang="0">
                    <a:pos x="51" y="0"/>
                  </a:cxn>
                  <a:cxn ang="0">
                    <a:pos x="56" y="1"/>
                  </a:cxn>
                  <a:cxn ang="0">
                    <a:pos x="59" y="5"/>
                  </a:cxn>
                  <a:cxn ang="0">
                    <a:pos x="70" y="29"/>
                  </a:cxn>
                </a:cxnLst>
                <a:rect l="0" t="0" r="r" b="b"/>
                <a:pathLst>
                  <a:path w="72" h="67">
                    <a:moveTo>
                      <a:pt x="70" y="29"/>
                    </a:moveTo>
                    <a:lnTo>
                      <a:pt x="70" y="29"/>
                    </a:lnTo>
                    <a:lnTo>
                      <a:pt x="72" y="32"/>
                    </a:lnTo>
                    <a:lnTo>
                      <a:pt x="72" y="37"/>
                    </a:lnTo>
                    <a:lnTo>
                      <a:pt x="70" y="42"/>
                    </a:lnTo>
                    <a:lnTo>
                      <a:pt x="67" y="45"/>
                    </a:lnTo>
                    <a:lnTo>
                      <a:pt x="30" y="65"/>
                    </a:lnTo>
                    <a:lnTo>
                      <a:pt x="30" y="65"/>
                    </a:lnTo>
                    <a:lnTo>
                      <a:pt x="25" y="67"/>
                    </a:lnTo>
                    <a:lnTo>
                      <a:pt x="21" y="65"/>
                    </a:lnTo>
                    <a:lnTo>
                      <a:pt x="17" y="63"/>
                    </a:lnTo>
                    <a:lnTo>
                      <a:pt x="13" y="60"/>
                    </a:lnTo>
                    <a:lnTo>
                      <a:pt x="0" y="37"/>
                    </a:lnTo>
                    <a:lnTo>
                      <a:pt x="0" y="37"/>
                    </a:lnTo>
                    <a:lnTo>
                      <a:pt x="0" y="32"/>
                    </a:lnTo>
                    <a:lnTo>
                      <a:pt x="0" y="28"/>
                    </a:lnTo>
                    <a:lnTo>
                      <a:pt x="2" y="24"/>
                    </a:lnTo>
                    <a:lnTo>
                      <a:pt x="5" y="21"/>
                    </a:lnTo>
                    <a:lnTo>
                      <a:pt x="43" y="0"/>
                    </a:lnTo>
                    <a:lnTo>
                      <a:pt x="43" y="0"/>
                    </a:lnTo>
                    <a:lnTo>
                      <a:pt x="48" y="0"/>
                    </a:lnTo>
                    <a:lnTo>
                      <a:pt x="51" y="0"/>
                    </a:lnTo>
                    <a:lnTo>
                      <a:pt x="56" y="1"/>
                    </a:lnTo>
                    <a:lnTo>
                      <a:pt x="59" y="5"/>
                    </a:lnTo>
                    <a:lnTo>
                      <a:pt x="70" y="29"/>
                    </a:lnTo>
                    <a:close/>
                  </a:path>
                </a:pathLst>
              </a:custGeom>
              <a:solidFill>
                <a:srgbClr val="D34658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28" name="Freeform 3813"/>
              <p:cNvSpPr/>
              <p:nvPr/>
            </p:nvSpPr>
            <p:spPr bwMode="auto">
              <a:xfrm>
                <a:off x="2422526" y="2089150"/>
                <a:ext cx="46038" cy="28575"/>
              </a:xfrm>
              <a:custGeom>
                <a:avLst/>
                <a:gdLst/>
                <a:ahLst/>
                <a:cxnLst>
                  <a:cxn ang="0">
                    <a:pos x="57" y="0"/>
                  </a:cxn>
                  <a:cxn ang="0">
                    <a:pos x="57" y="0"/>
                  </a:cxn>
                  <a:cxn ang="0">
                    <a:pos x="59" y="5"/>
                  </a:cxn>
                  <a:cxn ang="0">
                    <a:pos x="59" y="10"/>
                  </a:cxn>
                  <a:cxn ang="0">
                    <a:pos x="59" y="10"/>
                  </a:cxn>
                  <a:cxn ang="0">
                    <a:pos x="57" y="13"/>
                  </a:cxn>
                  <a:cxn ang="0">
                    <a:pos x="52" y="16"/>
                  </a:cxn>
                  <a:cxn ang="0">
                    <a:pos x="35" y="26"/>
                  </a:cxn>
                  <a:cxn ang="0">
                    <a:pos x="18" y="36"/>
                  </a:cxn>
                  <a:cxn ang="0">
                    <a:pos x="18" y="36"/>
                  </a:cxn>
                  <a:cxn ang="0">
                    <a:pos x="13" y="38"/>
                  </a:cxn>
                  <a:cxn ang="0">
                    <a:pos x="8" y="38"/>
                  </a:cxn>
                  <a:cxn ang="0">
                    <a:pos x="8" y="38"/>
                  </a:cxn>
                  <a:cxn ang="0">
                    <a:pos x="4" y="34"/>
                  </a:cxn>
                  <a:cxn ang="0">
                    <a:pos x="0" y="31"/>
                  </a:cxn>
                  <a:cxn ang="0">
                    <a:pos x="0" y="31"/>
                  </a:cxn>
                  <a:cxn ang="0">
                    <a:pos x="4" y="34"/>
                  </a:cxn>
                  <a:cxn ang="0">
                    <a:pos x="8" y="36"/>
                  </a:cxn>
                  <a:cxn ang="0">
                    <a:pos x="8" y="36"/>
                  </a:cxn>
                  <a:cxn ang="0">
                    <a:pos x="13" y="36"/>
                  </a:cxn>
                  <a:cxn ang="0">
                    <a:pos x="18" y="34"/>
                  </a:cxn>
                  <a:cxn ang="0">
                    <a:pos x="35" y="25"/>
                  </a:cxn>
                  <a:cxn ang="0">
                    <a:pos x="52" y="16"/>
                  </a:cxn>
                  <a:cxn ang="0">
                    <a:pos x="52" y="16"/>
                  </a:cxn>
                  <a:cxn ang="0">
                    <a:pos x="56" y="13"/>
                  </a:cxn>
                  <a:cxn ang="0">
                    <a:pos x="59" y="10"/>
                  </a:cxn>
                  <a:cxn ang="0">
                    <a:pos x="59" y="10"/>
                  </a:cxn>
                  <a:cxn ang="0">
                    <a:pos x="59" y="5"/>
                  </a:cxn>
                  <a:cxn ang="0">
                    <a:pos x="57" y="0"/>
                  </a:cxn>
                  <a:cxn ang="0">
                    <a:pos x="57" y="0"/>
                  </a:cxn>
                </a:cxnLst>
                <a:rect l="0" t="0" r="r" b="b"/>
                <a:pathLst>
                  <a:path w="59" h="38">
                    <a:moveTo>
                      <a:pt x="57" y="0"/>
                    </a:moveTo>
                    <a:lnTo>
                      <a:pt x="57" y="0"/>
                    </a:lnTo>
                    <a:lnTo>
                      <a:pt x="59" y="5"/>
                    </a:lnTo>
                    <a:lnTo>
                      <a:pt x="59" y="10"/>
                    </a:lnTo>
                    <a:lnTo>
                      <a:pt x="59" y="10"/>
                    </a:lnTo>
                    <a:lnTo>
                      <a:pt x="57" y="13"/>
                    </a:lnTo>
                    <a:lnTo>
                      <a:pt x="52" y="16"/>
                    </a:lnTo>
                    <a:lnTo>
                      <a:pt x="35" y="26"/>
                    </a:lnTo>
                    <a:lnTo>
                      <a:pt x="18" y="36"/>
                    </a:lnTo>
                    <a:lnTo>
                      <a:pt x="18" y="36"/>
                    </a:lnTo>
                    <a:lnTo>
                      <a:pt x="13" y="38"/>
                    </a:lnTo>
                    <a:lnTo>
                      <a:pt x="8" y="38"/>
                    </a:lnTo>
                    <a:lnTo>
                      <a:pt x="8" y="38"/>
                    </a:lnTo>
                    <a:lnTo>
                      <a:pt x="4" y="34"/>
                    </a:lnTo>
                    <a:lnTo>
                      <a:pt x="0" y="31"/>
                    </a:lnTo>
                    <a:lnTo>
                      <a:pt x="0" y="31"/>
                    </a:lnTo>
                    <a:lnTo>
                      <a:pt x="4" y="34"/>
                    </a:lnTo>
                    <a:lnTo>
                      <a:pt x="8" y="36"/>
                    </a:lnTo>
                    <a:lnTo>
                      <a:pt x="8" y="36"/>
                    </a:lnTo>
                    <a:lnTo>
                      <a:pt x="13" y="36"/>
                    </a:lnTo>
                    <a:lnTo>
                      <a:pt x="18" y="34"/>
                    </a:lnTo>
                    <a:lnTo>
                      <a:pt x="35" y="25"/>
                    </a:lnTo>
                    <a:lnTo>
                      <a:pt x="52" y="16"/>
                    </a:lnTo>
                    <a:lnTo>
                      <a:pt x="52" y="16"/>
                    </a:lnTo>
                    <a:lnTo>
                      <a:pt x="56" y="13"/>
                    </a:lnTo>
                    <a:lnTo>
                      <a:pt x="59" y="10"/>
                    </a:lnTo>
                    <a:lnTo>
                      <a:pt x="59" y="10"/>
                    </a:lnTo>
                    <a:lnTo>
                      <a:pt x="59" y="5"/>
                    </a:lnTo>
                    <a:lnTo>
                      <a:pt x="57" y="0"/>
                    </a:lnTo>
                    <a:lnTo>
                      <a:pt x="57" y="0"/>
                    </a:lnTo>
                    <a:close/>
                  </a:path>
                </a:pathLst>
              </a:custGeom>
              <a:solidFill>
                <a:srgbClr val="D34658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29" name="Freeform 3814"/>
              <p:cNvSpPr/>
              <p:nvPr/>
            </p:nvSpPr>
            <p:spPr bwMode="auto">
              <a:xfrm>
                <a:off x="2276476" y="2306638"/>
                <a:ext cx="57150" cy="53975"/>
              </a:xfrm>
              <a:custGeom>
                <a:avLst/>
                <a:gdLst/>
                <a:ahLst/>
                <a:cxnLst>
                  <a:cxn ang="0">
                    <a:pos x="72" y="30"/>
                  </a:cxn>
                  <a:cxn ang="0">
                    <a:pos x="72" y="30"/>
                  </a:cxn>
                  <a:cxn ang="0">
                    <a:pos x="74" y="33"/>
                  </a:cxn>
                  <a:cxn ang="0">
                    <a:pos x="74" y="38"/>
                  </a:cxn>
                  <a:cxn ang="0">
                    <a:pos x="70" y="43"/>
                  </a:cxn>
                  <a:cxn ang="0">
                    <a:pos x="67" y="46"/>
                  </a:cxn>
                  <a:cxn ang="0">
                    <a:pos x="31" y="66"/>
                  </a:cxn>
                  <a:cxn ang="0">
                    <a:pos x="31" y="66"/>
                  </a:cxn>
                  <a:cxn ang="0">
                    <a:pos x="26" y="67"/>
                  </a:cxn>
                  <a:cxn ang="0">
                    <a:pos x="21" y="66"/>
                  </a:cxn>
                  <a:cxn ang="0">
                    <a:pos x="18" y="64"/>
                  </a:cxn>
                  <a:cxn ang="0">
                    <a:pos x="15" y="61"/>
                  </a:cxn>
                  <a:cxn ang="0">
                    <a:pos x="2" y="38"/>
                  </a:cxn>
                  <a:cxn ang="0">
                    <a:pos x="2" y="38"/>
                  </a:cxn>
                  <a:cxn ang="0">
                    <a:pos x="0" y="33"/>
                  </a:cxn>
                  <a:cxn ang="0">
                    <a:pos x="0" y="28"/>
                  </a:cxn>
                  <a:cxn ang="0">
                    <a:pos x="4" y="23"/>
                  </a:cxn>
                  <a:cxn ang="0">
                    <a:pos x="7" y="22"/>
                  </a:cxn>
                  <a:cxn ang="0">
                    <a:pos x="43" y="0"/>
                  </a:cxn>
                  <a:cxn ang="0">
                    <a:pos x="43" y="0"/>
                  </a:cxn>
                  <a:cxn ang="0">
                    <a:pos x="47" y="0"/>
                  </a:cxn>
                  <a:cxn ang="0">
                    <a:pos x="52" y="0"/>
                  </a:cxn>
                  <a:cxn ang="0">
                    <a:pos x="56" y="2"/>
                  </a:cxn>
                  <a:cxn ang="0">
                    <a:pos x="59" y="5"/>
                  </a:cxn>
                  <a:cxn ang="0">
                    <a:pos x="72" y="30"/>
                  </a:cxn>
                </a:cxnLst>
                <a:rect l="0" t="0" r="r" b="b"/>
                <a:pathLst>
                  <a:path w="74" h="67">
                    <a:moveTo>
                      <a:pt x="72" y="30"/>
                    </a:moveTo>
                    <a:lnTo>
                      <a:pt x="72" y="30"/>
                    </a:lnTo>
                    <a:lnTo>
                      <a:pt x="74" y="33"/>
                    </a:lnTo>
                    <a:lnTo>
                      <a:pt x="74" y="38"/>
                    </a:lnTo>
                    <a:lnTo>
                      <a:pt x="70" y="43"/>
                    </a:lnTo>
                    <a:lnTo>
                      <a:pt x="67" y="46"/>
                    </a:lnTo>
                    <a:lnTo>
                      <a:pt x="31" y="66"/>
                    </a:lnTo>
                    <a:lnTo>
                      <a:pt x="31" y="66"/>
                    </a:lnTo>
                    <a:lnTo>
                      <a:pt x="26" y="67"/>
                    </a:lnTo>
                    <a:lnTo>
                      <a:pt x="21" y="66"/>
                    </a:lnTo>
                    <a:lnTo>
                      <a:pt x="18" y="64"/>
                    </a:lnTo>
                    <a:lnTo>
                      <a:pt x="15" y="61"/>
                    </a:lnTo>
                    <a:lnTo>
                      <a:pt x="2" y="38"/>
                    </a:lnTo>
                    <a:lnTo>
                      <a:pt x="2" y="38"/>
                    </a:lnTo>
                    <a:lnTo>
                      <a:pt x="0" y="33"/>
                    </a:lnTo>
                    <a:lnTo>
                      <a:pt x="0" y="28"/>
                    </a:lnTo>
                    <a:lnTo>
                      <a:pt x="4" y="23"/>
                    </a:lnTo>
                    <a:lnTo>
                      <a:pt x="7" y="22"/>
                    </a:lnTo>
                    <a:lnTo>
                      <a:pt x="43" y="0"/>
                    </a:lnTo>
                    <a:lnTo>
                      <a:pt x="43" y="0"/>
                    </a:lnTo>
                    <a:lnTo>
                      <a:pt x="47" y="0"/>
                    </a:lnTo>
                    <a:lnTo>
                      <a:pt x="52" y="0"/>
                    </a:lnTo>
                    <a:lnTo>
                      <a:pt x="56" y="2"/>
                    </a:lnTo>
                    <a:lnTo>
                      <a:pt x="59" y="5"/>
                    </a:lnTo>
                    <a:lnTo>
                      <a:pt x="72" y="30"/>
                    </a:lnTo>
                    <a:close/>
                  </a:path>
                </a:pathLst>
              </a:custGeom>
              <a:solidFill>
                <a:srgbClr val="CCCCCC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30" name="Freeform 3815"/>
              <p:cNvSpPr/>
              <p:nvPr/>
            </p:nvSpPr>
            <p:spPr bwMode="auto">
              <a:xfrm>
                <a:off x="2327276" y="2278063"/>
                <a:ext cx="58738" cy="53975"/>
              </a:xfrm>
              <a:custGeom>
                <a:avLst/>
                <a:gdLst/>
                <a:ahLst/>
                <a:cxnLst>
                  <a:cxn ang="0">
                    <a:pos x="72" y="29"/>
                  </a:cxn>
                  <a:cxn ang="0">
                    <a:pos x="72" y="29"/>
                  </a:cxn>
                  <a:cxn ang="0">
                    <a:pos x="74" y="34"/>
                  </a:cxn>
                  <a:cxn ang="0">
                    <a:pos x="72" y="37"/>
                  </a:cxn>
                  <a:cxn ang="0">
                    <a:pos x="70" y="42"/>
                  </a:cxn>
                  <a:cxn ang="0">
                    <a:pos x="67" y="45"/>
                  </a:cxn>
                  <a:cxn ang="0">
                    <a:pos x="30" y="65"/>
                  </a:cxn>
                  <a:cxn ang="0">
                    <a:pos x="30" y="65"/>
                  </a:cxn>
                  <a:cxn ang="0">
                    <a:pos x="26" y="66"/>
                  </a:cxn>
                  <a:cxn ang="0">
                    <a:pos x="22" y="66"/>
                  </a:cxn>
                  <a:cxn ang="0">
                    <a:pos x="17" y="63"/>
                  </a:cxn>
                  <a:cxn ang="0">
                    <a:pos x="13" y="60"/>
                  </a:cxn>
                  <a:cxn ang="0">
                    <a:pos x="2" y="37"/>
                  </a:cxn>
                  <a:cxn ang="0">
                    <a:pos x="2" y="37"/>
                  </a:cxn>
                  <a:cxn ang="0">
                    <a:pos x="0" y="32"/>
                  </a:cxn>
                  <a:cxn ang="0">
                    <a:pos x="0" y="27"/>
                  </a:cxn>
                  <a:cxn ang="0">
                    <a:pos x="2" y="24"/>
                  </a:cxn>
                  <a:cxn ang="0">
                    <a:pos x="7" y="21"/>
                  </a:cxn>
                  <a:cxn ang="0">
                    <a:pos x="43" y="1"/>
                  </a:cxn>
                  <a:cxn ang="0">
                    <a:pos x="43" y="1"/>
                  </a:cxn>
                  <a:cxn ang="0">
                    <a:pos x="48" y="0"/>
                  </a:cxn>
                  <a:cxn ang="0">
                    <a:pos x="53" y="0"/>
                  </a:cxn>
                  <a:cxn ang="0">
                    <a:pos x="56" y="1"/>
                  </a:cxn>
                  <a:cxn ang="0">
                    <a:pos x="59" y="6"/>
                  </a:cxn>
                  <a:cxn ang="0">
                    <a:pos x="72" y="29"/>
                  </a:cxn>
                </a:cxnLst>
                <a:rect l="0" t="0" r="r" b="b"/>
                <a:pathLst>
                  <a:path w="74" h="66">
                    <a:moveTo>
                      <a:pt x="72" y="29"/>
                    </a:moveTo>
                    <a:lnTo>
                      <a:pt x="72" y="29"/>
                    </a:lnTo>
                    <a:lnTo>
                      <a:pt x="74" y="34"/>
                    </a:lnTo>
                    <a:lnTo>
                      <a:pt x="72" y="37"/>
                    </a:lnTo>
                    <a:lnTo>
                      <a:pt x="70" y="42"/>
                    </a:lnTo>
                    <a:lnTo>
                      <a:pt x="67" y="45"/>
                    </a:lnTo>
                    <a:lnTo>
                      <a:pt x="30" y="65"/>
                    </a:lnTo>
                    <a:lnTo>
                      <a:pt x="30" y="65"/>
                    </a:lnTo>
                    <a:lnTo>
                      <a:pt x="26" y="66"/>
                    </a:lnTo>
                    <a:lnTo>
                      <a:pt x="22" y="66"/>
                    </a:lnTo>
                    <a:lnTo>
                      <a:pt x="17" y="63"/>
                    </a:lnTo>
                    <a:lnTo>
                      <a:pt x="13" y="60"/>
                    </a:lnTo>
                    <a:lnTo>
                      <a:pt x="2" y="37"/>
                    </a:lnTo>
                    <a:lnTo>
                      <a:pt x="2" y="37"/>
                    </a:lnTo>
                    <a:lnTo>
                      <a:pt x="0" y="32"/>
                    </a:lnTo>
                    <a:lnTo>
                      <a:pt x="0" y="27"/>
                    </a:lnTo>
                    <a:lnTo>
                      <a:pt x="2" y="24"/>
                    </a:lnTo>
                    <a:lnTo>
                      <a:pt x="7" y="21"/>
                    </a:lnTo>
                    <a:lnTo>
                      <a:pt x="43" y="1"/>
                    </a:lnTo>
                    <a:lnTo>
                      <a:pt x="43" y="1"/>
                    </a:lnTo>
                    <a:lnTo>
                      <a:pt x="48" y="0"/>
                    </a:lnTo>
                    <a:lnTo>
                      <a:pt x="53" y="0"/>
                    </a:lnTo>
                    <a:lnTo>
                      <a:pt x="56" y="1"/>
                    </a:lnTo>
                    <a:lnTo>
                      <a:pt x="59" y="6"/>
                    </a:lnTo>
                    <a:lnTo>
                      <a:pt x="72" y="29"/>
                    </a:lnTo>
                    <a:close/>
                  </a:path>
                </a:pathLst>
              </a:custGeom>
              <a:solidFill>
                <a:srgbClr val="CCCCCC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31" name="Freeform 3816"/>
              <p:cNvSpPr/>
              <p:nvPr/>
            </p:nvSpPr>
            <p:spPr bwMode="auto">
              <a:xfrm>
                <a:off x="2379663" y="2249488"/>
                <a:ext cx="57150" cy="53975"/>
              </a:xfrm>
              <a:custGeom>
                <a:avLst/>
                <a:gdLst/>
                <a:ahLst/>
                <a:cxnLst>
                  <a:cxn ang="0">
                    <a:pos x="71" y="29"/>
                  </a:cxn>
                  <a:cxn ang="0">
                    <a:pos x="71" y="29"/>
                  </a:cxn>
                  <a:cxn ang="0">
                    <a:pos x="71" y="34"/>
                  </a:cxn>
                  <a:cxn ang="0">
                    <a:pos x="71" y="39"/>
                  </a:cxn>
                  <a:cxn ang="0">
                    <a:pos x="70" y="42"/>
                  </a:cxn>
                  <a:cxn ang="0">
                    <a:pos x="66" y="45"/>
                  </a:cxn>
                  <a:cxn ang="0">
                    <a:pos x="29" y="65"/>
                  </a:cxn>
                  <a:cxn ang="0">
                    <a:pos x="29" y="65"/>
                  </a:cxn>
                  <a:cxn ang="0">
                    <a:pos x="24" y="66"/>
                  </a:cxn>
                  <a:cxn ang="0">
                    <a:pos x="21" y="66"/>
                  </a:cxn>
                  <a:cxn ang="0">
                    <a:pos x="16" y="65"/>
                  </a:cxn>
                  <a:cxn ang="0">
                    <a:pos x="13" y="60"/>
                  </a:cxn>
                  <a:cxn ang="0">
                    <a:pos x="0" y="37"/>
                  </a:cxn>
                  <a:cxn ang="0">
                    <a:pos x="0" y="37"/>
                  </a:cxn>
                  <a:cxn ang="0">
                    <a:pos x="0" y="32"/>
                  </a:cxn>
                  <a:cxn ang="0">
                    <a:pos x="0" y="29"/>
                  </a:cxn>
                  <a:cxn ang="0">
                    <a:pos x="1" y="24"/>
                  </a:cxn>
                  <a:cxn ang="0">
                    <a:pos x="4" y="21"/>
                  </a:cxn>
                  <a:cxn ang="0">
                    <a:pos x="42" y="1"/>
                  </a:cxn>
                  <a:cxn ang="0">
                    <a:pos x="42" y="1"/>
                  </a:cxn>
                  <a:cxn ang="0">
                    <a:pos x="47" y="0"/>
                  </a:cxn>
                  <a:cxn ang="0">
                    <a:pos x="50" y="0"/>
                  </a:cxn>
                  <a:cxn ang="0">
                    <a:pos x="55" y="3"/>
                  </a:cxn>
                  <a:cxn ang="0">
                    <a:pos x="58" y="6"/>
                  </a:cxn>
                  <a:cxn ang="0">
                    <a:pos x="71" y="29"/>
                  </a:cxn>
                </a:cxnLst>
                <a:rect l="0" t="0" r="r" b="b"/>
                <a:pathLst>
                  <a:path w="71" h="66">
                    <a:moveTo>
                      <a:pt x="71" y="29"/>
                    </a:moveTo>
                    <a:lnTo>
                      <a:pt x="71" y="29"/>
                    </a:lnTo>
                    <a:lnTo>
                      <a:pt x="71" y="34"/>
                    </a:lnTo>
                    <a:lnTo>
                      <a:pt x="71" y="39"/>
                    </a:lnTo>
                    <a:lnTo>
                      <a:pt x="70" y="42"/>
                    </a:lnTo>
                    <a:lnTo>
                      <a:pt x="66" y="45"/>
                    </a:lnTo>
                    <a:lnTo>
                      <a:pt x="29" y="65"/>
                    </a:lnTo>
                    <a:lnTo>
                      <a:pt x="29" y="65"/>
                    </a:lnTo>
                    <a:lnTo>
                      <a:pt x="24" y="66"/>
                    </a:lnTo>
                    <a:lnTo>
                      <a:pt x="21" y="66"/>
                    </a:lnTo>
                    <a:lnTo>
                      <a:pt x="16" y="65"/>
                    </a:lnTo>
                    <a:lnTo>
                      <a:pt x="13" y="60"/>
                    </a:lnTo>
                    <a:lnTo>
                      <a:pt x="0" y="37"/>
                    </a:lnTo>
                    <a:lnTo>
                      <a:pt x="0" y="37"/>
                    </a:lnTo>
                    <a:lnTo>
                      <a:pt x="0" y="32"/>
                    </a:lnTo>
                    <a:lnTo>
                      <a:pt x="0" y="29"/>
                    </a:lnTo>
                    <a:lnTo>
                      <a:pt x="1" y="24"/>
                    </a:lnTo>
                    <a:lnTo>
                      <a:pt x="4" y="21"/>
                    </a:lnTo>
                    <a:lnTo>
                      <a:pt x="42" y="1"/>
                    </a:lnTo>
                    <a:lnTo>
                      <a:pt x="42" y="1"/>
                    </a:lnTo>
                    <a:lnTo>
                      <a:pt x="47" y="0"/>
                    </a:lnTo>
                    <a:lnTo>
                      <a:pt x="50" y="0"/>
                    </a:lnTo>
                    <a:lnTo>
                      <a:pt x="55" y="3"/>
                    </a:lnTo>
                    <a:lnTo>
                      <a:pt x="58" y="6"/>
                    </a:lnTo>
                    <a:lnTo>
                      <a:pt x="71" y="29"/>
                    </a:lnTo>
                    <a:close/>
                  </a:path>
                </a:pathLst>
              </a:custGeom>
              <a:solidFill>
                <a:srgbClr val="CCCCCC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32" name="Freeform 3817"/>
              <p:cNvSpPr/>
              <p:nvPr/>
            </p:nvSpPr>
            <p:spPr bwMode="auto">
              <a:xfrm>
                <a:off x="2481263" y="2193925"/>
                <a:ext cx="58738" cy="53975"/>
              </a:xfrm>
              <a:custGeom>
                <a:avLst/>
                <a:gdLst/>
                <a:ahLst/>
                <a:cxnLst>
                  <a:cxn ang="0">
                    <a:pos x="72" y="29"/>
                  </a:cxn>
                  <a:cxn ang="0">
                    <a:pos x="72" y="29"/>
                  </a:cxn>
                  <a:cxn ang="0">
                    <a:pos x="74" y="34"/>
                  </a:cxn>
                  <a:cxn ang="0">
                    <a:pos x="74" y="37"/>
                  </a:cxn>
                  <a:cxn ang="0">
                    <a:pos x="70" y="42"/>
                  </a:cxn>
                  <a:cxn ang="0">
                    <a:pos x="67" y="45"/>
                  </a:cxn>
                  <a:cxn ang="0">
                    <a:pos x="31" y="65"/>
                  </a:cxn>
                  <a:cxn ang="0">
                    <a:pos x="31" y="65"/>
                  </a:cxn>
                  <a:cxn ang="0">
                    <a:pos x="26" y="66"/>
                  </a:cxn>
                  <a:cxn ang="0">
                    <a:pos x="21" y="66"/>
                  </a:cxn>
                  <a:cxn ang="0">
                    <a:pos x="18" y="63"/>
                  </a:cxn>
                  <a:cxn ang="0">
                    <a:pos x="15" y="60"/>
                  </a:cxn>
                  <a:cxn ang="0">
                    <a:pos x="2" y="37"/>
                  </a:cxn>
                  <a:cxn ang="0">
                    <a:pos x="2" y="37"/>
                  </a:cxn>
                  <a:cxn ang="0">
                    <a:pos x="0" y="32"/>
                  </a:cxn>
                  <a:cxn ang="0">
                    <a:pos x="0" y="27"/>
                  </a:cxn>
                  <a:cxn ang="0">
                    <a:pos x="3" y="24"/>
                  </a:cxn>
                  <a:cxn ang="0">
                    <a:pos x="7" y="21"/>
                  </a:cxn>
                  <a:cxn ang="0">
                    <a:pos x="43" y="1"/>
                  </a:cxn>
                  <a:cxn ang="0">
                    <a:pos x="43" y="1"/>
                  </a:cxn>
                  <a:cxn ang="0">
                    <a:pos x="47" y="0"/>
                  </a:cxn>
                  <a:cxn ang="0">
                    <a:pos x="52" y="0"/>
                  </a:cxn>
                  <a:cxn ang="0">
                    <a:pos x="56" y="1"/>
                  </a:cxn>
                  <a:cxn ang="0">
                    <a:pos x="59" y="6"/>
                  </a:cxn>
                  <a:cxn ang="0">
                    <a:pos x="72" y="29"/>
                  </a:cxn>
                </a:cxnLst>
                <a:rect l="0" t="0" r="r" b="b"/>
                <a:pathLst>
                  <a:path w="74" h="66">
                    <a:moveTo>
                      <a:pt x="72" y="29"/>
                    </a:moveTo>
                    <a:lnTo>
                      <a:pt x="72" y="29"/>
                    </a:lnTo>
                    <a:lnTo>
                      <a:pt x="74" y="34"/>
                    </a:lnTo>
                    <a:lnTo>
                      <a:pt x="74" y="37"/>
                    </a:lnTo>
                    <a:lnTo>
                      <a:pt x="70" y="42"/>
                    </a:lnTo>
                    <a:lnTo>
                      <a:pt x="67" y="45"/>
                    </a:lnTo>
                    <a:lnTo>
                      <a:pt x="31" y="65"/>
                    </a:lnTo>
                    <a:lnTo>
                      <a:pt x="31" y="65"/>
                    </a:lnTo>
                    <a:lnTo>
                      <a:pt x="26" y="66"/>
                    </a:lnTo>
                    <a:lnTo>
                      <a:pt x="21" y="66"/>
                    </a:lnTo>
                    <a:lnTo>
                      <a:pt x="18" y="63"/>
                    </a:lnTo>
                    <a:lnTo>
                      <a:pt x="15" y="60"/>
                    </a:lnTo>
                    <a:lnTo>
                      <a:pt x="2" y="37"/>
                    </a:lnTo>
                    <a:lnTo>
                      <a:pt x="2" y="37"/>
                    </a:lnTo>
                    <a:lnTo>
                      <a:pt x="0" y="32"/>
                    </a:lnTo>
                    <a:lnTo>
                      <a:pt x="0" y="27"/>
                    </a:lnTo>
                    <a:lnTo>
                      <a:pt x="3" y="24"/>
                    </a:lnTo>
                    <a:lnTo>
                      <a:pt x="7" y="21"/>
                    </a:lnTo>
                    <a:lnTo>
                      <a:pt x="43" y="1"/>
                    </a:lnTo>
                    <a:lnTo>
                      <a:pt x="43" y="1"/>
                    </a:lnTo>
                    <a:lnTo>
                      <a:pt x="47" y="0"/>
                    </a:lnTo>
                    <a:lnTo>
                      <a:pt x="52" y="0"/>
                    </a:lnTo>
                    <a:lnTo>
                      <a:pt x="56" y="1"/>
                    </a:lnTo>
                    <a:lnTo>
                      <a:pt x="59" y="6"/>
                    </a:lnTo>
                    <a:lnTo>
                      <a:pt x="72" y="29"/>
                    </a:lnTo>
                    <a:close/>
                  </a:path>
                </a:pathLst>
              </a:custGeom>
              <a:solidFill>
                <a:srgbClr val="CCCCCC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33" name="Freeform 3818"/>
              <p:cNvSpPr/>
              <p:nvPr/>
            </p:nvSpPr>
            <p:spPr bwMode="auto">
              <a:xfrm>
                <a:off x="2298701" y="2349500"/>
                <a:ext cx="58738" cy="52388"/>
              </a:xfrm>
              <a:custGeom>
                <a:avLst/>
                <a:gdLst/>
                <a:ahLst/>
                <a:cxnLst>
                  <a:cxn ang="0">
                    <a:pos x="71" y="29"/>
                  </a:cxn>
                  <a:cxn ang="0">
                    <a:pos x="71" y="29"/>
                  </a:cxn>
                  <a:cxn ang="0">
                    <a:pos x="73" y="34"/>
                  </a:cxn>
                  <a:cxn ang="0">
                    <a:pos x="73" y="39"/>
                  </a:cxn>
                  <a:cxn ang="0">
                    <a:pos x="71" y="42"/>
                  </a:cxn>
                  <a:cxn ang="0">
                    <a:pos x="66" y="46"/>
                  </a:cxn>
                  <a:cxn ang="0">
                    <a:pos x="31" y="67"/>
                  </a:cxn>
                  <a:cxn ang="0">
                    <a:pos x="31" y="67"/>
                  </a:cxn>
                  <a:cxn ang="0">
                    <a:pos x="26" y="67"/>
                  </a:cxn>
                  <a:cxn ang="0">
                    <a:pos x="21" y="67"/>
                  </a:cxn>
                  <a:cxn ang="0">
                    <a:pos x="17" y="65"/>
                  </a:cxn>
                  <a:cxn ang="0">
                    <a:pos x="14" y="62"/>
                  </a:cxn>
                  <a:cxn ang="0">
                    <a:pos x="1" y="38"/>
                  </a:cxn>
                  <a:cxn ang="0">
                    <a:pos x="1" y="38"/>
                  </a:cxn>
                  <a:cxn ang="0">
                    <a:pos x="0" y="34"/>
                  </a:cxn>
                  <a:cxn ang="0">
                    <a:pos x="1" y="29"/>
                  </a:cxn>
                  <a:cxn ang="0">
                    <a:pos x="3" y="25"/>
                  </a:cxn>
                  <a:cxn ang="0">
                    <a:pos x="6" y="21"/>
                  </a:cxn>
                  <a:cxn ang="0">
                    <a:pos x="44" y="2"/>
                  </a:cxn>
                  <a:cxn ang="0">
                    <a:pos x="44" y="2"/>
                  </a:cxn>
                  <a:cxn ang="0">
                    <a:pos x="47" y="0"/>
                  </a:cxn>
                  <a:cxn ang="0">
                    <a:pos x="52" y="2"/>
                  </a:cxn>
                  <a:cxn ang="0">
                    <a:pos x="57" y="3"/>
                  </a:cxn>
                  <a:cxn ang="0">
                    <a:pos x="60" y="7"/>
                  </a:cxn>
                  <a:cxn ang="0">
                    <a:pos x="71" y="29"/>
                  </a:cxn>
                </a:cxnLst>
                <a:rect l="0" t="0" r="r" b="b"/>
                <a:pathLst>
                  <a:path w="73" h="67">
                    <a:moveTo>
                      <a:pt x="71" y="29"/>
                    </a:moveTo>
                    <a:lnTo>
                      <a:pt x="71" y="29"/>
                    </a:lnTo>
                    <a:lnTo>
                      <a:pt x="73" y="34"/>
                    </a:lnTo>
                    <a:lnTo>
                      <a:pt x="73" y="39"/>
                    </a:lnTo>
                    <a:lnTo>
                      <a:pt x="71" y="42"/>
                    </a:lnTo>
                    <a:lnTo>
                      <a:pt x="66" y="46"/>
                    </a:lnTo>
                    <a:lnTo>
                      <a:pt x="31" y="67"/>
                    </a:lnTo>
                    <a:lnTo>
                      <a:pt x="31" y="67"/>
                    </a:lnTo>
                    <a:lnTo>
                      <a:pt x="26" y="67"/>
                    </a:lnTo>
                    <a:lnTo>
                      <a:pt x="21" y="67"/>
                    </a:lnTo>
                    <a:lnTo>
                      <a:pt x="17" y="65"/>
                    </a:lnTo>
                    <a:lnTo>
                      <a:pt x="14" y="62"/>
                    </a:lnTo>
                    <a:lnTo>
                      <a:pt x="1" y="38"/>
                    </a:lnTo>
                    <a:lnTo>
                      <a:pt x="1" y="38"/>
                    </a:lnTo>
                    <a:lnTo>
                      <a:pt x="0" y="34"/>
                    </a:lnTo>
                    <a:lnTo>
                      <a:pt x="1" y="29"/>
                    </a:lnTo>
                    <a:lnTo>
                      <a:pt x="3" y="25"/>
                    </a:lnTo>
                    <a:lnTo>
                      <a:pt x="6" y="21"/>
                    </a:lnTo>
                    <a:lnTo>
                      <a:pt x="44" y="2"/>
                    </a:lnTo>
                    <a:lnTo>
                      <a:pt x="44" y="2"/>
                    </a:lnTo>
                    <a:lnTo>
                      <a:pt x="47" y="0"/>
                    </a:lnTo>
                    <a:lnTo>
                      <a:pt x="52" y="2"/>
                    </a:lnTo>
                    <a:lnTo>
                      <a:pt x="57" y="3"/>
                    </a:lnTo>
                    <a:lnTo>
                      <a:pt x="60" y="7"/>
                    </a:lnTo>
                    <a:lnTo>
                      <a:pt x="71" y="29"/>
                    </a:lnTo>
                    <a:close/>
                  </a:path>
                </a:pathLst>
              </a:custGeom>
              <a:solidFill>
                <a:srgbClr val="CCCCCC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34" name="Freeform 3819"/>
              <p:cNvSpPr/>
              <p:nvPr/>
            </p:nvSpPr>
            <p:spPr bwMode="auto">
              <a:xfrm>
                <a:off x="2351088" y="2322513"/>
                <a:ext cx="58738" cy="52388"/>
              </a:xfrm>
              <a:custGeom>
                <a:avLst/>
                <a:gdLst/>
                <a:ahLst/>
                <a:cxnLst>
                  <a:cxn ang="0">
                    <a:pos x="71" y="29"/>
                  </a:cxn>
                  <a:cxn ang="0">
                    <a:pos x="71" y="29"/>
                  </a:cxn>
                  <a:cxn ang="0">
                    <a:pos x="73" y="34"/>
                  </a:cxn>
                  <a:cxn ang="0">
                    <a:pos x="73" y="37"/>
                  </a:cxn>
                  <a:cxn ang="0">
                    <a:pos x="70" y="42"/>
                  </a:cxn>
                  <a:cxn ang="0">
                    <a:pos x="67" y="46"/>
                  </a:cxn>
                  <a:cxn ang="0">
                    <a:pos x="31" y="65"/>
                  </a:cxn>
                  <a:cxn ang="0">
                    <a:pos x="31" y="65"/>
                  </a:cxn>
                  <a:cxn ang="0">
                    <a:pos x="26" y="67"/>
                  </a:cxn>
                  <a:cxn ang="0">
                    <a:pos x="21" y="65"/>
                  </a:cxn>
                  <a:cxn ang="0">
                    <a:pos x="18" y="63"/>
                  </a:cxn>
                  <a:cxn ang="0">
                    <a:pos x="14" y="60"/>
                  </a:cxn>
                  <a:cxn ang="0">
                    <a:pos x="1" y="37"/>
                  </a:cxn>
                  <a:cxn ang="0">
                    <a:pos x="1" y="37"/>
                  </a:cxn>
                  <a:cxn ang="0">
                    <a:pos x="0" y="32"/>
                  </a:cxn>
                  <a:cxn ang="0">
                    <a:pos x="1" y="28"/>
                  </a:cxn>
                  <a:cxn ang="0">
                    <a:pos x="3" y="24"/>
                  </a:cxn>
                  <a:cxn ang="0">
                    <a:pos x="6" y="21"/>
                  </a:cxn>
                  <a:cxn ang="0">
                    <a:pos x="42" y="2"/>
                  </a:cxn>
                  <a:cxn ang="0">
                    <a:pos x="42" y="2"/>
                  </a:cxn>
                  <a:cxn ang="0">
                    <a:pos x="47" y="0"/>
                  </a:cxn>
                  <a:cxn ang="0">
                    <a:pos x="52" y="0"/>
                  </a:cxn>
                  <a:cxn ang="0">
                    <a:pos x="57" y="2"/>
                  </a:cxn>
                  <a:cxn ang="0">
                    <a:pos x="58" y="5"/>
                  </a:cxn>
                  <a:cxn ang="0">
                    <a:pos x="71" y="29"/>
                  </a:cxn>
                </a:cxnLst>
                <a:rect l="0" t="0" r="r" b="b"/>
                <a:pathLst>
                  <a:path w="73" h="67">
                    <a:moveTo>
                      <a:pt x="71" y="29"/>
                    </a:moveTo>
                    <a:lnTo>
                      <a:pt x="71" y="29"/>
                    </a:lnTo>
                    <a:lnTo>
                      <a:pt x="73" y="34"/>
                    </a:lnTo>
                    <a:lnTo>
                      <a:pt x="73" y="37"/>
                    </a:lnTo>
                    <a:lnTo>
                      <a:pt x="70" y="42"/>
                    </a:lnTo>
                    <a:lnTo>
                      <a:pt x="67" y="46"/>
                    </a:lnTo>
                    <a:lnTo>
                      <a:pt x="31" y="65"/>
                    </a:lnTo>
                    <a:lnTo>
                      <a:pt x="31" y="65"/>
                    </a:lnTo>
                    <a:lnTo>
                      <a:pt x="26" y="67"/>
                    </a:lnTo>
                    <a:lnTo>
                      <a:pt x="21" y="65"/>
                    </a:lnTo>
                    <a:lnTo>
                      <a:pt x="18" y="63"/>
                    </a:lnTo>
                    <a:lnTo>
                      <a:pt x="14" y="60"/>
                    </a:lnTo>
                    <a:lnTo>
                      <a:pt x="1" y="37"/>
                    </a:lnTo>
                    <a:lnTo>
                      <a:pt x="1" y="37"/>
                    </a:lnTo>
                    <a:lnTo>
                      <a:pt x="0" y="32"/>
                    </a:lnTo>
                    <a:lnTo>
                      <a:pt x="1" y="28"/>
                    </a:lnTo>
                    <a:lnTo>
                      <a:pt x="3" y="24"/>
                    </a:lnTo>
                    <a:lnTo>
                      <a:pt x="6" y="21"/>
                    </a:lnTo>
                    <a:lnTo>
                      <a:pt x="42" y="2"/>
                    </a:lnTo>
                    <a:lnTo>
                      <a:pt x="42" y="2"/>
                    </a:lnTo>
                    <a:lnTo>
                      <a:pt x="47" y="0"/>
                    </a:lnTo>
                    <a:lnTo>
                      <a:pt x="52" y="0"/>
                    </a:lnTo>
                    <a:lnTo>
                      <a:pt x="57" y="2"/>
                    </a:lnTo>
                    <a:lnTo>
                      <a:pt x="58" y="5"/>
                    </a:lnTo>
                    <a:lnTo>
                      <a:pt x="71" y="29"/>
                    </a:lnTo>
                    <a:close/>
                  </a:path>
                </a:pathLst>
              </a:custGeom>
              <a:solidFill>
                <a:srgbClr val="CCCCCC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pic>
            <p:nvPicPr>
              <p:cNvPr id="235" name="Picture 3820"/>
              <p:cNvPicPr>
                <a:picLocks noChangeAspect="1" noChangeArrowheads="1"/>
              </p:cNvPicPr>
              <p:nvPr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>
                <a:off x="2395538" y="2287588"/>
                <a:ext cx="69850" cy="650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36" name="Picture 3821"/>
              <p:cNvPicPr>
                <a:picLocks noChangeAspect="1" noChangeArrowheads="1"/>
              </p:cNvPicPr>
              <p:nvPr/>
            </p:nvPicPr>
            <p:blipFill>
              <a:blip r:embed="rId6" cstate="print"/>
              <a:srcRect/>
              <a:stretch>
                <a:fillRect/>
              </a:stretch>
            </p:blipFill>
            <p:spPr bwMode="auto">
              <a:xfrm>
                <a:off x="2422526" y="2216150"/>
                <a:ext cx="93663" cy="10953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237" name="Freeform 3822"/>
              <p:cNvSpPr/>
              <p:nvPr/>
            </p:nvSpPr>
            <p:spPr bwMode="auto">
              <a:xfrm>
                <a:off x="2228851" y="2220913"/>
                <a:ext cx="58738" cy="53975"/>
              </a:xfrm>
              <a:custGeom>
                <a:avLst/>
                <a:gdLst/>
                <a:ahLst/>
                <a:cxnLst>
                  <a:cxn ang="0">
                    <a:pos x="71" y="29"/>
                  </a:cxn>
                  <a:cxn ang="0">
                    <a:pos x="71" y="29"/>
                  </a:cxn>
                  <a:cxn ang="0">
                    <a:pos x="73" y="34"/>
                  </a:cxn>
                  <a:cxn ang="0">
                    <a:pos x="73" y="39"/>
                  </a:cxn>
                  <a:cxn ang="0">
                    <a:pos x="71" y="42"/>
                  </a:cxn>
                  <a:cxn ang="0">
                    <a:pos x="66" y="45"/>
                  </a:cxn>
                  <a:cxn ang="0">
                    <a:pos x="31" y="65"/>
                  </a:cxn>
                  <a:cxn ang="0">
                    <a:pos x="31" y="65"/>
                  </a:cxn>
                  <a:cxn ang="0">
                    <a:pos x="26" y="67"/>
                  </a:cxn>
                  <a:cxn ang="0">
                    <a:pos x="21" y="67"/>
                  </a:cxn>
                  <a:cxn ang="0">
                    <a:pos x="18" y="65"/>
                  </a:cxn>
                  <a:cxn ang="0">
                    <a:pos x="14" y="60"/>
                  </a:cxn>
                  <a:cxn ang="0">
                    <a:pos x="1" y="37"/>
                  </a:cxn>
                  <a:cxn ang="0">
                    <a:pos x="1" y="37"/>
                  </a:cxn>
                  <a:cxn ang="0">
                    <a:pos x="0" y="32"/>
                  </a:cxn>
                  <a:cxn ang="0">
                    <a:pos x="1" y="29"/>
                  </a:cxn>
                  <a:cxn ang="0">
                    <a:pos x="3" y="24"/>
                  </a:cxn>
                  <a:cxn ang="0">
                    <a:pos x="6" y="21"/>
                  </a:cxn>
                  <a:cxn ang="0">
                    <a:pos x="44" y="2"/>
                  </a:cxn>
                  <a:cxn ang="0">
                    <a:pos x="44" y="2"/>
                  </a:cxn>
                  <a:cxn ang="0">
                    <a:pos x="47" y="0"/>
                  </a:cxn>
                  <a:cxn ang="0">
                    <a:pos x="52" y="0"/>
                  </a:cxn>
                  <a:cxn ang="0">
                    <a:pos x="57" y="3"/>
                  </a:cxn>
                  <a:cxn ang="0">
                    <a:pos x="60" y="6"/>
                  </a:cxn>
                  <a:cxn ang="0">
                    <a:pos x="71" y="29"/>
                  </a:cxn>
                </a:cxnLst>
                <a:rect l="0" t="0" r="r" b="b"/>
                <a:pathLst>
                  <a:path w="73" h="67">
                    <a:moveTo>
                      <a:pt x="71" y="29"/>
                    </a:moveTo>
                    <a:lnTo>
                      <a:pt x="71" y="29"/>
                    </a:lnTo>
                    <a:lnTo>
                      <a:pt x="73" y="34"/>
                    </a:lnTo>
                    <a:lnTo>
                      <a:pt x="73" y="39"/>
                    </a:lnTo>
                    <a:lnTo>
                      <a:pt x="71" y="42"/>
                    </a:lnTo>
                    <a:lnTo>
                      <a:pt x="66" y="45"/>
                    </a:lnTo>
                    <a:lnTo>
                      <a:pt x="31" y="65"/>
                    </a:lnTo>
                    <a:lnTo>
                      <a:pt x="31" y="65"/>
                    </a:lnTo>
                    <a:lnTo>
                      <a:pt x="26" y="67"/>
                    </a:lnTo>
                    <a:lnTo>
                      <a:pt x="21" y="67"/>
                    </a:lnTo>
                    <a:lnTo>
                      <a:pt x="18" y="65"/>
                    </a:lnTo>
                    <a:lnTo>
                      <a:pt x="14" y="60"/>
                    </a:lnTo>
                    <a:lnTo>
                      <a:pt x="1" y="37"/>
                    </a:lnTo>
                    <a:lnTo>
                      <a:pt x="1" y="37"/>
                    </a:lnTo>
                    <a:lnTo>
                      <a:pt x="0" y="32"/>
                    </a:lnTo>
                    <a:lnTo>
                      <a:pt x="1" y="29"/>
                    </a:lnTo>
                    <a:lnTo>
                      <a:pt x="3" y="24"/>
                    </a:lnTo>
                    <a:lnTo>
                      <a:pt x="6" y="21"/>
                    </a:lnTo>
                    <a:lnTo>
                      <a:pt x="44" y="2"/>
                    </a:lnTo>
                    <a:lnTo>
                      <a:pt x="44" y="2"/>
                    </a:lnTo>
                    <a:lnTo>
                      <a:pt x="47" y="0"/>
                    </a:lnTo>
                    <a:lnTo>
                      <a:pt x="52" y="0"/>
                    </a:lnTo>
                    <a:lnTo>
                      <a:pt x="57" y="3"/>
                    </a:lnTo>
                    <a:lnTo>
                      <a:pt x="60" y="6"/>
                    </a:lnTo>
                    <a:lnTo>
                      <a:pt x="71" y="29"/>
                    </a:lnTo>
                    <a:close/>
                  </a:path>
                </a:pathLst>
              </a:custGeom>
              <a:solidFill>
                <a:srgbClr val="CCCCCC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38" name="Freeform 3823"/>
              <p:cNvSpPr/>
              <p:nvPr/>
            </p:nvSpPr>
            <p:spPr bwMode="auto">
              <a:xfrm>
                <a:off x="2281238" y="2193925"/>
                <a:ext cx="58738" cy="53975"/>
              </a:xfrm>
              <a:custGeom>
                <a:avLst/>
                <a:gdLst/>
                <a:ahLst/>
                <a:cxnLst>
                  <a:cxn ang="0">
                    <a:pos x="71" y="31"/>
                  </a:cxn>
                  <a:cxn ang="0">
                    <a:pos x="71" y="31"/>
                  </a:cxn>
                  <a:cxn ang="0">
                    <a:pos x="73" y="34"/>
                  </a:cxn>
                  <a:cxn ang="0">
                    <a:pos x="73" y="39"/>
                  </a:cxn>
                  <a:cxn ang="0">
                    <a:pos x="70" y="44"/>
                  </a:cxn>
                  <a:cxn ang="0">
                    <a:pos x="67" y="46"/>
                  </a:cxn>
                  <a:cxn ang="0">
                    <a:pos x="31" y="67"/>
                  </a:cxn>
                  <a:cxn ang="0">
                    <a:pos x="31" y="67"/>
                  </a:cxn>
                  <a:cxn ang="0">
                    <a:pos x="26" y="68"/>
                  </a:cxn>
                  <a:cxn ang="0">
                    <a:pos x="21" y="67"/>
                  </a:cxn>
                  <a:cxn ang="0">
                    <a:pos x="18" y="65"/>
                  </a:cxn>
                  <a:cxn ang="0">
                    <a:pos x="14" y="62"/>
                  </a:cxn>
                  <a:cxn ang="0">
                    <a:pos x="1" y="38"/>
                  </a:cxn>
                  <a:cxn ang="0">
                    <a:pos x="1" y="38"/>
                  </a:cxn>
                  <a:cxn ang="0">
                    <a:pos x="0" y="34"/>
                  </a:cxn>
                  <a:cxn ang="0">
                    <a:pos x="0" y="29"/>
                  </a:cxn>
                  <a:cxn ang="0">
                    <a:pos x="3" y="24"/>
                  </a:cxn>
                  <a:cxn ang="0">
                    <a:pos x="6" y="23"/>
                  </a:cxn>
                  <a:cxn ang="0">
                    <a:pos x="42" y="2"/>
                  </a:cxn>
                  <a:cxn ang="0">
                    <a:pos x="42" y="2"/>
                  </a:cxn>
                  <a:cxn ang="0">
                    <a:pos x="47" y="0"/>
                  </a:cxn>
                  <a:cxn ang="0">
                    <a:pos x="52" y="2"/>
                  </a:cxn>
                  <a:cxn ang="0">
                    <a:pos x="55" y="3"/>
                  </a:cxn>
                  <a:cxn ang="0">
                    <a:pos x="58" y="7"/>
                  </a:cxn>
                  <a:cxn ang="0">
                    <a:pos x="71" y="31"/>
                  </a:cxn>
                </a:cxnLst>
                <a:rect l="0" t="0" r="r" b="b"/>
                <a:pathLst>
                  <a:path w="73" h="68">
                    <a:moveTo>
                      <a:pt x="71" y="31"/>
                    </a:moveTo>
                    <a:lnTo>
                      <a:pt x="71" y="31"/>
                    </a:lnTo>
                    <a:lnTo>
                      <a:pt x="73" y="34"/>
                    </a:lnTo>
                    <a:lnTo>
                      <a:pt x="73" y="39"/>
                    </a:lnTo>
                    <a:lnTo>
                      <a:pt x="70" y="44"/>
                    </a:lnTo>
                    <a:lnTo>
                      <a:pt x="67" y="46"/>
                    </a:lnTo>
                    <a:lnTo>
                      <a:pt x="31" y="67"/>
                    </a:lnTo>
                    <a:lnTo>
                      <a:pt x="31" y="67"/>
                    </a:lnTo>
                    <a:lnTo>
                      <a:pt x="26" y="68"/>
                    </a:lnTo>
                    <a:lnTo>
                      <a:pt x="21" y="67"/>
                    </a:lnTo>
                    <a:lnTo>
                      <a:pt x="18" y="65"/>
                    </a:lnTo>
                    <a:lnTo>
                      <a:pt x="14" y="62"/>
                    </a:lnTo>
                    <a:lnTo>
                      <a:pt x="1" y="38"/>
                    </a:lnTo>
                    <a:lnTo>
                      <a:pt x="1" y="38"/>
                    </a:lnTo>
                    <a:lnTo>
                      <a:pt x="0" y="34"/>
                    </a:lnTo>
                    <a:lnTo>
                      <a:pt x="0" y="29"/>
                    </a:lnTo>
                    <a:lnTo>
                      <a:pt x="3" y="24"/>
                    </a:lnTo>
                    <a:lnTo>
                      <a:pt x="6" y="23"/>
                    </a:lnTo>
                    <a:lnTo>
                      <a:pt x="42" y="2"/>
                    </a:lnTo>
                    <a:lnTo>
                      <a:pt x="42" y="2"/>
                    </a:lnTo>
                    <a:lnTo>
                      <a:pt x="47" y="0"/>
                    </a:lnTo>
                    <a:lnTo>
                      <a:pt x="52" y="2"/>
                    </a:lnTo>
                    <a:lnTo>
                      <a:pt x="55" y="3"/>
                    </a:lnTo>
                    <a:lnTo>
                      <a:pt x="58" y="7"/>
                    </a:lnTo>
                    <a:lnTo>
                      <a:pt x="71" y="31"/>
                    </a:lnTo>
                    <a:close/>
                  </a:path>
                </a:pathLst>
              </a:custGeom>
              <a:solidFill>
                <a:srgbClr val="CCCCCC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39" name="Freeform 3824"/>
              <p:cNvSpPr/>
              <p:nvPr/>
            </p:nvSpPr>
            <p:spPr bwMode="auto">
              <a:xfrm>
                <a:off x="2332038" y="2165350"/>
                <a:ext cx="58738" cy="53975"/>
              </a:xfrm>
              <a:custGeom>
                <a:avLst/>
                <a:gdLst/>
                <a:ahLst/>
                <a:cxnLst>
                  <a:cxn ang="0">
                    <a:pos x="72" y="29"/>
                  </a:cxn>
                  <a:cxn ang="0">
                    <a:pos x="72" y="29"/>
                  </a:cxn>
                  <a:cxn ang="0">
                    <a:pos x="73" y="34"/>
                  </a:cxn>
                  <a:cxn ang="0">
                    <a:pos x="72" y="37"/>
                  </a:cxn>
                  <a:cxn ang="0">
                    <a:pos x="70" y="42"/>
                  </a:cxn>
                  <a:cxn ang="0">
                    <a:pos x="67" y="45"/>
                  </a:cxn>
                  <a:cxn ang="0">
                    <a:pos x="31" y="65"/>
                  </a:cxn>
                  <a:cxn ang="0">
                    <a:pos x="31" y="65"/>
                  </a:cxn>
                  <a:cxn ang="0">
                    <a:pos x="26" y="67"/>
                  </a:cxn>
                  <a:cxn ang="0">
                    <a:pos x="21" y="67"/>
                  </a:cxn>
                  <a:cxn ang="0">
                    <a:pos x="16" y="63"/>
                  </a:cxn>
                  <a:cxn ang="0">
                    <a:pos x="15" y="60"/>
                  </a:cxn>
                  <a:cxn ang="0">
                    <a:pos x="2" y="37"/>
                  </a:cxn>
                  <a:cxn ang="0">
                    <a:pos x="2" y="37"/>
                  </a:cxn>
                  <a:cxn ang="0">
                    <a:pos x="0" y="32"/>
                  </a:cxn>
                  <a:cxn ang="0">
                    <a:pos x="0" y="28"/>
                  </a:cxn>
                  <a:cxn ang="0">
                    <a:pos x="3" y="24"/>
                  </a:cxn>
                  <a:cxn ang="0">
                    <a:pos x="6" y="21"/>
                  </a:cxn>
                  <a:cxn ang="0">
                    <a:pos x="42" y="1"/>
                  </a:cxn>
                  <a:cxn ang="0">
                    <a:pos x="42" y="1"/>
                  </a:cxn>
                  <a:cxn ang="0">
                    <a:pos x="47" y="0"/>
                  </a:cxn>
                  <a:cxn ang="0">
                    <a:pos x="52" y="0"/>
                  </a:cxn>
                  <a:cxn ang="0">
                    <a:pos x="55" y="1"/>
                  </a:cxn>
                  <a:cxn ang="0">
                    <a:pos x="59" y="6"/>
                  </a:cxn>
                  <a:cxn ang="0">
                    <a:pos x="72" y="29"/>
                  </a:cxn>
                </a:cxnLst>
                <a:rect l="0" t="0" r="r" b="b"/>
                <a:pathLst>
                  <a:path w="73" h="67">
                    <a:moveTo>
                      <a:pt x="72" y="29"/>
                    </a:moveTo>
                    <a:lnTo>
                      <a:pt x="72" y="29"/>
                    </a:lnTo>
                    <a:lnTo>
                      <a:pt x="73" y="34"/>
                    </a:lnTo>
                    <a:lnTo>
                      <a:pt x="72" y="37"/>
                    </a:lnTo>
                    <a:lnTo>
                      <a:pt x="70" y="42"/>
                    </a:lnTo>
                    <a:lnTo>
                      <a:pt x="67" y="45"/>
                    </a:lnTo>
                    <a:lnTo>
                      <a:pt x="31" y="65"/>
                    </a:lnTo>
                    <a:lnTo>
                      <a:pt x="31" y="65"/>
                    </a:lnTo>
                    <a:lnTo>
                      <a:pt x="26" y="67"/>
                    </a:lnTo>
                    <a:lnTo>
                      <a:pt x="21" y="67"/>
                    </a:lnTo>
                    <a:lnTo>
                      <a:pt x="16" y="63"/>
                    </a:lnTo>
                    <a:lnTo>
                      <a:pt x="15" y="60"/>
                    </a:lnTo>
                    <a:lnTo>
                      <a:pt x="2" y="37"/>
                    </a:lnTo>
                    <a:lnTo>
                      <a:pt x="2" y="37"/>
                    </a:lnTo>
                    <a:lnTo>
                      <a:pt x="0" y="32"/>
                    </a:lnTo>
                    <a:lnTo>
                      <a:pt x="0" y="28"/>
                    </a:lnTo>
                    <a:lnTo>
                      <a:pt x="3" y="24"/>
                    </a:lnTo>
                    <a:lnTo>
                      <a:pt x="6" y="21"/>
                    </a:lnTo>
                    <a:lnTo>
                      <a:pt x="42" y="1"/>
                    </a:lnTo>
                    <a:lnTo>
                      <a:pt x="42" y="1"/>
                    </a:lnTo>
                    <a:lnTo>
                      <a:pt x="47" y="0"/>
                    </a:lnTo>
                    <a:lnTo>
                      <a:pt x="52" y="0"/>
                    </a:lnTo>
                    <a:lnTo>
                      <a:pt x="55" y="1"/>
                    </a:lnTo>
                    <a:lnTo>
                      <a:pt x="59" y="6"/>
                    </a:lnTo>
                    <a:lnTo>
                      <a:pt x="72" y="29"/>
                    </a:lnTo>
                    <a:close/>
                  </a:path>
                </a:pathLst>
              </a:custGeom>
              <a:solidFill>
                <a:srgbClr val="CCCCCC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40" name="Freeform 3825"/>
              <p:cNvSpPr/>
              <p:nvPr/>
            </p:nvSpPr>
            <p:spPr bwMode="auto">
              <a:xfrm>
                <a:off x="2384426" y="2138363"/>
                <a:ext cx="58738" cy="52388"/>
              </a:xfrm>
              <a:custGeom>
                <a:avLst/>
                <a:gdLst/>
                <a:ahLst/>
                <a:cxnLst>
                  <a:cxn ang="0">
                    <a:pos x="72" y="29"/>
                  </a:cxn>
                  <a:cxn ang="0">
                    <a:pos x="72" y="29"/>
                  </a:cxn>
                  <a:cxn ang="0">
                    <a:pos x="73" y="34"/>
                  </a:cxn>
                  <a:cxn ang="0">
                    <a:pos x="72" y="39"/>
                  </a:cxn>
                  <a:cxn ang="0">
                    <a:pos x="70" y="42"/>
                  </a:cxn>
                  <a:cxn ang="0">
                    <a:pos x="67" y="46"/>
                  </a:cxn>
                  <a:cxn ang="0">
                    <a:pos x="29" y="65"/>
                  </a:cxn>
                  <a:cxn ang="0">
                    <a:pos x="29" y="65"/>
                  </a:cxn>
                  <a:cxn ang="0">
                    <a:pos x="26" y="67"/>
                  </a:cxn>
                  <a:cxn ang="0">
                    <a:pos x="21" y="67"/>
                  </a:cxn>
                  <a:cxn ang="0">
                    <a:pos x="16" y="65"/>
                  </a:cxn>
                  <a:cxn ang="0">
                    <a:pos x="13" y="60"/>
                  </a:cxn>
                  <a:cxn ang="0">
                    <a:pos x="2" y="37"/>
                  </a:cxn>
                  <a:cxn ang="0">
                    <a:pos x="2" y="37"/>
                  </a:cxn>
                  <a:cxn ang="0">
                    <a:pos x="0" y="33"/>
                  </a:cxn>
                  <a:cxn ang="0">
                    <a:pos x="0" y="29"/>
                  </a:cxn>
                  <a:cxn ang="0">
                    <a:pos x="2" y="24"/>
                  </a:cxn>
                  <a:cxn ang="0">
                    <a:pos x="7" y="21"/>
                  </a:cxn>
                  <a:cxn ang="0">
                    <a:pos x="42" y="2"/>
                  </a:cxn>
                  <a:cxn ang="0">
                    <a:pos x="42" y="2"/>
                  </a:cxn>
                  <a:cxn ang="0">
                    <a:pos x="47" y="0"/>
                  </a:cxn>
                  <a:cxn ang="0">
                    <a:pos x="52" y="0"/>
                  </a:cxn>
                  <a:cxn ang="0">
                    <a:pos x="55" y="3"/>
                  </a:cxn>
                  <a:cxn ang="0">
                    <a:pos x="59" y="7"/>
                  </a:cxn>
                  <a:cxn ang="0">
                    <a:pos x="72" y="29"/>
                  </a:cxn>
                </a:cxnLst>
                <a:rect l="0" t="0" r="r" b="b"/>
                <a:pathLst>
                  <a:path w="73" h="67">
                    <a:moveTo>
                      <a:pt x="72" y="29"/>
                    </a:moveTo>
                    <a:lnTo>
                      <a:pt x="72" y="29"/>
                    </a:lnTo>
                    <a:lnTo>
                      <a:pt x="73" y="34"/>
                    </a:lnTo>
                    <a:lnTo>
                      <a:pt x="72" y="39"/>
                    </a:lnTo>
                    <a:lnTo>
                      <a:pt x="70" y="42"/>
                    </a:lnTo>
                    <a:lnTo>
                      <a:pt x="67" y="46"/>
                    </a:lnTo>
                    <a:lnTo>
                      <a:pt x="29" y="65"/>
                    </a:lnTo>
                    <a:lnTo>
                      <a:pt x="29" y="65"/>
                    </a:lnTo>
                    <a:lnTo>
                      <a:pt x="26" y="67"/>
                    </a:lnTo>
                    <a:lnTo>
                      <a:pt x="21" y="67"/>
                    </a:lnTo>
                    <a:lnTo>
                      <a:pt x="16" y="65"/>
                    </a:lnTo>
                    <a:lnTo>
                      <a:pt x="13" y="60"/>
                    </a:lnTo>
                    <a:lnTo>
                      <a:pt x="2" y="37"/>
                    </a:lnTo>
                    <a:lnTo>
                      <a:pt x="2" y="37"/>
                    </a:lnTo>
                    <a:lnTo>
                      <a:pt x="0" y="33"/>
                    </a:lnTo>
                    <a:lnTo>
                      <a:pt x="0" y="29"/>
                    </a:lnTo>
                    <a:lnTo>
                      <a:pt x="2" y="24"/>
                    </a:lnTo>
                    <a:lnTo>
                      <a:pt x="7" y="21"/>
                    </a:lnTo>
                    <a:lnTo>
                      <a:pt x="42" y="2"/>
                    </a:lnTo>
                    <a:lnTo>
                      <a:pt x="42" y="2"/>
                    </a:lnTo>
                    <a:lnTo>
                      <a:pt x="47" y="0"/>
                    </a:lnTo>
                    <a:lnTo>
                      <a:pt x="52" y="0"/>
                    </a:lnTo>
                    <a:lnTo>
                      <a:pt x="55" y="3"/>
                    </a:lnTo>
                    <a:lnTo>
                      <a:pt x="59" y="7"/>
                    </a:lnTo>
                    <a:lnTo>
                      <a:pt x="72" y="29"/>
                    </a:lnTo>
                    <a:close/>
                  </a:path>
                </a:pathLst>
              </a:custGeom>
              <a:solidFill>
                <a:srgbClr val="CCCCCC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41" name="Freeform 3826"/>
              <p:cNvSpPr/>
              <p:nvPr/>
            </p:nvSpPr>
            <p:spPr bwMode="auto">
              <a:xfrm>
                <a:off x="2436813" y="2109788"/>
                <a:ext cx="55563" cy="52388"/>
              </a:xfrm>
              <a:custGeom>
                <a:avLst/>
                <a:gdLst/>
                <a:ahLst/>
                <a:cxnLst>
                  <a:cxn ang="0">
                    <a:pos x="70" y="30"/>
                  </a:cxn>
                  <a:cxn ang="0">
                    <a:pos x="70" y="30"/>
                  </a:cxn>
                  <a:cxn ang="0">
                    <a:pos x="72" y="34"/>
                  </a:cxn>
                  <a:cxn ang="0">
                    <a:pos x="72" y="39"/>
                  </a:cxn>
                  <a:cxn ang="0">
                    <a:pos x="70" y="44"/>
                  </a:cxn>
                  <a:cxn ang="0">
                    <a:pos x="67" y="46"/>
                  </a:cxn>
                  <a:cxn ang="0">
                    <a:pos x="30" y="67"/>
                  </a:cxn>
                  <a:cxn ang="0">
                    <a:pos x="30" y="67"/>
                  </a:cxn>
                  <a:cxn ang="0">
                    <a:pos x="25" y="67"/>
                  </a:cxn>
                  <a:cxn ang="0">
                    <a:pos x="21" y="67"/>
                  </a:cxn>
                  <a:cxn ang="0">
                    <a:pos x="17" y="65"/>
                  </a:cxn>
                  <a:cxn ang="0">
                    <a:pos x="13" y="62"/>
                  </a:cxn>
                  <a:cxn ang="0">
                    <a:pos x="0" y="38"/>
                  </a:cxn>
                  <a:cxn ang="0">
                    <a:pos x="0" y="38"/>
                  </a:cxn>
                  <a:cxn ang="0">
                    <a:pos x="0" y="34"/>
                  </a:cxn>
                  <a:cxn ang="0">
                    <a:pos x="0" y="30"/>
                  </a:cxn>
                  <a:cxn ang="0">
                    <a:pos x="2" y="25"/>
                  </a:cxn>
                  <a:cxn ang="0">
                    <a:pos x="5" y="21"/>
                  </a:cxn>
                  <a:cxn ang="0">
                    <a:pos x="43" y="2"/>
                  </a:cxn>
                  <a:cxn ang="0">
                    <a:pos x="43" y="2"/>
                  </a:cxn>
                  <a:cxn ang="0">
                    <a:pos x="47" y="0"/>
                  </a:cxn>
                  <a:cxn ang="0">
                    <a:pos x="51" y="2"/>
                  </a:cxn>
                  <a:cxn ang="0">
                    <a:pos x="56" y="3"/>
                  </a:cxn>
                  <a:cxn ang="0">
                    <a:pos x="59" y="7"/>
                  </a:cxn>
                  <a:cxn ang="0">
                    <a:pos x="70" y="30"/>
                  </a:cxn>
                </a:cxnLst>
                <a:rect l="0" t="0" r="r" b="b"/>
                <a:pathLst>
                  <a:path w="72" h="67">
                    <a:moveTo>
                      <a:pt x="70" y="30"/>
                    </a:moveTo>
                    <a:lnTo>
                      <a:pt x="70" y="30"/>
                    </a:lnTo>
                    <a:lnTo>
                      <a:pt x="72" y="34"/>
                    </a:lnTo>
                    <a:lnTo>
                      <a:pt x="72" y="39"/>
                    </a:lnTo>
                    <a:lnTo>
                      <a:pt x="70" y="44"/>
                    </a:lnTo>
                    <a:lnTo>
                      <a:pt x="67" y="46"/>
                    </a:lnTo>
                    <a:lnTo>
                      <a:pt x="30" y="67"/>
                    </a:lnTo>
                    <a:lnTo>
                      <a:pt x="30" y="67"/>
                    </a:lnTo>
                    <a:lnTo>
                      <a:pt x="25" y="67"/>
                    </a:lnTo>
                    <a:lnTo>
                      <a:pt x="21" y="67"/>
                    </a:lnTo>
                    <a:lnTo>
                      <a:pt x="17" y="65"/>
                    </a:lnTo>
                    <a:lnTo>
                      <a:pt x="13" y="62"/>
                    </a:lnTo>
                    <a:lnTo>
                      <a:pt x="0" y="38"/>
                    </a:lnTo>
                    <a:lnTo>
                      <a:pt x="0" y="38"/>
                    </a:lnTo>
                    <a:lnTo>
                      <a:pt x="0" y="34"/>
                    </a:lnTo>
                    <a:lnTo>
                      <a:pt x="0" y="30"/>
                    </a:lnTo>
                    <a:lnTo>
                      <a:pt x="2" y="25"/>
                    </a:lnTo>
                    <a:lnTo>
                      <a:pt x="5" y="21"/>
                    </a:lnTo>
                    <a:lnTo>
                      <a:pt x="43" y="2"/>
                    </a:lnTo>
                    <a:lnTo>
                      <a:pt x="43" y="2"/>
                    </a:lnTo>
                    <a:lnTo>
                      <a:pt x="47" y="0"/>
                    </a:lnTo>
                    <a:lnTo>
                      <a:pt x="51" y="2"/>
                    </a:lnTo>
                    <a:lnTo>
                      <a:pt x="56" y="3"/>
                    </a:lnTo>
                    <a:lnTo>
                      <a:pt x="59" y="7"/>
                    </a:lnTo>
                    <a:lnTo>
                      <a:pt x="70" y="30"/>
                    </a:lnTo>
                    <a:close/>
                  </a:path>
                </a:pathLst>
              </a:custGeom>
              <a:solidFill>
                <a:srgbClr val="CCCCCC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42" name="Freeform 3827"/>
              <p:cNvSpPr/>
              <p:nvPr/>
            </p:nvSpPr>
            <p:spPr bwMode="auto">
              <a:xfrm>
                <a:off x="2228851" y="2220913"/>
                <a:ext cx="57150" cy="52388"/>
              </a:xfrm>
              <a:custGeom>
                <a:avLst/>
                <a:gdLst/>
                <a:ahLst/>
                <a:cxnLst>
                  <a:cxn ang="0">
                    <a:pos x="70" y="30"/>
                  </a:cxn>
                  <a:cxn ang="0">
                    <a:pos x="70" y="30"/>
                  </a:cxn>
                  <a:cxn ang="0">
                    <a:pos x="71" y="33"/>
                  </a:cxn>
                  <a:cxn ang="0">
                    <a:pos x="71" y="38"/>
                  </a:cxn>
                  <a:cxn ang="0">
                    <a:pos x="70" y="43"/>
                  </a:cxn>
                  <a:cxn ang="0">
                    <a:pos x="66" y="44"/>
                  </a:cxn>
                  <a:cxn ang="0">
                    <a:pos x="29" y="65"/>
                  </a:cxn>
                  <a:cxn ang="0">
                    <a:pos x="29" y="65"/>
                  </a:cxn>
                  <a:cxn ang="0">
                    <a:pos x="24" y="67"/>
                  </a:cxn>
                  <a:cxn ang="0">
                    <a:pos x="21" y="65"/>
                  </a:cxn>
                  <a:cxn ang="0">
                    <a:pos x="16" y="64"/>
                  </a:cxn>
                  <a:cxn ang="0">
                    <a:pos x="13" y="61"/>
                  </a:cxn>
                  <a:cxn ang="0">
                    <a:pos x="0" y="36"/>
                  </a:cxn>
                  <a:cxn ang="0">
                    <a:pos x="0" y="36"/>
                  </a:cxn>
                  <a:cxn ang="0">
                    <a:pos x="0" y="33"/>
                  </a:cxn>
                  <a:cxn ang="0">
                    <a:pos x="0" y="28"/>
                  </a:cxn>
                  <a:cxn ang="0">
                    <a:pos x="1" y="23"/>
                  </a:cxn>
                  <a:cxn ang="0">
                    <a:pos x="5" y="21"/>
                  </a:cxn>
                  <a:cxn ang="0">
                    <a:pos x="42" y="0"/>
                  </a:cxn>
                  <a:cxn ang="0">
                    <a:pos x="42" y="0"/>
                  </a:cxn>
                  <a:cxn ang="0">
                    <a:pos x="47" y="0"/>
                  </a:cxn>
                  <a:cxn ang="0">
                    <a:pos x="50" y="0"/>
                  </a:cxn>
                  <a:cxn ang="0">
                    <a:pos x="55" y="2"/>
                  </a:cxn>
                  <a:cxn ang="0">
                    <a:pos x="58" y="5"/>
                  </a:cxn>
                  <a:cxn ang="0">
                    <a:pos x="70" y="30"/>
                  </a:cxn>
                </a:cxnLst>
                <a:rect l="0" t="0" r="r" b="b"/>
                <a:pathLst>
                  <a:path w="71" h="67">
                    <a:moveTo>
                      <a:pt x="70" y="30"/>
                    </a:moveTo>
                    <a:lnTo>
                      <a:pt x="70" y="30"/>
                    </a:lnTo>
                    <a:lnTo>
                      <a:pt x="71" y="33"/>
                    </a:lnTo>
                    <a:lnTo>
                      <a:pt x="71" y="38"/>
                    </a:lnTo>
                    <a:lnTo>
                      <a:pt x="70" y="43"/>
                    </a:lnTo>
                    <a:lnTo>
                      <a:pt x="66" y="44"/>
                    </a:lnTo>
                    <a:lnTo>
                      <a:pt x="29" y="65"/>
                    </a:lnTo>
                    <a:lnTo>
                      <a:pt x="29" y="65"/>
                    </a:lnTo>
                    <a:lnTo>
                      <a:pt x="24" y="67"/>
                    </a:lnTo>
                    <a:lnTo>
                      <a:pt x="21" y="65"/>
                    </a:lnTo>
                    <a:lnTo>
                      <a:pt x="16" y="64"/>
                    </a:lnTo>
                    <a:lnTo>
                      <a:pt x="13" y="61"/>
                    </a:lnTo>
                    <a:lnTo>
                      <a:pt x="0" y="36"/>
                    </a:lnTo>
                    <a:lnTo>
                      <a:pt x="0" y="36"/>
                    </a:lnTo>
                    <a:lnTo>
                      <a:pt x="0" y="33"/>
                    </a:lnTo>
                    <a:lnTo>
                      <a:pt x="0" y="28"/>
                    </a:lnTo>
                    <a:lnTo>
                      <a:pt x="1" y="23"/>
                    </a:lnTo>
                    <a:lnTo>
                      <a:pt x="5" y="21"/>
                    </a:lnTo>
                    <a:lnTo>
                      <a:pt x="42" y="0"/>
                    </a:lnTo>
                    <a:lnTo>
                      <a:pt x="42" y="0"/>
                    </a:lnTo>
                    <a:lnTo>
                      <a:pt x="47" y="0"/>
                    </a:lnTo>
                    <a:lnTo>
                      <a:pt x="50" y="0"/>
                    </a:lnTo>
                    <a:lnTo>
                      <a:pt x="55" y="2"/>
                    </a:lnTo>
                    <a:lnTo>
                      <a:pt x="58" y="5"/>
                    </a:lnTo>
                    <a:lnTo>
                      <a:pt x="70" y="30"/>
                    </a:lnTo>
                    <a:close/>
                  </a:path>
                </a:pathLst>
              </a:custGeom>
              <a:solidFill>
                <a:srgbClr val="CCCCCC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43" name="Freeform 3829"/>
              <p:cNvSpPr/>
              <p:nvPr/>
            </p:nvSpPr>
            <p:spPr bwMode="auto">
              <a:xfrm>
                <a:off x="2239963" y="2243138"/>
                <a:ext cx="46038" cy="30163"/>
              </a:xfrm>
              <a:custGeom>
                <a:avLst/>
                <a:gdLst/>
                <a:ahLst/>
                <a:cxnLst>
                  <a:cxn ang="0">
                    <a:pos x="57" y="0"/>
                  </a:cxn>
                  <a:cxn ang="0">
                    <a:pos x="57" y="0"/>
                  </a:cxn>
                  <a:cxn ang="0">
                    <a:pos x="58" y="3"/>
                  </a:cxn>
                  <a:cxn ang="0">
                    <a:pos x="58" y="9"/>
                  </a:cxn>
                  <a:cxn ang="0">
                    <a:pos x="58" y="9"/>
                  </a:cxn>
                  <a:cxn ang="0">
                    <a:pos x="55" y="13"/>
                  </a:cxn>
                  <a:cxn ang="0">
                    <a:pos x="52" y="16"/>
                  </a:cxn>
                  <a:cxn ang="0">
                    <a:pos x="34" y="26"/>
                  </a:cxn>
                  <a:cxn ang="0">
                    <a:pos x="18" y="35"/>
                  </a:cxn>
                  <a:cxn ang="0">
                    <a:pos x="18" y="35"/>
                  </a:cxn>
                  <a:cxn ang="0">
                    <a:pos x="13" y="37"/>
                  </a:cxn>
                  <a:cxn ang="0">
                    <a:pos x="8" y="37"/>
                  </a:cxn>
                  <a:cxn ang="0">
                    <a:pos x="8" y="37"/>
                  </a:cxn>
                  <a:cxn ang="0">
                    <a:pos x="3" y="34"/>
                  </a:cxn>
                  <a:cxn ang="0">
                    <a:pos x="0" y="31"/>
                  </a:cxn>
                  <a:cxn ang="0">
                    <a:pos x="0" y="31"/>
                  </a:cxn>
                  <a:cxn ang="0">
                    <a:pos x="3" y="34"/>
                  </a:cxn>
                  <a:cxn ang="0">
                    <a:pos x="8" y="35"/>
                  </a:cxn>
                  <a:cxn ang="0">
                    <a:pos x="8" y="35"/>
                  </a:cxn>
                  <a:cxn ang="0">
                    <a:pos x="13" y="35"/>
                  </a:cxn>
                  <a:cxn ang="0">
                    <a:pos x="18" y="34"/>
                  </a:cxn>
                  <a:cxn ang="0">
                    <a:pos x="34" y="24"/>
                  </a:cxn>
                  <a:cxn ang="0">
                    <a:pos x="52" y="16"/>
                  </a:cxn>
                  <a:cxn ang="0">
                    <a:pos x="52" y="16"/>
                  </a:cxn>
                  <a:cxn ang="0">
                    <a:pos x="55" y="13"/>
                  </a:cxn>
                  <a:cxn ang="0">
                    <a:pos x="58" y="8"/>
                  </a:cxn>
                  <a:cxn ang="0">
                    <a:pos x="58" y="8"/>
                  </a:cxn>
                  <a:cxn ang="0">
                    <a:pos x="58" y="3"/>
                  </a:cxn>
                  <a:cxn ang="0">
                    <a:pos x="57" y="0"/>
                  </a:cxn>
                  <a:cxn ang="0">
                    <a:pos x="57" y="0"/>
                  </a:cxn>
                </a:cxnLst>
                <a:rect l="0" t="0" r="r" b="b"/>
                <a:pathLst>
                  <a:path w="58" h="37">
                    <a:moveTo>
                      <a:pt x="57" y="0"/>
                    </a:moveTo>
                    <a:lnTo>
                      <a:pt x="57" y="0"/>
                    </a:lnTo>
                    <a:lnTo>
                      <a:pt x="58" y="3"/>
                    </a:lnTo>
                    <a:lnTo>
                      <a:pt x="58" y="9"/>
                    </a:lnTo>
                    <a:lnTo>
                      <a:pt x="58" y="9"/>
                    </a:lnTo>
                    <a:lnTo>
                      <a:pt x="55" y="13"/>
                    </a:lnTo>
                    <a:lnTo>
                      <a:pt x="52" y="16"/>
                    </a:lnTo>
                    <a:lnTo>
                      <a:pt x="34" y="26"/>
                    </a:lnTo>
                    <a:lnTo>
                      <a:pt x="18" y="35"/>
                    </a:lnTo>
                    <a:lnTo>
                      <a:pt x="18" y="35"/>
                    </a:lnTo>
                    <a:lnTo>
                      <a:pt x="13" y="37"/>
                    </a:lnTo>
                    <a:lnTo>
                      <a:pt x="8" y="37"/>
                    </a:lnTo>
                    <a:lnTo>
                      <a:pt x="8" y="37"/>
                    </a:lnTo>
                    <a:lnTo>
                      <a:pt x="3" y="34"/>
                    </a:lnTo>
                    <a:lnTo>
                      <a:pt x="0" y="31"/>
                    </a:lnTo>
                    <a:lnTo>
                      <a:pt x="0" y="31"/>
                    </a:lnTo>
                    <a:lnTo>
                      <a:pt x="3" y="34"/>
                    </a:lnTo>
                    <a:lnTo>
                      <a:pt x="8" y="35"/>
                    </a:lnTo>
                    <a:lnTo>
                      <a:pt x="8" y="35"/>
                    </a:lnTo>
                    <a:lnTo>
                      <a:pt x="13" y="35"/>
                    </a:lnTo>
                    <a:lnTo>
                      <a:pt x="18" y="34"/>
                    </a:lnTo>
                    <a:lnTo>
                      <a:pt x="34" y="24"/>
                    </a:lnTo>
                    <a:lnTo>
                      <a:pt x="52" y="16"/>
                    </a:lnTo>
                    <a:lnTo>
                      <a:pt x="52" y="16"/>
                    </a:lnTo>
                    <a:lnTo>
                      <a:pt x="55" y="13"/>
                    </a:lnTo>
                    <a:lnTo>
                      <a:pt x="58" y="8"/>
                    </a:lnTo>
                    <a:lnTo>
                      <a:pt x="58" y="8"/>
                    </a:lnTo>
                    <a:lnTo>
                      <a:pt x="58" y="3"/>
                    </a:lnTo>
                    <a:lnTo>
                      <a:pt x="57" y="0"/>
                    </a:lnTo>
                    <a:lnTo>
                      <a:pt x="57" y="0"/>
                    </a:lnTo>
                    <a:close/>
                  </a:path>
                </a:pathLst>
              </a:custGeom>
              <a:solidFill>
                <a:srgbClr val="CCCCCC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44" name="Freeform 3830"/>
              <p:cNvSpPr/>
              <p:nvPr/>
            </p:nvSpPr>
            <p:spPr bwMode="auto">
              <a:xfrm>
                <a:off x="2279650" y="2192338"/>
                <a:ext cx="58738" cy="52388"/>
              </a:xfrm>
              <a:custGeom>
                <a:avLst/>
                <a:gdLst/>
                <a:ahLst/>
                <a:cxnLst>
                  <a:cxn ang="0">
                    <a:pos x="72" y="30"/>
                  </a:cxn>
                  <a:cxn ang="0">
                    <a:pos x="72" y="30"/>
                  </a:cxn>
                  <a:cxn ang="0">
                    <a:pos x="73" y="35"/>
                  </a:cxn>
                  <a:cxn ang="0">
                    <a:pos x="73" y="38"/>
                  </a:cxn>
                  <a:cxn ang="0">
                    <a:pos x="72" y="43"/>
                  </a:cxn>
                  <a:cxn ang="0">
                    <a:pos x="67" y="46"/>
                  </a:cxn>
                  <a:cxn ang="0">
                    <a:pos x="31" y="66"/>
                  </a:cxn>
                  <a:cxn ang="0">
                    <a:pos x="31" y="66"/>
                  </a:cxn>
                  <a:cxn ang="0">
                    <a:pos x="26" y="67"/>
                  </a:cxn>
                  <a:cxn ang="0">
                    <a:pos x="21" y="67"/>
                  </a:cxn>
                  <a:cxn ang="0">
                    <a:pos x="18" y="64"/>
                  </a:cxn>
                  <a:cxn ang="0">
                    <a:pos x="15" y="61"/>
                  </a:cxn>
                  <a:cxn ang="0">
                    <a:pos x="2" y="38"/>
                  </a:cxn>
                  <a:cxn ang="0">
                    <a:pos x="2" y="38"/>
                  </a:cxn>
                  <a:cxn ang="0">
                    <a:pos x="0" y="33"/>
                  </a:cxn>
                  <a:cxn ang="0">
                    <a:pos x="2" y="28"/>
                  </a:cxn>
                  <a:cxn ang="0">
                    <a:pos x="3" y="25"/>
                  </a:cxn>
                  <a:cxn ang="0">
                    <a:pos x="7" y="22"/>
                  </a:cxn>
                  <a:cxn ang="0">
                    <a:pos x="44" y="2"/>
                  </a:cxn>
                  <a:cxn ang="0">
                    <a:pos x="44" y="2"/>
                  </a:cxn>
                  <a:cxn ang="0">
                    <a:pos x="47" y="0"/>
                  </a:cxn>
                  <a:cxn ang="0">
                    <a:pos x="52" y="0"/>
                  </a:cxn>
                  <a:cxn ang="0">
                    <a:pos x="57" y="2"/>
                  </a:cxn>
                  <a:cxn ang="0">
                    <a:pos x="59" y="7"/>
                  </a:cxn>
                  <a:cxn ang="0">
                    <a:pos x="72" y="30"/>
                  </a:cxn>
                </a:cxnLst>
                <a:rect l="0" t="0" r="r" b="b"/>
                <a:pathLst>
                  <a:path w="73" h="67">
                    <a:moveTo>
                      <a:pt x="72" y="30"/>
                    </a:moveTo>
                    <a:lnTo>
                      <a:pt x="72" y="30"/>
                    </a:lnTo>
                    <a:lnTo>
                      <a:pt x="73" y="35"/>
                    </a:lnTo>
                    <a:lnTo>
                      <a:pt x="73" y="38"/>
                    </a:lnTo>
                    <a:lnTo>
                      <a:pt x="72" y="43"/>
                    </a:lnTo>
                    <a:lnTo>
                      <a:pt x="67" y="46"/>
                    </a:lnTo>
                    <a:lnTo>
                      <a:pt x="31" y="66"/>
                    </a:lnTo>
                    <a:lnTo>
                      <a:pt x="31" y="66"/>
                    </a:lnTo>
                    <a:lnTo>
                      <a:pt x="26" y="67"/>
                    </a:lnTo>
                    <a:lnTo>
                      <a:pt x="21" y="67"/>
                    </a:lnTo>
                    <a:lnTo>
                      <a:pt x="18" y="64"/>
                    </a:lnTo>
                    <a:lnTo>
                      <a:pt x="15" y="61"/>
                    </a:lnTo>
                    <a:lnTo>
                      <a:pt x="2" y="38"/>
                    </a:lnTo>
                    <a:lnTo>
                      <a:pt x="2" y="38"/>
                    </a:lnTo>
                    <a:lnTo>
                      <a:pt x="0" y="33"/>
                    </a:lnTo>
                    <a:lnTo>
                      <a:pt x="2" y="28"/>
                    </a:lnTo>
                    <a:lnTo>
                      <a:pt x="3" y="25"/>
                    </a:lnTo>
                    <a:lnTo>
                      <a:pt x="7" y="22"/>
                    </a:lnTo>
                    <a:lnTo>
                      <a:pt x="44" y="2"/>
                    </a:lnTo>
                    <a:lnTo>
                      <a:pt x="44" y="2"/>
                    </a:lnTo>
                    <a:lnTo>
                      <a:pt x="47" y="0"/>
                    </a:lnTo>
                    <a:lnTo>
                      <a:pt x="52" y="0"/>
                    </a:lnTo>
                    <a:lnTo>
                      <a:pt x="57" y="2"/>
                    </a:lnTo>
                    <a:lnTo>
                      <a:pt x="59" y="7"/>
                    </a:lnTo>
                    <a:lnTo>
                      <a:pt x="72" y="30"/>
                    </a:lnTo>
                    <a:close/>
                  </a:path>
                </a:pathLst>
              </a:custGeom>
              <a:solidFill>
                <a:srgbClr val="CCCCCC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45" name="Freeform 3831"/>
              <p:cNvSpPr/>
              <p:nvPr/>
            </p:nvSpPr>
            <p:spPr bwMode="auto">
              <a:xfrm>
                <a:off x="2290763" y="2214563"/>
                <a:ext cx="47625" cy="30163"/>
              </a:xfrm>
              <a:custGeom>
                <a:avLst/>
                <a:gdLst/>
                <a:ahLst/>
                <a:cxnLst>
                  <a:cxn ang="0">
                    <a:pos x="57" y="0"/>
                  </a:cxn>
                  <a:cxn ang="0">
                    <a:pos x="57" y="0"/>
                  </a:cxn>
                  <a:cxn ang="0">
                    <a:pos x="58" y="5"/>
                  </a:cxn>
                  <a:cxn ang="0">
                    <a:pos x="58" y="10"/>
                  </a:cxn>
                  <a:cxn ang="0">
                    <a:pos x="58" y="10"/>
                  </a:cxn>
                  <a:cxn ang="0">
                    <a:pos x="55" y="13"/>
                  </a:cxn>
                  <a:cxn ang="0">
                    <a:pos x="52" y="16"/>
                  </a:cxn>
                  <a:cxn ang="0">
                    <a:pos x="34" y="26"/>
                  </a:cxn>
                  <a:cxn ang="0">
                    <a:pos x="18" y="36"/>
                  </a:cxn>
                  <a:cxn ang="0">
                    <a:pos x="18" y="36"/>
                  </a:cxn>
                  <a:cxn ang="0">
                    <a:pos x="13" y="37"/>
                  </a:cxn>
                  <a:cxn ang="0">
                    <a:pos x="8" y="37"/>
                  </a:cxn>
                  <a:cxn ang="0">
                    <a:pos x="8" y="37"/>
                  </a:cxn>
                  <a:cxn ang="0">
                    <a:pos x="3" y="34"/>
                  </a:cxn>
                  <a:cxn ang="0">
                    <a:pos x="0" y="31"/>
                  </a:cxn>
                  <a:cxn ang="0">
                    <a:pos x="0" y="31"/>
                  </a:cxn>
                  <a:cxn ang="0">
                    <a:pos x="3" y="34"/>
                  </a:cxn>
                  <a:cxn ang="0">
                    <a:pos x="8" y="37"/>
                  </a:cxn>
                  <a:cxn ang="0">
                    <a:pos x="8" y="37"/>
                  </a:cxn>
                  <a:cxn ang="0">
                    <a:pos x="13" y="37"/>
                  </a:cxn>
                  <a:cxn ang="0">
                    <a:pos x="16" y="36"/>
                  </a:cxn>
                  <a:cxn ang="0">
                    <a:pos x="34" y="26"/>
                  </a:cxn>
                  <a:cxn ang="0">
                    <a:pos x="52" y="16"/>
                  </a:cxn>
                  <a:cxn ang="0">
                    <a:pos x="52" y="16"/>
                  </a:cxn>
                  <a:cxn ang="0">
                    <a:pos x="55" y="13"/>
                  </a:cxn>
                  <a:cxn ang="0">
                    <a:pos x="58" y="10"/>
                  </a:cxn>
                  <a:cxn ang="0">
                    <a:pos x="58" y="10"/>
                  </a:cxn>
                  <a:cxn ang="0">
                    <a:pos x="58" y="5"/>
                  </a:cxn>
                  <a:cxn ang="0">
                    <a:pos x="57" y="0"/>
                  </a:cxn>
                  <a:cxn ang="0">
                    <a:pos x="57" y="0"/>
                  </a:cxn>
                </a:cxnLst>
                <a:rect l="0" t="0" r="r" b="b"/>
                <a:pathLst>
                  <a:path w="58" h="37">
                    <a:moveTo>
                      <a:pt x="57" y="0"/>
                    </a:moveTo>
                    <a:lnTo>
                      <a:pt x="57" y="0"/>
                    </a:lnTo>
                    <a:lnTo>
                      <a:pt x="58" y="5"/>
                    </a:lnTo>
                    <a:lnTo>
                      <a:pt x="58" y="10"/>
                    </a:lnTo>
                    <a:lnTo>
                      <a:pt x="58" y="10"/>
                    </a:lnTo>
                    <a:lnTo>
                      <a:pt x="55" y="13"/>
                    </a:lnTo>
                    <a:lnTo>
                      <a:pt x="52" y="16"/>
                    </a:lnTo>
                    <a:lnTo>
                      <a:pt x="34" y="26"/>
                    </a:lnTo>
                    <a:lnTo>
                      <a:pt x="18" y="36"/>
                    </a:lnTo>
                    <a:lnTo>
                      <a:pt x="18" y="36"/>
                    </a:lnTo>
                    <a:lnTo>
                      <a:pt x="13" y="37"/>
                    </a:lnTo>
                    <a:lnTo>
                      <a:pt x="8" y="37"/>
                    </a:lnTo>
                    <a:lnTo>
                      <a:pt x="8" y="37"/>
                    </a:lnTo>
                    <a:lnTo>
                      <a:pt x="3" y="34"/>
                    </a:lnTo>
                    <a:lnTo>
                      <a:pt x="0" y="31"/>
                    </a:lnTo>
                    <a:lnTo>
                      <a:pt x="0" y="31"/>
                    </a:lnTo>
                    <a:lnTo>
                      <a:pt x="3" y="34"/>
                    </a:lnTo>
                    <a:lnTo>
                      <a:pt x="8" y="37"/>
                    </a:lnTo>
                    <a:lnTo>
                      <a:pt x="8" y="37"/>
                    </a:lnTo>
                    <a:lnTo>
                      <a:pt x="13" y="37"/>
                    </a:lnTo>
                    <a:lnTo>
                      <a:pt x="16" y="36"/>
                    </a:lnTo>
                    <a:lnTo>
                      <a:pt x="34" y="26"/>
                    </a:lnTo>
                    <a:lnTo>
                      <a:pt x="52" y="16"/>
                    </a:lnTo>
                    <a:lnTo>
                      <a:pt x="52" y="16"/>
                    </a:lnTo>
                    <a:lnTo>
                      <a:pt x="55" y="13"/>
                    </a:lnTo>
                    <a:lnTo>
                      <a:pt x="58" y="10"/>
                    </a:lnTo>
                    <a:lnTo>
                      <a:pt x="58" y="10"/>
                    </a:lnTo>
                    <a:lnTo>
                      <a:pt x="58" y="5"/>
                    </a:lnTo>
                    <a:lnTo>
                      <a:pt x="57" y="0"/>
                    </a:lnTo>
                    <a:lnTo>
                      <a:pt x="57" y="0"/>
                    </a:lnTo>
                    <a:close/>
                  </a:path>
                </a:pathLst>
              </a:custGeom>
              <a:solidFill>
                <a:srgbClr val="CCCCCC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46" name="Freeform 3832"/>
              <p:cNvSpPr/>
              <p:nvPr/>
            </p:nvSpPr>
            <p:spPr bwMode="auto">
              <a:xfrm>
                <a:off x="2332038" y="2163763"/>
                <a:ext cx="57150" cy="52388"/>
              </a:xfrm>
              <a:custGeom>
                <a:avLst/>
                <a:gdLst/>
                <a:ahLst/>
                <a:cxnLst>
                  <a:cxn ang="0">
                    <a:pos x="72" y="29"/>
                  </a:cxn>
                  <a:cxn ang="0">
                    <a:pos x="72" y="29"/>
                  </a:cxn>
                  <a:cxn ang="0">
                    <a:pos x="74" y="34"/>
                  </a:cxn>
                  <a:cxn ang="0">
                    <a:pos x="74" y="39"/>
                  </a:cxn>
                  <a:cxn ang="0">
                    <a:pos x="70" y="42"/>
                  </a:cxn>
                  <a:cxn ang="0">
                    <a:pos x="67" y="45"/>
                  </a:cxn>
                  <a:cxn ang="0">
                    <a:pos x="31" y="65"/>
                  </a:cxn>
                  <a:cxn ang="0">
                    <a:pos x="31" y="65"/>
                  </a:cxn>
                  <a:cxn ang="0">
                    <a:pos x="26" y="66"/>
                  </a:cxn>
                  <a:cxn ang="0">
                    <a:pos x="21" y="66"/>
                  </a:cxn>
                  <a:cxn ang="0">
                    <a:pos x="18" y="65"/>
                  </a:cxn>
                  <a:cxn ang="0">
                    <a:pos x="15" y="60"/>
                  </a:cxn>
                  <a:cxn ang="0">
                    <a:pos x="2" y="37"/>
                  </a:cxn>
                  <a:cxn ang="0">
                    <a:pos x="2" y="37"/>
                  </a:cxn>
                  <a:cxn ang="0">
                    <a:pos x="0" y="32"/>
                  </a:cxn>
                  <a:cxn ang="0">
                    <a:pos x="0" y="29"/>
                  </a:cxn>
                  <a:cxn ang="0">
                    <a:pos x="4" y="24"/>
                  </a:cxn>
                  <a:cxn ang="0">
                    <a:pos x="7" y="21"/>
                  </a:cxn>
                  <a:cxn ang="0">
                    <a:pos x="43" y="1"/>
                  </a:cxn>
                  <a:cxn ang="0">
                    <a:pos x="43" y="1"/>
                  </a:cxn>
                  <a:cxn ang="0">
                    <a:pos x="48" y="0"/>
                  </a:cxn>
                  <a:cxn ang="0">
                    <a:pos x="52" y="0"/>
                  </a:cxn>
                  <a:cxn ang="0">
                    <a:pos x="56" y="3"/>
                  </a:cxn>
                  <a:cxn ang="0">
                    <a:pos x="59" y="6"/>
                  </a:cxn>
                  <a:cxn ang="0">
                    <a:pos x="72" y="29"/>
                  </a:cxn>
                </a:cxnLst>
                <a:rect l="0" t="0" r="r" b="b"/>
                <a:pathLst>
                  <a:path w="74" h="66">
                    <a:moveTo>
                      <a:pt x="72" y="29"/>
                    </a:moveTo>
                    <a:lnTo>
                      <a:pt x="72" y="29"/>
                    </a:lnTo>
                    <a:lnTo>
                      <a:pt x="74" y="34"/>
                    </a:lnTo>
                    <a:lnTo>
                      <a:pt x="74" y="39"/>
                    </a:lnTo>
                    <a:lnTo>
                      <a:pt x="70" y="42"/>
                    </a:lnTo>
                    <a:lnTo>
                      <a:pt x="67" y="45"/>
                    </a:lnTo>
                    <a:lnTo>
                      <a:pt x="31" y="65"/>
                    </a:lnTo>
                    <a:lnTo>
                      <a:pt x="31" y="65"/>
                    </a:lnTo>
                    <a:lnTo>
                      <a:pt x="26" y="66"/>
                    </a:lnTo>
                    <a:lnTo>
                      <a:pt x="21" y="66"/>
                    </a:lnTo>
                    <a:lnTo>
                      <a:pt x="18" y="65"/>
                    </a:lnTo>
                    <a:lnTo>
                      <a:pt x="15" y="60"/>
                    </a:lnTo>
                    <a:lnTo>
                      <a:pt x="2" y="37"/>
                    </a:lnTo>
                    <a:lnTo>
                      <a:pt x="2" y="37"/>
                    </a:lnTo>
                    <a:lnTo>
                      <a:pt x="0" y="32"/>
                    </a:lnTo>
                    <a:lnTo>
                      <a:pt x="0" y="29"/>
                    </a:lnTo>
                    <a:lnTo>
                      <a:pt x="4" y="24"/>
                    </a:lnTo>
                    <a:lnTo>
                      <a:pt x="7" y="21"/>
                    </a:lnTo>
                    <a:lnTo>
                      <a:pt x="43" y="1"/>
                    </a:lnTo>
                    <a:lnTo>
                      <a:pt x="43" y="1"/>
                    </a:lnTo>
                    <a:lnTo>
                      <a:pt x="48" y="0"/>
                    </a:lnTo>
                    <a:lnTo>
                      <a:pt x="52" y="0"/>
                    </a:lnTo>
                    <a:lnTo>
                      <a:pt x="56" y="3"/>
                    </a:lnTo>
                    <a:lnTo>
                      <a:pt x="59" y="6"/>
                    </a:lnTo>
                    <a:lnTo>
                      <a:pt x="72" y="29"/>
                    </a:lnTo>
                    <a:close/>
                  </a:path>
                </a:pathLst>
              </a:custGeom>
              <a:solidFill>
                <a:srgbClr val="CCCCCC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47" name="Freeform 3833"/>
              <p:cNvSpPr/>
              <p:nvPr/>
            </p:nvSpPr>
            <p:spPr bwMode="auto">
              <a:xfrm>
                <a:off x="2382838" y="2135188"/>
                <a:ext cx="58738" cy="53975"/>
              </a:xfrm>
              <a:custGeom>
                <a:avLst/>
                <a:gdLst/>
                <a:ahLst/>
                <a:cxnLst>
                  <a:cxn ang="0">
                    <a:pos x="72" y="31"/>
                  </a:cxn>
                  <a:cxn ang="0">
                    <a:pos x="72" y="31"/>
                  </a:cxn>
                  <a:cxn ang="0">
                    <a:pos x="74" y="34"/>
                  </a:cxn>
                  <a:cxn ang="0">
                    <a:pos x="72" y="39"/>
                  </a:cxn>
                  <a:cxn ang="0">
                    <a:pos x="70" y="44"/>
                  </a:cxn>
                  <a:cxn ang="0">
                    <a:pos x="67" y="45"/>
                  </a:cxn>
                  <a:cxn ang="0">
                    <a:pos x="30" y="67"/>
                  </a:cxn>
                  <a:cxn ang="0">
                    <a:pos x="30" y="67"/>
                  </a:cxn>
                  <a:cxn ang="0">
                    <a:pos x="27" y="68"/>
                  </a:cxn>
                  <a:cxn ang="0">
                    <a:pos x="22" y="67"/>
                  </a:cxn>
                  <a:cxn ang="0">
                    <a:pos x="17" y="65"/>
                  </a:cxn>
                  <a:cxn ang="0">
                    <a:pos x="15" y="62"/>
                  </a:cxn>
                  <a:cxn ang="0">
                    <a:pos x="2" y="37"/>
                  </a:cxn>
                  <a:cxn ang="0">
                    <a:pos x="2" y="37"/>
                  </a:cxn>
                  <a:cxn ang="0">
                    <a:pos x="0" y="34"/>
                  </a:cxn>
                  <a:cxn ang="0">
                    <a:pos x="0" y="29"/>
                  </a:cxn>
                  <a:cxn ang="0">
                    <a:pos x="2" y="24"/>
                  </a:cxn>
                  <a:cxn ang="0">
                    <a:pos x="7" y="23"/>
                  </a:cxn>
                  <a:cxn ang="0">
                    <a:pos x="43" y="1"/>
                  </a:cxn>
                  <a:cxn ang="0">
                    <a:pos x="43" y="1"/>
                  </a:cxn>
                  <a:cxn ang="0">
                    <a:pos x="48" y="0"/>
                  </a:cxn>
                  <a:cxn ang="0">
                    <a:pos x="53" y="1"/>
                  </a:cxn>
                  <a:cxn ang="0">
                    <a:pos x="56" y="3"/>
                  </a:cxn>
                  <a:cxn ang="0">
                    <a:pos x="59" y="6"/>
                  </a:cxn>
                  <a:cxn ang="0">
                    <a:pos x="72" y="31"/>
                  </a:cxn>
                </a:cxnLst>
                <a:rect l="0" t="0" r="r" b="b"/>
                <a:pathLst>
                  <a:path w="74" h="68">
                    <a:moveTo>
                      <a:pt x="72" y="31"/>
                    </a:moveTo>
                    <a:lnTo>
                      <a:pt x="72" y="31"/>
                    </a:lnTo>
                    <a:lnTo>
                      <a:pt x="74" y="34"/>
                    </a:lnTo>
                    <a:lnTo>
                      <a:pt x="72" y="39"/>
                    </a:lnTo>
                    <a:lnTo>
                      <a:pt x="70" y="44"/>
                    </a:lnTo>
                    <a:lnTo>
                      <a:pt x="67" y="45"/>
                    </a:lnTo>
                    <a:lnTo>
                      <a:pt x="30" y="67"/>
                    </a:lnTo>
                    <a:lnTo>
                      <a:pt x="30" y="67"/>
                    </a:lnTo>
                    <a:lnTo>
                      <a:pt x="27" y="68"/>
                    </a:lnTo>
                    <a:lnTo>
                      <a:pt x="22" y="67"/>
                    </a:lnTo>
                    <a:lnTo>
                      <a:pt x="17" y="65"/>
                    </a:lnTo>
                    <a:lnTo>
                      <a:pt x="15" y="62"/>
                    </a:lnTo>
                    <a:lnTo>
                      <a:pt x="2" y="37"/>
                    </a:lnTo>
                    <a:lnTo>
                      <a:pt x="2" y="37"/>
                    </a:lnTo>
                    <a:lnTo>
                      <a:pt x="0" y="34"/>
                    </a:lnTo>
                    <a:lnTo>
                      <a:pt x="0" y="29"/>
                    </a:lnTo>
                    <a:lnTo>
                      <a:pt x="2" y="24"/>
                    </a:lnTo>
                    <a:lnTo>
                      <a:pt x="7" y="23"/>
                    </a:lnTo>
                    <a:lnTo>
                      <a:pt x="43" y="1"/>
                    </a:lnTo>
                    <a:lnTo>
                      <a:pt x="43" y="1"/>
                    </a:lnTo>
                    <a:lnTo>
                      <a:pt x="48" y="0"/>
                    </a:lnTo>
                    <a:lnTo>
                      <a:pt x="53" y="1"/>
                    </a:lnTo>
                    <a:lnTo>
                      <a:pt x="56" y="3"/>
                    </a:lnTo>
                    <a:lnTo>
                      <a:pt x="59" y="6"/>
                    </a:lnTo>
                    <a:lnTo>
                      <a:pt x="72" y="31"/>
                    </a:lnTo>
                    <a:close/>
                  </a:path>
                </a:pathLst>
              </a:custGeom>
              <a:solidFill>
                <a:srgbClr val="CCCCCC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48" name="Freeform 3834"/>
              <p:cNvSpPr/>
              <p:nvPr/>
            </p:nvSpPr>
            <p:spPr bwMode="auto">
              <a:xfrm>
                <a:off x="2435225" y="2108200"/>
                <a:ext cx="57150" cy="52388"/>
              </a:xfrm>
              <a:custGeom>
                <a:avLst/>
                <a:gdLst/>
                <a:ahLst/>
                <a:cxnLst>
                  <a:cxn ang="0">
                    <a:pos x="71" y="29"/>
                  </a:cxn>
                  <a:cxn ang="0">
                    <a:pos x="71" y="29"/>
                  </a:cxn>
                  <a:cxn ang="0">
                    <a:pos x="71" y="34"/>
                  </a:cxn>
                  <a:cxn ang="0">
                    <a:pos x="71" y="37"/>
                  </a:cxn>
                  <a:cxn ang="0">
                    <a:pos x="70" y="42"/>
                  </a:cxn>
                  <a:cxn ang="0">
                    <a:pos x="66" y="45"/>
                  </a:cxn>
                  <a:cxn ang="0">
                    <a:pos x="29" y="65"/>
                  </a:cxn>
                  <a:cxn ang="0">
                    <a:pos x="29" y="65"/>
                  </a:cxn>
                  <a:cxn ang="0">
                    <a:pos x="24" y="66"/>
                  </a:cxn>
                  <a:cxn ang="0">
                    <a:pos x="21" y="66"/>
                  </a:cxn>
                  <a:cxn ang="0">
                    <a:pos x="16" y="63"/>
                  </a:cxn>
                  <a:cxn ang="0">
                    <a:pos x="13" y="60"/>
                  </a:cxn>
                  <a:cxn ang="0">
                    <a:pos x="1" y="37"/>
                  </a:cxn>
                  <a:cxn ang="0">
                    <a:pos x="1" y="37"/>
                  </a:cxn>
                  <a:cxn ang="0">
                    <a:pos x="0" y="32"/>
                  </a:cxn>
                  <a:cxn ang="0">
                    <a:pos x="0" y="27"/>
                  </a:cxn>
                  <a:cxn ang="0">
                    <a:pos x="1" y="24"/>
                  </a:cxn>
                  <a:cxn ang="0">
                    <a:pos x="4" y="21"/>
                  </a:cxn>
                  <a:cxn ang="0">
                    <a:pos x="42" y="1"/>
                  </a:cxn>
                  <a:cxn ang="0">
                    <a:pos x="42" y="1"/>
                  </a:cxn>
                  <a:cxn ang="0">
                    <a:pos x="47" y="0"/>
                  </a:cxn>
                  <a:cxn ang="0">
                    <a:pos x="50" y="0"/>
                  </a:cxn>
                  <a:cxn ang="0">
                    <a:pos x="55" y="1"/>
                  </a:cxn>
                  <a:cxn ang="0">
                    <a:pos x="58" y="6"/>
                  </a:cxn>
                  <a:cxn ang="0">
                    <a:pos x="71" y="29"/>
                  </a:cxn>
                </a:cxnLst>
                <a:rect l="0" t="0" r="r" b="b"/>
                <a:pathLst>
                  <a:path w="71" h="66">
                    <a:moveTo>
                      <a:pt x="71" y="29"/>
                    </a:moveTo>
                    <a:lnTo>
                      <a:pt x="71" y="29"/>
                    </a:lnTo>
                    <a:lnTo>
                      <a:pt x="71" y="34"/>
                    </a:lnTo>
                    <a:lnTo>
                      <a:pt x="71" y="37"/>
                    </a:lnTo>
                    <a:lnTo>
                      <a:pt x="70" y="42"/>
                    </a:lnTo>
                    <a:lnTo>
                      <a:pt x="66" y="45"/>
                    </a:lnTo>
                    <a:lnTo>
                      <a:pt x="29" y="65"/>
                    </a:lnTo>
                    <a:lnTo>
                      <a:pt x="29" y="65"/>
                    </a:lnTo>
                    <a:lnTo>
                      <a:pt x="24" y="66"/>
                    </a:lnTo>
                    <a:lnTo>
                      <a:pt x="21" y="66"/>
                    </a:lnTo>
                    <a:lnTo>
                      <a:pt x="16" y="63"/>
                    </a:lnTo>
                    <a:lnTo>
                      <a:pt x="13" y="60"/>
                    </a:lnTo>
                    <a:lnTo>
                      <a:pt x="1" y="37"/>
                    </a:lnTo>
                    <a:lnTo>
                      <a:pt x="1" y="37"/>
                    </a:lnTo>
                    <a:lnTo>
                      <a:pt x="0" y="32"/>
                    </a:lnTo>
                    <a:lnTo>
                      <a:pt x="0" y="27"/>
                    </a:lnTo>
                    <a:lnTo>
                      <a:pt x="1" y="24"/>
                    </a:lnTo>
                    <a:lnTo>
                      <a:pt x="4" y="21"/>
                    </a:lnTo>
                    <a:lnTo>
                      <a:pt x="42" y="1"/>
                    </a:lnTo>
                    <a:lnTo>
                      <a:pt x="42" y="1"/>
                    </a:lnTo>
                    <a:lnTo>
                      <a:pt x="47" y="0"/>
                    </a:lnTo>
                    <a:lnTo>
                      <a:pt x="50" y="0"/>
                    </a:lnTo>
                    <a:lnTo>
                      <a:pt x="55" y="1"/>
                    </a:lnTo>
                    <a:lnTo>
                      <a:pt x="58" y="6"/>
                    </a:lnTo>
                    <a:lnTo>
                      <a:pt x="71" y="29"/>
                    </a:lnTo>
                    <a:close/>
                  </a:path>
                </a:pathLst>
              </a:custGeom>
              <a:solidFill>
                <a:srgbClr val="CCCCCC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49" name="Freeform 3835"/>
              <p:cNvSpPr/>
              <p:nvPr/>
            </p:nvSpPr>
            <p:spPr bwMode="auto">
              <a:xfrm>
                <a:off x="2343150" y="2185988"/>
                <a:ext cx="46038" cy="30163"/>
              </a:xfrm>
              <a:custGeom>
                <a:avLst/>
                <a:gdLst/>
                <a:ahLst/>
                <a:cxnLst>
                  <a:cxn ang="0">
                    <a:pos x="57" y="0"/>
                  </a:cxn>
                  <a:cxn ang="0">
                    <a:pos x="57" y="0"/>
                  </a:cxn>
                  <a:cxn ang="0">
                    <a:pos x="59" y="5"/>
                  </a:cxn>
                  <a:cxn ang="0">
                    <a:pos x="59" y="10"/>
                  </a:cxn>
                  <a:cxn ang="0">
                    <a:pos x="59" y="10"/>
                  </a:cxn>
                  <a:cxn ang="0">
                    <a:pos x="55" y="15"/>
                  </a:cxn>
                  <a:cxn ang="0">
                    <a:pos x="52" y="18"/>
                  </a:cxn>
                  <a:cxn ang="0">
                    <a:pos x="34" y="26"/>
                  </a:cxn>
                  <a:cxn ang="0">
                    <a:pos x="16" y="36"/>
                  </a:cxn>
                  <a:cxn ang="0">
                    <a:pos x="16" y="36"/>
                  </a:cxn>
                  <a:cxn ang="0">
                    <a:pos x="11" y="37"/>
                  </a:cxn>
                  <a:cxn ang="0">
                    <a:pos x="6" y="37"/>
                  </a:cxn>
                  <a:cxn ang="0">
                    <a:pos x="6" y="37"/>
                  </a:cxn>
                  <a:cxn ang="0">
                    <a:pos x="3" y="36"/>
                  </a:cxn>
                  <a:cxn ang="0">
                    <a:pos x="0" y="31"/>
                  </a:cxn>
                  <a:cxn ang="0">
                    <a:pos x="0" y="31"/>
                  </a:cxn>
                  <a:cxn ang="0">
                    <a:pos x="3" y="36"/>
                  </a:cxn>
                  <a:cxn ang="0">
                    <a:pos x="6" y="37"/>
                  </a:cxn>
                  <a:cxn ang="0">
                    <a:pos x="6" y="37"/>
                  </a:cxn>
                  <a:cxn ang="0">
                    <a:pos x="11" y="37"/>
                  </a:cxn>
                  <a:cxn ang="0">
                    <a:pos x="16" y="36"/>
                  </a:cxn>
                  <a:cxn ang="0">
                    <a:pos x="34" y="26"/>
                  </a:cxn>
                  <a:cxn ang="0">
                    <a:pos x="50" y="16"/>
                  </a:cxn>
                  <a:cxn ang="0">
                    <a:pos x="50" y="16"/>
                  </a:cxn>
                  <a:cxn ang="0">
                    <a:pos x="55" y="15"/>
                  </a:cxn>
                  <a:cxn ang="0">
                    <a:pos x="57" y="10"/>
                  </a:cxn>
                  <a:cxn ang="0">
                    <a:pos x="57" y="10"/>
                  </a:cxn>
                  <a:cxn ang="0">
                    <a:pos x="59" y="5"/>
                  </a:cxn>
                  <a:cxn ang="0">
                    <a:pos x="57" y="0"/>
                  </a:cxn>
                  <a:cxn ang="0">
                    <a:pos x="57" y="0"/>
                  </a:cxn>
                </a:cxnLst>
                <a:rect l="0" t="0" r="r" b="b"/>
                <a:pathLst>
                  <a:path w="59" h="37">
                    <a:moveTo>
                      <a:pt x="57" y="0"/>
                    </a:moveTo>
                    <a:lnTo>
                      <a:pt x="57" y="0"/>
                    </a:lnTo>
                    <a:lnTo>
                      <a:pt x="59" y="5"/>
                    </a:lnTo>
                    <a:lnTo>
                      <a:pt x="59" y="10"/>
                    </a:lnTo>
                    <a:lnTo>
                      <a:pt x="59" y="10"/>
                    </a:lnTo>
                    <a:lnTo>
                      <a:pt x="55" y="15"/>
                    </a:lnTo>
                    <a:lnTo>
                      <a:pt x="52" y="18"/>
                    </a:lnTo>
                    <a:lnTo>
                      <a:pt x="34" y="26"/>
                    </a:lnTo>
                    <a:lnTo>
                      <a:pt x="16" y="36"/>
                    </a:lnTo>
                    <a:lnTo>
                      <a:pt x="16" y="36"/>
                    </a:lnTo>
                    <a:lnTo>
                      <a:pt x="11" y="37"/>
                    </a:lnTo>
                    <a:lnTo>
                      <a:pt x="6" y="37"/>
                    </a:lnTo>
                    <a:lnTo>
                      <a:pt x="6" y="37"/>
                    </a:lnTo>
                    <a:lnTo>
                      <a:pt x="3" y="36"/>
                    </a:lnTo>
                    <a:lnTo>
                      <a:pt x="0" y="31"/>
                    </a:lnTo>
                    <a:lnTo>
                      <a:pt x="0" y="31"/>
                    </a:lnTo>
                    <a:lnTo>
                      <a:pt x="3" y="36"/>
                    </a:lnTo>
                    <a:lnTo>
                      <a:pt x="6" y="37"/>
                    </a:lnTo>
                    <a:lnTo>
                      <a:pt x="6" y="37"/>
                    </a:lnTo>
                    <a:lnTo>
                      <a:pt x="11" y="37"/>
                    </a:lnTo>
                    <a:lnTo>
                      <a:pt x="16" y="36"/>
                    </a:lnTo>
                    <a:lnTo>
                      <a:pt x="34" y="26"/>
                    </a:lnTo>
                    <a:lnTo>
                      <a:pt x="50" y="16"/>
                    </a:lnTo>
                    <a:lnTo>
                      <a:pt x="50" y="16"/>
                    </a:lnTo>
                    <a:lnTo>
                      <a:pt x="55" y="15"/>
                    </a:lnTo>
                    <a:lnTo>
                      <a:pt x="57" y="10"/>
                    </a:lnTo>
                    <a:lnTo>
                      <a:pt x="57" y="10"/>
                    </a:lnTo>
                    <a:lnTo>
                      <a:pt x="59" y="5"/>
                    </a:lnTo>
                    <a:lnTo>
                      <a:pt x="57" y="0"/>
                    </a:lnTo>
                    <a:lnTo>
                      <a:pt x="57" y="0"/>
                    </a:lnTo>
                    <a:close/>
                  </a:path>
                </a:pathLst>
              </a:custGeom>
              <a:solidFill>
                <a:srgbClr val="CCCCCC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50" name="Freeform 3836"/>
              <p:cNvSpPr/>
              <p:nvPr/>
            </p:nvSpPr>
            <p:spPr bwMode="auto">
              <a:xfrm>
                <a:off x="2395538" y="2159000"/>
                <a:ext cx="46038" cy="30163"/>
              </a:xfrm>
              <a:custGeom>
                <a:avLst/>
                <a:gdLst/>
                <a:ahLst/>
                <a:cxnLst>
                  <a:cxn ang="0">
                    <a:pos x="57" y="0"/>
                  </a:cxn>
                  <a:cxn ang="0">
                    <a:pos x="57" y="0"/>
                  </a:cxn>
                  <a:cxn ang="0">
                    <a:pos x="59" y="3"/>
                  </a:cxn>
                  <a:cxn ang="0">
                    <a:pos x="57" y="8"/>
                  </a:cxn>
                  <a:cxn ang="0">
                    <a:pos x="57" y="8"/>
                  </a:cxn>
                  <a:cxn ang="0">
                    <a:pos x="55" y="13"/>
                  </a:cxn>
                  <a:cxn ang="0">
                    <a:pos x="51" y="16"/>
                  </a:cxn>
                  <a:cxn ang="0">
                    <a:pos x="34" y="26"/>
                  </a:cxn>
                  <a:cxn ang="0">
                    <a:pos x="16" y="36"/>
                  </a:cxn>
                  <a:cxn ang="0">
                    <a:pos x="16" y="36"/>
                  </a:cxn>
                  <a:cxn ang="0">
                    <a:pos x="12" y="37"/>
                  </a:cxn>
                  <a:cxn ang="0">
                    <a:pos x="7" y="36"/>
                  </a:cxn>
                  <a:cxn ang="0">
                    <a:pos x="7" y="36"/>
                  </a:cxn>
                  <a:cxn ang="0">
                    <a:pos x="2" y="34"/>
                  </a:cxn>
                  <a:cxn ang="0">
                    <a:pos x="0" y="31"/>
                  </a:cxn>
                  <a:cxn ang="0">
                    <a:pos x="0" y="31"/>
                  </a:cxn>
                  <a:cxn ang="0">
                    <a:pos x="3" y="34"/>
                  </a:cxn>
                  <a:cxn ang="0">
                    <a:pos x="7" y="36"/>
                  </a:cxn>
                  <a:cxn ang="0">
                    <a:pos x="7" y="36"/>
                  </a:cxn>
                  <a:cxn ang="0">
                    <a:pos x="12" y="36"/>
                  </a:cxn>
                  <a:cxn ang="0">
                    <a:pos x="16" y="34"/>
                  </a:cxn>
                  <a:cxn ang="0">
                    <a:pos x="34" y="24"/>
                  </a:cxn>
                  <a:cxn ang="0">
                    <a:pos x="51" y="16"/>
                  </a:cxn>
                  <a:cxn ang="0">
                    <a:pos x="51" y="16"/>
                  </a:cxn>
                  <a:cxn ang="0">
                    <a:pos x="55" y="13"/>
                  </a:cxn>
                  <a:cxn ang="0">
                    <a:pos x="57" y="8"/>
                  </a:cxn>
                  <a:cxn ang="0">
                    <a:pos x="57" y="8"/>
                  </a:cxn>
                  <a:cxn ang="0">
                    <a:pos x="59" y="3"/>
                  </a:cxn>
                  <a:cxn ang="0">
                    <a:pos x="57" y="0"/>
                  </a:cxn>
                  <a:cxn ang="0">
                    <a:pos x="57" y="0"/>
                  </a:cxn>
                </a:cxnLst>
                <a:rect l="0" t="0" r="r" b="b"/>
                <a:pathLst>
                  <a:path w="59" h="37">
                    <a:moveTo>
                      <a:pt x="57" y="0"/>
                    </a:moveTo>
                    <a:lnTo>
                      <a:pt x="57" y="0"/>
                    </a:lnTo>
                    <a:lnTo>
                      <a:pt x="59" y="3"/>
                    </a:lnTo>
                    <a:lnTo>
                      <a:pt x="57" y="8"/>
                    </a:lnTo>
                    <a:lnTo>
                      <a:pt x="57" y="8"/>
                    </a:lnTo>
                    <a:lnTo>
                      <a:pt x="55" y="13"/>
                    </a:lnTo>
                    <a:lnTo>
                      <a:pt x="51" y="16"/>
                    </a:lnTo>
                    <a:lnTo>
                      <a:pt x="34" y="26"/>
                    </a:lnTo>
                    <a:lnTo>
                      <a:pt x="16" y="36"/>
                    </a:lnTo>
                    <a:lnTo>
                      <a:pt x="16" y="36"/>
                    </a:lnTo>
                    <a:lnTo>
                      <a:pt x="12" y="37"/>
                    </a:lnTo>
                    <a:lnTo>
                      <a:pt x="7" y="36"/>
                    </a:lnTo>
                    <a:lnTo>
                      <a:pt x="7" y="36"/>
                    </a:lnTo>
                    <a:lnTo>
                      <a:pt x="2" y="34"/>
                    </a:lnTo>
                    <a:lnTo>
                      <a:pt x="0" y="31"/>
                    </a:lnTo>
                    <a:lnTo>
                      <a:pt x="0" y="31"/>
                    </a:lnTo>
                    <a:lnTo>
                      <a:pt x="3" y="34"/>
                    </a:lnTo>
                    <a:lnTo>
                      <a:pt x="7" y="36"/>
                    </a:lnTo>
                    <a:lnTo>
                      <a:pt x="7" y="36"/>
                    </a:lnTo>
                    <a:lnTo>
                      <a:pt x="12" y="36"/>
                    </a:lnTo>
                    <a:lnTo>
                      <a:pt x="16" y="34"/>
                    </a:lnTo>
                    <a:lnTo>
                      <a:pt x="34" y="24"/>
                    </a:lnTo>
                    <a:lnTo>
                      <a:pt x="51" y="16"/>
                    </a:lnTo>
                    <a:lnTo>
                      <a:pt x="51" y="16"/>
                    </a:lnTo>
                    <a:lnTo>
                      <a:pt x="55" y="13"/>
                    </a:lnTo>
                    <a:lnTo>
                      <a:pt x="57" y="8"/>
                    </a:lnTo>
                    <a:lnTo>
                      <a:pt x="57" y="8"/>
                    </a:lnTo>
                    <a:lnTo>
                      <a:pt x="59" y="3"/>
                    </a:lnTo>
                    <a:lnTo>
                      <a:pt x="57" y="0"/>
                    </a:lnTo>
                    <a:lnTo>
                      <a:pt x="57" y="0"/>
                    </a:lnTo>
                    <a:close/>
                  </a:path>
                </a:pathLst>
              </a:custGeom>
              <a:solidFill>
                <a:srgbClr val="CCCCCC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51" name="Freeform 3837"/>
              <p:cNvSpPr/>
              <p:nvPr/>
            </p:nvSpPr>
            <p:spPr bwMode="auto">
              <a:xfrm>
                <a:off x="2444750" y="2130425"/>
                <a:ext cx="47625" cy="30163"/>
              </a:xfrm>
              <a:custGeom>
                <a:avLst/>
                <a:gdLst/>
                <a:ahLst/>
                <a:cxnLst>
                  <a:cxn ang="0">
                    <a:pos x="58" y="0"/>
                  </a:cxn>
                  <a:cxn ang="0">
                    <a:pos x="58" y="0"/>
                  </a:cxn>
                  <a:cxn ang="0">
                    <a:pos x="60" y="5"/>
                  </a:cxn>
                  <a:cxn ang="0">
                    <a:pos x="58" y="10"/>
                  </a:cxn>
                  <a:cxn ang="0">
                    <a:pos x="58" y="10"/>
                  </a:cxn>
                  <a:cxn ang="0">
                    <a:pos x="57" y="13"/>
                  </a:cxn>
                  <a:cxn ang="0">
                    <a:pos x="52" y="16"/>
                  </a:cxn>
                  <a:cxn ang="0">
                    <a:pos x="35" y="26"/>
                  </a:cxn>
                  <a:cxn ang="0">
                    <a:pos x="18" y="36"/>
                  </a:cxn>
                  <a:cxn ang="0">
                    <a:pos x="18" y="36"/>
                  </a:cxn>
                  <a:cxn ang="0">
                    <a:pos x="13" y="37"/>
                  </a:cxn>
                  <a:cxn ang="0">
                    <a:pos x="8" y="37"/>
                  </a:cxn>
                  <a:cxn ang="0">
                    <a:pos x="8" y="37"/>
                  </a:cxn>
                  <a:cxn ang="0">
                    <a:pos x="3" y="34"/>
                  </a:cxn>
                  <a:cxn ang="0">
                    <a:pos x="0" y="31"/>
                  </a:cxn>
                  <a:cxn ang="0">
                    <a:pos x="0" y="31"/>
                  </a:cxn>
                  <a:cxn ang="0">
                    <a:pos x="3" y="34"/>
                  </a:cxn>
                  <a:cxn ang="0">
                    <a:pos x="8" y="37"/>
                  </a:cxn>
                  <a:cxn ang="0">
                    <a:pos x="8" y="37"/>
                  </a:cxn>
                  <a:cxn ang="0">
                    <a:pos x="13" y="37"/>
                  </a:cxn>
                  <a:cxn ang="0">
                    <a:pos x="18" y="36"/>
                  </a:cxn>
                  <a:cxn ang="0">
                    <a:pos x="34" y="26"/>
                  </a:cxn>
                  <a:cxn ang="0">
                    <a:pos x="52" y="16"/>
                  </a:cxn>
                  <a:cxn ang="0">
                    <a:pos x="52" y="16"/>
                  </a:cxn>
                  <a:cxn ang="0">
                    <a:pos x="55" y="13"/>
                  </a:cxn>
                  <a:cxn ang="0">
                    <a:pos x="58" y="10"/>
                  </a:cxn>
                  <a:cxn ang="0">
                    <a:pos x="58" y="10"/>
                  </a:cxn>
                  <a:cxn ang="0">
                    <a:pos x="58" y="5"/>
                  </a:cxn>
                  <a:cxn ang="0">
                    <a:pos x="58" y="0"/>
                  </a:cxn>
                  <a:cxn ang="0">
                    <a:pos x="58" y="0"/>
                  </a:cxn>
                </a:cxnLst>
                <a:rect l="0" t="0" r="r" b="b"/>
                <a:pathLst>
                  <a:path w="60" h="37">
                    <a:moveTo>
                      <a:pt x="58" y="0"/>
                    </a:moveTo>
                    <a:lnTo>
                      <a:pt x="58" y="0"/>
                    </a:lnTo>
                    <a:lnTo>
                      <a:pt x="60" y="5"/>
                    </a:lnTo>
                    <a:lnTo>
                      <a:pt x="58" y="10"/>
                    </a:lnTo>
                    <a:lnTo>
                      <a:pt x="58" y="10"/>
                    </a:lnTo>
                    <a:lnTo>
                      <a:pt x="57" y="13"/>
                    </a:lnTo>
                    <a:lnTo>
                      <a:pt x="52" y="16"/>
                    </a:lnTo>
                    <a:lnTo>
                      <a:pt x="35" y="26"/>
                    </a:lnTo>
                    <a:lnTo>
                      <a:pt x="18" y="36"/>
                    </a:lnTo>
                    <a:lnTo>
                      <a:pt x="18" y="36"/>
                    </a:lnTo>
                    <a:lnTo>
                      <a:pt x="13" y="37"/>
                    </a:lnTo>
                    <a:lnTo>
                      <a:pt x="8" y="37"/>
                    </a:lnTo>
                    <a:lnTo>
                      <a:pt x="8" y="37"/>
                    </a:lnTo>
                    <a:lnTo>
                      <a:pt x="3" y="34"/>
                    </a:lnTo>
                    <a:lnTo>
                      <a:pt x="0" y="31"/>
                    </a:lnTo>
                    <a:lnTo>
                      <a:pt x="0" y="31"/>
                    </a:lnTo>
                    <a:lnTo>
                      <a:pt x="3" y="34"/>
                    </a:lnTo>
                    <a:lnTo>
                      <a:pt x="8" y="37"/>
                    </a:lnTo>
                    <a:lnTo>
                      <a:pt x="8" y="37"/>
                    </a:lnTo>
                    <a:lnTo>
                      <a:pt x="13" y="37"/>
                    </a:lnTo>
                    <a:lnTo>
                      <a:pt x="18" y="36"/>
                    </a:lnTo>
                    <a:lnTo>
                      <a:pt x="34" y="26"/>
                    </a:lnTo>
                    <a:lnTo>
                      <a:pt x="52" y="16"/>
                    </a:lnTo>
                    <a:lnTo>
                      <a:pt x="52" y="16"/>
                    </a:lnTo>
                    <a:lnTo>
                      <a:pt x="55" y="13"/>
                    </a:lnTo>
                    <a:lnTo>
                      <a:pt x="58" y="10"/>
                    </a:lnTo>
                    <a:lnTo>
                      <a:pt x="58" y="10"/>
                    </a:lnTo>
                    <a:lnTo>
                      <a:pt x="58" y="5"/>
                    </a:lnTo>
                    <a:lnTo>
                      <a:pt x="58" y="0"/>
                    </a:lnTo>
                    <a:lnTo>
                      <a:pt x="58" y="0"/>
                    </a:lnTo>
                    <a:close/>
                  </a:path>
                </a:pathLst>
              </a:custGeom>
              <a:solidFill>
                <a:srgbClr val="CCCCCC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52" name="Freeform 3838"/>
              <p:cNvSpPr/>
              <p:nvPr/>
            </p:nvSpPr>
            <p:spPr bwMode="auto">
              <a:xfrm>
                <a:off x="2254250" y="2263775"/>
                <a:ext cx="57150" cy="53975"/>
              </a:xfrm>
              <a:custGeom>
                <a:avLst/>
                <a:gdLst/>
                <a:ahLst/>
                <a:cxnLst>
                  <a:cxn ang="0">
                    <a:pos x="70" y="29"/>
                  </a:cxn>
                  <a:cxn ang="0">
                    <a:pos x="70" y="29"/>
                  </a:cxn>
                  <a:cxn ang="0">
                    <a:pos x="71" y="34"/>
                  </a:cxn>
                  <a:cxn ang="0">
                    <a:pos x="71" y="39"/>
                  </a:cxn>
                  <a:cxn ang="0">
                    <a:pos x="70" y="42"/>
                  </a:cxn>
                  <a:cxn ang="0">
                    <a:pos x="65" y="45"/>
                  </a:cxn>
                  <a:cxn ang="0">
                    <a:pos x="29" y="66"/>
                  </a:cxn>
                  <a:cxn ang="0">
                    <a:pos x="29" y="66"/>
                  </a:cxn>
                  <a:cxn ang="0">
                    <a:pos x="24" y="66"/>
                  </a:cxn>
                  <a:cxn ang="0">
                    <a:pos x="21" y="66"/>
                  </a:cxn>
                  <a:cxn ang="0">
                    <a:pos x="16" y="65"/>
                  </a:cxn>
                  <a:cxn ang="0">
                    <a:pos x="13" y="62"/>
                  </a:cxn>
                  <a:cxn ang="0">
                    <a:pos x="0" y="37"/>
                  </a:cxn>
                  <a:cxn ang="0">
                    <a:pos x="0" y="37"/>
                  </a:cxn>
                  <a:cxn ang="0">
                    <a:pos x="0" y="34"/>
                  </a:cxn>
                  <a:cxn ang="0">
                    <a:pos x="0" y="29"/>
                  </a:cxn>
                  <a:cxn ang="0">
                    <a:pos x="1" y="24"/>
                  </a:cxn>
                  <a:cxn ang="0">
                    <a:pos x="4" y="21"/>
                  </a:cxn>
                  <a:cxn ang="0">
                    <a:pos x="42" y="1"/>
                  </a:cxn>
                  <a:cxn ang="0">
                    <a:pos x="42" y="1"/>
                  </a:cxn>
                  <a:cxn ang="0">
                    <a:pos x="45" y="0"/>
                  </a:cxn>
                  <a:cxn ang="0">
                    <a:pos x="50" y="1"/>
                  </a:cxn>
                  <a:cxn ang="0">
                    <a:pos x="55" y="3"/>
                  </a:cxn>
                  <a:cxn ang="0">
                    <a:pos x="58" y="6"/>
                  </a:cxn>
                  <a:cxn ang="0">
                    <a:pos x="70" y="29"/>
                  </a:cxn>
                </a:cxnLst>
                <a:rect l="0" t="0" r="r" b="b"/>
                <a:pathLst>
                  <a:path w="71" h="66">
                    <a:moveTo>
                      <a:pt x="70" y="29"/>
                    </a:moveTo>
                    <a:lnTo>
                      <a:pt x="70" y="29"/>
                    </a:lnTo>
                    <a:lnTo>
                      <a:pt x="71" y="34"/>
                    </a:lnTo>
                    <a:lnTo>
                      <a:pt x="71" y="39"/>
                    </a:lnTo>
                    <a:lnTo>
                      <a:pt x="70" y="42"/>
                    </a:lnTo>
                    <a:lnTo>
                      <a:pt x="65" y="45"/>
                    </a:lnTo>
                    <a:lnTo>
                      <a:pt x="29" y="66"/>
                    </a:lnTo>
                    <a:lnTo>
                      <a:pt x="29" y="66"/>
                    </a:lnTo>
                    <a:lnTo>
                      <a:pt x="24" y="66"/>
                    </a:lnTo>
                    <a:lnTo>
                      <a:pt x="21" y="66"/>
                    </a:lnTo>
                    <a:lnTo>
                      <a:pt x="16" y="65"/>
                    </a:lnTo>
                    <a:lnTo>
                      <a:pt x="13" y="62"/>
                    </a:lnTo>
                    <a:lnTo>
                      <a:pt x="0" y="37"/>
                    </a:lnTo>
                    <a:lnTo>
                      <a:pt x="0" y="37"/>
                    </a:lnTo>
                    <a:lnTo>
                      <a:pt x="0" y="34"/>
                    </a:lnTo>
                    <a:lnTo>
                      <a:pt x="0" y="29"/>
                    </a:lnTo>
                    <a:lnTo>
                      <a:pt x="1" y="24"/>
                    </a:lnTo>
                    <a:lnTo>
                      <a:pt x="4" y="21"/>
                    </a:lnTo>
                    <a:lnTo>
                      <a:pt x="42" y="1"/>
                    </a:lnTo>
                    <a:lnTo>
                      <a:pt x="42" y="1"/>
                    </a:lnTo>
                    <a:lnTo>
                      <a:pt x="45" y="0"/>
                    </a:lnTo>
                    <a:lnTo>
                      <a:pt x="50" y="1"/>
                    </a:lnTo>
                    <a:lnTo>
                      <a:pt x="55" y="3"/>
                    </a:lnTo>
                    <a:lnTo>
                      <a:pt x="58" y="6"/>
                    </a:lnTo>
                    <a:lnTo>
                      <a:pt x="70" y="29"/>
                    </a:lnTo>
                    <a:close/>
                  </a:path>
                </a:pathLst>
              </a:custGeom>
              <a:solidFill>
                <a:srgbClr val="CCCCCC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53" name="Freeform 3839"/>
              <p:cNvSpPr/>
              <p:nvPr/>
            </p:nvSpPr>
            <p:spPr bwMode="auto">
              <a:xfrm>
                <a:off x="2305050" y="2236788"/>
                <a:ext cx="57150" cy="53975"/>
              </a:xfrm>
              <a:custGeom>
                <a:avLst/>
                <a:gdLst/>
                <a:ahLst/>
                <a:cxnLst>
                  <a:cxn ang="0">
                    <a:pos x="72" y="30"/>
                  </a:cxn>
                  <a:cxn ang="0">
                    <a:pos x="72" y="30"/>
                  </a:cxn>
                  <a:cxn ang="0">
                    <a:pos x="73" y="33"/>
                  </a:cxn>
                  <a:cxn ang="0">
                    <a:pos x="73" y="38"/>
                  </a:cxn>
                  <a:cxn ang="0">
                    <a:pos x="70" y="43"/>
                  </a:cxn>
                  <a:cxn ang="0">
                    <a:pos x="67" y="46"/>
                  </a:cxn>
                  <a:cxn ang="0">
                    <a:pos x="31" y="66"/>
                  </a:cxn>
                  <a:cxn ang="0">
                    <a:pos x="31" y="66"/>
                  </a:cxn>
                  <a:cxn ang="0">
                    <a:pos x="26" y="67"/>
                  </a:cxn>
                  <a:cxn ang="0">
                    <a:pos x="21" y="66"/>
                  </a:cxn>
                  <a:cxn ang="0">
                    <a:pos x="18" y="64"/>
                  </a:cxn>
                  <a:cxn ang="0">
                    <a:pos x="15" y="61"/>
                  </a:cxn>
                  <a:cxn ang="0">
                    <a:pos x="2" y="38"/>
                  </a:cxn>
                  <a:cxn ang="0">
                    <a:pos x="2" y="38"/>
                  </a:cxn>
                  <a:cxn ang="0">
                    <a:pos x="0" y="33"/>
                  </a:cxn>
                  <a:cxn ang="0">
                    <a:pos x="2" y="28"/>
                  </a:cxn>
                  <a:cxn ang="0">
                    <a:pos x="3" y="25"/>
                  </a:cxn>
                  <a:cxn ang="0">
                    <a:pos x="7" y="22"/>
                  </a:cxn>
                  <a:cxn ang="0">
                    <a:pos x="42" y="0"/>
                  </a:cxn>
                  <a:cxn ang="0">
                    <a:pos x="42" y="0"/>
                  </a:cxn>
                  <a:cxn ang="0">
                    <a:pos x="47" y="0"/>
                  </a:cxn>
                  <a:cxn ang="0">
                    <a:pos x="52" y="0"/>
                  </a:cxn>
                  <a:cxn ang="0">
                    <a:pos x="57" y="2"/>
                  </a:cxn>
                  <a:cxn ang="0">
                    <a:pos x="59" y="5"/>
                  </a:cxn>
                  <a:cxn ang="0">
                    <a:pos x="72" y="30"/>
                  </a:cxn>
                </a:cxnLst>
                <a:rect l="0" t="0" r="r" b="b"/>
                <a:pathLst>
                  <a:path w="73" h="67">
                    <a:moveTo>
                      <a:pt x="72" y="30"/>
                    </a:moveTo>
                    <a:lnTo>
                      <a:pt x="72" y="30"/>
                    </a:lnTo>
                    <a:lnTo>
                      <a:pt x="73" y="33"/>
                    </a:lnTo>
                    <a:lnTo>
                      <a:pt x="73" y="38"/>
                    </a:lnTo>
                    <a:lnTo>
                      <a:pt x="70" y="43"/>
                    </a:lnTo>
                    <a:lnTo>
                      <a:pt x="67" y="46"/>
                    </a:lnTo>
                    <a:lnTo>
                      <a:pt x="31" y="66"/>
                    </a:lnTo>
                    <a:lnTo>
                      <a:pt x="31" y="66"/>
                    </a:lnTo>
                    <a:lnTo>
                      <a:pt x="26" y="67"/>
                    </a:lnTo>
                    <a:lnTo>
                      <a:pt x="21" y="66"/>
                    </a:lnTo>
                    <a:lnTo>
                      <a:pt x="18" y="64"/>
                    </a:lnTo>
                    <a:lnTo>
                      <a:pt x="15" y="61"/>
                    </a:lnTo>
                    <a:lnTo>
                      <a:pt x="2" y="38"/>
                    </a:lnTo>
                    <a:lnTo>
                      <a:pt x="2" y="38"/>
                    </a:lnTo>
                    <a:lnTo>
                      <a:pt x="0" y="33"/>
                    </a:lnTo>
                    <a:lnTo>
                      <a:pt x="2" y="28"/>
                    </a:lnTo>
                    <a:lnTo>
                      <a:pt x="3" y="25"/>
                    </a:lnTo>
                    <a:lnTo>
                      <a:pt x="7" y="22"/>
                    </a:lnTo>
                    <a:lnTo>
                      <a:pt x="42" y="0"/>
                    </a:lnTo>
                    <a:lnTo>
                      <a:pt x="42" y="0"/>
                    </a:lnTo>
                    <a:lnTo>
                      <a:pt x="47" y="0"/>
                    </a:lnTo>
                    <a:lnTo>
                      <a:pt x="52" y="0"/>
                    </a:lnTo>
                    <a:lnTo>
                      <a:pt x="57" y="2"/>
                    </a:lnTo>
                    <a:lnTo>
                      <a:pt x="59" y="5"/>
                    </a:lnTo>
                    <a:lnTo>
                      <a:pt x="72" y="30"/>
                    </a:lnTo>
                    <a:close/>
                  </a:path>
                </a:pathLst>
              </a:custGeom>
              <a:solidFill>
                <a:srgbClr val="CCCCCC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54" name="Freeform 3840"/>
              <p:cNvSpPr/>
              <p:nvPr/>
            </p:nvSpPr>
            <p:spPr bwMode="auto">
              <a:xfrm>
                <a:off x="2355850" y="2208213"/>
                <a:ext cx="58738" cy="53975"/>
              </a:xfrm>
              <a:custGeom>
                <a:avLst/>
                <a:gdLst/>
                <a:ahLst/>
                <a:cxnLst>
                  <a:cxn ang="0">
                    <a:pos x="72" y="29"/>
                  </a:cxn>
                  <a:cxn ang="0">
                    <a:pos x="72" y="29"/>
                  </a:cxn>
                  <a:cxn ang="0">
                    <a:pos x="74" y="34"/>
                  </a:cxn>
                  <a:cxn ang="0">
                    <a:pos x="74" y="39"/>
                  </a:cxn>
                  <a:cxn ang="0">
                    <a:pos x="70" y="42"/>
                  </a:cxn>
                  <a:cxn ang="0">
                    <a:pos x="67" y="45"/>
                  </a:cxn>
                  <a:cxn ang="0">
                    <a:pos x="31" y="65"/>
                  </a:cxn>
                  <a:cxn ang="0">
                    <a:pos x="31" y="65"/>
                  </a:cxn>
                  <a:cxn ang="0">
                    <a:pos x="26" y="66"/>
                  </a:cxn>
                  <a:cxn ang="0">
                    <a:pos x="21" y="66"/>
                  </a:cxn>
                  <a:cxn ang="0">
                    <a:pos x="18" y="63"/>
                  </a:cxn>
                  <a:cxn ang="0">
                    <a:pos x="15" y="60"/>
                  </a:cxn>
                  <a:cxn ang="0">
                    <a:pos x="2" y="37"/>
                  </a:cxn>
                  <a:cxn ang="0">
                    <a:pos x="2" y="37"/>
                  </a:cxn>
                  <a:cxn ang="0">
                    <a:pos x="0" y="32"/>
                  </a:cxn>
                  <a:cxn ang="0">
                    <a:pos x="0" y="27"/>
                  </a:cxn>
                  <a:cxn ang="0">
                    <a:pos x="3" y="24"/>
                  </a:cxn>
                  <a:cxn ang="0">
                    <a:pos x="7" y="21"/>
                  </a:cxn>
                  <a:cxn ang="0">
                    <a:pos x="43" y="1"/>
                  </a:cxn>
                  <a:cxn ang="0">
                    <a:pos x="43" y="1"/>
                  </a:cxn>
                  <a:cxn ang="0">
                    <a:pos x="47" y="0"/>
                  </a:cxn>
                  <a:cxn ang="0">
                    <a:pos x="52" y="0"/>
                  </a:cxn>
                  <a:cxn ang="0">
                    <a:pos x="56" y="3"/>
                  </a:cxn>
                  <a:cxn ang="0">
                    <a:pos x="59" y="6"/>
                  </a:cxn>
                  <a:cxn ang="0">
                    <a:pos x="72" y="29"/>
                  </a:cxn>
                </a:cxnLst>
                <a:rect l="0" t="0" r="r" b="b"/>
                <a:pathLst>
                  <a:path w="74" h="66">
                    <a:moveTo>
                      <a:pt x="72" y="29"/>
                    </a:moveTo>
                    <a:lnTo>
                      <a:pt x="72" y="29"/>
                    </a:lnTo>
                    <a:lnTo>
                      <a:pt x="74" y="34"/>
                    </a:lnTo>
                    <a:lnTo>
                      <a:pt x="74" y="39"/>
                    </a:lnTo>
                    <a:lnTo>
                      <a:pt x="70" y="42"/>
                    </a:lnTo>
                    <a:lnTo>
                      <a:pt x="67" y="45"/>
                    </a:lnTo>
                    <a:lnTo>
                      <a:pt x="31" y="65"/>
                    </a:lnTo>
                    <a:lnTo>
                      <a:pt x="31" y="65"/>
                    </a:lnTo>
                    <a:lnTo>
                      <a:pt x="26" y="66"/>
                    </a:lnTo>
                    <a:lnTo>
                      <a:pt x="21" y="66"/>
                    </a:lnTo>
                    <a:lnTo>
                      <a:pt x="18" y="63"/>
                    </a:lnTo>
                    <a:lnTo>
                      <a:pt x="15" y="60"/>
                    </a:lnTo>
                    <a:lnTo>
                      <a:pt x="2" y="37"/>
                    </a:lnTo>
                    <a:lnTo>
                      <a:pt x="2" y="37"/>
                    </a:lnTo>
                    <a:lnTo>
                      <a:pt x="0" y="32"/>
                    </a:lnTo>
                    <a:lnTo>
                      <a:pt x="0" y="27"/>
                    </a:lnTo>
                    <a:lnTo>
                      <a:pt x="3" y="24"/>
                    </a:lnTo>
                    <a:lnTo>
                      <a:pt x="7" y="21"/>
                    </a:lnTo>
                    <a:lnTo>
                      <a:pt x="43" y="1"/>
                    </a:lnTo>
                    <a:lnTo>
                      <a:pt x="43" y="1"/>
                    </a:lnTo>
                    <a:lnTo>
                      <a:pt x="47" y="0"/>
                    </a:lnTo>
                    <a:lnTo>
                      <a:pt x="52" y="0"/>
                    </a:lnTo>
                    <a:lnTo>
                      <a:pt x="56" y="3"/>
                    </a:lnTo>
                    <a:lnTo>
                      <a:pt x="59" y="6"/>
                    </a:lnTo>
                    <a:lnTo>
                      <a:pt x="72" y="29"/>
                    </a:lnTo>
                    <a:close/>
                  </a:path>
                </a:pathLst>
              </a:custGeom>
              <a:solidFill>
                <a:srgbClr val="CCCCCC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55" name="Freeform 3841"/>
              <p:cNvSpPr/>
              <p:nvPr/>
            </p:nvSpPr>
            <p:spPr bwMode="auto">
              <a:xfrm>
                <a:off x="2408238" y="2179638"/>
                <a:ext cx="57150" cy="53975"/>
              </a:xfrm>
              <a:custGeom>
                <a:avLst/>
                <a:gdLst/>
                <a:ahLst/>
                <a:cxnLst>
                  <a:cxn ang="0">
                    <a:pos x="72" y="29"/>
                  </a:cxn>
                  <a:cxn ang="0">
                    <a:pos x="72" y="29"/>
                  </a:cxn>
                  <a:cxn ang="0">
                    <a:pos x="74" y="34"/>
                  </a:cxn>
                  <a:cxn ang="0">
                    <a:pos x="72" y="39"/>
                  </a:cxn>
                  <a:cxn ang="0">
                    <a:pos x="70" y="42"/>
                  </a:cxn>
                  <a:cxn ang="0">
                    <a:pos x="67" y="45"/>
                  </a:cxn>
                  <a:cxn ang="0">
                    <a:pos x="30" y="65"/>
                  </a:cxn>
                  <a:cxn ang="0">
                    <a:pos x="30" y="65"/>
                  </a:cxn>
                  <a:cxn ang="0">
                    <a:pos x="26" y="67"/>
                  </a:cxn>
                  <a:cxn ang="0">
                    <a:pos x="22" y="67"/>
                  </a:cxn>
                  <a:cxn ang="0">
                    <a:pos x="17" y="65"/>
                  </a:cxn>
                  <a:cxn ang="0">
                    <a:pos x="15" y="62"/>
                  </a:cxn>
                  <a:cxn ang="0">
                    <a:pos x="2" y="37"/>
                  </a:cxn>
                  <a:cxn ang="0">
                    <a:pos x="2" y="37"/>
                  </a:cxn>
                  <a:cxn ang="0">
                    <a:pos x="0" y="32"/>
                  </a:cxn>
                  <a:cxn ang="0">
                    <a:pos x="0" y="29"/>
                  </a:cxn>
                  <a:cxn ang="0">
                    <a:pos x="2" y="24"/>
                  </a:cxn>
                  <a:cxn ang="0">
                    <a:pos x="7" y="21"/>
                  </a:cxn>
                  <a:cxn ang="0">
                    <a:pos x="43" y="1"/>
                  </a:cxn>
                  <a:cxn ang="0">
                    <a:pos x="43" y="1"/>
                  </a:cxn>
                  <a:cxn ang="0">
                    <a:pos x="48" y="0"/>
                  </a:cxn>
                  <a:cxn ang="0">
                    <a:pos x="53" y="1"/>
                  </a:cxn>
                  <a:cxn ang="0">
                    <a:pos x="56" y="3"/>
                  </a:cxn>
                  <a:cxn ang="0">
                    <a:pos x="59" y="6"/>
                  </a:cxn>
                  <a:cxn ang="0">
                    <a:pos x="72" y="29"/>
                  </a:cxn>
                </a:cxnLst>
                <a:rect l="0" t="0" r="r" b="b"/>
                <a:pathLst>
                  <a:path w="74" h="67">
                    <a:moveTo>
                      <a:pt x="72" y="29"/>
                    </a:moveTo>
                    <a:lnTo>
                      <a:pt x="72" y="29"/>
                    </a:lnTo>
                    <a:lnTo>
                      <a:pt x="74" y="34"/>
                    </a:lnTo>
                    <a:lnTo>
                      <a:pt x="72" y="39"/>
                    </a:lnTo>
                    <a:lnTo>
                      <a:pt x="70" y="42"/>
                    </a:lnTo>
                    <a:lnTo>
                      <a:pt x="67" y="45"/>
                    </a:lnTo>
                    <a:lnTo>
                      <a:pt x="30" y="65"/>
                    </a:lnTo>
                    <a:lnTo>
                      <a:pt x="30" y="65"/>
                    </a:lnTo>
                    <a:lnTo>
                      <a:pt x="26" y="67"/>
                    </a:lnTo>
                    <a:lnTo>
                      <a:pt x="22" y="67"/>
                    </a:lnTo>
                    <a:lnTo>
                      <a:pt x="17" y="65"/>
                    </a:lnTo>
                    <a:lnTo>
                      <a:pt x="15" y="62"/>
                    </a:lnTo>
                    <a:lnTo>
                      <a:pt x="2" y="37"/>
                    </a:lnTo>
                    <a:lnTo>
                      <a:pt x="2" y="37"/>
                    </a:lnTo>
                    <a:lnTo>
                      <a:pt x="0" y="32"/>
                    </a:lnTo>
                    <a:lnTo>
                      <a:pt x="0" y="29"/>
                    </a:lnTo>
                    <a:lnTo>
                      <a:pt x="2" y="24"/>
                    </a:lnTo>
                    <a:lnTo>
                      <a:pt x="7" y="21"/>
                    </a:lnTo>
                    <a:lnTo>
                      <a:pt x="43" y="1"/>
                    </a:lnTo>
                    <a:lnTo>
                      <a:pt x="43" y="1"/>
                    </a:lnTo>
                    <a:lnTo>
                      <a:pt x="48" y="0"/>
                    </a:lnTo>
                    <a:lnTo>
                      <a:pt x="53" y="1"/>
                    </a:lnTo>
                    <a:lnTo>
                      <a:pt x="56" y="3"/>
                    </a:lnTo>
                    <a:lnTo>
                      <a:pt x="59" y="6"/>
                    </a:lnTo>
                    <a:lnTo>
                      <a:pt x="72" y="29"/>
                    </a:lnTo>
                    <a:close/>
                  </a:path>
                </a:pathLst>
              </a:custGeom>
              <a:solidFill>
                <a:srgbClr val="CCCCCC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56" name="Freeform 3842"/>
              <p:cNvSpPr/>
              <p:nvPr/>
            </p:nvSpPr>
            <p:spPr bwMode="auto">
              <a:xfrm>
                <a:off x="2459038" y="2152650"/>
                <a:ext cx="57150" cy="53975"/>
              </a:xfrm>
              <a:custGeom>
                <a:avLst/>
                <a:gdLst/>
                <a:ahLst/>
                <a:cxnLst>
                  <a:cxn ang="0">
                    <a:pos x="71" y="29"/>
                  </a:cxn>
                  <a:cxn ang="0">
                    <a:pos x="71" y="29"/>
                  </a:cxn>
                  <a:cxn ang="0">
                    <a:pos x="71" y="32"/>
                  </a:cxn>
                  <a:cxn ang="0">
                    <a:pos x="71" y="37"/>
                  </a:cxn>
                  <a:cxn ang="0">
                    <a:pos x="70" y="42"/>
                  </a:cxn>
                  <a:cxn ang="0">
                    <a:pos x="66" y="45"/>
                  </a:cxn>
                  <a:cxn ang="0">
                    <a:pos x="29" y="65"/>
                  </a:cxn>
                  <a:cxn ang="0">
                    <a:pos x="29" y="65"/>
                  </a:cxn>
                  <a:cxn ang="0">
                    <a:pos x="24" y="66"/>
                  </a:cxn>
                  <a:cxn ang="0">
                    <a:pos x="21" y="65"/>
                  </a:cxn>
                  <a:cxn ang="0">
                    <a:pos x="16" y="63"/>
                  </a:cxn>
                  <a:cxn ang="0">
                    <a:pos x="13" y="60"/>
                  </a:cxn>
                  <a:cxn ang="0">
                    <a:pos x="1" y="37"/>
                  </a:cxn>
                  <a:cxn ang="0">
                    <a:pos x="1" y="37"/>
                  </a:cxn>
                  <a:cxn ang="0">
                    <a:pos x="0" y="32"/>
                  </a:cxn>
                  <a:cxn ang="0">
                    <a:pos x="0" y="27"/>
                  </a:cxn>
                  <a:cxn ang="0">
                    <a:pos x="1" y="24"/>
                  </a:cxn>
                  <a:cxn ang="0">
                    <a:pos x="4" y="21"/>
                  </a:cxn>
                  <a:cxn ang="0">
                    <a:pos x="42" y="0"/>
                  </a:cxn>
                  <a:cxn ang="0">
                    <a:pos x="42" y="0"/>
                  </a:cxn>
                  <a:cxn ang="0">
                    <a:pos x="47" y="0"/>
                  </a:cxn>
                  <a:cxn ang="0">
                    <a:pos x="50" y="0"/>
                  </a:cxn>
                  <a:cxn ang="0">
                    <a:pos x="55" y="1"/>
                  </a:cxn>
                  <a:cxn ang="0">
                    <a:pos x="58" y="4"/>
                  </a:cxn>
                  <a:cxn ang="0">
                    <a:pos x="71" y="29"/>
                  </a:cxn>
                </a:cxnLst>
                <a:rect l="0" t="0" r="r" b="b"/>
                <a:pathLst>
                  <a:path w="71" h="66">
                    <a:moveTo>
                      <a:pt x="71" y="29"/>
                    </a:moveTo>
                    <a:lnTo>
                      <a:pt x="71" y="29"/>
                    </a:lnTo>
                    <a:lnTo>
                      <a:pt x="71" y="32"/>
                    </a:lnTo>
                    <a:lnTo>
                      <a:pt x="71" y="37"/>
                    </a:lnTo>
                    <a:lnTo>
                      <a:pt x="70" y="42"/>
                    </a:lnTo>
                    <a:lnTo>
                      <a:pt x="66" y="45"/>
                    </a:lnTo>
                    <a:lnTo>
                      <a:pt x="29" y="65"/>
                    </a:lnTo>
                    <a:lnTo>
                      <a:pt x="29" y="65"/>
                    </a:lnTo>
                    <a:lnTo>
                      <a:pt x="24" y="66"/>
                    </a:lnTo>
                    <a:lnTo>
                      <a:pt x="21" y="65"/>
                    </a:lnTo>
                    <a:lnTo>
                      <a:pt x="16" y="63"/>
                    </a:lnTo>
                    <a:lnTo>
                      <a:pt x="13" y="60"/>
                    </a:lnTo>
                    <a:lnTo>
                      <a:pt x="1" y="37"/>
                    </a:lnTo>
                    <a:lnTo>
                      <a:pt x="1" y="37"/>
                    </a:lnTo>
                    <a:lnTo>
                      <a:pt x="0" y="32"/>
                    </a:lnTo>
                    <a:lnTo>
                      <a:pt x="0" y="27"/>
                    </a:lnTo>
                    <a:lnTo>
                      <a:pt x="1" y="24"/>
                    </a:lnTo>
                    <a:lnTo>
                      <a:pt x="4" y="21"/>
                    </a:lnTo>
                    <a:lnTo>
                      <a:pt x="42" y="0"/>
                    </a:lnTo>
                    <a:lnTo>
                      <a:pt x="42" y="0"/>
                    </a:lnTo>
                    <a:lnTo>
                      <a:pt x="47" y="0"/>
                    </a:lnTo>
                    <a:lnTo>
                      <a:pt x="50" y="0"/>
                    </a:lnTo>
                    <a:lnTo>
                      <a:pt x="55" y="1"/>
                    </a:lnTo>
                    <a:lnTo>
                      <a:pt x="58" y="4"/>
                    </a:lnTo>
                    <a:lnTo>
                      <a:pt x="71" y="29"/>
                    </a:lnTo>
                    <a:close/>
                  </a:path>
                </a:pathLst>
              </a:custGeom>
              <a:solidFill>
                <a:srgbClr val="CCCCCC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57" name="Freeform 3843"/>
              <p:cNvSpPr/>
              <p:nvPr/>
            </p:nvSpPr>
            <p:spPr bwMode="auto">
              <a:xfrm>
                <a:off x="2252663" y="2262188"/>
                <a:ext cx="57150" cy="53975"/>
              </a:xfrm>
              <a:custGeom>
                <a:avLst/>
                <a:gdLst/>
                <a:ahLst/>
                <a:cxnLst>
                  <a:cxn ang="0">
                    <a:pos x="72" y="29"/>
                  </a:cxn>
                  <a:cxn ang="0">
                    <a:pos x="72" y="29"/>
                  </a:cxn>
                  <a:cxn ang="0">
                    <a:pos x="72" y="34"/>
                  </a:cxn>
                  <a:cxn ang="0">
                    <a:pos x="72" y="37"/>
                  </a:cxn>
                  <a:cxn ang="0">
                    <a:pos x="70" y="42"/>
                  </a:cxn>
                  <a:cxn ang="0">
                    <a:pos x="67" y="46"/>
                  </a:cxn>
                  <a:cxn ang="0">
                    <a:pos x="29" y="65"/>
                  </a:cxn>
                  <a:cxn ang="0">
                    <a:pos x="29" y="65"/>
                  </a:cxn>
                  <a:cxn ang="0">
                    <a:pos x="24" y="67"/>
                  </a:cxn>
                  <a:cxn ang="0">
                    <a:pos x="21" y="67"/>
                  </a:cxn>
                  <a:cxn ang="0">
                    <a:pos x="16" y="64"/>
                  </a:cxn>
                  <a:cxn ang="0">
                    <a:pos x="13" y="60"/>
                  </a:cxn>
                  <a:cxn ang="0">
                    <a:pos x="0" y="37"/>
                  </a:cxn>
                  <a:cxn ang="0">
                    <a:pos x="0" y="37"/>
                  </a:cxn>
                  <a:cxn ang="0">
                    <a:pos x="0" y="33"/>
                  </a:cxn>
                  <a:cxn ang="0">
                    <a:pos x="0" y="28"/>
                  </a:cxn>
                  <a:cxn ang="0">
                    <a:pos x="2" y="24"/>
                  </a:cxn>
                  <a:cxn ang="0">
                    <a:pos x="5" y="21"/>
                  </a:cxn>
                  <a:cxn ang="0">
                    <a:pos x="42" y="2"/>
                  </a:cxn>
                  <a:cxn ang="0">
                    <a:pos x="42" y="2"/>
                  </a:cxn>
                  <a:cxn ang="0">
                    <a:pos x="47" y="0"/>
                  </a:cxn>
                  <a:cxn ang="0">
                    <a:pos x="50" y="0"/>
                  </a:cxn>
                  <a:cxn ang="0">
                    <a:pos x="55" y="2"/>
                  </a:cxn>
                  <a:cxn ang="0">
                    <a:pos x="59" y="5"/>
                  </a:cxn>
                  <a:cxn ang="0">
                    <a:pos x="72" y="29"/>
                  </a:cxn>
                </a:cxnLst>
                <a:rect l="0" t="0" r="r" b="b"/>
                <a:pathLst>
                  <a:path w="72" h="67">
                    <a:moveTo>
                      <a:pt x="72" y="29"/>
                    </a:moveTo>
                    <a:lnTo>
                      <a:pt x="72" y="29"/>
                    </a:lnTo>
                    <a:lnTo>
                      <a:pt x="72" y="34"/>
                    </a:lnTo>
                    <a:lnTo>
                      <a:pt x="72" y="37"/>
                    </a:lnTo>
                    <a:lnTo>
                      <a:pt x="70" y="42"/>
                    </a:lnTo>
                    <a:lnTo>
                      <a:pt x="67" y="46"/>
                    </a:lnTo>
                    <a:lnTo>
                      <a:pt x="29" y="65"/>
                    </a:lnTo>
                    <a:lnTo>
                      <a:pt x="29" y="65"/>
                    </a:lnTo>
                    <a:lnTo>
                      <a:pt x="24" y="67"/>
                    </a:lnTo>
                    <a:lnTo>
                      <a:pt x="21" y="67"/>
                    </a:lnTo>
                    <a:lnTo>
                      <a:pt x="16" y="64"/>
                    </a:lnTo>
                    <a:lnTo>
                      <a:pt x="13" y="60"/>
                    </a:lnTo>
                    <a:lnTo>
                      <a:pt x="0" y="37"/>
                    </a:lnTo>
                    <a:lnTo>
                      <a:pt x="0" y="37"/>
                    </a:lnTo>
                    <a:lnTo>
                      <a:pt x="0" y="33"/>
                    </a:lnTo>
                    <a:lnTo>
                      <a:pt x="0" y="28"/>
                    </a:lnTo>
                    <a:lnTo>
                      <a:pt x="2" y="24"/>
                    </a:lnTo>
                    <a:lnTo>
                      <a:pt x="5" y="21"/>
                    </a:lnTo>
                    <a:lnTo>
                      <a:pt x="42" y="2"/>
                    </a:lnTo>
                    <a:lnTo>
                      <a:pt x="42" y="2"/>
                    </a:lnTo>
                    <a:lnTo>
                      <a:pt x="47" y="0"/>
                    </a:lnTo>
                    <a:lnTo>
                      <a:pt x="50" y="0"/>
                    </a:lnTo>
                    <a:lnTo>
                      <a:pt x="55" y="2"/>
                    </a:lnTo>
                    <a:lnTo>
                      <a:pt x="59" y="5"/>
                    </a:lnTo>
                    <a:lnTo>
                      <a:pt x="72" y="29"/>
                    </a:lnTo>
                    <a:close/>
                  </a:path>
                </a:pathLst>
              </a:custGeom>
              <a:solidFill>
                <a:srgbClr val="CCCCCC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58" name="Freeform 3844"/>
              <p:cNvSpPr/>
              <p:nvPr/>
            </p:nvSpPr>
            <p:spPr bwMode="auto">
              <a:xfrm>
                <a:off x="2303463" y="2235200"/>
                <a:ext cx="57150" cy="52388"/>
              </a:xfrm>
              <a:custGeom>
                <a:avLst/>
                <a:gdLst/>
                <a:ahLst/>
                <a:cxnLst>
                  <a:cxn ang="0">
                    <a:pos x="72" y="29"/>
                  </a:cxn>
                  <a:cxn ang="0">
                    <a:pos x="72" y="29"/>
                  </a:cxn>
                  <a:cxn ang="0">
                    <a:pos x="74" y="34"/>
                  </a:cxn>
                  <a:cxn ang="0">
                    <a:pos x="74" y="39"/>
                  </a:cxn>
                  <a:cxn ang="0">
                    <a:pos x="72" y="43"/>
                  </a:cxn>
                  <a:cxn ang="0">
                    <a:pos x="67" y="46"/>
                  </a:cxn>
                  <a:cxn ang="0">
                    <a:pos x="31" y="65"/>
                  </a:cxn>
                  <a:cxn ang="0">
                    <a:pos x="31" y="65"/>
                  </a:cxn>
                  <a:cxn ang="0">
                    <a:pos x="27" y="67"/>
                  </a:cxn>
                  <a:cxn ang="0">
                    <a:pos x="22" y="67"/>
                  </a:cxn>
                  <a:cxn ang="0">
                    <a:pos x="18" y="65"/>
                  </a:cxn>
                  <a:cxn ang="0">
                    <a:pos x="15" y="60"/>
                  </a:cxn>
                  <a:cxn ang="0">
                    <a:pos x="2" y="38"/>
                  </a:cxn>
                  <a:cxn ang="0">
                    <a:pos x="2" y="38"/>
                  </a:cxn>
                  <a:cxn ang="0">
                    <a:pos x="0" y="33"/>
                  </a:cxn>
                  <a:cxn ang="0">
                    <a:pos x="2" y="28"/>
                  </a:cxn>
                  <a:cxn ang="0">
                    <a:pos x="4" y="25"/>
                  </a:cxn>
                  <a:cxn ang="0">
                    <a:pos x="7" y="21"/>
                  </a:cxn>
                  <a:cxn ang="0">
                    <a:pos x="44" y="2"/>
                  </a:cxn>
                  <a:cxn ang="0">
                    <a:pos x="44" y="2"/>
                  </a:cxn>
                  <a:cxn ang="0">
                    <a:pos x="48" y="0"/>
                  </a:cxn>
                  <a:cxn ang="0">
                    <a:pos x="53" y="0"/>
                  </a:cxn>
                  <a:cxn ang="0">
                    <a:pos x="57" y="3"/>
                  </a:cxn>
                  <a:cxn ang="0">
                    <a:pos x="61" y="7"/>
                  </a:cxn>
                  <a:cxn ang="0">
                    <a:pos x="72" y="29"/>
                  </a:cxn>
                </a:cxnLst>
                <a:rect l="0" t="0" r="r" b="b"/>
                <a:pathLst>
                  <a:path w="74" h="67">
                    <a:moveTo>
                      <a:pt x="72" y="29"/>
                    </a:moveTo>
                    <a:lnTo>
                      <a:pt x="72" y="29"/>
                    </a:lnTo>
                    <a:lnTo>
                      <a:pt x="74" y="34"/>
                    </a:lnTo>
                    <a:lnTo>
                      <a:pt x="74" y="39"/>
                    </a:lnTo>
                    <a:lnTo>
                      <a:pt x="72" y="43"/>
                    </a:lnTo>
                    <a:lnTo>
                      <a:pt x="67" y="46"/>
                    </a:lnTo>
                    <a:lnTo>
                      <a:pt x="31" y="65"/>
                    </a:lnTo>
                    <a:lnTo>
                      <a:pt x="31" y="65"/>
                    </a:lnTo>
                    <a:lnTo>
                      <a:pt x="27" y="67"/>
                    </a:lnTo>
                    <a:lnTo>
                      <a:pt x="22" y="67"/>
                    </a:lnTo>
                    <a:lnTo>
                      <a:pt x="18" y="65"/>
                    </a:lnTo>
                    <a:lnTo>
                      <a:pt x="15" y="60"/>
                    </a:lnTo>
                    <a:lnTo>
                      <a:pt x="2" y="38"/>
                    </a:lnTo>
                    <a:lnTo>
                      <a:pt x="2" y="38"/>
                    </a:lnTo>
                    <a:lnTo>
                      <a:pt x="0" y="33"/>
                    </a:lnTo>
                    <a:lnTo>
                      <a:pt x="2" y="28"/>
                    </a:lnTo>
                    <a:lnTo>
                      <a:pt x="4" y="25"/>
                    </a:lnTo>
                    <a:lnTo>
                      <a:pt x="7" y="21"/>
                    </a:lnTo>
                    <a:lnTo>
                      <a:pt x="44" y="2"/>
                    </a:lnTo>
                    <a:lnTo>
                      <a:pt x="44" y="2"/>
                    </a:lnTo>
                    <a:lnTo>
                      <a:pt x="48" y="0"/>
                    </a:lnTo>
                    <a:lnTo>
                      <a:pt x="53" y="0"/>
                    </a:lnTo>
                    <a:lnTo>
                      <a:pt x="57" y="3"/>
                    </a:lnTo>
                    <a:lnTo>
                      <a:pt x="61" y="7"/>
                    </a:lnTo>
                    <a:lnTo>
                      <a:pt x="72" y="29"/>
                    </a:lnTo>
                    <a:close/>
                  </a:path>
                </a:pathLst>
              </a:custGeom>
              <a:solidFill>
                <a:srgbClr val="CCCCCC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59" name="Freeform 3845"/>
              <p:cNvSpPr/>
              <p:nvPr/>
            </p:nvSpPr>
            <p:spPr bwMode="auto">
              <a:xfrm>
                <a:off x="2354263" y="2206625"/>
                <a:ext cx="58738" cy="52388"/>
              </a:xfrm>
              <a:custGeom>
                <a:avLst/>
                <a:gdLst/>
                <a:ahLst/>
                <a:cxnLst>
                  <a:cxn ang="0">
                    <a:pos x="71" y="30"/>
                  </a:cxn>
                  <a:cxn ang="0">
                    <a:pos x="71" y="30"/>
                  </a:cxn>
                  <a:cxn ang="0">
                    <a:pos x="73" y="35"/>
                  </a:cxn>
                  <a:cxn ang="0">
                    <a:pos x="73" y="39"/>
                  </a:cxn>
                  <a:cxn ang="0">
                    <a:pos x="70" y="43"/>
                  </a:cxn>
                  <a:cxn ang="0">
                    <a:pos x="66" y="46"/>
                  </a:cxn>
                  <a:cxn ang="0">
                    <a:pos x="31" y="67"/>
                  </a:cxn>
                  <a:cxn ang="0">
                    <a:pos x="31" y="67"/>
                  </a:cxn>
                  <a:cxn ang="0">
                    <a:pos x="26" y="67"/>
                  </a:cxn>
                  <a:cxn ang="0">
                    <a:pos x="21" y="67"/>
                  </a:cxn>
                  <a:cxn ang="0">
                    <a:pos x="18" y="65"/>
                  </a:cxn>
                  <a:cxn ang="0">
                    <a:pos x="14" y="62"/>
                  </a:cxn>
                  <a:cxn ang="0">
                    <a:pos x="1" y="38"/>
                  </a:cxn>
                  <a:cxn ang="0">
                    <a:pos x="1" y="38"/>
                  </a:cxn>
                  <a:cxn ang="0">
                    <a:pos x="0" y="35"/>
                  </a:cxn>
                  <a:cxn ang="0">
                    <a:pos x="0" y="30"/>
                  </a:cxn>
                  <a:cxn ang="0">
                    <a:pos x="3" y="25"/>
                  </a:cxn>
                  <a:cxn ang="0">
                    <a:pos x="6" y="22"/>
                  </a:cxn>
                  <a:cxn ang="0">
                    <a:pos x="42" y="2"/>
                  </a:cxn>
                  <a:cxn ang="0">
                    <a:pos x="42" y="2"/>
                  </a:cxn>
                  <a:cxn ang="0">
                    <a:pos x="47" y="0"/>
                  </a:cxn>
                  <a:cxn ang="0">
                    <a:pos x="52" y="2"/>
                  </a:cxn>
                  <a:cxn ang="0">
                    <a:pos x="55" y="4"/>
                  </a:cxn>
                  <a:cxn ang="0">
                    <a:pos x="58" y="7"/>
                  </a:cxn>
                  <a:cxn ang="0">
                    <a:pos x="71" y="30"/>
                  </a:cxn>
                </a:cxnLst>
                <a:rect l="0" t="0" r="r" b="b"/>
                <a:pathLst>
                  <a:path w="73" h="67">
                    <a:moveTo>
                      <a:pt x="71" y="30"/>
                    </a:moveTo>
                    <a:lnTo>
                      <a:pt x="71" y="30"/>
                    </a:lnTo>
                    <a:lnTo>
                      <a:pt x="73" y="35"/>
                    </a:lnTo>
                    <a:lnTo>
                      <a:pt x="73" y="39"/>
                    </a:lnTo>
                    <a:lnTo>
                      <a:pt x="70" y="43"/>
                    </a:lnTo>
                    <a:lnTo>
                      <a:pt x="66" y="46"/>
                    </a:lnTo>
                    <a:lnTo>
                      <a:pt x="31" y="67"/>
                    </a:lnTo>
                    <a:lnTo>
                      <a:pt x="31" y="67"/>
                    </a:lnTo>
                    <a:lnTo>
                      <a:pt x="26" y="67"/>
                    </a:lnTo>
                    <a:lnTo>
                      <a:pt x="21" y="67"/>
                    </a:lnTo>
                    <a:lnTo>
                      <a:pt x="18" y="65"/>
                    </a:lnTo>
                    <a:lnTo>
                      <a:pt x="14" y="62"/>
                    </a:lnTo>
                    <a:lnTo>
                      <a:pt x="1" y="38"/>
                    </a:lnTo>
                    <a:lnTo>
                      <a:pt x="1" y="38"/>
                    </a:lnTo>
                    <a:lnTo>
                      <a:pt x="0" y="35"/>
                    </a:lnTo>
                    <a:lnTo>
                      <a:pt x="0" y="30"/>
                    </a:lnTo>
                    <a:lnTo>
                      <a:pt x="3" y="25"/>
                    </a:lnTo>
                    <a:lnTo>
                      <a:pt x="6" y="22"/>
                    </a:lnTo>
                    <a:lnTo>
                      <a:pt x="42" y="2"/>
                    </a:lnTo>
                    <a:lnTo>
                      <a:pt x="42" y="2"/>
                    </a:lnTo>
                    <a:lnTo>
                      <a:pt x="47" y="0"/>
                    </a:lnTo>
                    <a:lnTo>
                      <a:pt x="52" y="2"/>
                    </a:lnTo>
                    <a:lnTo>
                      <a:pt x="55" y="4"/>
                    </a:lnTo>
                    <a:lnTo>
                      <a:pt x="58" y="7"/>
                    </a:lnTo>
                    <a:lnTo>
                      <a:pt x="71" y="30"/>
                    </a:lnTo>
                    <a:close/>
                  </a:path>
                </a:pathLst>
              </a:custGeom>
              <a:solidFill>
                <a:srgbClr val="CCCCCC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60" name="Freeform 3846"/>
              <p:cNvSpPr/>
              <p:nvPr/>
            </p:nvSpPr>
            <p:spPr bwMode="auto">
              <a:xfrm>
                <a:off x="2406650" y="2179638"/>
                <a:ext cx="58738" cy="52388"/>
              </a:xfrm>
              <a:custGeom>
                <a:avLst/>
                <a:gdLst/>
                <a:ahLst/>
                <a:cxnLst>
                  <a:cxn ang="0">
                    <a:pos x="71" y="29"/>
                  </a:cxn>
                  <a:cxn ang="0">
                    <a:pos x="71" y="29"/>
                  </a:cxn>
                  <a:cxn ang="0">
                    <a:pos x="73" y="34"/>
                  </a:cxn>
                  <a:cxn ang="0">
                    <a:pos x="71" y="38"/>
                  </a:cxn>
                  <a:cxn ang="0">
                    <a:pos x="70" y="42"/>
                  </a:cxn>
                  <a:cxn ang="0">
                    <a:pos x="67" y="46"/>
                  </a:cxn>
                  <a:cxn ang="0">
                    <a:pos x="31" y="65"/>
                  </a:cxn>
                  <a:cxn ang="0">
                    <a:pos x="31" y="65"/>
                  </a:cxn>
                  <a:cxn ang="0">
                    <a:pos x="26" y="67"/>
                  </a:cxn>
                  <a:cxn ang="0">
                    <a:pos x="21" y="65"/>
                  </a:cxn>
                  <a:cxn ang="0">
                    <a:pos x="18" y="64"/>
                  </a:cxn>
                  <a:cxn ang="0">
                    <a:pos x="14" y="60"/>
                  </a:cxn>
                  <a:cxn ang="0">
                    <a:pos x="1" y="38"/>
                  </a:cxn>
                  <a:cxn ang="0">
                    <a:pos x="1" y="38"/>
                  </a:cxn>
                  <a:cxn ang="0">
                    <a:pos x="0" y="33"/>
                  </a:cxn>
                  <a:cxn ang="0">
                    <a:pos x="0" y="28"/>
                  </a:cxn>
                  <a:cxn ang="0">
                    <a:pos x="3" y="25"/>
                  </a:cxn>
                  <a:cxn ang="0">
                    <a:pos x="6" y="21"/>
                  </a:cxn>
                  <a:cxn ang="0">
                    <a:pos x="42" y="2"/>
                  </a:cxn>
                  <a:cxn ang="0">
                    <a:pos x="42" y="2"/>
                  </a:cxn>
                  <a:cxn ang="0">
                    <a:pos x="47" y="0"/>
                  </a:cxn>
                  <a:cxn ang="0">
                    <a:pos x="52" y="0"/>
                  </a:cxn>
                  <a:cxn ang="0">
                    <a:pos x="55" y="2"/>
                  </a:cxn>
                  <a:cxn ang="0">
                    <a:pos x="58" y="5"/>
                  </a:cxn>
                  <a:cxn ang="0">
                    <a:pos x="71" y="29"/>
                  </a:cxn>
                </a:cxnLst>
                <a:rect l="0" t="0" r="r" b="b"/>
                <a:pathLst>
                  <a:path w="73" h="67">
                    <a:moveTo>
                      <a:pt x="71" y="29"/>
                    </a:moveTo>
                    <a:lnTo>
                      <a:pt x="71" y="29"/>
                    </a:lnTo>
                    <a:lnTo>
                      <a:pt x="73" y="34"/>
                    </a:lnTo>
                    <a:lnTo>
                      <a:pt x="71" y="38"/>
                    </a:lnTo>
                    <a:lnTo>
                      <a:pt x="70" y="42"/>
                    </a:lnTo>
                    <a:lnTo>
                      <a:pt x="67" y="46"/>
                    </a:lnTo>
                    <a:lnTo>
                      <a:pt x="31" y="65"/>
                    </a:lnTo>
                    <a:lnTo>
                      <a:pt x="31" y="65"/>
                    </a:lnTo>
                    <a:lnTo>
                      <a:pt x="26" y="67"/>
                    </a:lnTo>
                    <a:lnTo>
                      <a:pt x="21" y="65"/>
                    </a:lnTo>
                    <a:lnTo>
                      <a:pt x="18" y="64"/>
                    </a:lnTo>
                    <a:lnTo>
                      <a:pt x="14" y="60"/>
                    </a:lnTo>
                    <a:lnTo>
                      <a:pt x="1" y="38"/>
                    </a:lnTo>
                    <a:lnTo>
                      <a:pt x="1" y="38"/>
                    </a:lnTo>
                    <a:lnTo>
                      <a:pt x="0" y="33"/>
                    </a:lnTo>
                    <a:lnTo>
                      <a:pt x="0" y="28"/>
                    </a:lnTo>
                    <a:lnTo>
                      <a:pt x="3" y="25"/>
                    </a:lnTo>
                    <a:lnTo>
                      <a:pt x="6" y="21"/>
                    </a:lnTo>
                    <a:lnTo>
                      <a:pt x="42" y="2"/>
                    </a:lnTo>
                    <a:lnTo>
                      <a:pt x="42" y="2"/>
                    </a:lnTo>
                    <a:lnTo>
                      <a:pt x="47" y="0"/>
                    </a:lnTo>
                    <a:lnTo>
                      <a:pt x="52" y="0"/>
                    </a:lnTo>
                    <a:lnTo>
                      <a:pt x="55" y="2"/>
                    </a:lnTo>
                    <a:lnTo>
                      <a:pt x="58" y="5"/>
                    </a:lnTo>
                    <a:lnTo>
                      <a:pt x="71" y="29"/>
                    </a:lnTo>
                    <a:close/>
                  </a:path>
                </a:pathLst>
              </a:custGeom>
              <a:solidFill>
                <a:srgbClr val="CCCCCC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61" name="Freeform 3847"/>
              <p:cNvSpPr/>
              <p:nvPr/>
            </p:nvSpPr>
            <p:spPr bwMode="auto">
              <a:xfrm>
                <a:off x="2457450" y="2151063"/>
                <a:ext cx="58738" cy="52388"/>
              </a:xfrm>
              <a:custGeom>
                <a:avLst/>
                <a:gdLst/>
                <a:ahLst/>
                <a:cxnLst>
                  <a:cxn ang="0">
                    <a:pos x="72" y="30"/>
                  </a:cxn>
                  <a:cxn ang="0">
                    <a:pos x="72" y="30"/>
                  </a:cxn>
                  <a:cxn ang="0">
                    <a:pos x="73" y="35"/>
                  </a:cxn>
                  <a:cxn ang="0">
                    <a:pos x="72" y="39"/>
                  </a:cxn>
                  <a:cxn ang="0">
                    <a:pos x="70" y="43"/>
                  </a:cxn>
                  <a:cxn ang="0">
                    <a:pos x="67" y="46"/>
                  </a:cxn>
                  <a:cxn ang="0">
                    <a:pos x="29" y="65"/>
                  </a:cxn>
                  <a:cxn ang="0">
                    <a:pos x="29" y="65"/>
                  </a:cxn>
                  <a:cxn ang="0">
                    <a:pos x="26" y="67"/>
                  </a:cxn>
                  <a:cxn ang="0">
                    <a:pos x="21" y="67"/>
                  </a:cxn>
                  <a:cxn ang="0">
                    <a:pos x="16" y="65"/>
                  </a:cxn>
                  <a:cxn ang="0">
                    <a:pos x="13" y="61"/>
                  </a:cxn>
                  <a:cxn ang="0">
                    <a:pos x="2" y="38"/>
                  </a:cxn>
                  <a:cxn ang="0">
                    <a:pos x="2" y="38"/>
                  </a:cxn>
                  <a:cxn ang="0">
                    <a:pos x="0" y="33"/>
                  </a:cxn>
                  <a:cxn ang="0">
                    <a:pos x="0" y="28"/>
                  </a:cxn>
                  <a:cxn ang="0">
                    <a:pos x="2" y="25"/>
                  </a:cxn>
                  <a:cxn ang="0">
                    <a:pos x="6" y="21"/>
                  </a:cxn>
                  <a:cxn ang="0">
                    <a:pos x="42" y="2"/>
                  </a:cxn>
                  <a:cxn ang="0">
                    <a:pos x="42" y="2"/>
                  </a:cxn>
                  <a:cxn ang="0">
                    <a:pos x="47" y="0"/>
                  </a:cxn>
                  <a:cxn ang="0">
                    <a:pos x="52" y="0"/>
                  </a:cxn>
                  <a:cxn ang="0">
                    <a:pos x="55" y="4"/>
                  </a:cxn>
                  <a:cxn ang="0">
                    <a:pos x="59" y="7"/>
                  </a:cxn>
                  <a:cxn ang="0">
                    <a:pos x="72" y="30"/>
                  </a:cxn>
                </a:cxnLst>
                <a:rect l="0" t="0" r="r" b="b"/>
                <a:pathLst>
                  <a:path w="73" h="67">
                    <a:moveTo>
                      <a:pt x="72" y="30"/>
                    </a:moveTo>
                    <a:lnTo>
                      <a:pt x="72" y="30"/>
                    </a:lnTo>
                    <a:lnTo>
                      <a:pt x="73" y="35"/>
                    </a:lnTo>
                    <a:lnTo>
                      <a:pt x="72" y="39"/>
                    </a:lnTo>
                    <a:lnTo>
                      <a:pt x="70" y="43"/>
                    </a:lnTo>
                    <a:lnTo>
                      <a:pt x="67" y="46"/>
                    </a:lnTo>
                    <a:lnTo>
                      <a:pt x="29" y="65"/>
                    </a:lnTo>
                    <a:lnTo>
                      <a:pt x="29" y="65"/>
                    </a:lnTo>
                    <a:lnTo>
                      <a:pt x="26" y="67"/>
                    </a:lnTo>
                    <a:lnTo>
                      <a:pt x="21" y="67"/>
                    </a:lnTo>
                    <a:lnTo>
                      <a:pt x="16" y="65"/>
                    </a:lnTo>
                    <a:lnTo>
                      <a:pt x="13" y="61"/>
                    </a:lnTo>
                    <a:lnTo>
                      <a:pt x="2" y="38"/>
                    </a:lnTo>
                    <a:lnTo>
                      <a:pt x="2" y="38"/>
                    </a:lnTo>
                    <a:lnTo>
                      <a:pt x="0" y="33"/>
                    </a:lnTo>
                    <a:lnTo>
                      <a:pt x="0" y="28"/>
                    </a:lnTo>
                    <a:lnTo>
                      <a:pt x="2" y="25"/>
                    </a:lnTo>
                    <a:lnTo>
                      <a:pt x="6" y="21"/>
                    </a:lnTo>
                    <a:lnTo>
                      <a:pt x="42" y="2"/>
                    </a:lnTo>
                    <a:lnTo>
                      <a:pt x="42" y="2"/>
                    </a:lnTo>
                    <a:lnTo>
                      <a:pt x="47" y="0"/>
                    </a:lnTo>
                    <a:lnTo>
                      <a:pt x="52" y="0"/>
                    </a:lnTo>
                    <a:lnTo>
                      <a:pt x="55" y="4"/>
                    </a:lnTo>
                    <a:lnTo>
                      <a:pt x="59" y="7"/>
                    </a:lnTo>
                    <a:lnTo>
                      <a:pt x="72" y="30"/>
                    </a:lnTo>
                    <a:close/>
                  </a:path>
                </a:pathLst>
              </a:custGeom>
              <a:solidFill>
                <a:srgbClr val="CCCCCC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62" name="Freeform 3848"/>
              <p:cNvSpPr/>
              <p:nvPr/>
            </p:nvSpPr>
            <p:spPr bwMode="auto">
              <a:xfrm>
                <a:off x="2262188" y="2286000"/>
                <a:ext cx="47625" cy="30163"/>
              </a:xfrm>
              <a:custGeom>
                <a:avLst/>
                <a:gdLst/>
                <a:ahLst/>
                <a:cxnLst>
                  <a:cxn ang="0">
                    <a:pos x="59" y="0"/>
                  </a:cxn>
                  <a:cxn ang="0">
                    <a:pos x="59" y="0"/>
                  </a:cxn>
                  <a:cxn ang="0">
                    <a:pos x="59" y="5"/>
                  </a:cxn>
                  <a:cxn ang="0">
                    <a:pos x="59" y="10"/>
                  </a:cxn>
                  <a:cxn ang="0">
                    <a:pos x="59" y="10"/>
                  </a:cxn>
                  <a:cxn ang="0">
                    <a:pos x="57" y="13"/>
                  </a:cxn>
                  <a:cxn ang="0">
                    <a:pos x="52" y="17"/>
                  </a:cxn>
                  <a:cxn ang="0">
                    <a:pos x="36" y="26"/>
                  </a:cxn>
                  <a:cxn ang="0">
                    <a:pos x="18" y="36"/>
                  </a:cxn>
                  <a:cxn ang="0">
                    <a:pos x="18" y="36"/>
                  </a:cxn>
                  <a:cxn ang="0">
                    <a:pos x="13" y="38"/>
                  </a:cxn>
                  <a:cxn ang="0">
                    <a:pos x="8" y="38"/>
                  </a:cxn>
                  <a:cxn ang="0">
                    <a:pos x="8" y="38"/>
                  </a:cxn>
                  <a:cxn ang="0">
                    <a:pos x="3" y="35"/>
                  </a:cxn>
                  <a:cxn ang="0">
                    <a:pos x="0" y="31"/>
                  </a:cxn>
                  <a:cxn ang="0">
                    <a:pos x="0" y="31"/>
                  </a:cxn>
                  <a:cxn ang="0">
                    <a:pos x="3" y="35"/>
                  </a:cxn>
                  <a:cxn ang="0">
                    <a:pos x="8" y="36"/>
                  </a:cxn>
                  <a:cxn ang="0">
                    <a:pos x="8" y="36"/>
                  </a:cxn>
                  <a:cxn ang="0">
                    <a:pos x="13" y="38"/>
                  </a:cxn>
                  <a:cxn ang="0">
                    <a:pos x="18" y="35"/>
                  </a:cxn>
                  <a:cxn ang="0">
                    <a:pos x="34" y="26"/>
                  </a:cxn>
                  <a:cxn ang="0">
                    <a:pos x="52" y="17"/>
                  </a:cxn>
                  <a:cxn ang="0">
                    <a:pos x="52" y="17"/>
                  </a:cxn>
                  <a:cxn ang="0">
                    <a:pos x="55" y="13"/>
                  </a:cxn>
                  <a:cxn ang="0">
                    <a:pos x="59" y="10"/>
                  </a:cxn>
                  <a:cxn ang="0">
                    <a:pos x="59" y="10"/>
                  </a:cxn>
                  <a:cxn ang="0">
                    <a:pos x="59" y="5"/>
                  </a:cxn>
                  <a:cxn ang="0">
                    <a:pos x="59" y="0"/>
                  </a:cxn>
                  <a:cxn ang="0">
                    <a:pos x="59" y="0"/>
                  </a:cxn>
                </a:cxnLst>
                <a:rect l="0" t="0" r="r" b="b"/>
                <a:pathLst>
                  <a:path w="59" h="38">
                    <a:moveTo>
                      <a:pt x="59" y="0"/>
                    </a:moveTo>
                    <a:lnTo>
                      <a:pt x="59" y="0"/>
                    </a:lnTo>
                    <a:lnTo>
                      <a:pt x="59" y="5"/>
                    </a:lnTo>
                    <a:lnTo>
                      <a:pt x="59" y="10"/>
                    </a:lnTo>
                    <a:lnTo>
                      <a:pt x="59" y="10"/>
                    </a:lnTo>
                    <a:lnTo>
                      <a:pt x="57" y="13"/>
                    </a:lnTo>
                    <a:lnTo>
                      <a:pt x="52" y="17"/>
                    </a:lnTo>
                    <a:lnTo>
                      <a:pt x="36" y="26"/>
                    </a:lnTo>
                    <a:lnTo>
                      <a:pt x="18" y="36"/>
                    </a:lnTo>
                    <a:lnTo>
                      <a:pt x="18" y="36"/>
                    </a:lnTo>
                    <a:lnTo>
                      <a:pt x="13" y="38"/>
                    </a:lnTo>
                    <a:lnTo>
                      <a:pt x="8" y="38"/>
                    </a:lnTo>
                    <a:lnTo>
                      <a:pt x="8" y="38"/>
                    </a:lnTo>
                    <a:lnTo>
                      <a:pt x="3" y="35"/>
                    </a:lnTo>
                    <a:lnTo>
                      <a:pt x="0" y="31"/>
                    </a:lnTo>
                    <a:lnTo>
                      <a:pt x="0" y="31"/>
                    </a:lnTo>
                    <a:lnTo>
                      <a:pt x="3" y="35"/>
                    </a:lnTo>
                    <a:lnTo>
                      <a:pt x="8" y="36"/>
                    </a:lnTo>
                    <a:lnTo>
                      <a:pt x="8" y="36"/>
                    </a:lnTo>
                    <a:lnTo>
                      <a:pt x="13" y="38"/>
                    </a:lnTo>
                    <a:lnTo>
                      <a:pt x="18" y="35"/>
                    </a:lnTo>
                    <a:lnTo>
                      <a:pt x="34" y="26"/>
                    </a:lnTo>
                    <a:lnTo>
                      <a:pt x="52" y="17"/>
                    </a:lnTo>
                    <a:lnTo>
                      <a:pt x="52" y="17"/>
                    </a:lnTo>
                    <a:lnTo>
                      <a:pt x="55" y="13"/>
                    </a:lnTo>
                    <a:lnTo>
                      <a:pt x="59" y="10"/>
                    </a:lnTo>
                    <a:lnTo>
                      <a:pt x="59" y="10"/>
                    </a:lnTo>
                    <a:lnTo>
                      <a:pt x="59" y="5"/>
                    </a:lnTo>
                    <a:lnTo>
                      <a:pt x="59" y="0"/>
                    </a:lnTo>
                    <a:lnTo>
                      <a:pt x="59" y="0"/>
                    </a:lnTo>
                    <a:close/>
                  </a:path>
                </a:pathLst>
              </a:custGeom>
              <a:solidFill>
                <a:srgbClr val="CCCCCC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63" name="Freeform 3849"/>
              <p:cNvSpPr/>
              <p:nvPr/>
            </p:nvSpPr>
            <p:spPr bwMode="auto">
              <a:xfrm>
                <a:off x="2314575" y="2257425"/>
                <a:ext cx="46038" cy="30163"/>
              </a:xfrm>
              <a:custGeom>
                <a:avLst/>
                <a:gdLst/>
                <a:ahLst/>
                <a:cxnLst>
                  <a:cxn ang="0">
                    <a:pos x="57" y="0"/>
                  </a:cxn>
                  <a:cxn ang="0">
                    <a:pos x="57" y="0"/>
                  </a:cxn>
                  <a:cxn ang="0">
                    <a:pos x="59" y="5"/>
                  </a:cxn>
                  <a:cxn ang="0">
                    <a:pos x="59" y="10"/>
                  </a:cxn>
                  <a:cxn ang="0">
                    <a:pos x="59" y="10"/>
                  </a:cxn>
                  <a:cxn ang="0">
                    <a:pos x="55" y="15"/>
                  </a:cxn>
                  <a:cxn ang="0">
                    <a:pos x="52" y="17"/>
                  </a:cxn>
                  <a:cxn ang="0">
                    <a:pos x="34" y="27"/>
                  </a:cxn>
                  <a:cxn ang="0">
                    <a:pos x="18" y="36"/>
                  </a:cxn>
                  <a:cxn ang="0">
                    <a:pos x="18" y="36"/>
                  </a:cxn>
                  <a:cxn ang="0">
                    <a:pos x="13" y="38"/>
                  </a:cxn>
                  <a:cxn ang="0">
                    <a:pos x="8" y="38"/>
                  </a:cxn>
                  <a:cxn ang="0">
                    <a:pos x="8" y="38"/>
                  </a:cxn>
                  <a:cxn ang="0">
                    <a:pos x="3" y="36"/>
                  </a:cxn>
                  <a:cxn ang="0">
                    <a:pos x="0" y="31"/>
                  </a:cxn>
                  <a:cxn ang="0">
                    <a:pos x="0" y="31"/>
                  </a:cxn>
                  <a:cxn ang="0">
                    <a:pos x="3" y="36"/>
                  </a:cxn>
                  <a:cxn ang="0">
                    <a:pos x="8" y="38"/>
                  </a:cxn>
                  <a:cxn ang="0">
                    <a:pos x="8" y="38"/>
                  </a:cxn>
                  <a:cxn ang="0">
                    <a:pos x="13" y="38"/>
                  </a:cxn>
                  <a:cxn ang="0">
                    <a:pos x="16" y="36"/>
                  </a:cxn>
                  <a:cxn ang="0">
                    <a:pos x="34" y="27"/>
                  </a:cxn>
                  <a:cxn ang="0">
                    <a:pos x="52" y="17"/>
                  </a:cxn>
                  <a:cxn ang="0">
                    <a:pos x="52" y="17"/>
                  </a:cxn>
                  <a:cxn ang="0">
                    <a:pos x="55" y="14"/>
                  </a:cxn>
                  <a:cxn ang="0">
                    <a:pos x="59" y="10"/>
                  </a:cxn>
                  <a:cxn ang="0">
                    <a:pos x="59" y="10"/>
                  </a:cxn>
                  <a:cxn ang="0">
                    <a:pos x="59" y="5"/>
                  </a:cxn>
                  <a:cxn ang="0">
                    <a:pos x="57" y="0"/>
                  </a:cxn>
                  <a:cxn ang="0">
                    <a:pos x="57" y="0"/>
                  </a:cxn>
                </a:cxnLst>
                <a:rect l="0" t="0" r="r" b="b"/>
                <a:pathLst>
                  <a:path w="59" h="38">
                    <a:moveTo>
                      <a:pt x="57" y="0"/>
                    </a:moveTo>
                    <a:lnTo>
                      <a:pt x="57" y="0"/>
                    </a:lnTo>
                    <a:lnTo>
                      <a:pt x="59" y="5"/>
                    </a:lnTo>
                    <a:lnTo>
                      <a:pt x="59" y="10"/>
                    </a:lnTo>
                    <a:lnTo>
                      <a:pt x="59" y="10"/>
                    </a:lnTo>
                    <a:lnTo>
                      <a:pt x="55" y="15"/>
                    </a:lnTo>
                    <a:lnTo>
                      <a:pt x="52" y="17"/>
                    </a:lnTo>
                    <a:lnTo>
                      <a:pt x="34" y="27"/>
                    </a:lnTo>
                    <a:lnTo>
                      <a:pt x="18" y="36"/>
                    </a:lnTo>
                    <a:lnTo>
                      <a:pt x="18" y="36"/>
                    </a:lnTo>
                    <a:lnTo>
                      <a:pt x="13" y="38"/>
                    </a:lnTo>
                    <a:lnTo>
                      <a:pt x="8" y="38"/>
                    </a:lnTo>
                    <a:lnTo>
                      <a:pt x="8" y="38"/>
                    </a:lnTo>
                    <a:lnTo>
                      <a:pt x="3" y="36"/>
                    </a:lnTo>
                    <a:lnTo>
                      <a:pt x="0" y="31"/>
                    </a:lnTo>
                    <a:lnTo>
                      <a:pt x="0" y="31"/>
                    </a:lnTo>
                    <a:lnTo>
                      <a:pt x="3" y="36"/>
                    </a:lnTo>
                    <a:lnTo>
                      <a:pt x="8" y="38"/>
                    </a:lnTo>
                    <a:lnTo>
                      <a:pt x="8" y="38"/>
                    </a:lnTo>
                    <a:lnTo>
                      <a:pt x="13" y="38"/>
                    </a:lnTo>
                    <a:lnTo>
                      <a:pt x="16" y="36"/>
                    </a:lnTo>
                    <a:lnTo>
                      <a:pt x="34" y="27"/>
                    </a:lnTo>
                    <a:lnTo>
                      <a:pt x="52" y="17"/>
                    </a:lnTo>
                    <a:lnTo>
                      <a:pt x="52" y="17"/>
                    </a:lnTo>
                    <a:lnTo>
                      <a:pt x="55" y="14"/>
                    </a:lnTo>
                    <a:lnTo>
                      <a:pt x="59" y="10"/>
                    </a:lnTo>
                    <a:lnTo>
                      <a:pt x="59" y="10"/>
                    </a:lnTo>
                    <a:lnTo>
                      <a:pt x="59" y="5"/>
                    </a:lnTo>
                    <a:lnTo>
                      <a:pt x="57" y="0"/>
                    </a:lnTo>
                    <a:lnTo>
                      <a:pt x="57" y="0"/>
                    </a:lnTo>
                    <a:close/>
                  </a:path>
                </a:pathLst>
              </a:custGeom>
              <a:solidFill>
                <a:srgbClr val="CCCCCC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64" name="Freeform 3850"/>
              <p:cNvSpPr/>
              <p:nvPr/>
            </p:nvSpPr>
            <p:spPr bwMode="auto">
              <a:xfrm>
                <a:off x="2366963" y="2228850"/>
                <a:ext cx="46038" cy="30163"/>
              </a:xfrm>
              <a:custGeom>
                <a:avLst/>
                <a:gdLst/>
                <a:ahLst/>
                <a:cxnLst>
                  <a:cxn ang="0">
                    <a:pos x="57" y="0"/>
                  </a:cxn>
                  <a:cxn ang="0">
                    <a:pos x="57" y="0"/>
                  </a:cxn>
                  <a:cxn ang="0">
                    <a:pos x="59" y="5"/>
                  </a:cxn>
                  <a:cxn ang="0">
                    <a:pos x="59" y="9"/>
                  </a:cxn>
                  <a:cxn ang="0">
                    <a:pos x="59" y="9"/>
                  </a:cxn>
                  <a:cxn ang="0">
                    <a:pos x="56" y="14"/>
                  </a:cxn>
                  <a:cxn ang="0">
                    <a:pos x="52" y="18"/>
                  </a:cxn>
                  <a:cxn ang="0">
                    <a:pos x="34" y="27"/>
                  </a:cxn>
                  <a:cxn ang="0">
                    <a:pos x="17" y="35"/>
                  </a:cxn>
                  <a:cxn ang="0">
                    <a:pos x="17" y="35"/>
                  </a:cxn>
                  <a:cxn ang="0">
                    <a:pos x="13" y="37"/>
                  </a:cxn>
                  <a:cxn ang="0">
                    <a:pos x="7" y="37"/>
                  </a:cxn>
                  <a:cxn ang="0">
                    <a:pos x="7" y="37"/>
                  </a:cxn>
                  <a:cxn ang="0">
                    <a:pos x="4" y="35"/>
                  </a:cxn>
                  <a:cxn ang="0">
                    <a:pos x="0" y="32"/>
                  </a:cxn>
                  <a:cxn ang="0">
                    <a:pos x="0" y="32"/>
                  </a:cxn>
                  <a:cxn ang="0">
                    <a:pos x="4" y="35"/>
                  </a:cxn>
                  <a:cxn ang="0">
                    <a:pos x="8" y="37"/>
                  </a:cxn>
                  <a:cxn ang="0">
                    <a:pos x="8" y="37"/>
                  </a:cxn>
                  <a:cxn ang="0">
                    <a:pos x="12" y="37"/>
                  </a:cxn>
                  <a:cxn ang="0">
                    <a:pos x="17" y="35"/>
                  </a:cxn>
                  <a:cxn ang="0">
                    <a:pos x="34" y="26"/>
                  </a:cxn>
                  <a:cxn ang="0">
                    <a:pos x="52" y="18"/>
                  </a:cxn>
                  <a:cxn ang="0">
                    <a:pos x="52" y="18"/>
                  </a:cxn>
                  <a:cxn ang="0">
                    <a:pos x="56" y="14"/>
                  </a:cxn>
                  <a:cxn ang="0">
                    <a:pos x="57" y="9"/>
                  </a:cxn>
                  <a:cxn ang="0">
                    <a:pos x="57" y="9"/>
                  </a:cxn>
                  <a:cxn ang="0">
                    <a:pos x="59" y="5"/>
                  </a:cxn>
                  <a:cxn ang="0">
                    <a:pos x="57" y="0"/>
                  </a:cxn>
                  <a:cxn ang="0">
                    <a:pos x="57" y="0"/>
                  </a:cxn>
                </a:cxnLst>
                <a:rect l="0" t="0" r="r" b="b"/>
                <a:pathLst>
                  <a:path w="59" h="37">
                    <a:moveTo>
                      <a:pt x="57" y="0"/>
                    </a:moveTo>
                    <a:lnTo>
                      <a:pt x="57" y="0"/>
                    </a:lnTo>
                    <a:lnTo>
                      <a:pt x="59" y="5"/>
                    </a:lnTo>
                    <a:lnTo>
                      <a:pt x="59" y="9"/>
                    </a:lnTo>
                    <a:lnTo>
                      <a:pt x="59" y="9"/>
                    </a:lnTo>
                    <a:lnTo>
                      <a:pt x="56" y="14"/>
                    </a:lnTo>
                    <a:lnTo>
                      <a:pt x="52" y="18"/>
                    </a:lnTo>
                    <a:lnTo>
                      <a:pt x="34" y="27"/>
                    </a:lnTo>
                    <a:lnTo>
                      <a:pt x="17" y="35"/>
                    </a:lnTo>
                    <a:lnTo>
                      <a:pt x="17" y="35"/>
                    </a:lnTo>
                    <a:lnTo>
                      <a:pt x="13" y="37"/>
                    </a:lnTo>
                    <a:lnTo>
                      <a:pt x="7" y="37"/>
                    </a:lnTo>
                    <a:lnTo>
                      <a:pt x="7" y="37"/>
                    </a:lnTo>
                    <a:lnTo>
                      <a:pt x="4" y="35"/>
                    </a:lnTo>
                    <a:lnTo>
                      <a:pt x="0" y="32"/>
                    </a:lnTo>
                    <a:lnTo>
                      <a:pt x="0" y="32"/>
                    </a:lnTo>
                    <a:lnTo>
                      <a:pt x="4" y="35"/>
                    </a:lnTo>
                    <a:lnTo>
                      <a:pt x="8" y="37"/>
                    </a:lnTo>
                    <a:lnTo>
                      <a:pt x="8" y="37"/>
                    </a:lnTo>
                    <a:lnTo>
                      <a:pt x="12" y="37"/>
                    </a:lnTo>
                    <a:lnTo>
                      <a:pt x="17" y="35"/>
                    </a:lnTo>
                    <a:lnTo>
                      <a:pt x="34" y="26"/>
                    </a:lnTo>
                    <a:lnTo>
                      <a:pt x="52" y="18"/>
                    </a:lnTo>
                    <a:lnTo>
                      <a:pt x="52" y="18"/>
                    </a:lnTo>
                    <a:lnTo>
                      <a:pt x="56" y="14"/>
                    </a:lnTo>
                    <a:lnTo>
                      <a:pt x="57" y="9"/>
                    </a:lnTo>
                    <a:lnTo>
                      <a:pt x="57" y="9"/>
                    </a:lnTo>
                    <a:lnTo>
                      <a:pt x="59" y="5"/>
                    </a:lnTo>
                    <a:lnTo>
                      <a:pt x="57" y="0"/>
                    </a:lnTo>
                    <a:lnTo>
                      <a:pt x="57" y="0"/>
                    </a:lnTo>
                    <a:close/>
                  </a:path>
                </a:pathLst>
              </a:custGeom>
              <a:solidFill>
                <a:srgbClr val="CCCCCC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65" name="Freeform 3851"/>
              <p:cNvSpPr/>
              <p:nvPr/>
            </p:nvSpPr>
            <p:spPr bwMode="auto">
              <a:xfrm>
                <a:off x="2417763" y="2201863"/>
                <a:ext cx="47625" cy="30163"/>
              </a:xfrm>
              <a:custGeom>
                <a:avLst/>
                <a:gdLst/>
                <a:ahLst/>
                <a:cxnLst>
                  <a:cxn ang="0">
                    <a:pos x="57" y="0"/>
                  </a:cxn>
                  <a:cxn ang="0">
                    <a:pos x="57" y="0"/>
                  </a:cxn>
                  <a:cxn ang="0">
                    <a:pos x="59" y="5"/>
                  </a:cxn>
                  <a:cxn ang="0">
                    <a:pos x="57" y="10"/>
                  </a:cxn>
                  <a:cxn ang="0">
                    <a:pos x="57" y="10"/>
                  </a:cxn>
                  <a:cxn ang="0">
                    <a:pos x="56" y="13"/>
                  </a:cxn>
                  <a:cxn ang="0">
                    <a:pos x="51" y="17"/>
                  </a:cxn>
                  <a:cxn ang="0">
                    <a:pos x="35" y="27"/>
                  </a:cxn>
                  <a:cxn ang="0">
                    <a:pos x="17" y="36"/>
                  </a:cxn>
                  <a:cxn ang="0">
                    <a:pos x="17" y="36"/>
                  </a:cxn>
                  <a:cxn ang="0">
                    <a:pos x="12" y="38"/>
                  </a:cxn>
                  <a:cxn ang="0">
                    <a:pos x="7" y="38"/>
                  </a:cxn>
                  <a:cxn ang="0">
                    <a:pos x="7" y="38"/>
                  </a:cxn>
                  <a:cxn ang="0">
                    <a:pos x="4" y="35"/>
                  </a:cxn>
                  <a:cxn ang="0">
                    <a:pos x="0" y="31"/>
                  </a:cxn>
                  <a:cxn ang="0">
                    <a:pos x="0" y="31"/>
                  </a:cxn>
                  <a:cxn ang="0">
                    <a:pos x="4" y="35"/>
                  </a:cxn>
                  <a:cxn ang="0">
                    <a:pos x="7" y="36"/>
                  </a:cxn>
                  <a:cxn ang="0">
                    <a:pos x="7" y="36"/>
                  </a:cxn>
                  <a:cxn ang="0">
                    <a:pos x="12" y="38"/>
                  </a:cxn>
                  <a:cxn ang="0">
                    <a:pos x="17" y="35"/>
                  </a:cxn>
                  <a:cxn ang="0">
                    <a:pos x="35" y="27"/>
                  </a:cxn>
                  <a:cxn ang="0">
                    <a:pos x="51" y="17"/>
                  </a:cxn>
                  <a:cxn ang="0">
                    <a:pos x="51" y="17"/>
                  </a:cxn>
                  <a:cxn ang="0">
                    <a:pos x="56" y="13"/>
                  </a:cxn>
                  <a:cxn ang="0">
                    <a:pos x="57" y="10"/>
                  </a:cxn>
                  <a:cxn ang="0">
                    <a:pos x="57" y="10"/>
                  </a:cxn>
                  <a:cxn ang="0">
                    <a:pos x="59" y="5"/>
                  </a:cxn>
                  <a:cxn ang="0">
                    <a:pos x="57" y="0"/>
                  </a:cxn>
                  <a:cxn ang="0">
                    <a:pos x="57" y="0"/>
                  </a:cxn>
                </a:cxnLst>
                <a:rect l="0" t="0" r="r" b="b"/>
                <a:pathLst>
                  <a:path w="59" h="38">
                    <a:moveTo>
                      <a:pt x="57" y="0"/>
                    </a:moveTo>
                    <a:lnTo>
                      <a:pt x="57" y="0"/>
                    </a:lnTo>
                    <a:lnTo>
                      <a:pt x="59" y="5"/>
                    </a:lnTo>
                    <a:lnTo>
                      <a:pt x="57" y="10"/>
                    </a:lnTo>
                    <a:lnTo>
                      <a:pt x="57" y="10"/>
                    </a:lnTo>
                    <a:lnTo>
                      <a:pt x="56" y="13"/>
                    </a:lnTo>
                    <a:lnTo>
                      <a:pt x="51" y="17"/>
                    </a:lnTo>
                    <a:lnTo>
                      <a:pt x="35" y="27"/>
                    </a:lnTo>
                    <a:lnTo>
                      <a:pt x="17" y="36"/>
                    </a:lnTo>
                    <a:lnTo>
                      <a:pt x="17" y="36"/>
                    </a:lnTo>
                    <a:lnTo>
                      <a:pt x="12" y="38"/>
                    </a:lnTo>
                    <a:lnTo>
                      <a:pt x="7" y="38"/>
                    </a:lnTo>
                    <a:lnTo>
                      <a:pt x="7" y="38"/>
                    </a:lnTo>
                    <a:lnTo>
                      <a:pt x="4" y="35"/>
                    </a:lnTo>
                    <a:lnTo>
                      <a:pt x="0" y="31"/>
                    </a:lnTo>
                    <a:lnTo>
                      <a:pt x="0" y="31"/>
                    </a:lnTo>
                    <a:lnTo>
                      <a:pt x="4" y="35"/>
                    </a:lnTo>
                    <a:lnTo>
                      <a:pt x="7" y="36"/>
                    </a:lnTo>
                    <a:lnTo>
                      <a:pt x="7" y="36"/>
                    </a:lnTo>
                    <a:lnTo>
                      <a:pt x="12" y="38"/>
                    </a:lnTo>
                    <a:lnTo>
                      <a:pt x="17" y="35"/>
                    </a:lnTo>
                    <a:lnTo>
                      <a:pt x="35" y="27"/>
                    </a:lnTo>
                    <a:lnTo>
                      <a:pt x="51" y="17"/>
                    </a:lnTo>
                    <a:lnTo>
                      <a:pt x="51" y="17"/>
                    </a:lnTo>
                    <a:lnTo>
                      <a:pt x="56" y="13"/>
                    </a:lnTo>
                    <a:lnTo>
                      <a:pt x="57" y="10"/>
                    </a:lnTo>
                    <a:lnTo>
                      <a:pt x="57" y="10"/>
                    </a:lnTo>
                    <a:lnTo>
                      <a:pt x="59" y="5"/>
                    </a:lnTo>
                    <a:lnTo>
                      <a:pt x="57" y="0"/>
                    </a:lnTo>
                    <a:lnTo>
                      <a:pt x="57" y="0"/>
                    </a:lnTo>
                    <a:close/>
                  </a:path>
                </a:pathLst>
              </a:custGeom>
              <a:solidFill>
                <a:srgbClr val="CCCCCC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66" name="Freeform 3852"/>
              <p:cNvSpPr/>
              <p:nvPr/>
            </p:nvSpPr>
            <p:spPr bwMode="auto">
              <a:xfrm>
                <a:off x="2468563" y="2173288"/>
                <a:ext cx="47625" cy="30163"/>
              </a:xfrm>
              <a:custGeom>
                <a:avLst/>
                <a:gdLst/>
                <a:ahLst/>
                <a:cxnLst>
                  <a:cxn ang="0">
                    <a:pos x="59" y="0"/>
                  </a:cxn>
                  <a:cxn ang="0">
                    <a:pos x="59" y="0"/>
                  </a:cxn>
                  <a:cxn ang="0">
                    <a:pos x="60" y="5"/>
                  </a:cxn>
                  <a:cxn ang="0">
                    <a:pos x="59" y="9"/>
                  </a:cxn>
                  <a:cxn ang="0">
                    <a:pos x="59" y="9"/>
                  </a:cxn>
                  <a:cxn ang="0">
                    <a:pos x="57" y="14"/>
                  </a:cxn>
                  <a:cxn ang="0">
                    <a:pos x="52" y="16"/>
                  </a:cxn>
                  <a:cxn ang="0">
                    <a:pos x="36" y="26"/>
                  </a:cxn>
                  <a:cxn ang="0">
                    <a:pos x="18" y="35"/>
                  </a:cxn>
                  <a:cxn ang="0">
                    <a:pos x="18" y="35"/>
                  </a:cxn>
                  <a:cxn ang="0">
                    <a:pos x="13" y="37"/>
                  </a:cxn>
                  <a:cxn ang="0">
                    <a:pos x="8" y="37"/>
                  </a:cxn>
                  <a:cxn ang="0">
                    <a:pos x="8" y="37"/>
                  </a:cxn>
                  <a:cxn ang="0">
                    <a:pos x="3" y="35"/>
                  </a:cxn>
                  <a:cxn ang="0">
                    <a:pos x="0" y="31"/>
                  </a:cxn>
                  <a:cxn ang="0">
                    <a:pos x="0" y="31"/>
                  </a:cxn>
                  <a:cxn ang="0">
                    <a:pos x="3" y="35"/>
                  </a:cxn>
                  <a:cxn ang="0">
                    <a:pos x="8" y="37"/>
                  </a:cxn>
                  <a:cxn ang="0">
                    <a:pos x="8" y="37"/>
                  </a:cxn>
                  <a:cxn ang="0">
                    <a:pos x="13" y="37"/>
                  </a:cxn>
                  <a:cxn ang="0">
                    <a:pos x="18" y="35"/>
                  </a:cxn>
                  <a:cxn ang="0">
                    <a:pos x="34" y="26"/>
                  </a:cxn>
                  <a:cxn ang="0">
                    <a:pos x="52" y="16"/>
                  </a:cxn>
                  <a:cxn ang="0">
                    <a:pos x="52" y="16"/>
                  </a:cxn>
                  <a:cxn ang="0">
                    <a:pos x="57" y="13"/>
                  </a:cxn>
                  <a:cxn ang="0">
                    <a:pos x="59" y="9"/>
                  </a:cxn>
                  <a:cxn ang="0">
                    <a:pos x="59" y="9"/>
                  </a:cxn>
                  <a:cxn ang="0">
                    <a:pos x="59" y="5"/>
                  </a:cxn>
                  <a:cxn ang="0">
                    <a:pos x="59" y="0"/>
                  </a:cxn>
                  <a:cxn ang="0">
                    <a:pos x="59" y="0"/>
                  </a:cxn>
                </a:cxnLst>
                <a:rect l="0" t="0" r="r" b="b"/>
                <a:pathLst>
                  <a:path w="60" h="37">
                    <a:moveTo>
                      <a:pt x="59" y="0"/>
                    </a:moveTo>
                    <a:lnTo>
                      <a:pt x="59" y="0"/>
                    </a:lnTo>
                    <a:lnTo>
                      <a:pt x="60" y="5"/>
                    </a:lnTo>
                    <a:lnTo>
                      <a:pt x="59" y="9"/>
                    </a:lnTo>
                    <a:lnTo>
                      <a:pt x="59" y="9"/>
                    </a:lnTo>
                    <a:lnTo>
                      <a:pt x="57" y="14"/>
                    </a:lnTo>
                    <a:lnTo>
                      <a:pt x="52" y="16"/>
                    </a:lnTo>
                    <a:lnTo>
                      <a:pt x="36" y="26"/>
                    </a:lnTo>
                    <a:lnTo>
                      <a:pt x="18" y="35"/>
                    </a:lnTo>
                    <a:lnTo>
                      <a:pt x="18" y="35"/>
                    </a:lnTo>
                    <a:lnTo>
                      <a:pt x="13" y="37"/>
                    </a:lnTo>
                    <a:lnTo>
                      <a:pt x="8" y="37"/>
                    </a:lnTo>
                    <a:lnTo>
                      <a:pt x="8" y="37"/>
                    </a:lnTo>
                    <a:lnTo>
                      <a:pt x="3" y="35"/>
                    </a:lnTo>
                    <a:lnTo>
                      <a:pt x="0" y="31"/>
                    </a:lnTo>
                    <a:lnTo>
                      <a:pt x="0" y="31"/>
                    </a:lnTo>
                    <a:lnTo>
                      <a:pt x="3" y="35"/>
                    </a:lnTo>
                    <a:lnTo>
                      <a:pt x="8" y="37"/>
                    </a:lnTo>
                    <a:lnTo>
                      <a:pt x="8" y="37"/>
                    </a:lnTo>
                    <a:lnTo>
                      <a:pt x="13" y="37"/>
                    </a:lnTo>
                    <a:lnTo>
                      <a:pt x="18" y="35"/>
                    </a:lnTo>
                    <a:lnTo>
                      <a:pt x="34" y="26"/>
                    </a:lnTo>
                    <a:lnTo>
                      <a:pt x="52" y="16"/>
                    </a:lnTo>
                    <a:lnTo>
                      <a:pt x="52" y="16"/>
                    </a:lnTo>
                    <a:lnTo>
                      <a:pt x="57" y="13"/>
                    </a:lnTo>
                    <a:lnTo>
                      <a:pt x="59" y="9"/>
                    </a:lnTo>
                    <a:lnTo>
                      <a:pt x="59" y="9"/>
                    </a:lnTo>
                    <a:lnTo>
                      <a:pt x="59" y="5"/>
                    </a:lnTo>
                    <a:lnTo>
                      <a:pt x="59" y="0"/>
                    </a:lnTo>
                    <a:lnTo>
                      <a:pt x="59" y="0"/>
                    </a:lnTo>
                    <a:close/>
                  </a:path>
                </a:pathLst>
              </a:custGeom>
              <a:solidFill>
                <a:srgbClr val="CCCCCC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67" name="Freeform 3853"/>
              <p:cNvSpPr/>
              <p:nvPr/>
            </p:nvSpPr>
            <p:spPr bwMode="auto">
              <a:xfrm>
                <a:off x="2287588" y="2330450"/>
                <a:ext cx="46038" cy="30163"/>
              </a:xfrm>
              <a:custGeom>
                <a:avLst/>
                <a:gdLst/>
                <a:ahLst/>
                <a:cxnLst>
                  <a:cxn ang="0">
                    <a:pos x="57" y="0"/>
                  </a:cxn>
                  <a:cxn ang="0">
                    <a:pos x="57" y="0"/>
                  </a:cxn>
                  <a:cxn ang="0">
                    <a:pos x="59" y="3"/>
                  </a:cxn>
                  <a:cxn ang="0">
                    <a:pos x="59" y="9"/>
                  </a:cxn>
                  <a:cxn ang="0">
                    <a:pos x="59" y="9"/>
                  </a:cxn>
                  <a:cxn ang="0">
                    <a:pos x="55" y="13"/>
                  </a:cxn>
                  <a:cxn ang="0">
                    <a:pos x="52" y="16"/>
                  </a:cxn>
                  <a:cxn ang="0">
                    <a:pos x="34" y="26"/>
                  </a:cxn>
                  <a:cxn ang="0">
                    <a:pos x="16" y="36"/>
                  </a:cxn>
                  <a:cxn ang="0">
                    <a:pos x="16" y="36"/>
                  </a:cxn>
                  <a:cxn ang="0">
                    <a:pos x="11" y="37"/>
                  </a:cxn>
                  <a:cxn ang="0">
                    <a:pos x="6" y="37"/>
                  </a:cxn>
                  <a:cxn ang="0">
                    <a:pos x="6" y="37"/>
                  </a:cxn>
                  <a:cxn ang="0">
                    <a:pos x="3" y="34"/>
                  </a:cxn>
                  <a:cxn ang="0">
                    <a:pos x="0" y="31"/>
                  </a:cxn>
                  <a:cxn ang="0">
                    <a:pos x="0" y="31"/>
                  </a:cxn>
                  <a:cxn ang="0">
                    <a:pos x="3" y="34"/>
                  </a:cxn>
                  <a:cxn ang="0">
                    <a:pos x="6" y="36"/>
                  </a:cxn>
                  <a:cxn ang="0">
                    <a:pos x="6" y="36"/>
                  </a:cxn>
                  <a:cxn ang="0">
                    <a:pos x="11" y="36"/>
                  </a:cxn>
                  <a:cxn ang="0">
                    <a:pos x="16" y="34"/>
                  </a:cxn>
                  <a:cxn ang="0">
                    <a:pos x="34" y="24"/>
                  </a:cxn>
                  <a:cxn ang="0">
                    <a:pos x="50" y="16"/>
                  </a:cxn>
                  <a:cxn ang="0">
                    <a:pos x="50" y="16"/>
                  </a:cxn>
                  <a:cxn ang="0">
                    <a:pos x="55" y="13"/>
                  </a:cxn>
                  <a:cxn ang="0">
                    <a:pos x="57" y="8"/>
                  </a:cxn>
                  <a:cxn ang="0">
                    <a:pos x="57" y="8"/>
                  </a:cxn>
                  <a:cxn ang="0">
                    <a:pos x="59" y="5"/>
                  </a:cxn>
                  <a:cxn ang="0">
                    <a:pos x="57" y="0"/>
                  </a:cxn>
                  <a:cxn ang="0">
                    <a:pos x="57" y="0"/>
                  </a:cxn>
                </a:cxnLst>
                <a:rect l="0" t="0" r="r" b="b"/>
                <a:pathLst>
                  <a:path w="59" h="37">
                    <a:moveTo>
                      <a:pt x="57" y="0"/>
                    </a:moveTo>
                    <a:lnTo>
                      <a:pt x="57" y="0"/>
                    </a:lnTo>
                    <a:lnTo>
                      <a:pt x="59" y="3"/>
                    </a:lnTo>
                    <a:lnTo>
                      <a:pt x="59" y="9"/>
                    </a:lnTo>
                    <a:lnTo>
                      <a:pt x="59" y="9"/>
                    </a:lnTo>
                    <a:lnTo>
                      <a:pt x="55" y="13"/>
                    </a:lnTo>
                    <a:lnTo>
                      <a:pt x="52" y="16"/>
                    </a:lnTo>
                    <a:lnTo>
                      <a:pt x="34" y="26"/>
                    </a:lnTo>
                    <a:lnTo>
                      <a:pt x="16" y="36"/>
                    </a:lnTo>
                    <a:lnTo>
                      <a:pt x="16" y="36"/>
                    </a:lnTo>
                    <a:lnTo>
                      <a:pt x="11" y="37"/>
                    </a:lnTo>
                    <a:lnTo>
                      <a:pt x="6" y="37"/>
                    </a:lnTo>
                    <a:lnTo>
                      <a:pt x="6" y="37"/>
                    </a:lnTo>
                    <a:lnTo>
                      <a:pt x="3" y="34"/>
                    </a:lnTo>
                    <a:lnTo>
                      <a:pt x="0" y="31"/>
                    </a:lnTo>
                    <a:lnTo>
                      <a:pt x="0" y="31"/>
                    </a:lnTo>
                    <a:lnTo>
                      <a:pt x="3" y="34"/>
                    </a:lnTo>
                    <a:lnTo>
                      <a:pt x="6" y="36"/>
                    </a:lnTo>
                    <a:lnTo>
                      <a:pt x="6" y="36"/>
                    </a:lnTo>
                    <a:lnTo>
                      <a:pt x="11" y="36"/>
                    </a:lnTo>
                    <a:lnTo>
                      <a:pt x="16" y="34"/>
                    </a:lnTo>
                    <a:lnTo>
                      <a:pt x="34" y="24"/>
                    </a:lnTo>
                    <a:lnTo>
                      <a:pt x="50" y="16"/>
                    </a:lnTo>
                    <a:lnTo>
                      <a:pt x="50" y="16"/>
                    </a:lnTo>
                    <a:lnTo>
                      <a:pt x="55" y="13"/>
                    </a:lnTo>
                    <a:lnTo>
                      <a:pt x="57" y="8"/>
                    </a:lnTo>
                    <a:lnTo>
                      <a:pt x="57" y="8"/>
                    </a:lnTo>
                    <a:lnTo>
                      <a:pt x="59" y="5"/>
                    </a:lnTo>
                    <a:lnTo>
                      <a:pt x="57" y="0"/>
                    </a:lnTo>
                    <a:lnTo>
                      <a:pt x="57" y="0"/>
                    </a:lnTo>
                    <a:close/>
                  </a:path>
                </a:pathLst>
              </a:custGeom>
              <a:solidFill>
                <a:srgbClr val="515150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68" name="Freeform 3854"/>
              <p:cNvSpPr/>
              <p:nvPr/>
            </p:nvSpPr>
            <p:spPr bwMode="auto">
              <a:xfrm>
                <a:off x="2338388" y="2301875"/>
                <a:ext cx="47625" cy="30163"/>
              </a:xfrm>
              <a:custGeom>
                <a:avLst/>
                <a:gdLst/>
                <a:ahLst/>
                <a:cxnLst>
                  <a:cxn ang="0">
                    <a:pos x="59" y="0"/>
                  </a:cxn>
                  <a:cxn ang="0">
                    <a:pos x="59" y="0"/>
                  </a:cxn>
                  <a:cxn ang="0">
                    <a:pos x="61" y="5"/>
                  </a:cxn>
                  <a:cxn ang="0">
                    <a:pos x="59" y="10"/>
                  </a:cxn>
                  <a:cxn ang="0">
                    <a:pos x="59" y="10"/>
                  </a:cxn>
                  <a:cxn ang="0">
                    <a:pos x="57" y="13"/>
                  </a:cxn>
                  <a:cxn ang="0">
                    <a:pos x="53" y="16"/>
                  </a:cxn>
                  <a:cxn ang="0">
                    <a:pos x="36" y="26"/>
                  </a:cxn>
                  <a:cxn ang="0">
                    <a:pos x="18" y="36"/>
                  </a:cxn>
                  <a:cxn ang="0">
                    <a:pos x="18" y="36"/>
                  </a:cxn>
                  <a:cxn ang="0">
                    <a:pos x="13" y="37"/>
                  </a:cxn>
                  <a:cxn ang="0">
                    <a:pos x="9" y="37"/>
                  </a:cxn>
                  <a:cxn ang="0">
                    <a:pos x="9" y="37"/>
                  </a:cxn>
                  <a:cxn ang="0">
                    <a:pos x="4" y="34"/>
                  </a:cxn>
                  <a:cxn ang="0">
                    <a:pos x="0" y="31"/>
                  </a:cxn>
                  <a:cxn ang="0">
                    <a:pos x="0" y="31"/>
                  </a:cxn>
                  <a:cxn ang="0">
                    <a:pos x="4" y="34"/>
                  </a:cxn>
                  <a:cxn ang="0">
                    <a:pos x="9" y="37"/>
                  </a:cxn>
                  <a:cxn ang="0">
                    <a:pos x="9" y="37"/>
                  </a:cxn>
                  <a:cxn ang="0">
                    <a:pos x="13" y="37"/>
                  </a:cxn>
                  <a:cxn ang="0">
                    <a:pos x="18" y="36"/>
                  </a:cxn>
                  <a:cxn ang="0">
                    <a:pos x="36" y="26"/>
                  </a:cxn>
                  <a:cxn ang="0">
                    <a:pos x="53" y="16"/>
                  </a:cxn>
                  <a:cxn ang="0">
                    <a:pos x="53" y="16"/>
                  </a:cxn>
                  <a:cxn ang="0">
                    <a:pos x="57" y="13"/>
                  </a:cxn>
                  <a:cxn ang="0">
                    <a:pos x="59" y="10"/>
                  </a:cxn>
                  <a:cxn ang="0">
                    <a:pos x="59" y="10"/>
                  </a:cxn>
                  <a:cxn ang="0">
                    <a:pos x="61" y="5"/>
                  </a:cxn>
                  <a:cxn ang="0">
                    <a:pos x="59" y="0"/>
                  </a:cxn>
                  <a:cxn ang="0">
                    <a:pos x="59" y="0"/>
                  </a:cxn>
                </a:cxnLst>
                <a:rect l="0" t="0" r="r" b="b"/>
                <a:pathLst>
                  <a:path w="61" h="37">
                    <a:moveTo>
                      <a:pt x="59" y="0"/>
                    </a:moveTo>
                    <a:lnTo>
                      <a:pt x="59" y="0"/>
                    </a:lnTo>
                    <a:lnTo>
                      <a:pt x="61" y="5"/>
                    </a:lnTo>
                    <a:lnTo>
                      <a:pt x="59" y="10"/>
                    </a:lnTo>
                    <a:lnTo>
                      <a:pt x="59" y="10"/>
                    </a:lnTo>
                    <a:lnTo>
                      <a:pt x="57" y="13"/>
                    </a:lnTo>
                    <a:lnTo>
                      <a:pt x="53" y="16"/>
                    </a:lnTo>
                    <a:lnTo>
                      <a:pt x="36" y="26"/>
                    </a:lnTo>
                    <a:lnTo>
                      <a:pt x="18" y="36"/>
                    </a:lnTo>
                    <a:lnTo>
                      <a:pt x="18" y="36"/>
                    </a:lnTo>
                    <a:lnTo>
                      <a:pt x="13" y="37"/>
                    </a:lnTo>
                    <a:lnTo>
                      <a:pt x="9" y="37"/>
                    </a:lnTo>
                    <a:lnTo>
                      <a:pt x="9" y="37"/>
                    </a:lnTo>
                    <a:lnTo>
                      <a:pt x="4" y="34"/>
                    </a:lnTo>
                    <a:lnTo>
                      <a:pt x="0" y="31"/>
                    </a:lnTo>
                    <a:lnTo>
                      <a:pt x="0" y="31"/>
                    </a:lnTo>
                    <a:lnTo>
                      <a:pt x="4" y="34"/>
                    </a:lnTo>
                    <a:lnTo>
                      <a:pt x="9" y="37"/>
                    </a:lnTo>
                    <a:lnTo>
                      <a:pt x="9" y="37"/>
                    </a:lnTo>
                    <a:lnTo>
                      <a:pt x="13" y="37"/>
                    </a:lnTo>
                    <a:lnTo>
                      <a:pt x="18" y="36"/>
                    </a:lnTo>
                    <a:lnTo>
                      <a:pt x="36" y="26"/>
                    </a:lnTo>
                    <a:lnTo>
                      <a:pt x="53" y="16"/>
                    </a:lnTo>
                    <a:lnTo>
                      <a:pt x="53" y="16"/>
                    </a:lnTo>
                    <a:lnTo>
                      <a:pt x="57" y="13"/>
                    </a:lnTo>
                    <a:lnTo>
                      <a:pt x="59" y="10"/>
                    </a:lnTo>
                    <a:lnTo>
                      <a:pt x="59" y="10"/>
                    </a:lnTo>
                    <a:lnTo>
                      <a:pt x="61" y="5"/>
                    </a:lnTo>
                    <a:lnTo>
                      <a:pt x="59" y="0"/>
                    </a:lnTo>
                    <a:lnTo>
                      <a:pt x="59" y="0"/>
                    </a:lnTo>
                    <a:close/>
                  </a:path>
                </a:pathLst>
              </a:custGeom>
              <a:solidFill>
                <a:srgbClr val="515150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69" name="Freeform 3855"/>
              <p:cNvSpPr/>
              <p:nvPr/>
            </p:nvSpPr>
            <p:spPr bwMode="auto">
              <a:xfrm>
                <a:off x="2389188" y="2273300"/>
                <a:ext cx="47625" cy="30163"/>
              </a:xfrm>
              <a:custGeom>
                <a:avLst/>
                <a:gdLst/>
                <a:ahLst/>
                <a:cxnLst>
                  <a:cxn ang="0">
                    <a:pos x="58" y="0"/>
                  </a:cxn>
                  <a:cxn ang="0">
                    <a:pos x="58" y="0"/>
                  </a:cxn>
                  <a:cxn ang="0">
                    <a:pos x="58" y="5"/>
                  </a:cxn>
                  <a:cxn ang="0">
                    <a:pos x="58" y="10"/>
                  </a:cxn>
                  <a:cxn ang="0">
                    <a:pos x="58" y="10"/>
                  </a:cxn>
                  <a:cxn ang="0">
                    <a:pos x="57" y="15"/>
                  </a:cxn>
                  <a:cxn ang="0">
                    <a:pos x="52" y="18"/>
                  </a:cxn>
                  <a:cxn ang="0">
                    <a:pos x="35" y="26"/>
                  </a:cxn>
                  <a:cxn ang="0">
                    <a:pos x="18" y="36"/>
                  </a:cxn>
                  <a:cxn ang="0">
                    <a:pos x="18" y="36"/>
                  </a:cxn>
                  <a:cxn ang="0">
                    <a:pos x="13" y="37"/>
                  </a:cxn>
                  <a:cxn ang="0">
                    <a:pos x="8" y="37"/>
                  </a:cxn>
                  <a:cxn ang="0">
                    <a:pos x="8" y="37"/>
                  </a:cxn>
                  <a:cxn ang="0">
                    <a:pos x="3" y="36"/>
                  </a:cxn>
                  <a:cxn ang="0">
                    <a:pos x="0" y="31"/>
                  </a:cxn>
                  <a:cxn ang="0">
                    <a:pos x="0" y="31"/>
                  </a:cxn>
                  <a:cxn ang="0">
                    <a:pos x="3" y="36"/>
                  </a:cxn>
                  <a:cxn ang="0">
                    <a:pos x="8" y="37"/>
                  </a:cxn>
                  <a:cxn ang="0">
                    <a:pos x="8" y="37"/>
                  </a:cxn>
                  <a:cxn ang="0">
                    <a:pos x="13" y="37"/>
                  </a:cxn>
                  <a:cxn ang="0">
                    <a:pos x="18" y="36"/>
                  </a:cxn>
                  <a:cxn ang="0">
                    <a:pos x="34" y="26"/>
                  </a:cxn>
                  <a:cxn ang="0">
                    <a:pos x="52" y="16"/>
                  </a:cxn>
                  <a:cxn ang="0">
                    <a:pos x="52" y="16"/>
                  </a:cxn>
                  <a:cxn ang="0">
                    <a:pos x="55" y="15"/>
                  </a:cxn>
                  <a:cxn ang="0">
                    <a:pos x="58" y="10"/>
                  </a:cxn>
                  <a:cxn ang="0">
                    <a:pos x="58" y="10"/>
                  </a:cxn>
                  <a:cxn ang="0">
                    <a:pos x="58" y="5"/>
                  </a:cxn>
                  <a:cxn ang="0">
                    <a:pos x="58" y="0"/>
                  </a:cxn>
                  <a:cxn ang="0">
                    <a:pos x="58" y="0"/>
                  </a:cxn>
                </a:cxnLst>
                <a:rect l="0" t="0" r="r" b="b"/>
                <a:pathLst>
                  <a:path w="58" h="37">
                    <a:moveTo>
                      <a:pt x="58" y="0"/>
                    </a:moveTo>
                    <a:lnTo>
                      <a:pt x="58" y="0"/>
                    </a:lnTo>
                    <a:lnTo>
                      <a:pt x="58" y="5"/>
                    </a:lnTo>
                    <a:lnTo>
                      <a:pt x="58" y="10"/>
                    </a:lnTo>
                    <a:lnTo>
                      <a:pt x="58" y="10"/>
                    </a:lnTo>
                    <a:lnTo>
                      <a:pt x="57" y="15"/>
                    </a:lnTo>
                    <a:lnTo>
                      <a:pt x="52" y="18"/>
                    </a:lnTo>
                    <a:lnTo>
                      <a:pt x="35" y="26"/>
                    </a:lnTo>
                    <a:lnTo>
                      <a:pt x="18" y="36"/>
                    </a:lnTo>
                    <a:lnTo>
                      <a:pt x="18" y="36"/>
                    </a:lnTo>
                    <a:lnTo>
                      <a:pt x="13" y="37"/>
                    </a:lnTo>
                    <a:lnTo>
                      <a:pt x="8" y="37"/>
                    </a:lnTo>
                    <a:lnTo>
                      <a:pt x="8" y="37"/>
                    </a:lnTo>
                    <a:lnTo>
                      <a:pt x="3" y="36"/>
                    </a:lnTo>
                    <a:lnTo>
                      <a:pt x="0" y="31"/>
                    </a:lnTo>
                    <a:lnTo>
                      <a:pt x="0" y="31"/>
                    </a:lnTo>
                    <a:lnTo>
                      <a:pt x="3" y="36"/>
                    </a:lnTo>
                    <a:lnTo>
                      <a:pt x="8" y="37"/>
                    </a:lnTo>
                    <a:lnTo>
                      <a:pt x="8" y="37"/>
                    </a:lnTo>
                    <a:lnTo>
                      <a:pt x="13" y="37"/>
                    </a:lnTo>
                    <a:lnTo>
                      <a:pt x="18" y="36"/>
                    </a:lnTo>
                    <a:lnTo>
                      <a:pt x="34" y="26"/>
                    </a:lnTo>
                    <a:lnTo>
                      <a:pt x="52" y="16"/>
                    </a:lnTo>
                    <a:lnTo>
                      <a:pt x="52" y="16"/>
                    </a:lnTo>
                    <a:lnTo>
                      <a:pt x="55" y="15"/>
                    </a:lnTo>
                    <a:lnTo>
                      <a:pt x="58" y="10"/>
                    </a:lnTo>
                    <a:lnTo>
                      <a:pt x="58" y="10"/>
                    </a:lnTo>
                    <a:lnTo>
                      <a:pt x="58" y="5"/>
                    </a:lnTo>
                    <a:lnTo>
                      <a:pt x="58" y="0"/>
                    </a:lnTo>
                    <a:lnTo>
                      <a:pt x="58" y="0"/>
                    </a:lnTo>
                    <a:close/>
                  </a:path>
                </a:pathLst>
              </a:custGeom>
              <a:solidFill>
                <a:srgbClr val="515150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70" name="Freeform 3856"/>
              <p:cNvSpPr/>
              <p:nvPr/>
            </p:nvSpPr>
            <p:spPr bwMode="auto">
              <a:xfrm>
                <a:off x="2492375" y="2217738"/>
                <a:ext cx="47625" cy="30163"/>
              </a:xfrm>
              <a:custGeom>
                <a:avLst/>
                <a:gdLst/>
                <a:ahLst/>
                <a:cxnLst>
                  <a:cxn ang="0">
                    <a:pos x="57" y="0"/>
                  </a:cxn>
                  <a:cxn ang="0">
                    <a:pos x="57" y="0"/>
                  </a:cxn>
                  <a:cxn ang="0">
                    <a:pos x="59" y="5"/>
                  </a:cxn>
                  <a:cxn ang="0">
                    <a:pos x="59" y="10"/>
                  </a:cxn>
                  <a:cxn ang="0">
                    <a:pos x="59" y="10"/>
                  </a:cxn>
                  <a:cxn ang="0">
                    <a:pos x="55" y="13"/>
                  </a:cxn>
                  <a:cxn ang="0">
                    <a:pos x="52" y="16"/>
                  </a:cxn>
                  <a:cxn ang="0">
                    <a:pos x="34" y="26"/>
                  </a:cxn>
                  <a:cxn ang="0">
                    <a:pos x="16" y="36"/>
                  </a:cxn>
                  <a:cxn ang="0">
                    <a:pos x="16" y="36"/>
                  </a:cxn>
                  <a:cxn ang="0">
                    <a:pos x="13" y="37"/>
                  </a:cxn>
                  <a:cxn ang="0">
                    <a:pos x="6" y="37"/>
                  </a:cxn>
                  <a:cxn ang="0">
                    <a:pos x="6" y="37"/>
                  </a:cxn>
                  <a:cxn ang="0">
                    <a:pos x="3" y="34"/>
                  </a:cxn>
                  <a:cxn ang="0">
                    <a:pos x="0" y="31"/>
                  </a:cxn>
                  <a:cxn ang="0">
                    <a:pos x="0" y="31"/>
                  </a:cxn>
                  <a:cxn ang="0">
                    <a:pos x="3" y="34"/>
                  </a:cxn>
                  <a:cxn ang="0">
                    <a:pos x="8" y="37"/>
                  </a:cxn>
                  <a:cxn ang="0">
                    <a:pos x="8" y="37"/>
                  </a:cxn>
                  <a:cxn ang="0">
                    <a:pos x="11" y="37"/>
                  </a:cxn>
                  <a:cxn ang="0">
                    <a:pos x="16" y="36"/>
                  </a:cxn>
                  <a:cxn ang="0">
                    <a:pos x="34" y="26"/>
                  </a:cxn>
                  <a:cxn ang="0">
                    <a:pos x="52" y="16"/>
                  </a:cxn>
                  <a:cxn ang="0">
                    <a:pos x="52" y="16"/>
                  </a:cxn>
                  <a:cxn ang="0">
                    <a:pos x="55" y="13"/>
                  </a:cxn>
                  <a:cxn ang="0">
                    <a:pos x="57" y="10"/>
                  </a:cxn>
                  <a:cxn ang="0">
                    <a:pos x="57" y="10"/>
                  </a:cxn>
                  <a:cxn ang="0">
                    <a:pos x="59" y="5"/>
                  </a:cxn>
                  <a:cxn ang="0">
                    <a:pos x="57" y="0"/>
                  </a:cxn>
                  <a:cxn ang="0">
                    <a:pos x="57" y="0"/>
                  </a:cxn>
                </a:cxnLst>
                <a:rect l="0" t="0" r="r" b="b"/>
                <a:pathLst>
                  <a:path w="59" h="37">
                    <a:moveTo>
                      <a:pt x="57" y="0"/>
                    </a:moveTo>
                    <a:lnTo>
                      <a:pt x="57" y="0"/>
                    </a:lnTo>
                    <a:lnTo>
                      <a:pt x="59" y="5"/>
                    </a:lnTo>
                    <a:lnTo>
                      <a:pt x="59" y="10"/>
                    </a:lnTo>
                    <a:lnTo>
                      <a:pt x="59" y="10"/>
                    </a:lnTo>
                    <a:lnTo>
                      <a:pt x="55" y="13"/>
                    </a:lnTo>
                    <a:lnTo>
                      <a:pt x="52" y="16"/>
                    </a:lnTo>
                    <a:lnTo>
                      <a:pt x="34" y="26"/>
                    </a:lnTo>
                    <a:lnTo>
                      <a:pt x="16" y="36"/>
                    </a:lnTo>
                    <a:lnTo>
                      <a:pt x="16" y="36"/>
                    </a:lnTo>
                    <a:lnTo>
                      <a:pt x="13" y="37"/>
                    </a:lnTo>
                    <a:lnTo>
                      <a:pt x="6" y="37"/>
                    </a:lnTo>
                    <a:lnTo>
                      <a:pt x="6" y="37"/>
                    </a:lnTo>
                    <a:lnTo>
                      <a:pt x="3" y="34"/>
                    </a:lnTo>
                    <a:lnTo>
                      <a:pt x="0" y="31"/>
                    </a:lnTo>
                    <a:lnTo>
                      <a:pt x="0" y="31"/>
                    </a:lnTo>
                    <a:lnTo>
                      <a:pt x="3" y="34"/>
                    </a:lnTo>
                    <a:lnTo>
                      <a:pt x="8" y="37"/>
                    </a:lnTo>
                    <a:lnTo>
                      <a:pt x="8" y="37"/>
                    </a:lnTo>
                    <a:lnTo>
                      <a:pt x="11" y="37"/>
                    </a:lnTo>
                    <a:lnTo>
                      <a:pt x="16" y="36"/>
                    </a:lnTo>
                    <a:lnTo>
                      <a:pt x="34" y="26"/>
                    </a:lnTo>
                    <a:lnTo>
                      <a:pt x="52" y="16"/>
                    </a:lnTo>
                    <a:lnTo>
                      <a:pt x="52" y="16"/>
                    </a:lnTo>
                    <a:lnTo>
                      <a:pt x="55" y="13"/>
                    </a:lnTo>
                    <a:lnTo>
                      <a:pt x="57" y="10"/>
                    </a:lnTo>
                    <a:lnTo>
                      <a:pt x="57" y="10"/>
                    </a:lnTo>
                    <a:lnTo>
                      <a:pt x="59" y="5"/>
                    </a:lnTo>
                    <a:lnTo>
                      <a:pt x="57" y="0"/>
                    </a:lnTo>
                    <a:lnTo>
                      <a:pt x="57" y="0"/>
                    </a:lnTo>
                    <a:close/>
                  </a:path>
                </a:pathLst>
              </a:custGeom>
              <a:solidFill>
                <a:srgbClr val="515150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71" name="Freeform 3857"/>
              <p:cNvSpPr/>
              <p:nvPr/>
            </p:nvSpPr>
            <p:spPr bwMode="auto">
              <a:xfrm>
                <a:off x="2401888" y="2293938"/>
                <a:ext cx="58738" cy="52388"/>
              </a:xfrm>
              <a:custGeom>
                <a:avLst/>
                <a:gdLst/>
                <a:ahLst/>
                <a:cxnLst>
                  <a:cxn ang="0">
                    <a:pos x="72" y="29"/>
                  </a:cxn>
                  <a:cxn ang="0">
                    <a:pos x="72" y="29"/>
                  </a:cxn>
                  <a:cxn ang="0">
                    <a:pos x="73" y="34"/>
                  </a:cxn>
                  <a:cxn ang="0">
                    <a:pos x="73" y="39"/>
                  </a:cxn>
                  <a:cxn ang="0">
                    <a:pos x="70" y="42"/>
                  </a:cxn>
                  <a:cxn ang="0">
                    <a:pos x="67" y="46"/>
                  </a:cxn>
                  <a:cxn ang="0">
                    <a:pos x="31" y="65"/>
                  </a:cxn>
                  <a:cxn ang="0">
                    <a:pos x="31" y="65"/>
                  </a:cxn>
                  <a:cxn ang="0">
                    <a:pos x="26" y="67"/>
                  </a:cxn>
                  <a:cxn ang="0">
                    <a:pos x="21" y="67"/>
                  </a:cxn>
                  <a:cxn ang="0">
                    <a:pos x="18" y="65"/>
                  </a:cxn>
                  <a:cxn ang="0">
                    <a:pos x="15" y="60"/>
                  </a:cxn>
                  <a:cxn ang="0">
                    <a:pos x="2" y="38"/>
                  </a:cxn>
                  <a:cxn ang="0">
                    <a:pos x="2" y="38"/>
                  </a:cxn>
                  <a:cxn ang="0">
                    <a:pos x="0" y="33"/>
                  </a:cxn>
                  <a:cxn ang="0">
                    <a:pos x="0" y="28"/>
                  </a:cxn>
                  <a:cxn ang="0">
                    <a:pos x="3" y="25"/>
                  </a:cxn>
                  <a:cxn ang="0">
                    <a:pos x="6" y="21"/>
                  </a:cxn>
                  <a:cxn ang="0">
                    <a:pos x="42" y="2"/>
                  </a:cxn>
                  <a:cxn ang="0">
                    <a:pos x="42" y="2"/>
                  </a:cxn>
                  <a:cxn ang="0">
                    <a:pos x="47" y="0"/>
                  </a:cxn>
                  <a:cxn ang="0">
                    <a:pos x="52" y="0"/>
                  </a:cxn>
                  <a:cxn ang="0">
                    <a:pos x="55" y="3"/>
                  </a:cxn>
                  <a:cxn ang="0">
                    <a:pos x="59" y="7"/>
                  </a:cxn>
                  <a:cxn ang="0">
                    <a:pos x="72" y="29"/>
                  </a:cxn>
                </a:cxnLst>
                <a:rect l="0" t="0" r="r" b="b"/>
                <a:pathLst>
                  <a:path w="73" h="67">
                    <a:moveTo>
                      <a:pt x="72" y="29"/>
                    </a:moveTo>
                    <a:lnTo>
                      <a:pt x="72" y="29"/>
                    </a:lnTo>
                    <a:lnTo>
                      <a:pt x="73" y="34"/>
                    </a:lnTo>
                    <a:lnTo>
                      <a:pt x="73" y="39"/>
                    </a:lnTo>
                    <a:lnTo>
                      <a:pt x="70" y="42"/>
                    </a:lnTo>
                    <a:lnTo>
                      <a:pt x="67" y="46"/>
                    </a:lnTo>
                    <a:lnTo>
                      <a:pt x="31" y="65"/>
                    </a:lnTo>
                    <a:lnTo>
                      <a:pt x="31" y="65"/>
                    </a:lnTo>
                    <a:lnTo>
                      <a:pt x="26" y="67"/>
                    </a:lnTo>
                    <a:lnTo>
                      <a:pt x="21" y="67"/>
                    </a:lnTo>
                    <a:lnTo>
                      <a:pt x="18" y="65"/>
                    </a:lnTo>
                    <a:lnTo>
                      <a:pt x="15" y="60"/>
                    </a:lnTo>
                    <a:lnTo>
                      <a:pt x="2" y="38"/>
                    </a:lnTo>
                    <a:lnTo>
                      <a:pt x="2" y="38"/>
                    </a:lnTo>
                    <a:lnTo>
                      <a:pt x="0" y="33"/>
                    </a:lnTo>
                    <a:lnTo>
                      <a:pt x="0" y="28"/>
                    </a:lnTo>
                    <a:lnTo>
                      <a:pt x="3" y="25"/>
                    </a:lnTo>
                    <a:lnTo>
                      <a:pt x="6" y="21"/>
                    </a:lnTo>
                    <a:lnTo>
                      <a:pt x="42" y="2"/>
                    </a:lnTo>
                    <a:lnTo>
                      <a:pt x="42" y="2"/>
                    </a:lnTo>
                    <a:lnTo>
                      <a:pt x="47" y="0"/>
                    </a:lnTo>
                    <a:lnTo>
                      <a:pt x="52" y="0"/>
                    </a:lnTo>
                    <a:lnTo>
                      <a:pt x="55" y="3"/>
                    </a:lnTo>
                    <a:lnTo>
                      <a:pt x="59" y="7"/>
                    </a:lnTo>
                    <a:lnTo>
                      <a:pt x="72" y="29"/>
                    </a:lnTo>
                    <a:close/>
                  </a:path>
                </a:pathLst>
              </a:custGeom>
              <a:solidFill>
                <a:srgbClr val="CCCCCC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72" name="Freeform 3858"/>
              <p:cNvSpPr/>
              <p:nvPr/>
            </p:nvSpPr>
            <p:spPr bwMode="auto">
              <a:xfrm>
                <a:off x="2430463" y="2220913"/>
                <a:ext cx="82550" cy="98425"/>
              </a:xfrm>
              <a:custGeom>
                <a:avLst/>
                <a:gdLst/>
                <a:ahLst/>
                <a:cxnLst>
                  <a:cxn ang="0">
                    <a:pos x="44" y="2"/>
                  </a:cxn>
                  <a:cxn ang="0">
                    <a:pos x="7" y="23"/>
                  </a:cxn>
                  <a:cxn ang="0">
                    <a:pos x="7" y="23"/>
                  </a:cxn>
                  <a:cxn ang="0">
                    <a:pos x="3" y="24"/>
                  </a:cxn>
                  <a:cxn ang="0">
                    <a:pos x="2" y="29"/>
                  </a:cxn>
                  <a:cxn ang="0">
                    <a:pos x="0" y="34"/>
                  </a:cxn>
                  <a:cxn ang="0">
                    <a:pos x="2" y="37"/>
                  </a:cxn>
                  <a:cxn ang="0">
                    <a:pos x="46" y="117"/>
                  </a:cxn>
                  <a:cxn ang="0">
                    <a:pos x="46" y="117"/>
                  </a:cxn>
                  <a:cxn ang="0">
                    <a:pos x="47" y="120"/>
                  </a:cxn>
                  <a:cxn ang="0">
                    <a:pos x="52" y="122"/>
                  </a:cxn>
                  <a:cxn ang="0">
                    <a:pos x="57" y="122"/>
                  </a:cxn>
                  <a:cxn ang="0">
                    <a:pos x="60" y="122"/>
                  </a:cxn>
                  <a:cxn ang="0">
                    <a:pos x="98" y="101"/>
                  </a:cxn>
                  <a:cxn ang="0">
                    <a:pos x="98" y="101"/>
                  </a:cxn>
                  <a:cxn ang="0">
                    <a:pos x="101" y="98"/>
                  </a:cxn>
                  <a:cxn ang="0">
                    <a:pos x="103" y="94"/>
                  </a:cxn>
                  <a:cxn ang="0">
                    <a:pos x="104" y="89"/>
                  </a:cxn>
                  <a:cxn ang="0">
                    <a:pos x="103" y="85"/>
                  </a:cxn>
                  <a:cxn ang="0">
                    <a:pos x="60" y="6"/>
                  </a:cxn>
                  <a:cxn ang="0">
                    <a:pos x="60" y="6"/>
                  </a:cxn>
                  <a:cxn ang="0">
                    <a:pos x="57" y="3"/>
                  </a:cxn>
                  <a:cxn ang="0">
                    <a:pos x="52" y="2"/>
                  </a:cxn>
                  <a:cxn ang="0">
                    <a:pos x="47" y="0"/>
                  </a:cxn>
                  <a:cxn ang="0">
                    <a:pos x="44" y="2"/>
                  </a:cxn>
                  <a:cxn ang="0">
                    <a:pos x="44" y="2"/>
                  </a:cxn>
                </a:cxnLst>
                <a:rect l="0" t="0" r="r" b="b"/>
                <a:pathLst>
                  <a:path w="104" h="122">
                    <a:moveTo>
                      <a:pt x="44" y="2"/>
                    </a:moveTo>
                    <a:lnTo>
                      <a:pt x="7" y="23"/>
                    </a:lnTo>
                    <a:lnTo>
                      <a:pt x="7" y="23"/>
                    </a:lnTo>
                    <a:lnTo>
                      <a:pt x="3" y="24"/>
                    </a:lnTo>
                    <a:lnTo>
                      <a:pt x="2" y="29"/>
                    </a:lnTo>
                    <a:lnTo>
                      <a:pt x="0" y="34"/>
                    </a:lnTo>
                    <a:lnTo>
                      <a:pt x="2" y="37"/>
                    </a:lnTo>
                    <a:lnTo>
                      <a:pt x="46" y="117"/>
                    </a:lnTo>
                    <a:lnTo>
                      <a:pt x="46" y="117"/>
                    </a:lnTo>
                    <a:lnTo>
                      <a:pt x="47" y="120"/>
                    </a:lnTo>
                    <a:lnTo>
                      <a:pt x="52" y="122"/>
                    </a:lnTo>
                    <a:lnTo>
                      <a:pt x="57" y="122"/>
                    </a:lnTo>
                    <a:lnTo>
                      <a:pt x="60" y="122"/>
                    </a:lnTo>
                    <a:lnTo>
                      <a:pt x="98" y="101"/>
                    </a:lnTo>
                    <a:lnTo>
                      <a:pt x="98" y="101"/>
                    </a:lnTo>
                    <a:lnTo>
                      <a:pt x="101" y="98"/>
                    </a:lnTo>
                    <a:lnTo>
                      <a:pt x="103" y="94"/>
                    </a:lnTo>
                    <a:lnTo>
                      <a:pt x="104" y="89"/>
                    </a:lnTo>
                    <a:lnTo>
                      <a:pt x="103" y="85"/>
                    </a:lnTo>
                    <a:lnTo>
                      <a:pt x="60" y="6"/>
                    </a:lnTo>
                    <a:lnTo>
                      <a:pt x="60" y="6"/>
                    </a:lnTo>
                    <a:lnTo>
                      <a:pt x="57" y="3"/>
                    </a:lnTo>
                    <a:lnTo>
                      <a:pt x="52" y="2"/>
                    </a:lnTo>
                    <a:lnTo>
                      <a:pt x="47" y="0"/>
                    </a:lnTo>
                    <a:lnTo>
                      <a:pt x="44" y="2"/>
                    </a:lnTo>
                    <a:lnTo>
                      <a:pt x="44" y="2"/>
                    </a:lnTo>
                    <a:close/>
                  </a:path>
                </a:pathLst>
              </a:custGeom>
              <a:solidFill>
                <a:srgbClr val="CCCCCC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73" name="Freeform 3859"/>
              <p:cNvSpPr/>
              <p:nvPr/>
            </p:nvSpPr>
            <p:spPr bwMode="auto">
              <a:xfrm>
                <a:off x="2465388" y="2289175"/>
                <a:ext cx="47625" cy="30163"/>
              </a:xfrm>
              <a:custGeom>
                <a:avLst/>
                <a:gdLst/>
                <a:ahLst/>
                <a:cxnLst>
                  <a:cxn ang="0">
                    <a:pos x="0" y="32"/>
                  </a:cxn>
                  <a:cxn ang="0">
                    <a:pos x="0" y="32"/>
                  </a:cxn>
                  <a:cxn ang="0">
                    <a:pos x="1" y="35"/>
                  </a:cxn>
                  <a:cxn ang="0">
                    <a:pos x="6" y="37"/>
                  </a:cxn>
                  <a:cxn ang="0">
                    <a:pos x="6" y="37"/>
                  </a:cxn>
                  <a:cxn ang="0">
                    <a:pos x="11" y="37"/>
                  </a:cxn>
                  <a:cxn ang="0">
                    <a:pos x="16" y="35"/>
                  </a:cxn>
                  <a:cxn ang="0">
                    <a:pos x="34" y="26"/>
                  </a:cxn>
                  <a:cxn ang="0">
                    <a:pos x="50" y="16"/>
                  </a:cxn>
                  <a:cxn ang="0">
                    <a:pos x="50" y="16"/>
                  </a:cxn>
                  <a:cxn ang="0">
                    <a:pos x="55" y="14"/>
                  </a:cxn>
                  <a:cxn ang="0">
                    <a:pos x="57" y="9"/>
                  </a:cxn>
                  <a:cxn ang="0">
                    <a:pos x="57" y="9"/>
                  </a:cxn>
                  <a:cxn ang="0">
                    <a:pos x="58" y="4"/>
                  </a:cxn>
                  <a:cxn ang="0">
                    <a:pos x="57" y="0"/>
                  </a:cxn>
                  <a:cxn ang="0">
                    <a:pos x="57" y="0"/>
                  </a:cxn>
                  <a:cxn ang="0">
                    <a:pos x="58" y="4"/>
                  </a:cxn>
                  <a:cxn ang="0">
                    <a:pos x="57" y="9"/>
                  </a:cxn>
                  <a:cxn ang="0">
                    <a:pos x="57" y="9"/>
                  </a:cxn>
                  <a:cxn ang="0">
                    <a:pos x="55" y="14"/>
                  </a:cxn>
                  <a:cxn ang="0">
                    <a:pos x="50" y="17"/>
                  </a:cxn>
                  <a:cxn ang="0">
                    <a:pos x="34" y="27"/>
                  </a:cxn>
                  <a:cxn ang="0">
                    <a:pos x="16" y="35"/>
                  </a:cxn>
                  <a:cxn ang="0">
                    <a:pos x="16" y="35"/>
                  </a:cxn>
                  <a:cxn ang="0">
                    <a:pos x="11" y="37"/>
                  </a:cxn>
                  <a:cxn ang="0">
                    <a:pos x="6" y="37"/>
                  </a:cxn>
                  <a:cxn ang="0">
                    <a:pos x="6" y="37"/>
                  </a:cxn>
                  <a:cxn ang="0">
                    <a:pos x="1" y="35"/>
                  </a:cxn>
                  <a:cxn ang="0">
                    <a:pos x="0" y="32"/>
                  </a:cxn>
                  <a:cxn ang="0">
                    <a:pos x="0" y="32"/>
                  </a:cxn>
                </a:cxnLst>
                <a:rect l="0" t="0" r="r" b="b"/>
                <a:pathLst>
                  <a:path w="58" h="37">
                    <a:moveTo>
                      <a:pt x="0" y="32"/>
                    </a:moveTo>
                    <a:lnTo>
                      <a:pt x="0" y="32"/>
                    </a:lnTo>
                    <a:lnTo>
                      <a:pt x="1" y="35"/>
                    </a:lnTo>
                    <a:lnTo>
                      <a:pt x="6" y="37"/>
                    </a:lnTo>
                    <a:lnTo>
                      <a:pt x="6" y="37"/>
                    </a:lnTo>
                    <a:lnTo>
                      <a:pt x="11" y="37"/>
                    </a:lnTo>
                    <a:lnTo>
                      <a:pt x="16" y="35"/>
                    </a:lnTo>
                    <a:lnTo>
                      <a:pt x="34" y="26"/>
                    </a:lnTo>
                    <a:lnTo>
                      <a:pt x="50" y="16"/>
                    </a:lnTo>
                    <a:lnTo>
                      <a:pt x="50" y="16"/>
                    </a:lnTo>
                    <a:lnTo>
                      <a:pt x="55" y="14"/>
                    </a:lnTo>
                    <a:lnTo>
                      <a:pt x="57" y="9"/>
                    </a:lnTo>
                    <a:lnTo>
                      <a:pt x="57" y="9"/>
                    </a:lnTo>
                    <a:lnTo>
                      <a:pt x="58" y="4"/>
                    </a:lnTo>
                    <a:lnTo>
                      <a:pt x="57" y="0"/>
                    </a:lnTo>
                    <a:lnTo>
                      <a:pt x="57" y="0"/>
                    </a:lnTo>
                    <a:lnTo>
                      <a:pt x="58" y="4"/>
                    </a:lnTo>
                    <a:lnTo>
                      <a:pt x="57" y="9"/>
                    </a:lnTo>
                    <a:lnTo>
                      <a:pt x="57" y="9"/>
                    </a:lnTo>
                    <a:lnTo>
                      <a:pt x="55" y="14"/>
                    </a:lnTo>
                    <a:lnTo>
                      <a:pt x="50" y="17"/>
                    </a:lnTo>
                    <a:lnTo>
                      <a:pt x="34" y="27"/>
                    </a:lnTo>
                    <a:lnTo>
                      <a:pt x="16" y="35"/>
                    </a:lnTo>
                    <a:lnTo>
                      <a:pt x="16" y="35"/>
                    </a:lnTo>
                    <a:lnTo>
                      <a:pt x="11" y="37"/>
                    </a:lnTo>
                    <a:lnTo>
                      <a:pt x="6" y="37"/>
                    </a:lnTo>
                    <a:lnTo>
                      <a:pt x="6" y="37"/>
                    </a:lnTo>
                    <a:lnTo>
                      <a:pt x="1" y="35"/>
                    </a:lnTo>
                    <a:lnTo>
                      <a:pt x="0" y="32"/>
                    </a:lnTo>
                    <a:lnTo>
                      <a:pt x="0" y="32"/>
                    </a:lnTo>
                    <a:close/>
                  </a:path>
                </a:pathLst>
              </a:custGeom>
              <a:solidFill>
                <a:srgbClr val="515150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74" name="Freeform 3860"/>
              <p:cNvSpPr/>
              <p:nvPr/>
            </p:nvSpPr>
            <p:spPr bwMode="auto">
              <a:xfrm>
                <a:off x="2506663" y="2238375"/>
                <a:ext cx="55563" cy="52388"/>
              </a:xfrm>
              <a:custGeom>
                <a:avLst/>
                <a:gdLst/>
                <a:ahLst/>
                <a:cxnLst>
                  <a:cxn ang="0">
                    <a:pos x="72" y="29"/>
                  </a:cxn>
                  <a:cxn ang="0">
                    <a:pos x="72" y="29"/>
                  </a:cxn>
                  <a:cxn ang="0">
                    <a:pos x="72" y="33"/>
                  </a:cxn>
                  <a:cxn ang="0">
                    <a:pos x="72" y="38"/>
                  </a:cxn>
                  <a:cxn ang="0">
                    <a:pos x="70" y="42"/>
                  </a:cxn>
                  <a:cxn ang="0">
                    <a:pos x="67" y="46"/>
                  </a:cxn>
                  <a:cxn ang="0">
                    <a:pos x="29" y="65"/>
                  </a:cxn>
                  <a:cxn ang="0">
                    <a:pos x="29" y="65"/>
                  </a:cxn>
                  <a:cxn ang="0">
                    <a:pos x="25" y="67"/>
                  </a:cxn>
                  <a:cxn ang="0">
                    <a:pos x="21" y="65"/>
                  </a:cxn>
                  <a:cxn ang="0">
                    <a:pos x="16" y="64"/>
                  </a:cxn>
                  <a:cxn ang="0">
                    <a:pos x="13" y="60"/>
                  </a:cxn>
                  <a:cxn ang="0">
                    <a:pos x="0" y="38"/>
                  </a:cxn>
                  <a:cxn ang="0">
                    <a:pos x="0" y="38"/>
                  </a:cxn>
                  <a:cxn ang="0">
                    <a:pos x="0" y="33"/>
                  </a:cxn>
                  <a:cxn ang="0">
                    <a:pos x="0" y="28"/>
                  </a:cxn>
                  <a:cxn ang="0">
                    <a:pos x="2" y="24"/>
                  </a:cxn>
                  <a:cxn ang="0">
                    <a:pos x="5" y="21"/>
                  </a:cxn>
                  <a:cxn ang="0">
                    <a:pos x="43" y="0"/>
                  </a:cxn>
                  <a:cxn ang="0">
                    <a:pos x="43" y="0"/>
                  </a:cxn>
                  <a:cxn ang="0">
                    <a:pos x="47" y="0"/>
                  </a:cxn>
                  <a:cxn ang="0">
                    <a:pos x="51" y="0"/>
                  </a:cxn>
                  <a:cxn ang="0">
                    <a:pos x="56" y="2"/>
                  </a:cxn>
                  <a:cxn ang="0">
                    <a:pos x="59" y="5"/>
                  </a:cxn>
                  <a:cxn ang="0">
                    <a:pos x="72" y="29"/>
                  </a:cxn>
                </a:cxnLst>
                <a:rect l="0" t="0" r="r" b="b"/>
                <a:pathLst>
                  <a:path w="72" h="67">
                    <a:moveTo>
                      <a:pt x="72" y="29"/>
                    </a:moveTo>
                    <a:lnTo>
                      <a:pt x="72" y="29"/>
                    </a:lnTo>
                    <a:lnTo>
                      <a:pt x="72" y="33"/>
                    </a:lnTo>
                    <a:lnTo>
                      <a:pt x="72" y="38"/>
                    </a:lnTo>
                    <a:lnTo>
                      <a:pt x="70" y="42"/>
                    </a:lnTo>
                    <a:lnTo>
                      <a:pt x="67" y="46"/>
                    </a:lnTo>
                    <a:lnTo>
                      <a:pt x="29" y="65"/>
                    </a:lnTo>
                    <a:lnTo>
                      <a:pt x="29" y="65"/>
                    </a:lnTo>
                    <a:lnTo>
                      <a:pt x="25" y="67"/>
                    </a:lnTo>
                    <a:lnTo>
                      <a:pt x="21" y="65"/>
                    </a:lnTo>
                    <a:lnTo>
                      <a:pt x="16" y="64"/>
                    </a:lnTo>
                    <a:lnTo>
                      <a:pt x="13" y="60"/>
                    </a:lnTo>
                    <a:lnTo>
                      <a:pt x="0" y="38"/>
                    </a:lnTo>
                    <a:lnTo>
                      <a:pt x="0" y="38"/>
                    </a:lnTo>
                    <a:lnTo>
                      <a:pt x="0" y="33"/>
                    </a:lnTo>
                    <a:lnTo>
                      <a:pt x="0" y="28"/>
                    </a:lnTo>
                    <a:lnTo>
                      <a:pt x="2" y="24"/>
                    </a:lnTo>
                    <a:lnTo>
                      <a:pt x="5" y="21"/>
                    </a:lnTo>
                    <a:lnTo>
                      <a:pt x="43" y="0"/>
                    </a:lnTo>
                    <a:lnTo>
                      <a:pt x="43" y="0"/>
                    </a:lnTo>
                    <a:lnTo>
                      <a:pt x="47" y="0"/>
                    </a:lnTo>
                    <a:lnTo>
                      <a:pt x="51" y="0"/>
                    </a:lnTo>
                    <a:lnTo>
                      <a:pt x="56" y="2"/>
                    </a:lnTo>
                    <a:lnTo>
                      <a:pt x="59" y="5"/>
                    </a:lnTo>
                    <a:lnTo>
                      <a:pt x="72" y="29"/>
                    </a:lnTo>
                    <a:close/>
                  </a:path>
                </a:pathLst>
              </a:custGeom>
              <a:solidFill>
                <a:srgbClr val="CCCCCC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75" name="Freeform 3861"/>
              <p:cNvSpPr/>
              <p:nvPr/>
            </p:nvSpPr>
            <p:spPr bwMode="auto">
              <a:xfrm>
                <a:off x="2311400" y="2373313"/>
                <a:ext cx="46038" cy="28575"/>
              </a:xfrm>
              <a:custGeom>
                <a:avLst/>
                <a:gdLst/>
                <a:ahLst/>
                <a:cxnLst>
                  <a:cxn ang="0">
                    <a:pos x="57" y="0"/>
                  </a:cxn>
                  <a:cxn ang="0">
                    <a:pos x="57" y="0"/>
                  </a:cxn>
                  <a:cxn ang="0">
                    <a:pos x="59" y="5"/>
                  </a:cxn>
                  <a:cxn ang="0">
                    <a:pos x="59" y="10"/>
                  </a:cxn>
                  <a:cxn ang="0">
                    <a:pos x="59" y="10"/>
                  </a:cxn>
                  <a:cxn ang="0">
                    <a:pos x="56" y="15"/>
                  </a:cxn>
                  <a:cxn ang="0">
                    <a:pos x="52" y="18"/>
                  </a:cxn>
                  <a:cxn ang="0">
                    <a:pos x="34" y="28"/>
                  </a:cxn>
                  <a:cxn ang="0">
                    <a:pos x="18" y="36"/>
                  </a:cxn>
                  <a:cxn ang="0">
                    <a:pos x="18" y="36"/>
                  </a:cxn>
                  <a:cxn ang="0">
                    <a:pos x="13" y="38"/>
                  </a:cxn>
                  <a:cxn ang="0">
                    <a:pos x="8" y="38"/>
                  </a:cxn>
                  <a:cxn ang="0">
                    <a:pos x="8" y="38"/>
                  </a:cxn>
                  <a:cxn ang="0">
                    <a:pos x="3" y="36"/>
                  </a:cxn>
                  <a:cxn ang="0">
                    <a:pos x="0" y="33"/>
                  </a:cxn>
                  <a:cxn ang="0">
                    <a:pos x="0" y="33"/>
                  </a:cxn>
                  <a:cxn ang="0">
                    <a:pos x="3" y="36"/>
                  </a:cxn>
                  <a:cxn ang="0">
                    <a:pos x="8" y="38"/>
                  </a:cxn>
                  <a:cxn ang="0">
                    <a:pos x="8" y="38"/>
                  </a:cxn>
                  <a:cxn ang="0">
                    <a:pos x="13" y="38"/>
                  </a:cxn>
                  <a:cxn ang="0">
                    <a:pos x="18" y="36"/>
                  </a:cxn>
                  <a:cxn ang="0">
                    <a:pos x="34" y="26"/>
                  </a:cxn>
                  <a:cxn ang="0">
                    <a:pos x="52" y="18"/>
                  </a:cxn>
                  <a:cxn ang="0">
                    <a:pos x="52" y="18"/>
                  </a:cxn>
                  <a:cxn ang="0">
                    <a:pos x="56" y="15"/>
                  </a:cxn>
                  <a:cxn ang="0">
                    <a:pos x="59" y="10"/>
                  </a:cxn>
                  <a:cxn ang="0">
                    <a:pos x="59" y="10"/>
                  </a:cxn>
                  <a:cxn ang="0">
                    <a:pos x="59" y="5"/>
                  </a:cxn>
                  <a:cxn ang="0">
                    <a:pos x="57" y="0"/>
                  </a:cxn>
                  <a:cxn ang="0">
                    <a:pos x="57" y="0"/>
                  </a:cxn>
                </a:cxnLst>
                <a:rect l="0" t="0" r="r" b="b"/>
                <a:pathLst>
                  <a:path w="59" h="38">
                    <a:moveTo>
                      <a:pt x="57" y="0"/>
                    </a:moveTo>
                    <a:lnTo>
                      <a:pt x="57" y="0"/>
                    </a:lnTo>
                    <a:lnTo>
                      <a:pt x="59" y="5"/>
                    </a:lnTo>
                    <a:lnTo>
                      <a:pt x="59" y="10"/>
                    </a:lnTo>
                    <a:lnTo>
                      <a:pt x="59" y="10"/>
                    </a:lnTo>
                    <a:lnTo>
                      <a:pt x="56" y="15"/>
                    </a:lnTo>
                    <a:lnTo>
                      <a:pt x="52" y="18"/>
                    </a:lnTo>
                    <a:lnTo>
                      <a:pt x="34" y="28"/>
                    </a:lnTo>
                    <a:lnTo>
                      <a:pt x="18" y="36"/>
                    </a:lnTo>
                    <a:lnTo>
                      <a:pt x="18" y="36"/>
                    </a:lnTo>
                    <a:lnTo>
                      <a:pt x="13" y="38"/>
                    </a:lnTo>
                    <a:lnTo>
                      <a:pt x="8" y="38"/>
                    </a:lnTo>
                    <a:lnTo>
                      <a:pt x="8" y="38"/>
                    </a:lnTo>
                    <a:lnTo>
                      <a:pt x="3" y="36"/>
                    </a:lnTo>
                    <a:lnTo>
                      <a:pt x="0" y="33"/>
                    </a:lnTo>
                    <a:lnTo>
                      <a:pt x="0" y="33"/>
                    </a:lnTo>
                    <a:lnTo>
                      <a:pt x="3" y="36"/>
                    </a:lnTo>
                    <a:lnTo>
                      <a:pt x="8" y="38"/>
                    </a:lnTo>
                    <a:lnTo>
                      <a:pt x="8" y="38"/>
                    </a:lnTo>
                    <a:lnTo>
                      <a:pt x="13" y="38"/>
                    </a:lnTo>
                    <a:lnTo>
                      <a:pt x="18" y="36"/>
                    </a:lnTo>
                    <a:lnTo>
                      <a:pt x="34" y="26"/>
                    </a:lnTo>
                    <a:lnTo>
                      <a:pt x="52" y="18"/>
                    </a:lnTo>
                    <a:lnTo>
                      <a:pt x="52" y="18"/>
                    </a:lnTo>
                    <a:lnTo>
                      <a:pt x="56" y="15"/>
                    </a:lnTo>
                    <a:lnTo>
                      <a:pt x="59" y="10"/>
                    </a:lnTo>
                    <a:lnTo>
                      <a:pt x="59" y="10"/>
                    </a:lnTo>
                    <a:lnTo>
                      <a:pt x="59" y="5"/>
                    </a:lnTo>
                    <a:lnTo>
                      <a:pt x="57" y="0"/>
                    </a:lnTo>
                    <a:lnTo>
                      <a:pt x="57" y="0"/>
                    </a:lnTo>
                    <a:close/>
                  </a:path>
                </a:pathLst>
              </a:custGeom>
              <a:solidFill>
                <a:srgbClr val="515150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76" name="Freeform 3862"/>
              <p:cNvSpPr/>
              <p:nvPr/>
            </p:nvSpPr>
            <p:spPr bwMode="auto">
              <a:xfrm>
                <a:off x="2362200" y="2346325"/>
                <a:ext cx="47625" cy="28575"/>
              </a:xfrm>
              <a:custGeom>
                <a:avLst/>
                <a:gdLst/>
                <a:ahLst/>
                <a:cxnLst>
                  <a:cxn ang="0">
                    <a:pos x="57" y="0"/>
                  </a:cxn>
                  <a:cxn ang="0">
                    <a:pos x="57" y="0"/>
                  </a:cxn>
                  <a:cxn ang="0">
                    <a:pos x="59" y="5"/>
                  </a:cxn>
                  <a:cxn ang="0">
                    <a:pos x="59" y="10"/>
                  </a:cxn>
                  <a:cxn ang="0">
                    <a:pos x="59" y="10"/>
                  </a:cxn>
                  <a:cxn ang="0">
                    <a:pos x="56" y="13"/>
                  </a:cxn>
                  <a:cxn ang="0">
                    <a:pos x="53" y="17"/>
                  </a:cxn>
                  <a:cxn ang="0">
                    <a:pos x="35" y="26"/>
                  </a:cxn>
                  <a:cxn ang="0">
                    <a:pos x="17" y="36"/>
                  </a:cxn>
                  <a:cxn ang="0">
                    <a:pos x="17" y="36"/>
                  </a:cxn>
                  <a:cxn ang="0">
                    <a:pos x="13" y="38"/>
                  </a:cxn>
                  <a:cxn ang="0">
                    <a:pos x="9" y="38"/>
                  </a:cxn>
                  <a:cxn ang="0">
                    <a:pos x="9" y="38"/>
                  </a:cxn>
                  <a:cxn ang="0">
                    <a:pos x="4" y="34"/>
                  </a:cxn>
                  <a:cxn ang="0">
                    <a:pos x="0" y="31"/>
                  </a:cxn>
                  <a:cxn ang="0">
                    <a:pos x="0" y="31"/>
                  </a:cxn>
                  <a:cxn ang="0">
                    <a:pos x="4" y="34"/>
                  </a:cxn>
                  <a:cxn ang="0">
                    <a:pos x="9" y="36"/>
                  </a:cxn>
                  <a:cxn ang="0">
                    <a:pos x="9" y="36"/>
                  </a:cxn>
                  <a:cxn ang="0">
                    <a:pos x="13" y="38"/>
                  </a:cxn>
                  <a:cxn ang="0">
                    <a:pos x="17" y="34"/>
                  </a:cxn>
                  <a:cxn ang="0">
                    <a:pos x="35" y="26"/>
                  </a:cxn>
                  <a:cxn ang="0">
                    <a:pos x="53" y="17"/>
                  </a:cxn>
                  <a:cxn ang="0">
                    <a:pos x="53" y="17"/>
                  </a:cxn>
                  <a:cxn ang="0">
                    <a:pos x="56" y="13"/>
                  </a:cxn>
                  <a:cxn ang="0">
                    <a:pos x="59" y="10"/>
                  </a:cxn>
                  <a:cxn ang="0">
                    <a:pos x="59" y="10"/>
                  </a:cxn>
                  <a:cxn ang="0">
                    <a:pos x="59" y="5"/>
                  </a:cxn>
                  <a:cxn ang="0">
                    <a:pos x="57" y="0"/>
                  </a:cxn>
                  <a:cxn ang="0">
                    <a:pos x="57" y="0"/>
                  </a:cxn>
                </a:cxnLst>
                <a:rect l="0" t="0" r="r" b="b"/>
                <a:pathLst>
                  <a:path w="59" h="38">
                    <a:moveTo>
                      <a:pt x="57" y="0"/>
                    </a:moveTo>
                    <a:lnTo>
                      <a:pt x="57" y="0"/>
                    </a:lnTo>
                    <a:lnTo>
                      <a:pt x="59" y="5"/>
                    </a:lnTo>
                    <a:lnTo>
                      <a:pt x="59" y="10"/>
                    </a:lnTo>
                    <a:lnTo>
                      <a:pt x="59" y="10"/>
                    </a:lnTo>
                    <a:lnTo>
                      <a:pt x="56" y="13"/>
                    </a:lnTo>
                    <a:lnTo>
                      <a:pt x="53" y="17"/>
                    </a:lnTo>
                    <a:lnTo>
                      <a:pt x="35" y="26"/>
                    </a:lnTo>
                    <a:lnTo>
                      <a:pt x="17" y="36"/>
                    </a:lnTo>
                    <a:lnTo>
                      <a:pt x="17" y="36"/>
                    </a:lnTo>
                    <a:lnTo>
                      <a:pt x="13" y="38"/>
                    </a:lnTo>
                    <a:lnTo>
                      <a:pt x="9" y="38"/>
                    </a:lnTo>
                    <a:lnTo>
                      <a:pt x="9" y="38"/>
                    </a:lnTo>
                    <a:lnTo>
                      <a:pt x="4" y="34"/>
                    </a:lnTo>
                    <a:lnTo>
                      <a:pt x="0" y="31"/>
                    </a:lnTo>
                    <a:lnTo>
                      <a:pt x="0" y="31"/>
                    </a:lnTo>
                    <a:lnTo>
                      <a:pt x="4" y="34"/>
                    </a:lnTo>
                    <a:lnTo>
                      <a:pt x="9" y="36"/>
                    </a:lnTo>
                    <a:lnTo>
                      <a:pt x="9" y="36"/>
                    </a:lnTo>
                    <a:lnTo>
                      <a:pt x="13" y="38"/>
                    </a:lnTo>
                    <a:lnTo>
                      <a:pt x="17" y="34"/>
                    </a:lnTo>
                    <a:lnTo>
                      <a:pt x="35" y="26"/>
                    </a:lnTo>
                    <a:lnTo>
                      <a:pt x="53" y="17"/>
                    </a:lnTo>
                    <a:lnTo>
                      <a:pt x="53" y="17"/>
                    </a:lnTo>
                    <a:lnTo>
                      <a:pt x="56" y="13"/>
                    </a:lnTo>
                    <a:lnTo>
                      <a:pt x="59" y="10"/>
                    </a:lnTo>
                    <a:lnTo>
                      <a:pt x="59" y="10"/>
                    </a:lnTo>
                    <a:lnTo>
                      <a:pt x="59" y="5"/>
                    </a:lnTo>
                    <a:lnTo>
                      <a:pt x="57" y="0"/>
                    </a:lnTo>
                    <a:lnTo>
                      <a:pt x="57" y="0"/>
                    </a:lnTo>
                    <a:close/>
                  </a:path>
                </a:pathLst>
              </a:custGeom>
              <a:solidFill>
                <a:srgbClr val="515150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77" name="Freeform 3863"/>
              <p:cNvSpPr/>
              <p:nvPr/>
            </p:nvSpPr>
            <p:spPr bwMode="auto">
              <a:xfrm>
                <a:off x="2414588" y="2317750"/>
                <a:ext cx="46038" cy="28575"/>
              </a:xfrm>
              <a:custGeom>
                <a:avLst/>
                <a:gdLst/>
                <a:ahLst/>
                <a:cxnLst>
                  <a:cxn ang="0">
                    <a:pos x="57" y="0"/>
                  </a:cxn>
                  <a:cxn ang="0">
                    <a:pos x="57" y="0"/>
                  </a:cxn>
                  <a:cxn ang="0">
                    <a:pos x="58" y="5"/>
                  </a:cxn>
                  <a:cxn ang="0">
                    <a:pos x="58" y="10"/>
                  </a:cxn>
                  <a:cxn ang="0">
                    <a:pos x="58" y="10"/>
                  </a:cxn>
                  <a:cxn ang="0">
                    <a:pos x="55" y="15"/>
                  </a:cxn>
                  <a:cxn ang="0">
                    <a:pos x="52" y="17"/>
                  </a:cxn>
                  <a:cxn ang="0">
                    <a:pos x="34" y="26"/>
                  </a:cxn>
                  <a:cxn ang="0">
                    <a:pos x="16" y="36"/>
                  </a:cxn>
                  <a:cxn ang="0">
                    <a:pos x="16" y="36"/>
                  </a:cxn>
                  <a:cxn ang="0">
                    <a:pos x="11" y="38"/>
                  </a:cxn>
                  <a:cxn ang="0">
                    <a:pos x="6" y="38"/>
                  </a:cxn>
                  <a:cxn ang="0">
                    <a:pos x="6" y="38"/>
                  </a:cxn>
                  <a:cxn ang="0">
                    <a:pos x="3" y="36"/>
                  </a:cxn>
                  <a:cxn ang="0">
                    <a:pos x="0" y="31"/>
                  </a:cxn>
                  <a:cxn ang="0">
                    <a:pos x="0" y="31"/>
                  </a:cxn>
                  <a:cxn ang="0">
                    <a:pos x="3" y="36"/>
                  </a:cxn>
                  <a:cxn ang="0">
                    <a:pos x="6" y="38"/>
                  </a:cxn>
                  <a:cxn ang="0">
                    <a:pos x="6" y="38"/>
                  </a:cxn>
                  <a:cxn ang="0">
                    <a:pos x="11" y="38"/>
                  </a:cxn>
                  <a:cxn ang="0">
                    <a:pos x="16" y="36"/>
                  </a:cxn>
                  <a:cxn ang="0">
                    <a:pos x="34" y="26"/>
                  </a:cxn>
                  <a:cxn ang="0">
                    <a:pos x="50" y="17"/>
                  </a:cxn>
                  <a:cxn ang="0">
                    <a:pos x="50" y="17"/>
                  </a:cxn>
                  <a:cxn ang="0">
                    <a:pos x="55" y="13"/>
                  </a:cxn>
                  <a:cxn ang="0">
                    <a:pos x="57" y="10"/>
                  </a:cxn>
                  <a:cxn ang="0">
                    <a:pos x="57" y="10"/>
                  </a:cxn>
                  <a:cxn ang="0">
                    <a:pos x="58" y="5"/>
                  </a:cxn>
                  <a:cxn ang="0">
                    <a:pos x="57" y="0"/>
                  </a:cxn>
                  <a:cxn ang="0">
                    <a:pos x="57" y="0"/>
                  </a:cxn>
                </a:cxnLst>
                <a:rect l="0" t="0" r="r" b="b"/>
                <a:pathLst>
                  <a:path w="58" h="38">
                    <a:moveTo>
                      <a:pt x="57" y="0"/>
                    </a:moveTo>
                    <a:lnTo>
                      <a:pt x="57" y="0"/>
                    </a:lnTo>
                    <a:lnTo>
                      <a:pt x="58" y="5"/>
                    </a:lnTo>
                    <a:lnTo>
                      <a:pt x="58" y="10"/>
                    </a:lnTo>
                    <a:lnTo>
                      <a:pt x="58" y="10"/>
                    </a:lnTo>
                    <a:lnTo>
                      <a:pt x="55" y="15"/>
                    </a:lnTo>
                    <a:lnTo>
                      <a:pt x="52" y="17"/>
                    </a:lnTo>
                    <a:lnTo>
                      <a:pt x="34" y="26"/>
                    </a:lnTo>
                    <a:lnTo>
                      <a:pt x="16" y="36"/>
                    </a:lnTo>
                    <a:lnTo>
                      <a:pt x="16" y="36"/>
                    </a:lnTo>
                    <a:lnTo>
                      <a:pt x="11" y="38"/>
                    </a:lnTo>
                    <a:lnTo>
                      <a:pt x="6" y="38"/>
                    </a:lnTo>
                    <a:lnTo>
                      <a:pt x="6" y="38"/>
                    </a:lnTo>
                    <a:lnTo>
                      <a:pt x="3" y="36"/>
                    </a:lnTo>
                    <a:lnTo>
                      <a:pt x="0" y="31"/>
                    </a:lnTo>
                    <a:lnTo>
                      <a:pt x="0" y="31"/>
                    </a:lnTo>
                    <a:lnTo>
                      <a:pt x="3" y="36"/>
                    </a:lnTo>
                    <a:lnTo>
                      <a:pt x="6" y="38"/>
                    </a:lnTo>
                    <a:lnTo>
                      <a:pt x="6" y="38"/>
                    </a:lnTo>
                    <a:lnTo>
                      <a:pt x="11" y="38"/>
                    </a:lnTo>
                    <a:lnTo>
                      <a:pt x="16" y="36"/>
                    </a:lnTo>
                    <a:lnTo>
                      <a:pt x="34" y="26"/>
                    </a:lnTo>
                    <a:lnTo>
                      <a:pt x="50" y="17"/>
                    </a:lnTo>
                    <a:lnTo>
                      <a:pt x="50" y="17"/>
                    </a:lnTo>
                    <a:lnTo>
                      <a:pt x="55" y="13"/>
                    </a:lnTo>
                    <a:lnTo>
                      <a:pt x="57" y="10"/>
                    </a:lnTo>
                    <a:lnTo>
                      <a:pt x="57" y="10"/>
                    </a:lnTo>
                    <a:lnTo>
                      <a:pt x="58" y="5"/>
                    </a:lnTo>
                    <a:lnTo>
                      <a:pt x="57" y="0"/>
                    </a:lnTo>
                    <a:lnTo>
                      <a:pt x="57" y="0"/>
                    </a:lnTo>
                    <a:close/>
                  </a:path>
                </a:pathLst>
              </a:custGeom>
              <a:solidFill>
                <a:srgbClr val="515150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78" name="Freeform 3864"/>
              <p:cNvSpPr/>
              <p:nvPr/>
            </p:nvSpPr>
            <p:spPr bwMode="auto">
              <a:xfrm>
                <a:off x="2516188" y="2262188"/>
                <a:ext cx="46038" cy="28575"/>
              </a:xfrm>
              <a:custGeom>
                <a:avLst/>
                <a:gdLst/>
                <a:ahLst/>
                <a:cxnLst>
                  <a:cxn ang="0">
                    <a:pos x="59" y="0"/>
                  </a:cxn>
                  <a:cxn ang="0">
                    <a:pos x="59" y="0"/>
                  </a:cxn>
                  <a:cxn ang="0">
                    <a:pos x="59" y="5"/>
                  </a:cxn>
                  <a:cxn ang="0">
                    <a:pos x="59" y="10"/>
                  </a:cxn>
                  <a:cxn ang="0">
                    <a:pos x="59" y="10"/>
                  </a:cxn>
                  <a:cxn ang="0">
                    <a:pos x="57" y="13"/>
                  </a:cxn>
                  <a:cxn ang="0">
                    <a:pos x="52" y="17"/>
                  </a:cxn>
                  <a:cxn ang="0">
                    <a:pos x="36" y="26"/>
                  </a:cxn>
                  <a:cxn ang="0">
                    <a:pos x="18" y="36"/>
                  </a:cxn>
                  <a:cxn ang="0">
                    <a:pos x="18" y="36"/>
                  </a:cxn>
                  <a:cxn ang="0">
                    <a:pos x="13" y="38"/>
                  </a:cxn>
                  <a:cxn ang="0">
                    <a:pos x="8" y="38"/>
                  </a:cxn>
                  <a:cxn ang="0">
                    <a:pos x="8" y="38"/>
                  </a:cxn>
                  <a:cxn ang="0">
                    <a:pos x="3" y="35"/>
                  </a:cxn>
                  <a:cxn ang="0">
                    <a:pos x="0" y="31"/>
                  </a:cxn>
                  <a:cxn ang="0">
                    <a:pos x="0" y="31"/>
                  </a:cxn>
                  <a:cxn ang="0">
                    <a:pos x="3" y="35"/>
                  </a:cxn>
                  <a:cxn ang="0">
                    <a:pos x="8" y="36"/>
                  </a:cxn>
                  <a:cxn ang="0">
                    <a:pos x="8" y="36"/>
                  </a:cxn>
                  <a:cxn ang="0">
                    <a:pos x="13" y="36"/>
                  </a:cxn>
                  <a:cxn ang="0">
                    <a:pos x="18" y="35"/>
                  </a:cxn>
                  <a:cxn ang="0">
                    <a:pos x="34" y="26"/>
                  </a:cxn>
                  <a:cxn ang="0">
                    <a:pos x="52" y="17"/>
                  </a:cxn>
                  <a:cxn ang="0">
                    <a:pos x="52" y="17"/>
                  </a:cxn>
                  <a:cxn ang="0">
                    <a:pos x="56" y="13"/>
                  </a:cxn>
                  <a:cxn ang="0">
                    <a:pos x="59" y="10"/>
                  </a:cxn>
                  <a:cxn ang="0">
                    <a:pos x="59" y="10"/>
                  </a:cxn>
                  <a:cxn ang="0">
                    <a:pos x="59" y="5"/>
                  </a:cxn>
                  <a:cxn ang="0">
                    <a:pos x="59" y="0"/>
                  </a:cxn>
                  <a:cxn ang="0">
                    <a:pos x="59" y="0"/>
                  </a:cxn>
                </a:cxnLst>
                <a:rect l="0" t="0" r="r" b="b"/>
                <a:pathLst>
                  <a:path w="59" h="38">
                    <a:moveTo>
                      <a:pt x="59" y="0"/>
                    </a:moveTo>
                    <a:lnTo>
                      <a:pt x="59" y="0"/>
                    </a:lnTo>
                    <a:lnTo>
                      <a:pt x="59" y="5"/>
                    </a:lnTo>
                    <a:lnTo>
                      <a:pt x="59" y="10"/>
                    </a:lnTo>
                    <a:lnTo>
                      <a:pt x="59" y="10"/>
                    </a:lnTo>
                    <a:lnTo>
                      <a:pt x="57" y="13"/>
                    </a:lnTo>
                    <a:lnTo>
                      <a:pt x="52" y="17"/>
                    </a:lnTo>
                    <a:lnTo>
                      <a:pt x="36" y="26"/>
                    </a:lnTo>
                    <a:lnTo>
                      <a:pt x="18" y="36"/>
                    </a:lnTo>
                    <a:lnTo>
                      <a:pt x="18" y="36"/>
                    </a:lnTo>
                    <a:lnTo>
                      <a:pt x="13" y="38"/>
                    </a:lnTo>
                    <a:lnTo>
                      <a:pt x="8" y="38"/>
                    </a:lnTo>
                    <a:lnTo>
                      <a:pt x="8" y="38"/>
                    </a:lnTo>
                    <a:lnTo>
                      <a:pt x="3" y="35"/>
                    </a:lnTo>
                    <a:lnTo>
                      <a:pt x="0" y="31"/>
                    </a:lnTo>
                    <a:lnTo>
                      <a:pt x="0" y="31"/>
                    </a:lnTo>
                    <a:lnTo>
                      <a:pt x="3" y="35"/>
                    </a:lnTo>
                    <a:lnTo>
                      <a:pt x="8" y="36"/>
                    </a:lnTo>
                    <a:lnTo>
                      <a:pt x="8" y="36"/>
                    </a:lnTo>
                    <a:lnTo>
                      <a:pt x="13" y="36"/>
                    </a:lnTo>
                    <a:lnTo>
                      <a:pt x="18" y="35"/>
                    </a:lnTo>
                    <a:lnTo>
                      <a:pt x="34" y="26"/>
                    </a:lnTo>
                    <a:lnTo>
                      <a:pt x="52" y="17"/>
                    </a:lnTo>
                    <a:lnTo>
                      <a:pt x="52" y="17"/>
                    </a:lnTo>
                    <a:lnTo>
                      <a:pt x="56" y="13"/>
                    </a:lnTo>
                    <a:lnTo>
                      <a:pt x="59" y="10"/>
                    </a:lnTo>
                    <a:lnTo>
                      <a:pt x="59" y="10"/>
                    </a:lnTo>
                    <a:lnTo>
                      <a:pt x="59" y="5"/>
                    </a:lnTo>
                    <a:lnTo>
                      <a:pt x="59" y="0"/>
                    </a:lnTo>
                    <a:lnTo>
                      <a:pt x="59" y="0"/>
                    </a:lnTo>
                    <a:close/>
                  </a:path>
                </a:pathLst>
              </a:custGeom>
              <a:solidFill>
                <a:srgbClr val="515150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pic>
            <p:nvPicPr>
              <p:cNvPr id="279" name="Picture 3865"/>
              <p:cNvPicPr>
                <a:picLocks noChangeAspect="1" noChangeArrowheads="1"/>
              </p:cNvPicPr>
              <p:nvPr/>
            </p:nvPicPr>
            <p:blipFill>
              <a:blip r:embed="rId7" cstate="print"/>
              <a:srcRect/>
              <a:stretch>
                <a:fillRect/>
              </a:stretch>
            </p:blipFill>
            <p:spPr bwMode="auto">
              <a:xfrm>
                <a:off x="2354263" y="1984375"/>
                <a:ext cx="77788" cy="571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280" name="Freeform 3866"/>
              <p:cNvSpPr>
                <a:spLocks noEditPoints="1"/>
              </p:cNvSpPr>
              <p:nvPr/>
            </p:nvSpPr>
            <p:spPr bwMode="auto">
              <a:xfrm>
                <a:off x="2360613" y="1989138"/>
                <a:ext cx="68263" cy="47625"/>
              </a:xfrm>
              <a:custGeom>
                <a:avLst/>
                <a:gdLst/>
                <a:ahLst/>
                <a:cxnLst>
                  <a:cxn ang="0">
                    <a:pos x="86" y="19"/>
                  </a:cxn>
                  <a:cxn ang="0">
                    <a:pos x="12" y="60"/>
                  </a:cxn>
                  <a:cxn ang="0">
                    <a:pos x="0" y="40"/>
                  </a:cxn>
                  <a:cxn ang="0">
                    <a:pos x="75" y="0"/>
                  </a:cxn>
                  <a:cxn ang="0">
                    <a:pos x="86" y="19"/>
                  </a:cxn>
                  <a:cxn ang="0">
                    <a:pos x="12" y="60"/>
                  </a:cxn>
                  <a:cxn ang="0">
                    <a:pos x="85" y="19"/>
                  </a:cxn>
                  <a:cxn ang="0">
                    <a:pos x="75" y="1"/>
                  </a:cxn>
                  <a:cxn ang="0">
                    <a:pos x="2" y="42"/>
                  </a:cxn>
                  <a:cxn ang="0">
                    <a:pos x="12" y="60"/>
                  </a:cxn>
                </a:cxnLst>
                <a:rect l="0" t="0" r="r" b="b"/>
                <a:pathLst>
                  <a:path w="86" h="60">
                    <a:moveTo>
                      <a:pt x="86" y="19"/>
                    </a:moveTo>
                    <a:lnTo>
                      <a:pt x="12" y="60"/>
                    </a:lnTo>
                    <a:lnTo>
                      <a:pt x="0" y="40"/>
                    </a:lnTo>
                    <a:lnTo>
                      <a:pt x="75" y="0"/>
                    </a:lnTo>
                    <a:lnTo>
                      <a:pt x="86" y="19"/>
                    </a:lnTo>
                    <a:close/>
                    <a:moveTo>
                      <a:pt x="12" y="60"/>
                    </a:moveTo>
                    <a:lnTo>
                      <a:pt x="85" y="19"/>
                    </a:lnTo>
                    <a:lnTo>
                      <a:pt x="75" y="1"/>
                    </a:lnTo>
                    <a:lnTo>
                      <a:pt x="2" y="42"/>
                    </a:lnTo>
                    <a:lnTo>
                      <a:pt x="12" y="60"/>
                    </a:lnTo>
                    <a:close/>
                  </a:path>
                </a:pathLst>
              </a:custGeom>
              <a:solidFill>
                <a:srgbClr val="523D26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81" name="Freeform 3867"/>
              <p:cNvSpPr/>
              <p:nvPr/>
            </p:nvSpPr>
            <p:spPr bwMode="auto">
              <a:xfrm>
                <a:off x="2374900" y="2012950"/>
                <a:ext cx="7938" cy="15875"/>
              </a:xfrm>
              <a:custGeom>
                <a:avLst/>
                <a:gdLst/>
                <a:ahLst/>
                <a:cxnLst>
                  <a:cxn ang="0">
                    <a:pos x="9" y="19"/>
                  </a:cxn>
                  <a:cxn ang="0">
                    <a:pos x="9" y="19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9" y="19"/>
                  </a:cxn>
                </a:cxnLst>
                <a:rect l="0" t="0" r="r" b="b"/>
                <a:pathLst>
                  <a:path w="9" h="19">
                    <a:moveTo>
                      <a:pt x="9" y="19"/>
                    </a:moveTo>
                    <a:lnTo>
                      <a:pt x="9" y="19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9" y="19"/>
                    </a:lnTo>
                    <a:close/>
                  </a:path>
                </a:pathLst>
              </a:custGeom>
              <a:solidFill>
                <a:srgbClr val="523D26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82" name="Freeform 3868"/>
              <p:cNvSpPr/>
              <p:nvPr/>
            </p:nvSpPr>
            <p:spPr bwMode="auto">
              <a:xfrm>
                <a:off x="2390775" y="2005013"/>
                <a:ext cx="7938" cy="15875"/>
              </a:xfrm>
              <a:custGeom>
                <a:avLst/>
                <a:gdLst/>
                <a:ahLst/>
                <a:cxnLst>
                  <a:cxn ang="0">
                    <a:pos x="10" y="19"/>
                  </a:cxn>
                  <a:cxn ang="0">
                    <a:pos x="10" y="19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10" y="19"/>
                  </a:cxn>
                </a:cxnLst>
                <a:rect l="0" t="0" r="r" b="b"/>
                <a:pathLst>
                  <a:path w="10" h="19">
                    <a:moveTo>
                      <a:pt x="10" y="19"/>
                    </a:moveTo>
                    <a:lnTo>
                      <a:pt x="10" y="19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10" y="19"/>
                    </a:lnTo>
                    <a:close/>
                  </a:path>
                </a:pathLst>
              </a:custGeom>
              <a:solidFill>
                <a:srgbClr val="523D26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83" name="Freeform 3869"/>
              <p:cNvSpPr/>
              <p:nvPr/>
            </p:nvSpPr>
            <p:spPr bwMode="auto">
              <a:xfrm>
                <a:off x="2405063" y="1998663"/>
                <a:ext cx="9525" cy="14288"/>
              </a:xfrm>
              <a:custGeom>
                <a:avLst/>
                <a:gdLst/>
                <a:ahLst/>
                <a:cxnLst>
                  <a:cxn ang="0">
                    <a:pos x="12" y="18"/>
                  </a:cxn>
                  <a:cxn ang="0">
                    <a:pos x="10" y="18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12" y="18"/>
                  </a:cxn>
                </a:cxnLst>
                <a:rect l="0" t="0" r="r" b="b"/>
                <a:pathLst>
                  <a:path w="12" h="18">
                    <a:moveTo>
                      <a:pt x="12" y="18"/>
                    </a:moveTo>
                    <a:lnTo>
                      <a:pt x="10" y="18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12" y="18"/>
                    </a:lnTo>
                    <a:close/>
                  </a:path>
                </a:pathLst>
              </a:custGeom>
              <a:solidFill>
                <a:srgbClr val="523D26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</p:grpSp>
      </p:grpSp>
      <p:sp>
        <p:nvSpPr>
          <p:cNvPr id="2" name="文本框 9"/>
          <p:cNvSpPr txBox="1"/>
          <p:nvPr/>
        </p:nvSpPr>
        <p:spPr>
          <a:xfrm>
            <a:off x="523135" y="175425"/>
            <a:ext cx="2900680" cy="44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135" dirty="0">
                <a:solidFill>
                  <a:srgbClr val="826C4A"/>
                </a:solidFill>
                <a:latin typeface="微软雅黑" panose="020B0503020204020204" charset="-122"/>
                <a:ea typeface="微软雅黑" panose="020B0503020204020204" charset="-122"/>
              </a:rPr>
              <a:t>点击添加文字内容标题</a:t>
            </a:r>
            <a:endParaRPr lang="zh-CN" altLang="en-US" sz="2135" dirty="0">
              <a:solidFill>
                <a:srgbClr val="826C4A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331470" y="265595"/>
            <a:ext cx="283845" cy="259715"/>
            <a:chOff x="3050307" y="3939558"/>
            <a:chExt cx="315129" cy="288032"/>
          </a:xfrm>
          <a:solidFill>
            <a:srgbClr val="826C4A"/>
          </a:solidFill>
        </p:grpSpPr>
        <p:sp>
          <p:nvSpPr>
            <p:cNvPr id="7" name="燕尾形 6"/>
            <p:cNvSpPr/>
            <p:nvPr/>
          </p:nvSpPr>
          <p:spPr>
            <a:xfrm>
              <a:off x="3050307" y="3939558"/>
              <a:ext cx="179848" cy="288032"/>
            </a:xfrm>
            <a:prstGeom prst="chevron">
              <a:avLst>
                <a:gd name="adj" fmla="val 5766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8" name="燕尾形 7"/>
            <p:cNvSpPr/>
            <p:nvPr/>
          </p:nvSpPr>
          <p:spPr>
            <a:xfrm>
              <a:off x="3185588" y="3939558"/>
              <a:ext cx="179848" cy="288032"/>
            </a:xfrm>
            <a:prstGeom prst="chevron">
              <a:avLst>
                <a:gd name="adj" fmla="val 5766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</p:spTree>
  </p:cSld>
  <p:clrMapOvr>
    <a:masterClrMapping/>
  </p:clrMapOvr>
  <p:transition advTm="2067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3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3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3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3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1000"/>
                                        <p:tgtEl>
                                          <p:spTgt spid="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1000"/>
                                        <p:tgtEl>
                                          <p:spTgt spid="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1000"/>
                                        <p:tgtEl>
                                          <p:spTgt spid="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1000"/>
                                        <p:tgtEl>
                                          <p:spTgt spid="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1000"/>
                                        <p:tgtEl>
                                          <p:spTgt spid="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1000"/>
                                        <p:tgtEl>
                                          <p:spTgt spid="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1000"/>
                                        <p:tgtEl>
                                          <p:spTgt spid="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1000"/>
                                        <p:tgtEl>
                                          <p:spTgt spid="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20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5" grpId="0" bldLvl="0" animBg="1"/>
      <p:bldP spid="195" grpId="0"/>
      <p:bldP spid="196" grpId="0"/>
      <p:bldP spid="197" grpId="0"/>
      <p:bldP spid="198" grpId="0"/>
      <p:bldP spid="199" grpId="0"/>
      <p:bldP spid="200" grpId="0"/>
      <p:bldP spid="201" grpId="0"/>
      <p:bldP spid="202" grpId="0"/>
      <p:bldP spid="203" grpId="0"/>
      <p:bldP spid="20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5"/>
          <p:cNvSpPr/>
          <p:nvPr/>
        </p:nvSpPr>
        <p:spPr bwMode="auto">
          <a:xfrm flipH="1">
            <a:off x="755131" y="2266334"/>
            <a:ext cx="2148606" cy="2166247"/>
          </a:xfrm>
          <a:custGeom>
            <a:avLst/>
            <a:gdLst>
              <a:gd name="T0" fmla="*/ 1356 w 1536"/>
              <a:gd name="T1" fmla="*/ 704 h 1536"/>
              <a:gd name="T2" fmla="*/ 1536 w 1536"/>
              <a:gd name="T3" fmla="*/ 647 h 1536"/>
              <a:gd name="T4" fmla="*/ 1466 w 1536"/>
              <a:gd name="T5" fmla="*/ 427 h 1536"/>
              <a:gd name="T6" fmla="*/ 1287 w 1536"/>
              <a:gd name="T7" fmla="*/ 483 h 1536"/>
              <a:gd name="T8" fmla="*/ 1139 w 1536"/>
              <a:gd name="T9" fmla="*/ 307 h 1536"/>
              <a:gd name="T10" fmla="*/ 1226 w 1536"/>
              <a:gd name="T11" fmla="*/ 140 h 1536"/>
              <a:gd name="T12" fmla="*/ 1021 w 1536"/>
              <a:gd name="T13" fmla="*/ 33 h 1536"/>
              <a:gd name="T14" fmla="*/ 933 w 1536"/>
              <a:gd name="T15" fmla="*/ 200 h 1536"/>
              <a:gd name="T16" fmla="*/ 704 w 1536"/>
              <a:gd name="T17" fmla="*/ 179 h 1536"/>
              <a:gd name="T18" fmla="*/ 647 w 1536"/>
              <a:gd name="T19" fmla="*/ 0 h 1536"/>
              <a:gd name="T20" fmla="*/ 427 w 1536"/>
              <a:gd name="T21" fmla="*/ 69 h 1536"/>
              <a:gd name="T22" fmla="*/ 483 w 1536"/>
              <a:gd name="T23" fmla="*/ 249 h 1536"/>
              <a:gd name="T24" fmla="*/ 307 w 1536"/>
              <a:gd name="T25" fmla="*/ 397 h 1536"/>
              <a:gd name="T26" fmla="*/ 140 w 1536"/>
              <a:gd name="T27" fmla="*/ 310 h 1536"/>
              <a:gd name="T28" fmla="*/ 33 w 1536"/>
              <a:gd name="T29" fmla="*/ 515 h 1536"/>
              <a:gd name="T30" fmla="*/ 200 w 1536"/>
              <a:gd name="T31" fmla="*/ 602 h 1536"/>
              <a:gd name="T32" fmla="*/ 179 w 1536"/>
              <a:gd name="T33" fmla="*/ 831 h 1536"/>
              <a:gd name="T34" fmla="*/ 0 w 1536"/>
              <a:gd name="T35" fmla="*/ 888 h 1536"/>
              <a:gd name="T36" fmla="*/ 69 w 1536"/>
              <a:gd name="T37" fmla="*/ 1109 h 1536"/>
              <a:gd name="T38" fmla="*/ 249 w 1536"/>
              <a:gd name="T39" fmla="*/ 1052 h 1536"/>
              <a:gd name="T40" fmla="*/ 397 w 1536"/>
              <a:gd name="T41" fmla="*/ 1229 h 1536"/>
              <a:gd name="T42" fmla="*/ 310 w 1536"/>
              <a:gd name="T43" fmla="*/ 1396 h 1536"/>
              <a:gd name="T44" fmla="*/ 515 w 1536"/>
              <a:gd name="T45" fmla="*/ 1503 h 1536"/>
              <a:gd name="T46" fmla="*/ 602 w 1536"/>
              <a:gd name="T47" fmla="*/ 1336 h 1536"/>
              <a:gd name="T48" fmla="*/ 831 w 1536"/>
              <a:gd name="T49" fmla="*/ 1356 h 1536"/>
              <a:gd name="T50" fmla="*/ 888 w 1536"/>
              <a:gd name="T51" fmla="*/ 1536 h 1536"/>
              <a:gd name="T52" fmla="*/ 1108 w 1536"/>
              <a:gd name="T53" fmla="*/ 1466 h 1536"/>
              <a:gd name="T54" fmla="*/ 1052 w 1536"/>
              <a:gd name="T55" fmla="*/ 1287 h 1536"/>
              <a:gd name="T56" fmla="*/ 1229 w 1536"/>
              <a:gd name="T57" fmla="*/ 1139 h 1536"/>
              <a:gd name="T58" fmla="*/ 1396 w 1536"/>
              <a:gd name="T59" fmla="*/ 1226 h 1536"/>
              <a:gd name="T60" fmla="*/ 1503 w 1536"/>
              <a:gd name="T61" fmla="*/ 1021 h 1536"/>
              <a:gd name="T62" fmla="*/ 1336 w 1536"/>
              <a:gd name="T63" fmla="*/ 934 h 1536"/>
              <a:gd name="T64" fmla="*/ 1356 w 1536"/>
              <a:gd name="T65" fmla="*/ 704 h 15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536" h="1536">
                <a:moveTo>
                  <a:pt x="1356" y="704"/>
                </a:moveTo>
                <a:cubicBezTo>
                  <a:pt x="1536" y="647"/>
                  <a:pt x="1536" y="647"/>
                  <a:pt x="1536" y="647"/>
                </a:cubicBezTo>
                <a:cubicBezTo>
                  <a:pt x="1466" y="427"/>
                  <a:pt x="1466" y="427"/>
                  <a:pt x="1466" y="427"/>
                </a:cubicBezTo>
                <a:cubicBezTo>
                  <a:pt x="1287" y="483"/>
                  <a:pt x="1287" y="483"/>
                  <a:pt x="1287" y="483"/>
                </a:cubicBezTo>
                <a:cubicBezTo>
                  <a:pt x="1249" y="414"/>
                  <a:pt x="1198" y="354"/>
                  <a:pt x="1139" y="307"/>
                </a:cubicBezTo>
                <a:cubicBezTo>
                  <a:pt x="1226" y="140"/>
                  <a:pt x="1226" y="140"/>
                  <a:pt x="1226" y="140"/>
                </a:cubicBezTo>
                <a:cubicBezTo>
                  <a:pt x="1021" y="33"/>
                  <a:pt x="1021" y="33"/>
                  <a:pt x="1021" y="33"/>
                </a:cubicBezTo>
                <a:cubicBezTo>
                  <a:pt x="933" y="200"/>
                  <a:pt x="933" y="200"/>
                  <a:pt x="933" y="200"/>
                </a:cubicBezTo>
                <a:cubicBezTo>
                  <a:pt x="860" y="178"/>
                  <a:pt x="782" y="171"/>
                  <a:pt x="704" y="179"/>
                </a:cubicBezTo>
                <a:cubicBezTo>
                  <a:pt x="647" y="0"/>
                  <a:pt x="647" y="0"/>
                  <a:pt x="647" y="0"/>
                </a:cubicBezTo>
                <a:cubicBezTo>
                  <a:pt x="427" y="69"/>
                  <a:pt x="427" y="69"/>
                  <a:pt x="427" y="69"/>
                </a:cubicBezTo>
                <a:cubicBezTo>
                  <a:pt x="483" y="249"/>
                  <a:pt x="483" y="249"/>
                  <a:pt x="483" y="249"/>
                </a:cubicBezTo>
                <a:cubicBezTo>
                  <a:pt x="414" y="287"/>
                  <a:pt x="354" y="337"/>
                  <a:pt x="307" y="397"/>
                </a:cubicBezTo>
                <a:cubicBezTo>
                  <a:pt x="140" y="310"/>
                  <a:pt x="140" y="310"/>
                  <a:pt x="140" y="310"/>
                </a:cubicBezTo>
                <a:cubicBezTo>
                  <a:pt x="33" y="515"/>
                  <a:pt x="33" y="515"/>
                  <a:pt x="33" y="515"/>
                </a:cubicBezTo>
                <a:cubicBezTo>
                  <a:pt x="200" y="602"/>
                  <a:pt x="200" y="602"/>
                  <a:pt x="200" y="602"/>
                </a:cubicBezTo>
                <a:cubicBezTo>
                  <a:pt x="178" y="675"/>
                  <a:pt x="171" y="753"/>
                  <a:pt x="179" y="831"/>
                </a:cubicBezTo>
                <a:cubicBezTo>
                  <a:pt x="0" y="888"/>
                  <a:pt x="0" y="888"/>
                  <a:pt x="0" y="888"/>
                </a:cubicBezTo>
                <a:cubicBezTo>
                  <a:pt x="69" y="1109"/>
                  <a:pt x="69" y="1109"/>
                  <a:pt x="69" y="1109"/>
                </a:cubicBezTo>
                <a:cubicBezTo>
                  <a:pt x="249" y="1052"/>
                  <a:pt x="249" y="1052"/>
                  <a:pt x="249" y="1052"/>
                </a:cubicBezTo>
                <a:cubicBezTo>
                  <a:pt x="287" y="1121"/>
                  <a:pt x="337" y="1181"/>
                  <a:pt x="397" y="1229"/>
                </a:cubicBezTo>
                <a:cubicBezTo>
                  <a:pt x="310" y="1396"/>
                  <a:pt x="310" y="1396"/>
                  <a:pt x="310" y="1396"/>
                </a:cubicBezTo>
                <a:cubicBezTo>
                  <a:pt x="515" y="1503"/>
                  <a:pt x="515" y="1503"/>
                  <a:pt x="515" y="1503"/>
                </a:cubicBezTo>
                <a:cubicBezTo>
                  <a:pt x="602" y="1336"/>
                  <a:pt x="602" y="1336"/>
                  <a:pt x="602" y="1336"/>
                </a:cubicBezTo>
                <a:cubicBezTo>
                  <a:pt x="675" y="1357"/>
                  <a:pt x="753" y="1365"/>
                  <a:pt x="831" y="1356"/>
                </a:cubicBezTo>
                <a:cubicBezTo>
                  <a:pt x="888" y="1536"/>
                  <a:pt x="888" y="1536"/>
                  <a:pt x="888" y="1536"/>
                </a:cubicBezTo>
                <a:cubicBezTo>
                  <a:pt x="1108" y="1466"/>
                  <a:pt x="1108" y="1466"/>
                  <a:pt x="1108" y="1466"/>
                </a:cubicBezTo>
                <a:cubicBezTo>
                  <a:pt x="1052" y="1287"/>
                  <a:pt x="1052" y="1287"/>
                  <a:pt x="1052" y="1287"/>
                </a:cubicBezTo>
                <a:cubicBezTo>
                  <a:pt x="1121" y="1249"/>
                  <a:pt x="1181" y="1198"/>
                  <a:pt x="1229" y="1139"/>
                </a:cubicBezTo>
                <a:cubicBezTo>
                  <a:pt x="1396" y="1226"/>
                  <a:pt x="1396" y="1226"/>
                  <a:pt x="1396" y="1226"/>
                </a:cubicBezTo>
                <a:cubicBezTo>
                  <a:pt x="1503" y="1021"/>
                  <a:pt x="1503" y="1021"/>
                  <a:pt x="1503" y="1021"/>
                </a:cubicBezTo>
                <a:cubicBezTo>
                  <a:pt x="1336" y="934"/>
                  <a:pt x="1336" y="934"/>
                  <a:pt x="1336" y="934"/>
                </a:cubicBezTo>
                <a:cubicBezTo>
                  <a:pt x="1357" y="860"/>
                  <a:pt x="1364" y="782"/>
                  <a:pt x="1356" y="704"/>
                </a:cubicBezTo>
                <a:close/>
              </a:path>
            </a:pathLst>
          </a:custGeom>
          <a:solidFill>
            <a:srgbClr val="6582A6"/>
          </a:solidFill>
          <a:ln w="25400">
            <a:noFill/>
            <a:round/>
          </a:ln>
          <a:effectLst/>
        </p:spPr>
        <p:txBody>
          <a:bodyPr vert="horz" wrap="square" lIns="82278" tIns="41139" rIns="82278" bIns="41139" numCol="1" anchor="t" anchorCtr="0" compatLnSpc="1"/>
          <a:lstStyle/>
          <a:p>
            <a:endParaRPr lang="zh-CN" altLang="en-US"/>
          </a:p>
        </p:txBody>
      </p:sp>
      <p:sp>
        <p:nvSpPr>
          <p:cNvPr id="14" name="Freeform 5"/>
          <p:cNvSpPr/>
          <p:nvPr/>
        </p:nvSpPr>
        <p:spPr bwMode="auto">
          <a:xfrm flipH="1">
            <a:off x="2471509" y="1341562"/>
            <a:ext cx="1161412" cy="1170946"/>
          </a:xfrm>
          <a:custGeom>
            <a:avLst/>
            <a:gdLst>
              <a:gd name="T0" fmla="*/ 1356 w 1536"/>
              <a:gd name="T1" fmla="*/ 704 h 1536"/>
              <a:gd name="T2" fmla="*/ 1536 w 1536"/>
              <a:gd name="T3" fmla="*/ 647 h 1536"/>
              <a:gd name="T4" fmla="*/ 1466 w 1536"/>
              <a:gd name="T5" fmla="*/ 427 h 1536"/>
              <a:gd name="T6" fmla="*/ 1287 w 1536"/>
              <a:gd name="T7" fmla="*/ 483 h 1536"/>
              <a:gd name="T8" fmla="*/ 1139 w 1536"/>
              <a:gd name="T9" fmla="*/ 307 h 1536"/>
              <a:gd name="T10" fmla="*/ 1226 w 1536"/>
              <a:gd name="T11" fmla="*/ 140 h 1536"/>
              <a:gd name="T12" fmla="*/ 1021 w 1536"/>
              <a:gd name="T13" fmla="*/ 33 h 1536"/>
              <a:gd name="T14" fmla="*/ 933 w 1536"/>
              <a:gd name="T15" fmla="*/ 200 h 1536"/>
              <a:gd name="T16" fmla="*/ 704 w 1536"/>
              <a:gd name="T17" fmla="*/ 179 h 1536"/>
              <a:gd name="T18" fmla="*/ 647 w 1536"/>
              <a:gd name="T19" fmla="*/ 0 h 1536"/>
              <a:gd name="T20" fmla="*/ 427 w 1536"/>
              <a:gd name="T21" fmla="*/ 69 h 1536"/>
              <a:gd name="T22" fmla="*/ 483 w 1536"/>
              <a:gd name="T23" fmla="*/ 249 h 1536"/>
              <a:gd name="T24" fmla="*/ 307 w 1536"/>
              <a:gd name="T25" fmla="*/ 397 h 1536"/>
              <a:gd name="T26" fmla="*/ 140 w 1536"/>
              <a:gd name="T27" fmla="*/ 310 h 1536"/>
              <a:gd name="T28" fmla="*/ 33 w 1536"/>
              <a:gd name="T29" fmla="*/ 515 h 1536"/>
              <a:gd name="T30" fmla="*/ 200 w 1536"/>
              <a:gd name="T31" fmla="*/ 602 h 1536"/>
              <a:gd name="T32" fmla="*/ 179 w 1536"/>
              <a:gd name="T33" fmla="*/ 831 h 1536"/>
              <a:gd name="T34" fmla="*/ 0 w 1536"/>
              <a:gd name="T35" fmla="*/ 888 h 1536"/>
              <a:gd name="T36" fmla="*/ 69 w 1536"/>
              <a:gd name="T37" fmla="*/ 1109 h 1536"/>
              <a:gd name="T38" fmla="*/ 249 w 1536"/>
              <a:gd name="T39" fmla="*/ 1052 h 1536"/>
              <a:gd name="T40" fmla="*/ 397 w 1536"/>
              <a:gd name="T41" fmla="*/ 1229 h 1536"/>
              <a:gd name="T42" fmla="*/ 310 w 1536"/>
              <a:gd name="T43" fmla="*/ 1396 h 1536"/>
              <a:gd name="T44" fmla="*/ 515 w 1536"/>
              <a:gd name="T45" fmla="*/ 1503 h 1536"/>
              <a:gd name="T46" fmla="*/ 602 w 1536"/>
              <a:gd name="T47" fmla="*/ 1336 h 1536"/>
              <a:gd name="T48" fmla="*/ 831 w 1536"/>
              <a:gd name="T49" fmla="*/ 1356 h 1536"/>
              <a:gd name="T50" fmla="*/ 888 w 1536"/>
              <a:gd name="T51" fmla="*/ 1536 h 1536"/>
              <a:gd name="T52" fmla="*/ 1108 w 1536"/>
              <a:gd name="T53" fmla="*/ 1466 h 1536"/>
              <a:gd name="T54" fmla="*/ 1052 w 1536"/>
              <a:gd name="T55" fmla="*/ 1287 h 1536"/>
              <a:gd name="T56" fmla="*/ 1229 w 1536"/>
              <a:gd name="T57" fmla="*/ 1139 h 1536"/>
              <a:gd name="T58" fmla="*/ 1396 w 1536"/>
              <a:gd name="T59" fmla="*/ 1226 h 1536"/>
              <a:gd name="T60" fmla="*/ 1503 w 1536"/>
              <a:gd name="T61" fmla="*/ 1021 h 1536"/>
              <a:gd name="T62" fmla="*/ 1336 w 1536"/>
              <a:gd name="T63" fmla="*/ 934 h 1536"/>
              <a:gd name="T64" fmla="*/ 1356 w 1536"/>
              <a:gd name="T65" fmla="*/ 704 h 15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536" h="1536">
                <a:moveTo>
                  <a:pt x="1356" y="704"/>
                </a:moveTo>
                <a:cubicBezTo>
                  <a:pt x="1536" y="647"/>
                  <a:pt x="1536" y="647"/>
                  <a:pt x="1536" y="647"/>
                </a:cubicBezTo>
                <a:cubicBezTo>
                  <a:pt x="1466" y="427"/>
                  <a:pt x="1466" y="427"/>
                  <a:pt x="1466" y="427"/>
                </a:cubicBezTo>
                <a:cubicBezTo>
                  <a:pt x="1287" y="483"/>
                  <a:pt x="1287" y="483"/>
                  <a:pt x="1287" y="483"/>
                </a:cubicBezTo>
                <a:cubicBezTo>
                  <a:pt x="1249" y="414"/>
                  <a:pt x="1198" y="354"/>
                  <a:pt x="1139" y="307"/>
                </a:cubicBezTo>
                <a:cubicBezTo>
                  <a:pt x="1226" y="140"/>
                  <a:pt x="1226" y="140"/>
                  <a:pt x="1226" y="140"/>
                </a:cubicBezTo>
                <a:cubicBezTo>
                  <a:pt x="1021" y="33"/>
                  <a:pt x="1021" y="33"/>
                  <a:pt x="1021" y="33"/>
                </a:cubicBezTo>
                <a:cubicBezTo>
                  <a:pt x="933" y="200"/>
                  <a:pt x="933" y="200"/>
                  <a:pt x="933" y="200"/>
                </a:cubicBezTo>
                <a:cubicBezTo>
                  <a:pt x="860" y="178"/>
                  <a:pt x="782" y="171"/>
                  <a:pt x="704" y="179"/>
                </a:cubicBezTo>
                <a:cubicBezTo>
                  <a:pt x="647" y="0"/>
                  <a:pt x="647" y="0"/>
                  <a:pt x="647" y="0"/>
                </a:cubicBezTo>
                <a:cubicBezTo>
                  <a:pt x="427" y="69"/>
                  <a:pt x="427" y="69"/>
                  <a:pt x="427" y="69"/>
                </a:cubicBezTo>
                <a:cubicBezTo>
                  <a:pt x="483" y="249"/>
                  <a:pt x="483" y="249"/>
                  <a:pt x="483" y="249"/>
                </a:cubicBezTo>
                <a:cubicBezTo>
                  <a:pt x="414" y="287"/>
                  <a:pt x="354" y="337"/>
                  <a:pt x="307" y="397"/>
                </a:cubicBezTo>
                <a:cubicBezTo>
                  <a:pt x="140" y="310"/>
                  <a:pt x="140" y="310"/>
                  <a:pt x="140" y="310"/>
                </a:cubicBezTo>
                <a:cubicBezTo>
                  <a:pt x="33" y="515"/>
                  <a:pt x="33" y="515"/>
                  <a:pt x="33" y="515"/>
                </a:cubicBezTo>
                <a:cubicBezTo>
                  <a:pt x="200" y="602"/>
                  <a:pt x="200" y="602"/>
                  <a:pt x="200" y="602"/>
                </a:cubicBezTo>
                <a:cubicBezTo>
                  <a:pt x="178" y="675"/>
                  <a:pt x="171" y="753"/>
                  <a:pt x="179" y="831"/>
                </a:cubicBezTo>
                <a:cubicBezTo>
                  <a:pt x="0" y="888"/>
                  <a:pt x="0" y="888"/>
                  <a:pt x="0" y="888"/>
                </a:cubicBezTo>
                <a:cubicBezTo>
                  <a:pt x="69" y="1109"/>
                  <a:pt x="69" y="1109"/>
                  <a:pt x="69" y="1109"/>
                </a:cubicBezTo>
                <a:cubicBezTo>
                  <a:pt x="249" y="1052"/>
                  <a:pt x="249" y="1052"/>
                  <a:pt x="249" y="1052"/>
                </a:cubicBezTo>
                <a:cubicBezTo>
                  <a:pt x="287" y="1121"/>
                  <a:pt x="337" y="1181"/>
                  <a:pt x="397" y="1229"/>
                </a:cubicBezTo>
                <a:cubicBezTo>
                  <a:pt x="310" y="1396"/>
                  <a:pt x="310" y="1396"/>
                  <a:pt x="310" y="1396"/>
                </a:cubicBezTo>
                <a:cubicBezTo>
                  <a:pt x="515" y="1503"/>
                  <a:pt x="515" y="1503"/>
                  <a:pt x="515" y="1503"/>
                </a:cubicBezTo>
                <a:cubicBezTo>
                  <a:pt x="602" y="1336"/>
                  <a:pt x="602" y="1336"/>
                  <a:pt x="602" y="1336"/>
                </a:cubicBezTo>
                <a:cubicBezTo>
                  <a:pt x="675" y="1357"/>
                  <a:pt x="753" y="1365"/>
                  <a:pt x="831" y="1356"/>
                </a:cubicBezTo>
                <a:cubicBezTo>
                  <a:pt x="888" y="1536"/>
                  <a:pt x="888" y="1536"/>
                  <a:pt x="888" y="1536"/>
                </a:cubicBezTo>
                <a:cubicBezTo>
                  <a:pt x="1108" y="1466"/>
                  <a:pt x="1108" y="1466"/>
                  <a:pt x="1108" y="1466"/>
                </a:cubicBezTo>
                <a:cubicBezTo>
                  <a:pt x="1052" y="1287"/>
                  <a:pt x="1052" y="1287"/>
                  <a:pt x="1052" y="1287"/>
                </a:cubicBezTo>
                <a:cubicBezTo>
                  <a:pt x="1121" y="1249"/>
                  <a:pt x="1181" y="1198"/>
                  <a:pt x="1229" y="1139"/>
                </a:cubicBezTo>
                <a:cubicBezTo>
                  <a:pt x="1396" y="1226"/>
                  <a:pt x="1396" y="1226"/>
                  <a:pt x="1396" y="1226"/>
                </a:cubicBezTo>
                <a:cubicBezTo>
                  <a:pt x="1503" y="1021"/>
                  <a:pt x="1503" y="1021"/>
                  <a:pt x="1503" y="1021"/>
                </a:cubicBezTo>
                <a:cubicBezTo>
                  <a:pt x="1336" y="934"/>
                  <a:pt x="1336" y="934"/>
                  <a:pt x="1336" y="934"/>
                </a:cubicBezTo>
                <a:cubicBezTo>
                  <a:pt x="1357" y="860"/>
                  <a:pt x="1364" y="782"/>
                  <a:pt x="1356" y="704"/>
                </a:cubicBezTo>
                <a:close/>
              </a:path>
            </a:pathLst>
          </a:custGeom>
          <a:solidFill>
            <a:srgbClr val="826C4A"/>
          </a:solidFill>
          <a:ln w="25400">
            <a:noFill/>
            <a:round/>
          </a:ln>
          <a:effectLst/>
        </p:spPr>
        <p:txBody>
          <a:bodyPr vert="horz" wrap="square" lIns="82278" tIns="41139" rIns="82278" bIns="41139" numCol="1" anchor="t" anchorCtr="0" compatLnSpc="1"/>
          <a:lstStyle/>
          <a:p>
            <a:endParaRPr lang="zh-CN" altLang="en-US"/>
          </a:p>
        </p:txBody>
      </p:sp>
      <p:sp>
        <p:nvSpPr>
          <p:cNvPr id="15" name="Freeform 5"/>
          <p:cNvSpPr/>
          <p:nvPr/>
        </p:nvSpPr>
        <p:spPr bwMode="auto">
          <a:xfrm flipH="1">
            <a:off x="2963315" y="2456646"/>
            <a:ext cx="1515491" cy="1527933"/>
          </a:xfrm>
          <a:custGeom>
            <a:avLst/>
            <a:gdLst>
              <a:gd name="T0" fmla="*/ 1356 w 1536"/>
              <a:gd name="T1" fmla="*/ 704 h 1536"/>
              <a:gd name="T2" fmla="*/ 1536 w 1536"/>
              <a:gd name="T3" fmla="*/ 647 h 1536"/>
              <a:gd name="T4" fmla="*/ 1466 w 1536"/>
              <a:gd name="T5" fmla="*/ 427 h 1536"/>
              <a:gd name="T6" fmla="*/ 1287 w 1536"/>
              <a:gd name="T7" fmla="*/ 483 h 1536"/>
              <a:gd name="T8" fmla="*/ 1139 w 1536"/>
              <a:gd name="T9" fmla="*/ 307 h 1536"/>
              <a:gd name="T10" fmla="*/ 1226 w 1536"/>
              <a:gd name="T11" fmla="*/ 140 h 1536"/>
              <a:gd name="T12" fmla="*/ 1021 w 1536"/>
              <a:gd name="T13" fmla="*/ 33 h 1536"/>
              <a:gd name="T14" fmla="*/ 933 w 1536"/>
              <a:gd name="T15" fmla="*/ 200 h 1536"/>
              <a:gd name="T16" fmla="*/ 704 w 1536"/>
              <a:gd name="T17" fmla="*/ 179 h 1536"/>
              <a:gd name="T18" fmla="*/ 647 w 1536"/>
              <a:gd name="T19" fmla="*/ 0 h 1536"/>
              <a:gd name="T20" fmla="*/ 427 w 1536"/>
              <a:gd name="T21" fmla="*/ 69 h 1536"/>
              <a:gd name="T22" fmla="*/ 483 w 1536"/>
              <a:gd name="T23" fmla="*/ 249 h 1536"/>
              <a:gd name="T24" fmla="*/ 307 w 1536"/>
              <a:gd name="T25" fmla="*/ 397 h 1536"/>
              <a:gd name="T26" fmla="*/ 140 w 1536"/>
              <a:gd name="T27" fmla="*/ 310 h 1536"/>
              <a:gd name="T28" fmla="*/ 33 w 1536"/>
              <a:gd name="T29" fmla="*/ 515 h 1536"/>
              <a:gd name="T30" fmla="*/ 200 w 1536"/>
              <a:gd name="T31" fmla="*/ 602 h 1536"/>
              <a:gd name="T32" fmla="*/ 179 w 1536"/>
              <a:gd name="T33" fmla="*/ 831 h 1536"/>
              <a:gd name="T34" fmla="*/ 0 w 1536"/>
              <a:gd name="T35" fmla="*/ 888 h 1536"/>
              <a:gd name="T36" fmla="*/ 69 w 1536"/>
              <a:gd name="T37" fmla="*/ 1109 h 1536"/>
              <a:gd name="T38" fmla="*/ 249 w 1536"/>
              <a:gd name="T39" fmla="*/ 1052 h 1536"/>
              <a:gd name="T40" fmla="*/ 397 w 1536"/>
              <a:gd name="T41" fmla="*/ 1229 h 1536"/>
              <a:gd name="T42" fmla="*/ 310 w 1536"/>
              <a:gd name="T43" fmla="*/ 1396 h 1536"/>
              <a:gd name="T44" fmla="*/ 515 w 1536"/>
              <a:gd name="T45" fmla="*/ 1503 h 1536"/>
              <a:gd name="T46" fmla="*/ 602 w 1536"/>
              <a:gd name="T47" fmla="*/ 1336 h 1536"/>
              <a:gd name="T48" fmla="*/ 831 w 1536"/>
              <a:gd name="T49" fmla="*/ 1356 h 1536"/>
              <a:gd name="T50" fmla="*/ 888 w 1536"/>
              <a:gd name="T51" fmla="*/ 1536 h 1536"/>
              <a:gd name="T52" fmla="*/ 1108 w 1536"/>
              <a:gd name="T53" fmla="*/ 1466 h 1536"/>
              <a:gd name="T54" fmla="*/ 1052 w 1536"/>
              <a:gd name="T55" fmla="*/ 1287 h 1536"/>
              <a:gd name="T56" fmla="*/ 1229 w 1536"/>
              <a:gd name="T57" fmla="*/ 1139 h 1536"/>
              <a:gd name="T58" fmla="*/ 1396 w 1536"/>
              <a:gd name="T59" fmla="*/ 1226 h 1536"/>
              <a:gd name="T60" fmla="*/ 1503 w 1536"/>
              <a:gd name="T61" fmla="*/ 1021 h 1536"/>
              <a:gd name="T62" fmla="*/ 1336 w 1536"/>
              <a:gd name="T63" fmla="*/ 934 h 1536"/>
              <a:gd name="T64" fmla="*/ 1356 w 1536"/>
              <a:gd name="T65" fmla="*/ 704 h 15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536" h="1536">
                <a:moveTo>
                  <a:pt x="1356" y="704"/>
                </a:moveTo>
                <a:cubicBezTo>
                  <a:pt x="1536" y="647"/>
                  <a:pt x="1536" y="647"/>
                  <a:pt x="1536" y="647"/>
                </a:cubicBezTo>
                <a:cubicBezTo>
                  <a:pt x="1466" y="427"/>
                  <a:pt x="1466" y="427"/>
                  <a:pt x="1466" y="427"/>
                </a:cubicBezTo>
                <a:cubicBezTo>
                  <a:pt x="1287" y="483"/>
                  <a:pt x="1287" y="483"/>
                  <a:pt x="1287" y="483"/>
                </a:cubicBezTo>
                <a:cubicBezTo>
                  <a:pt x="1249" y="414"/>
                  <a:pt x="1198" y="354"/>
                  <a:pt x="1139" y="307"/>
                </a:cubicBezTo>
                <a:cubicBezTo>
                  <a:pt x="1226" y="140"/>
                  <a:pt x="1226" y="140"/>
                  <a:pt x="1226" y="140"/>
                </a:cubicBezTo>
                <a:cubicBezTo>
                  <a:pt x="1021" y="33"/>
                  <a:pt x="1021" y="33"/>
                  <a:pt x="1021" y="33"/>
                </a:cubicBezTo>
                <a:cubicBezTo>
                  <a:pt x="933" y="200"/>
                  <a:pt x="933" y="200"/>
                  <a:pt x="933" y="200"/>
                </a:cubicBezTo>
                <a:cubicBezTo>
                  <a:pt x="860" y="178"/>
                  <a:pt x="782" y="171"/>
                  <a:pt x="704" y="179"/>
                </a:cubicBezTo>
                <a:cubicBezTo>
                  <a:pt x="647" y="0"/>
                  <a:pt x="647" y="0"/>
                  <a:pt x="647" y="0"/>
                </a:cubicBezTo>
                <a:cubicBezTo>
                  <a:pt x="427" y="69"/>
                  <a:pt x="427" y="69"/>
                  <a:pt x="427" y="69"/>
                </a:cubicBezTo>
                <a:cubicBezTo>
                  <a:pt x="483" y="249"/>
                  <a:pt x="483" y="249"/>
                  <a:pt x="483" y="249"/>
                </a:cubicBezTo>
                <a:cubicBezTo>
                  <a:pt x="414" y="287"/>
                  <a:pt x="354" y="337"/>
                  <a:pt x="307" y="397"/>
                </a:cubicBezTo>
                <a:cubicBezTo>
                  <a:pt x="140" y="310"/>
                  <a:pt x="140" y="310"/>
                  <a:pt x="140" y="310"/>
                </a:cubicBezTo>
                <a:cubicBezTo>
                  <a:pt x="33" y="515"/>
                  <a:pt x="33" y="515"/>
                  <a:pt x="33" y="515"/>
                </a:cubicBezTo>
                <a:cubicBezTo>
                  <a:pt x="200" y="602"/>
                  <a:pt x="200" y="602"/>
                  <a:pt x="200" y="602"/>
                </a:cubicBezTo>
                <a:cubicBezTo>
                  <a:pt x="178" y="675"/>
                  <a:pt x="171" y="753"/>
                  <a:pt x="179" y="831"/>
                </a:cubicBezTo>
                <a:cubicBezTo>
                  <a:pt x="0" y="888"/>
                  <a:pt x="0" y="888"/>
                  <a:pt x="0" y="888"/>
                </a:cubicBezTo>
                <a:cubicBezTo>
                  <a:pt x="69" y="1109"/>
                  <a:pt x="69" y="1109"/>
                  <a:pt x="69" y="1109"/>
                </a:cubicBezTo>
                <a:cubicBezTo>
                  <a:pt x="249" y="1052"/>
                  <a:pt x="249" y="1052"/>
                  <a:pt x="249" y="1052"/>
                </a:cubicBezTo>
                <a:cubicBezTo>
                  <a:pt x="287" y="1121"/>
                  <a:pt x="337" y="1181"/>
                  <a:pt x="397" y="1229"/>
                </a:cubicBezTo>
                <a:cubicBezTo>
                  <a:pt x="310" y="1396"/>
                  <a:pt x="310" y="1396"/>
                  <a:pt x="310" y="1396"/>
                </a:cubicBezTo>
                <a:cubicBezTo>
                  <a:pt x="515" y="1503"/>
                  <a:pt x="515" y="1503"/>
                  <a:pt x="515" y="1503"/>
                </a:cubicBezTo>
                <a:cubicBezTo>
                  <a:pt x="602" y="1336"/>
                  <a:pt x="602" y="1336"/>
                  <a:pt x="602" y="1336"/>
                </a:cubicBezTo>
                <a:cubicBezTo>
                  <a:pt x="675" y="1357"/>
                  <a:pt x="753" y="1365"/>
                  <a:pt x="831" y="1356"/>
                </a:cubicBezTo>
                <a:cubicBezTo>
                  <a:pt x="888" y="1536"/>
                  <a:pt x="888" y="1536"/>
                  <a:pt x="888" y="1536"/>
                </a:cubicBezTo>
                <a:cubicBezTo>
                  <a:pt x="1108" y="1466"/>
                  <a:pt x="1108" y="1466"/>
                  <a:pt x="1108" y="1466"/>
                </a:cubicBezTo>
                <a:cubicBezTo>
                  <a:pt x="1052" y="1287"/>
                  <a:pt x="1052" y="1287"/>
                  <a:pt x="1052" y="1287"/>
                </a:cubicBezTo>
                <a:cubicBezTo>
                  <a:pt x="1121" y="1249"/>
                  <a:pt x="1181" y="1198"/>
                  <a:pt x="1229" y="1139"/>
                </a:cubicBezTo>
                <a:cubicBezTo>
                  <a:pt x="1396" y="1226"/>
                  <a:pt x="1396" y="1226"/>
                  <a:pt x="1396" y="1226"/>
                </a:cubicBezTo>
                <a:cubicBezTo>
                  <a:pt x="1503" y="1021"/>
                  <a:pt x="1503" y="1021"/>
                  <a:pt x="1503" y="1021"/>
                </a:cubicBezTo>
                <a:cubicBezTo>
                  <a:pt x="1336" y="934"/>
                  <a:pt x="1336" y="934"/>
                  <a:pt x="1336" y="934"/>
                </a:cubicBezTo>
                <a:cubicBezTo>
                  <a:pt x="1357" y="860"/>
                  <a:pt x="1364" y="782"/>
                  <a:pt x="1356" y="704"/>
                </a:cubicBezTo>
                <a:close/>
              </a:path>
            </a:pathLst>
          </a:custGeom>
          <a:solidFill>
            <a:srgbClr val="6582A6"/>
          </a:solidFill>
          <a:ln w="25400">
            <a:noFill/>
            <a:round/>
          </a:ln>
          <a:effectLst/>
        </p:spPr>
        <p:txBody>
          <a:bodyPr vert="horz" wrap="square" lIns="82278" tIns="41139" rIns="82278" bIns="41139" numCol="1" anchor="t" anchorCtr="0" compatLnSpc="1"/>
          <a:lstStyle/>
          <a:p>
            <a:endParaRPr lang="zh-CN" altLang="en-US"/>
          </a:p>
        </p:txBody>
      </p:sp>
      <p:sp>
        <p:nvSpPr>
          <p:cNvPr id="16" name="Freeform 5"/>
          <p:cNvSpPr/>
          <p:nvPr/>
        </p:nvSpPr>
        <p:spPr bwMode="auto">
          <a:xfrm flipH="1">
            <a:off x="2289353" y="4070951"/>
            <a:ext cx="1759821" cy="1774269"/>
          </a:xfrm>
          <a:custGeom>
            <a:avLst/>
            <a:gdLst>
              <a:gd name="T0" fmla="*/ 1356 w 1536"/>
              <a:gd name="T1" fmla="*/ 704 h 1536"/>
              <a:gd name="T2" fmla="*/ 1536 w 1536"/>
              <a:gd name="T3" fmla="*/ 647 h 1536"/>
              <a:gd name="T4" fmla="*/ 1466 w 1536"/>
              <a:gd name="T5" fmla="*/ 427 h 1536"/>
              <a:gd name="T6" fmla="*/ 1287 w 1536"/>
              <a:gd name="T7" fmla="*/ 483 h 1536"/>
              <a:gd name="T8" fmla="*/ 1139 w 1536"/>
              <a:gd name="T9" fmla="*/ 307 h 1536"/>
              <a:gd name="T10" fmla="*/ 1226 w 1536"/>
              <a:gd name="T11" fmla="*/ 140 h 1536"/>
              <a:gd name="T12" fmla="*/ 1021 w 1536"/>
              <a:gd name="T13" fmla="*/ 33 h 1536"/>
              <a:gd name="T14" fmla="*/ 933 w 1536"/>
              <a:gd name="T15" fmla="*/ 200 h 1536"/>
              <a:gd name="T16" fmla="*/ 704 w 1536"/>
              <a:gd name="T17" fmla="*/ 179 h 1536"/>
              <a:gd name="T18" fmla="*/ 647 w 1536"/>
              <a:gd name="T19" fmla="*/ 0 h 1536"/>
              <a:gd name="T20" fmla="*/ 427 w 1536"/>
              <a:gd name="T21" fmla="*/ 69 h 1536"/>
              <a:gd name="T22" fmla="*/ 483 w 1536"/>
              <a:gd name="T23" fmla="*/ 249 h 1536"/>
              <a:gd name="T24" fmla="*/ 307 w 1536"/>
              <a:gd name="T25" fmla="*/ 397 h 1536"/>
              <a:gd name="T26" fmla="*/ 140 w 1536"/>
              <a:gd name="T27" fmla="*/ 310 h 1536"/>
              <a:gd name="T28" fmla="*/ 33 w 1536"/>
              <a:gd name="T29" fmla="*/ 515 h 1536"/>
              <a:gd name="T30" fmla="*/ 200 w 1536"/>
              <a:gd name="T31" fmla="*/ 602 h 1536"/>
              <a:gd name="T32" fmla="*/ 179 w 1536"/>
              <a:gd name="T33" fmla="*/ 831 h 1536"/>
              <a:gd name="T34" fmla="*/ 0 w 1536"/>
              <a:gd name="T35" fmla="*/ 888 h 1536"/>
              <a:gd name="T36" fmla="*/ 69 w 1536"/>
              <a:gd name="T37" fmla="*/ 1109 h 1536"/>
              <a:gd name="T38" fmla="*/ 249 w 1536"/>
              <a:gd name="T39" fmla="*/ 1052 h 1536"/>
              <a:gd name="T40" fmla="*/ 397 w 1536"/>
              <a:gd name="T41" fmla="*/ 1229 h 1536"/>
              <a:gd name="T42" fmla="*/ 310 w 1536"/>
              <a:gd name="T43" fmla="*/ 1396 h 1536"/>
              <a:gd name="T44" fmla="*/ 515 w 1536"/>
              <a:gd name="T45" fmla="*/ 1503 h 1536"/>
              <a:gd name="T46" fmla="*/ 602 w 1536"/>
              <a:gd name="T47" fmla="*/ 1336 h 1536"/>
              <a:gd name="T48" fmla="*/ 831 w 1536"/>
              <a:gd name="T49" fmla="*/ 1356 h 1536"/>
              <a:gd name="T50" fmla="*/ 888 w 1536"/>
              <a:gd name="T51" fmla="*/ 1536 h 1536"/>
              <a:gd name="T52" fmla="*/ 1108 w 1536"/>
              <a:gd name="T53" fmla="*/ 1466 h 1536"/>
              <a:gd name="T54" fmla="*/ 1052 w 1536"/>
              <a:gd name="T55" fmla="*/ 1287 h 1536"/>
              <a:gd name="T56" fmla="*/ 1229 w 1536"/>
              <a:gd name="T57" fmla="*/ 1139 h 1536"/>
              <a:gd name="T58" fmla="*/ 1396 w 1536"/>
              <a:gd name="T59" fmla="*/ 1226 h 1536"/>
              <a:gd name="T60" fmla="*/ 1503 w 1536"/>
              <a:gd name="T61" fmla="*/ 1021 h 1536"/>
              <a:gd name="T62" fmla="*/ 1336 w 1536"/>
              <a:gd name="T63" fmla="*/ 934 h 1536"/>
              <a:gd name="T64" fmla="*/ 1356 w 1536"/>
              <a:gd name="T65" fmla="*/ 704 h 15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536" h="1536">
                <a:moveTo>
                  <a:pt x="1356" y="704"/>
                </a:moveTo>
                <a:cubicBezTo>
                  <a:pt x="1536" y="647"/>
                  <a:pt x="1536" y="647"/>
                  <a:pt x="1536" y="647"/>
                </a:cubicBezTo>
                <a:cubicBezTo>
                  <a:pt x="1466" y="427"/>
                  <a:pt x="1466" y="427"/>
                  <a:pt x="1466" y="427"/>
                </a:cubicBezTo>
                <a:cubicBezTo>
                  <a:pt x="1287" y="483"/>
                  <a:pt x="1287" y="483"/>
                  <a:pt x="1287" y="483"/>
                </a:cubicBezTo>
                <a:cubicBezTo>
                  <a:pt x="1249" y="414"/>
                  <a:pt x="1198" y="354"/>
                  <a:pt x="1139" y="307"/>
                </a:cubicBezTo>
                <a:cubicBezTo>
                  <a:pt x="1226" y="140"/>
                  <a:pt x="1226" y="140"/>
                  <a:pt x="1226" y="140"/>
                </a:cubicBezTo>
                <a:cubicBezTo>
                  <a:pt x="1021" y="33"/>
                  <a:pt x="1021" y="33"/>
                  <a:pt x="1021" y="33"/>
                </a:cubicBezTo>
                <a:cubicBezTo>
                  <a:pt x="933" y="200"/>
                  <a:pt x="933" y="200"/>
                  <a:pt x="933" y="200"/>
                </a:cubicBezTo>
                <a:cubicBezTo>
                  <a:pt x="860" y="178"/>
                  <a:pt x="782" y="171"/>
                  <a:pt x="704" y="179"/>
                </a:cubicBezTo>
                <a:cubicBezTo>
                  <a:pt x="647" y="0"/>
                  <a:pt x="647" y="0"/>
                  <a:pt x="647" y="0"/>
                </a:cubicBezTo>
                <a:cubicBezTo>
                  <a:pt x="427" y="69"/>
                  <a:pt x="427" y="69"/>
                  <a:pt x="427" y="69"/>
                </a:cubicBezTo>
                <a:cubicBezTo>
                  <a:pt x="483" y="249"/>
                  <a:pt x="483" y="249"/>
                  <a:pt x="483" y="249"/>
                </a:cubicBezTo>
                <a:cubicBezTo>
                  <a:pt x="414" y="287"/>
                  <a:pt x="354" y="337"/>
                  <a:pt x="307" y="397"/>
                </a:cubicBezTo>
                <a:cubicBezTo>
                  <a:pt x="140" y="310"/>
                  <a:pt x="140" y="310"/>
                  <a:pt x="140" y="310"/>
                </a:cubicBezTo>
                <a:cubicBezTo>
                  <a:pt x="33" y="515"/>
                  <a:pt x="33" y="515"/>
                  <a:pt x="33" y="515"/>
                </a:cubicBezTo>
                <a:cubicBezTo>
                  <a:pt x="200" y="602"/>
                  <a:pt x="200" y="602"/>
                  <a:pt x="200" y="602"/>
                </a:cubicBezTo>
                <a:cubicBezTo>
                  <a:pt x="178" y="675"/>
                  <a:pt x="171" y="753"/>
                  <a:pt x="179" y="831"/>
                </a:cubicBezTo>
                <a:cubicBezTo>
                  <a:pt x="0" y="888"/>
                  <a:pt x="0" y="888"/>
                  <a:pt x="0" y="888"/>
                </a:cubicBezTo>
                <a:cubicBezTo>
                  <a:pt x="69" y="1109"/>
                  <a:pt x="69" y="1109"/>
                  <a:pt x="69" y="1109"/>
                </a:cubicBezTo>
                <a:cubicBezTo>
                  <a:pt x="249" y="1052"/>
                  <a:pt x="249" y="1052"/>
                  <a:pt x="249" y="1052"/>
                </a:cubicBezTo>
                <a:cubicBezTo>
                  <a:pt x="287" y="1121"/>
                  <a:pt x="337" y="1181"/>
                  <a:pt x="397" y="1229"/>
                </a:cubicBezTo>
                <a:cubicBezTo>
                  <a:pt x="310" y="1396"/>
                  <a:pt x="310" y="1396"/>
                  <a:pt x="310" y="1396"/>
                </a:cubicBezTo>
                <a:cubicBezTo>
                  <a:pt x="515" y="1503"/>
                  <a:pt x="515" y="1503"/>
                  <a:pt x="515" y="1503"/>
                </a:cubicBezTo>
                <a:cubicBezTo>
                  <a:pt x="602" y="1336"/>
                  <a:pt x="602" y="1336"/>
                  <a:pt x="602" y="1336"/>
                </a:cubicBezTo>
                <a:cubicBezTo>
                  <a:pt x="675" y="1357"/>
                  <a:pt x="753" y="1365"/>
                  <a:pt x="831" y="1356"/>
                </a:cubicBezTo>
                <a:cubicBezTo>
                  <a:pt x="888" y="1536"/>
                  <a:pt x="888" y="1536"/>
                  <a:pt x="888" y="1536"/>
                </a:cubicBezTo>
                <a:cubicBezTo>
                  <a:pt x="1108" y="1466"/>
                  <a:pt x="1108" y="1466"/>
                  <a:pt x="1108" y="1466"/>
                </a:cubicBezTo>
                <a:cubicBezTo>
                  <a:pt x="1052" y="1287"/>
                  <a:pt x="1052" y="1287"/>
                  <a:pt x="1052" y="1287"/>
                </a:cubicBezTo>
                <a:cubicBezTo>
                  <a:pt x="1121" y="1249"/>
                  <a:pt x="1181" y="1198"/>
                  <a:pt x="1229" y="1139"/>
                </a:cubicBezTo>
                <a:cubicBezTo>
                  <a:pt x="1396" y="1226"/>
                  <a:pt x="1396" y="1226"/>
                  <a:pt x="1396" y="1226"/>
                </a:cubicBezTo>
                <a:cubicBezTo>
                  <a:pt x="1503" y="1021"/>
                  <a:pt x="1503" y="1021"/>
                  <a:pt x="1503" y="1021"/>
                </a:cubicBezTo>
                <a:cubicBezTo>
                  <a:pt x="1336" y="934"/>
                  <a:pt x="1336" y="934"/>
                  <a:pt x="1336" y="934"/>
                </a:cubicBezTo>
                <a:cubicBezTo>
                  <a:pt x="1357" y="860"/>
                  <a:pt x="1364" y="782"/>
                  <a:pt x="1356" y="704"/>
                </a:cubicBezTo>
                <a:close/>
              </a:path>
            </a:pathLst>
          </a:custGeom>
          <a:solidFill>
            <a:srgbClr val="FC7284"/>
          </a:solidFill>
          <a:ln w="25400">
            <a:noFill/>
            <a:round/>
          </a:ln>
          <a:effectLst/>
        </p:spPr>
        <p:txBody>
          <a:bodyPr vert="horz" wrap="square" lIns="82278" tIns="41139" rIns="82278" bIns="41139" numCol="1" anchor="t" anchorCtr="0" compatLnSpc="1"/>
          <a:lstStyle/>
          <a:p>
            <a:endParaRPr lang="zh-CN" altLang="en-US"/>
          </a:p>
        </p:txBody>
      </p:sp>
      <p:sp>
        <p:nvSpPr>
          <p:cNvPr id="17" name="TextBox 16"/>
          <p:cNvSpPr txBox="1"/>
          <p:nvPr/>
        </p:nvSpPr>
        <p:spPr>
          <a:xfrm>
            <a:off x="1279965" y="2880865"/>
            <a:ext cx="1148836" cy="101566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22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algn="ctr"/>
            <a:r>
              <a:rPr lang="zh-CN" altLang="en-US" sz="33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研究意义</a:t>
            </a:r>
            <a:endParaRPr lang="zh-CN" altLang="en-US" sz="33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4459377" y="1461378"/>
            <a:ext cx="6385987" cy="123110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algn="just"/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单击此处添加文字阐述，添加简短问题说明文字，具体说明文字在此处添加此处。单击此处添加文字阐述，添加简短问题说明文字，具体说明文字在此处添加此处。单击此处添加文字阐述，添加简短问题说明文字，具体说明文字在此处添加此处。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algn="just"/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4869852" y="3015991"/>
            <a:ext cx="5863965" cy="98488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algn="just"/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单击此处添加文字阐述，添加简短问题说明文字，具体说明文字在此处添加此处。单击此处添加文字阐述，添加简短问题说明文字，具体说明文字在此处添加此处。单击此处添加文字阐述，添加简短问题说明文字，具体说明文字在此处添加此处。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4478807" y="4679261"/>
            <a:ext cx="6440935" cy="98488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algn="just"/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单击此处添加文字阐述，添加简短问题说明文字，具体说明文字在此处添加此处。单击此处添加文字阐述，添加简短问题说明文字，具体说明文字在此处添加此处。单击此处添加文字阐述，添加简短问题说明文字，具体说明文字在此处添加此处。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2680297" y="1582396"/>
            <a:ext cx="796811" cy="675538"/>
            <a:chOff x="3857213" y="4201732"/>
            <a:chExt cx="1100927" cy="933369"/>
          </a:xfrm>
        </p:grpSpPr>
        <p:sp>
          <p:nvSpPr>
            <p:cNvPr id="25" name="椭圆 24"/>
            <p:cNvSpPr/>
            <p:nvPr/>
          </p:nvSpPr>
          <p:spPr>
            <a:xfrm>
              <a:off x="3920075" y="4201732"/>
              <a:ext cx="933369" cy="933369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>
                    <a:lumMod val="99000"/>
                  </a:schemeClr>
                </a:gs>
              </a:gsLst>
              <a:lin ang="2700000" scaled="1"/>
              <a:tileRect/>
            </a:gradFill>
            <a:ln w="1905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165100" dist="635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3857213" y="4221562"/>
              <a:ext cx="1100927" cy="8079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b="1" dirty="0">
                  <a:solidFill>
                    <a:schemeClr val="accent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charset="-122"/>
                  <a:ea typeface="微软雅黑" panose="020B0503020204020204" charset="-122"/>
                </a:rPr>
                <a:t>1</a:t>
              </a:r>
              <a:endParaRPr lang="zh-CN" altLang="en-US" sz="3200" b="1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3242050" y="2808481"/>
            <a:ext cx="972232" cy="824261"/>
            <a:chOff x="3836296" y="4201732"/>
            <a:chExt cx="1100927" cy="933369"/>
          </a:xfrm>
        </p:grpSpPr>
        <p:sp>
          <p:nvSpPr>
            <p:cNvPr id="28" name="椭圆 27"/>
            <p:cNvSpPr/>
            <p:nvPr/>
          </p:nvSpPr>
          <p:spPr>
            <a:xfrm>
              <a:off x="3920075" y="4201732"/>
              <a:ext cx="933369" cy="933369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>
                    <a:lumMod val="99000"/>
                  </a:schemeClr>
                </a:gs>
              </a:gsLst>
              <a:lin ang="2700000" scaled="1"/>
              <a:tileRect/>
            </a:gradFill>
            <a:ln w="1905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165100" dist="635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3836296" y="4259104"/>
              <a:ext cx="1100927" cy="8184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000" b="1" dirty="0">
                  <a:solidFill>
                    <a:schemeClr val="accent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charset="-122"/>
                  <a:ea typeface="微软雅黑" panose="020B0503020204020204" charset="-122"/>
                </a:rPr>
                <a:t>2</a:t>
              </a:r>
              <a:endParaRPr lang="zh-CN" altLang="en-US" sz="4000" b="1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2592517" y="4452066"/>
            <a:ext cx="1153492" cy="977934"/>
            <a:chOff x="3836296" y="4201734"/>
            <a:chExt cx="1100927" cy="933369"/>
          </a:xfrm>
        </p:grpSpPr>
        <p:sp>
          <p:nvSpPr>
            <p:cNvPr id="31" name="椭圆 30"/>
            <p:cNvSpPr/>
            <p:nvPr/>
          </p:nvSpPr>
          <p:spPr>
            <a:xfrm>
              <a:off x="3920076" y="4201734"/>
              <a:ext cx="933370" cy="933369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>
                    <a:lumMod val="99000"/>
                  </a:schemeClr>
                </a:gs>
              </a:gsLst>
              <a:lin ang="2700000" scaled="1"/>
              <a:tileRect/>
            </a:gradFill>
            <a:ln w="1905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165100" dist="635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3836296" y="4259104"/>
              <a:ext cx="1100927" cy="7931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800" b="1" dirty="0">
                  <a:solidFill>
                    <a:schemeClr val="accent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charset="-122"/>
                  <a:ea typeface="微软雅黑" panose="020B0503020204020204" charset="-122"/>
                </a:rPr>
                <a:t>3</a:t>
              </a:r>
              <a:endParaRPr lang="zh-CN" altLang="en-US" sz="4800" b="1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2" name="文本框 9"/>
          <p:cNvSpPr txBox="1"/>
          <p:nvPr/>
        </p:nvSpPr>
        <p:spPr>
          <a:xfrm>
            <a:off x="523135" y="175425"/>
            <a:ext cx="2900680" cy="44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135" dirty="0">
                <a:solidFill>
                  <a:srgbClr val="826C4A"/>
                </a:solidFill>
                <a:latin typeface="微软雅黑" panose="020B0503020204020204" charset="-122"/>
                <a:ea typeface="微软雅黑" panose="020B0503020204020204" charset="-122"/>
              </a:rPr>
              <a:t>点击添加文字内容标题</a:t>
            </a:r>
            <a:endParaRPr lang="zh-CN" altLang="en-US" sz="2135" dirty="0">
              <a:solidFill>
                <a:srgbClr val="826C4A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331470" y="265595"/>
            <a:ext cx="283845" cy="259715"/>
            <a:chOff x="3050307" y="3939558"/>
            <a:chExt cx="315129" cy="288032"/>
          </a:xfrm>
          <a:solidFill>
            <a:srgbClr val="826C4A"/>
          </a:solidFill>
        </p:grpSpPr>
        <p:sp>
          <p:nvSpPr>
            <p:cNvPr id="7" name="燕尾形 6"/>
            <p:cNvSpPr/>
            <p:nvPr/>
          </p:nvSpPr>
          <p:spPr>
            <a:xfrm>
              <a:off x="3050307" y="3939558"/>
              <a:ext cx="179848" cy="288032"/>
            </a:xfrm>
            <a:prstGeom prst="chevron">
              <a:avLst>
                <a:gd name="adj" fmla="val 5766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8" name="燕尾形 7"/>
            <p:cNvSpPr/>
            <p:nvPr/>
          </p:nvSpPr>
          <p:spPr>
            <a:xfrm>
              <a:off x="3185588" y="3939558"/>
              <a:ext cx="179848" cy="288032"/>
            </a:xfrm>
            <a:prstGeom prst="chevron">
              <a:avLst>
                <a:gd name="adj" fmla="val 5766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</p:spTree>
  </p:cSld>
  <p:clrMapOvr>
    <a:masterClrMapping/>
  </p:clrMapOvr>
  <p:transition advTm="12575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 tmFilter="0,0; .5, 1; 1, 1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 tmFilter="0,0; .5, 1; 1, 1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000" tmFilter="0,0; .5, 1; 1, 1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  <p:bldP spid="16" grpId="0" animBg="1"/>
      <p:bldP spid="17" grpId="0"/>
      <p:bldP spid="21" grpId="0"/>
      <p:bldP spid="22" grpId="0"/>
      <p:bldP spid="2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9"/>
          <p:cNvSpPr txBox="1"/>
          <p:nvPr/>
        </p:nvSpPr>
        <p:spPr>
          <a:xfrm>
            <a:off x="523135" y="175425"/>
            <a:ext cx="2900680" cy="44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135" dirty="0">
                <a:solidFill>
                  <a:srgbClr val="826C4A"/>
                </a:solidFill>
                <a:latin typeface="微软雅黑" panose="020B0503020204020204" charset="-122"/>
                <a:ea typeface="微软雅黑" panose="020B0503020204020204" charset="-122"/>
              </a:rPr>
              <a:t>点击添加文字内容标题</a:t>
            </a:r>
            <a:endParaRPr lang="zh-CN" altLang="en-US" sz="2135" dirty="0">
              <a:solidFill>
                <a:srgbClr val="826C4A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331470" y="265595"/>
            <a:ext cx="283845" cy="259715"/>
            <a:chOff x="3050307" y="3939558"/>
            <a:chExt cx="315129" cy="288032"/>
          </a:xfrm>
          <a:solidFill>
            <a:srgbClr val="826C4A"/>
          </a:solidFill>
        </p:grpSpPr>
        <p:sp>
          <p:nvSpPr>
            <p:cNvPr id="7" name="燕尾形 6"/>
            <p:cNvSpPr/>
            <p:nvPr/>
          </p:nvSpPr>
          <p:spPr>
            <a:xfrm>
              <a:off x="3050307" y="3939558"/>
              <a:ext cx="179848" cy="288032"/>
            </a:xfrm>
            <a:prstGeom prst="chevron">
              <a:avLst>
                <a:gd name="adj" fmla="val 5766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8" name="燕尾形 7"/>
            <p:cNvSpPr/>
            <p:nvPr/>
          </p:nvSpPr>
          <p:spPr>
            <a:xfrm>
              <a:off x="3185588" y="3939558"/>
              <a:ext cx="179848" cy="288032"/>
            </a:xfrm>
            <a:prstGeom prst="chevron">
              <a:avLst>
                <a:gd name="adj" fmla="val 5766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3" name="Group 190"/>
          <p:cNvGrpSpPr/>
          <p:nvPr/>
        </p:nvGrpSpPr>
        <p:grpSpPr bwMode="auto">
          <a:xfrm>
            <a:off x="1911951" y="1167581"/>
            <a:ext cx="8070849" cy="4879552"/>
            <a:chOff x="617" y="1370"/>
            <a:chExt cx="4531" cy="2740"/>
          </a:xfrm>
          <a:solidFill>
            <a:schemeClr val="bg1">
              <a:lumMod val="75000"/>
            </a:schemeClr>
          </a:solidFill>
        </p:grpSpPr>
        <p:sp>
          <p:nvSpPr>
            <p:cNvPr id="4" name="Freeform 191"/>
            <p:cNvSpPr/>
            <p:nvPr/>
          </p:nvSpPr>
          <p:spPr bwMode="gray">
            <a:xfrm>
              <a:off x="1599" y="1634"/>
              <a:ext cx="84" cy="186"/>
            </a:xfrm>
            <a:custGeom>
              <a:avLst/>
              <a:gdLst>
                <a:gd name="T0" fmla="*/ 76 w 84"/>
                <a:gd name="T1" fmla="*/ 8 h 186"/>
                <a:gd name="T2" fmla="*/ 74 w 84"/>
                <a:gd name="T3" fmla="*/ 4 h 186"/>
                <a:gd name="T4" fmla="*/ 74 w 84"/>
                <a:gd name="T5" fmla="*/ 0 h 186"/>
                <a:gd name="T6" fmla="*/ 70 w 84"/>
                <a:gd name="T7" fmla="*/ 0 h 186"/>
                <a:gd name="T8" fmla="*/ 64 w 84"/>
                <a:gd name="T9" fmla="*/ 8 h 186"/>
                <a:gd name="T10" fmla="*/ 50 w 84"/>
                <a:gd name="T11" fmla="*/ 22 h 186"/>
                <a:gd name="T12" fmla="*/ 38 w 84"/>
                <a:gd name="T13" fmla="*/ 30 h 186"/>
                <a:gd name="T14" fmla="*/ 34 w 84"/>
                <a:gd name="T15" fmla="*/ 32 h 186"/>
                <a:gd name="T16" fmla="*/ 2 w 84"/>
                <a:gd name="T17" fmla="*/ 116 h 186"/>
                <a:gd name="T18" fmla="*/ 0 w 84"/>
                <a:gd name="T19" fmla="*/ 148 h 186"/>
                <a:gd name="T20" fmla="*/ 2 w 84"/>
                <a:gd name="T21" fmla="*/ 148 h 186"/>
                <a:gd name="T22" fmla="*/ 6 w 84"/>
                <a:gd name="T23" fmla="*/ 150 h 186"/>
                <a:gd name="T24" fmla="*/ 4 w 84"/>
                <a:gd name="T25" fmla="*/ 158 h 186"/>
                <a:gd name="T26" fmla="*/ 4 w 84"/>
                <a:gd name="T27" fmla="*/ 168 h 186"/>
                <a:gd name="T28" fmla="*/ 6 w 84"/>
                <a:gd name="T29" fmla="*/ 176 h 186"/>
                <a:gd name="T30" fmla="*/ 14 w 84"/>
                <a:gd name="T31" fmla="*/ 178 h 186"/>
                <a:gd name="T32" fmla="*/ 24 w 84"/>
                <a:gd name="T33" fmla="*/ 180 h 186"/>
                <a:gd name="T34" fmla="*/ 28 w 84"/>
                <a:gd name="T35" fmla="*/ 184 h 186"/>
                <a:gd name="T36" fmla="*/ 40 w 84"/>
                <a:gd name="T37" fmla="*/ 186 h 186"/>
                <a:gd name="T38" fmla="*/ 44 w 84"/>
                <a:gd name="T39" fmla="*/ 184 h 186"/>
                <a:gd name="T40" fmla="*/ 48 w 84"/>
                <a:gd name="T41" fmla="*/ 180 h 186"/>
                <a:gd name="T42" fmla="*/ 48 w 84"/>
                <a:gd name="T43" fmla="*/ 174 h 186"/>
                <a:gd name="T44" fmla="*/ 44 w 84"/>
                <a:gd name="T45" fmla="*/ 170 h 186"/>
                <a:gd name="T46" fmla="*/ 40 w 84"/>
                <a:gd name="T47" fmla="*/ 170 h 186"/>
                <a:gd name="T48" fmla="*/ 30 w 84"/>
                <a:gd name="T49" fmla="*/ 154 h 186"/>
                <a:gd name="T50" fmla="*/ 26 w 84"/>
                <a:gd name="T51" fmla="*/ 128 h 186"/>
                <a:gd name="T52" fmla="*/ 34 w 84"/>
                <a:gd name="T53" fmla="*/ 100 h 186"/>
                <a:gd name="T54" fmla="*/ 32 w 84"/>
                <a:gd name="T55" fmla="*/ 96 h 186"/>
                <a:gd name="T56" fmla="*/ 34 w 84"/>
                <a:gd name="T57" fmla="*/ 86 h 186"/>
                <a:gd name="T58" fmla="*/ 40 w 84"/>
                <a:gd name="T59" fmla="*/ 76 h 186"/>
                <a:gd name="T60" fmla="*/ 56 w 84"/>
                <a:gd name="T61" fmla="*/ 50 h 186"/>
                <a:gd name="T62" fmla="*/ 84 w 84"/>
                <a:gd name="T63" fmla="*/ 22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4" h="186">
                  <a:moveTo>
                    <a:pt x="76" y="8"/>
                  </a:moveTo>
                  <a:lnTo>
                    <a:pt x="76" y="8"/>
                  </a:lnTo>
                  <a:lnTo>
                    <a:pt x="76" y="6"/>
                  </a:lnTo>
                  <a:lnTo>
                    <a:pt x="74" y="4"/>
                  </a:lnTo>
                  <a:lnTo>
                    <a:pt x="74" y="2"/>
                  </a:lnTo>
                  <a:lnTo>
                    <a:pt x="74" y="0"/>
                  </a:lnTo>
                  <a:lnTo>
                    <a:pt x="72" y="0"/>
                  </a:lnTo>
                  <a:lnTo>
                    <a:pt x="70" y="0"/>
                  </a:lnTo>
                  <a:lnTo>
                    <a:pt x="66" y="2"/>
                  </a:lnTo>
                  <a:lnTo>
                    <a:pt x="64" y="8"/>
                  </a:lnTo>
                  <a:lnTo>
                    <a:pt x="56" y="16"/>
                  </a:lnTo>
                  <a:lnTo>
                    <a:pt x="50" y="22"/>
                  </a:lnTo>
                  <a:lnTo>
                    <a:pt x="44" y="28"/>
                  </a:lnTo>
                  <a:lnTo>
                    <a:pt x="38" y="30"/>
                  </a:lnTo>
                  <a:lnTo>
                    <a:pt x="36" y="32"/>
                  </a:lnTo>
                  <a:lnTo>
                    <a:pt x="34" y="32"/>
                  </a:lnTo>
                  <a:lnTo>
                    <a:pt x="8" y="88"/>
                  </a:lnTo>
                  <a:lnTo>
                    <a:pt x="2" y="116"/>
                  </a:lnTo>
                  <a:lnTo>
                    <a:pt x="2" y="124"/>
                  </a:lnTo>
                  <a:lnTo>
                    <a:pt x="0" y="148"/>
                  </a:lnTo>
                  <a:lnTo>
                    <a:pt x="2" y="148"/>
                  </a:lnTo>
                  <a:lnTo>
                    <a:pt x="2" y="148"/>
                  </a:lnTo>
                  <a:lnTo>
                    <a:pt x="4" y="148"/>
                  </a:lnTo>
                  <a:lnTo>
                    <a:pt x="6" y="150"/>
                  </a:lnTo>
                  <a:lnTo>
                    <a:pt x="6" y="154"/>
                  </a:lnTo>
                  <a:lnTo>
                    <a:pt x="4" y="158"/>
                  </a:lnTo>
                  <a:lnTo>
                    <a:pt x="4" y="162"/>
                  </a:lnTo>
                  <a:lnTo>
                    <a:pt x="4" y="168"/>
                  </a:lnTo>
                  <a:lnTo>
                    <a:pt x="4" y="172"/>
                  </a:lnTo>
                  <a:lnTo>
                    <a:pt x="6" y="176"/>
                  </a:lnTo>
                  <a:lnTo>
                    <a:pt x="8" y="178"/>
                  </a:lnTo>
                  <a:lnTo>
                    <a:pt x="14" y="178"/>
                  </a:lnTo>
                  <a:lnTo>
                    <a:pt x="20" y="178"/>
                  </a:lnTo>
                  <a:lnTo>
                    <a:pt x="24" y="180"/>
                  </a:lnTo>
                  <a:lnTo>
                    <a:pt x="26" y="182"/>
                  </a:lnTo>
                  <a:lnTo>
                    <a:pt x="28" y="184"/>
                  </a:lnTo>
                  <a:lnTo>
                    <a:pt x="28" y="184"/>
                  </a:lnTo>
                  <a:lnTo>
                    <a:pt x="40" y="186"/>
                  </a:lnTo>
                  <a:lnTo>
                    <a:pt x="42" y="186"/>
                  </a:lnTo>
                  <a:lnTo>
                    <a:pt x="44" y="184"/>
                  </a:lnTo>
                  <a:lnTo>
                    <a:pt x="46" y="184"/>
                  </a:lnTo>
                  <a:lnTo>
                    <a:pt x="48" y="180"/>
                  </a:lnTo>
                  <a:lnTo>
                    <a:pt x="50" y="178"/>
                  </a:lnTo>
                  <a:lnTo>
                    <a:pt x="48" y="174"/>
                  </a:lnTo>
                  <a:lnTo>
                    <a:pt x="46" y="172"/>
                  </a:lnTo>
                  <a:lnTo>
                    <a:pt x="44" y="170"/>
                  </a:lnTo>
                  <a:lnTo>
                    <a:pt x="40" y="170"/>
                  </a:lnTo>
                  <a:lnTo>
                    <a:pt x="40" y="170"/>
                  </a:lnTo>
                  <a:lnTo>
                    <a:pt x="30" y="158"/>
                  </a:lnTo>
                  <a:lnTo>
                    <a:pt x="30" y="154"/>
                  </a:lnTo>
                  <a:lnTo>
                    <a:pt x="26" y="142"/>
                  </a:lnTo>
                  <a:lnTo>
                    <a:pt x="26" y="128"/>
                  </a:lnTo>
                  <a:lnTo>
                    <a:pt x="26" y="112"/>
                  </a:lnTo>
                  <a:lnTo>
                    <a:pt x="34" y="100"/>
                  </a:lnTo>
                  <a:lnTo>
                    <a:pt x="34" y="98"/>
                  </a:lnTo>
                  <a:lnTo>
                    <a:pt x="32" y="96"/>
                  </a:lnTo>
                  <a:lnTo>
                    <a:pt x="32" y="92"/>
                  </a:lnTo>
                  <a:lnTo>
                    <a:pt x="34" y="86"/>
                  </a:lnTo>
                  <a:lnTo>
                    <a:pt x="36" y="82"/>
                  </a:lnTo>
                  <a:lnTo>
                    <a:pt x="40" y="76"/>
                  </a:lnTo>
                  <a:lnTo>
                    <a:pt x="48" y="66"/>
                  </a:lnTo>
                  <a:lnTo>
                    <a:pt x="56" y="50"/>
                  </a:lnTo>
                  <a:lnTo>
                    <a:pt x="66" y="36"/>
                  </a:lnTo>
                  <a:lnTo>
                    <a:pt x="84" y="22"/>
                  </a:lnTo>
                  <a:lnTo>
                    <a:pt x="76" y="8"/>
                  </a:lnTo>
                </a:path>
              </a:pathLst>
            </a:custGeom>
            <a:grpFill/>
            <a:ln w="3175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8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" name="Freeform 192"/>
            <p:cNvSpPr/>
            <p:nvPr/>
          </p:nvSpPr>
          <p:spPr bwMode="gray">
            <a:xfrm>
              <a:off x="1421" y="1478"/>
              <a:ext cx="110" cy="70"/>
            </a:xfrm>
            <a:custGeom>
              <a:avLst/>
              <a:gdLst>
                <a:gd name="T0" fmla="*/ 26 w 110"/>
                <a:gd name="T1" fmla="*/ 10 h 70"/>
                <a:gd name="T2" fmla="*/ 26 w 110"/>
                <a:gd name="T3" fmla="*/ 10 h 70"/>
                <a:gd name="T4" fmla="*/ 26 w 110"/>
                <a:gd name="T5" fmla="*/ 12 h 70"/>
                <a:gd name="T6" fmla="*/ 24 w 110"/>
                <a:gd name="T7" fmla="*/ 16 h 70"/>
                <a:gd name="T8" fmla="*/ 22 w 110"/>
                <a:gd name="T9" fmla="*/ 18 h 70"/>
                <a:gd name="T10" fmla="*/ 20 w 110"/>
                <a:gd name="T11" fmla="*/ 20 h 70"/>
                <a:gd name="T12" fmla="*/ 14 w 110"/>
                <a:gd name="T13" fmla="*/ 22 h 70"/>
                <a:gd name="T14" fmla="*/ 10 w 110"/>
                <a:gd name="T15" fmla="*/ 24 h 70"/>
                <a:gd name="T16" fmla="*/ 4 w 110"/>
                <a:gd name="T17" fmla="*/ 24 h 70"/>
                <a:gd name="T18" fmla="*/ 2 w 110"/>
                <a:gd name="T19" fmla="*/ 28 h 70"/>
                <a:gd name="T20" fmla="*/ 0 w 110"/>
                <a:gd name="T21" fmla="*/ 30 h 70"/>
                <a:gd name="T22" fmla="*/ 0 w 110"/>
                <a:gd name="T23" fmla="*/ 32 h 70"/>
                <a:gd name="T24" fmla="*/ 2 w 110"/>
                <a:gd name="T25" fmla="*/ 34 h 70"/>
                <a:gd name="T26" fmla="*/ 8 w 110"/>
                <a:gd name="T27" fmla="*/ 38 h 70"/>
                <a:gd name="T28" fmla="*/ 22 w 110"/>
                <a:gd name="T29" fmla="*/ 42 h 70"/>
                <a:gd name="T30" fmla="*/ 34 w 110"/>
                <a:gd name="T31" fmla="*/ 44 h 70"/>
                <a:gd name="T32" fmla="*/ 46 w 110"/>
                <a:gd name="T33" fmla="*/ 44 h 70"/>
                <a:gd name="T34" fmla="*/ 50 w 110"/>
                <a:gd name="T35" fmla="*/ 44 h 70"/>
                <a:gd name="T36" fmla="*/ 68 w 110"/>
                <a:gd name="T37" fmla="*/ 70 h 70"/>
                <a:gd name="T38" fmla="*/ 86 w 110"/>
                <a:gd name="T39" fmla="*/ 56 h 70"/>
                <a:gd name="T40" fmla="*/ 88 w 110"/>
                <a:gd name="T41" fmla="*/ 44 h 70"/>
                <a:gd name="T42" fmla="*/ 88 w 110"/>
                <a:gd name="T43" fmla="*/ 44 h 70"/>
                <a:gd name="T44" fmla="*/ 92 w 110"/>
                <a:gd name="T45" fmla="*/ 42 h 70"/>
                <a:gd name="T46" fmla="*/ 96 w 110"/>
                <a:gd name="T47" fmla="*/ 40 h 70"/>
                <a:gd name="T48" fmla="*/ 100 w 110"/>
                <a:gd name="T49" fmla="*/ 36 h 70"/>
                <a:gd name="T50" fmla="*/ 104 w 110"/>
                <a:gd name="T51" fmla="*/ 32 h 70"/>
                <a:gd name="T52" fmla="*/ 108 w 110"/>
                <a:gd name="T53" fmla="*/ 28 h 70"/>
                <a:gd name="T54" fmla="*/ 110 w 110"/>
                <a:gd name="T55" fmla="*/ 22 h 70"/>
                <a:gd name="T56" fmla="*/ 110 w 110"/>
                <a:gd name="T57" fmla="*/ 18 h 70"/>
                <a:gd name="T58" fmla="*/ 110 w 110"/>
                <a:gd name="T59" fmla="*/ 16 h 70"/>
                <a:gd name="T60" fmla="*/ 108 w 110"/>
                <a:gd name="T61" fmla="*/ 16 h 70"/>
                <a:gd name="T62" fmla="*/ 106 w 110"/>
                <a:gd name="T63" fmla="*/ 16 h 70"/>
                <a:gd name="T64" fmla="*/ 104 w 110"/>
                <a:gd name="T65" fmla="*/ 18 h 70"/>
                <a:gd name="T66" fmla="*/ 102 w 110"/>
                <a:gd name="T67" fmla="*/ 18 h 70"/>
                <a:gd name="T68" fmla="*/ 100 w 110"/>
                <a:gd name="T69" fmla="*/ 20 h 70"/>
                <a:gd name="T70" fmla="*/ 98 w 110"/>
                <a:gd name="T71" fmla="*/ 22 h 70"/>
                <a:gd name="T72" fmla="*/ 98 w 110"/>
                <a:gd name="T73" fmla="*/ 22 h 70"/>
                <a:gd name="T74" fmla="*/ 80 w 110"/>
                <a:gd name="T75" fmla="*/ 32 h 70"/>
                <a:gd name="T76" fmla="*/ 62 w 110"/>
                <a:gd name="T77" fmla="*/ 30 h 70"/>
                <a:gd name="T78" fmla="*/ 60 w 110"/>
                <a:gd name="T79" fmla="*/ 28 h 70"/>
                <a:gd name="T80" fmla="*/ 58 w 110"/>
                <a:gd name="T81" fmla="*/ 28 h 70"/>
                <a:gd name="T82" fmla="*/ 56 w 110"/>
                <a:gd name="T83" fmla="*/ 24 h 70"/>
                <a:gd name="T84" fmla="*/ 56 w 110"/>
                <a:gd name="T85" fmla="*/ 22 h 70"/>
                <a:gd name="T86" fmla="*/ 56 w 110"/>
                <a:gd name="T87" fmla="*/ 18 h 70"/>
                <a:gd name="T88" fmla="*/ 58 w 110"/>
                <a:gd name="T89" fmla="*/ 14 h 70"/>
                <a:gd name="T90" fmla="*/ 62 w 110"/>
                <a:gd name="T91" fmla="*/ 10 h 70"/>
                <a:gd name="T92" fmla="*/ 64 w 110"/>
                <a:gd name="T93" fmla="*/ 6 h 70"/>
                <a:gd name="T94" fmla="*/ 66 w 110"/>
                <a:gd name="T95" fmla="*/ 4 h 70"/>
                <a:gd name="T96" fmla="*/ 66 w 110"/>
                <a:gd name="T97" fmla="*/ 4 h 70"/>
                <a:gd name="T98" fmla="*/ 62 w 110"/>
                <a:gd name="T99" fmla="*/ 2 h 70"/>
                <a:gd name="T100" fmla="*/ 54 w 110"/>
                <a:gd name="T101" fmla="*/ 2 h 70"/>
                <a:gd name="T102" fmla="*/ 44 w 110"/>
                <a:gd name="T103" fmla="*/ 0 h 70"/>
                <a:gd name="T104" fmla="*/ 34 w 110"/>
                <a:gd name="T105" fmla="*/ 4 h 70"/>
                <a:gd name="T106" fmla="*/ 26 w 110"/>
                <a:gd name="T107" fmla="*/ 1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0" h="70">
                  <a:moveTo>
                    <a:pt x="26" y="10"/>
                  </a:moveTo>
                  <a:lnTo>
                    <a:pt x="26" y="10"/>
                  </a:lnTo>
                  <a:lnTo>
                    <a:pt x="26" y="12"/>
                  </a:lnTo>
                  <a:lnTo>
                    <a:pt x="24" y="16"/>
                  </a:lnTo>
                  <a:lnTo>
                    <a:pt x="22" y="18"/>
                  </a:lnTo>
                  <a:lnTo>
                    <a:pt x="20" y="20"/>
                  </a:lnTo>
                  <a:lnTo>
                    <a:pt x="14" y="22"/>
                  </a:lnTo>
                  <a:lnTo>
                    <a:pt x="10" y="24"/>
                  </a:lnTo>
                  <a:lnTo>
                    <a:pt x="4" y="24"/>
                  </a:lnTo>
                  <a:lnTo>
                    <a:pt x="2" y="28"/>
                  </a:lnTo>
                  <a:lnTo>
                    <a:pt x="0" y="30"/>
                  </a:lnTo>
                  <a:lnTo>
                    <a:pt x="0" y="32"/>
                  </a:lnTo>
                  <a:lnTo>
                    <a:pt x="2" y="34"/>
                  </a:lnTo>
                  <a:lnTo>
                    <a:pt x="8" y="38"/>
                  </a:lnTo>
                  <a:lnTo>
                    <a:pt x="22" y="42"/>
                  </a:lnTo>
                  <a:lnTo>
                    <a:pt x="34" y="44"/>
                  </a:lnTo>
                  <a:lnTo>
                    <a:pt x="46" y="44"/>
                  </a:lnTo>
                  <a:lnTo>
                    <a:pt x="50" y="44"/>
                  </a:lnTo>
                  <a:lnTo>
                    <a:pt x="68" y="70"/>
                  </a:lnTo>
                  <a:lnTo>
                    <a:pt x="86" y="56"/>
                  </a:lnTo>
                  <a:lnTo>
                    <a:pt x="88" y="44"/>
                  </a:lnTo>
                  <a:lnTo>
                    <a:pt x="88" y="44"/>
                  </a:lnTo>
                  <a:lnTo>
                    <a:pt x="92" y="42"/>
                  </a:lnTo>
                  <a:lnTo>
                    <a:pt x="96" y="40"/>
                  </a:lnTo>
                  <a:lnTo>
                    <a:pt x="100" y="36"/>
                  </a:lnTo>
                  <a:lnTo>
                    <a:pt x="104" y="32"/>
                  </a:lnTo>
                  <a:lnTo>
                    <a:pt x="108" y="28"/>
                  </a:lnTo>
                  <a:lnTo>
                    <a:pt x="110" y="22"/>
                  </a:lnTo>
                  <a:lnTo>
                    <a:pt x="110" y="18"/>
                  </a:lnTo>
                  <a:lnTo>
                    <a:pt x="110" y="16"/>
                  </a:lnTo>
                  <a:lnTo>
                    <a:pt x="108" y="16"/>
                  </a:lnTo>
                  <a:lnTo>
                    <a:pt x="106" y="16"/>
                  </a:lnTo>
                  <a:lnTo>
                    <a:pt x="104" y="18"/>
                  </a:lnTo>
                  <a:lnTo>
                    <a:pt x="102" y="18"/>
                  </a:lnTo>
                  <a:lnTo>
                    <a:pt x="100" y="20"/>
                  </a:lnTo>
                  <a:lnTo>
                    <a:pt x="98" y="22"/>
                  </a:lnTo>
                  <a:lnTo>
                    <a:pt x="98" y="22"/>
                  </a:lnTo>
                  <a:lnTo>
                    <a:pt x="80" y="32"/>
                  </a:lnTo>
                  <a:lnTo>
                    <a:pt x="62" y="30"/>
                  </a:lnTo>
                  <a:lnTo>
                    <a:pt x="60" y="28"/>
                  </a:lnTo>
                  <a:lnTo>
                    <a:pt x="58" y="28"/>
                  </a:lnTo>
                  <a:lnTo>
                    <a:pt x="56" y="24"/>
                  </a:lnTo>
                  <a:lnTo>
                    <a:pt x="56" y="22"/>
                  </a:lnTo>
                  <a:lnTo>
                    <a:pt x="56" y="18"/>
                  </a:lnTo>
                  <a:lnTo>
                    <a:pt x="58" y="14"/>
                  </a:lnTo>
                  <a:lnTo>
                    <a:pt x="62" y="10"/>
                  </a:lnTo>
                  <a:lnTo>
                    <a:pt x="64" y="6"/>
                  </a:lnTo>
                  <a:lnTo>
                    <a:pt x="66" y="4"/>
                  </a:lnTo>
                  <a:lnTo>
                    <a:pt x="66" y="4"/>
                  </a:lnTo>
                  <a:lnTo>
                    <a:pt x="62" y="2"/>
                  </a:lnTo>
                  <a:lnTo>
                    <a:pt x="54" y="2"/>
                  </a:lnTo>
                  <a:lnTo>
                    <a:pt x="44" y="0"/>
                  </a:lnTo>
                  <a:lnTo>
                    <a:pt x="34" y="4"/>
                  </a:lnTo>
                  <a:lnTo>
                    <a:pt x="26" y="10"/>
                  </a:lnTo>
                </a:path>
              </a:pathLst>
            </a:custGeom>
            <a:grpFill/>
            <a:ln w="3175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8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9" name="Freeform 193"/>
            <p:cNvSpPr/>
            <p:nvPr/>
          </p:nvSpPr>
          <p:spPr bwMode="gray">
            <a:xfrm>
              <a:off x="1051" y="1494"/>
              <a:ext cx="110" cy="220"/>
            </a:xfrm>
            <a:custGeom>
              <a:avLst/>
              <a:gdLst>
                <a:gd name="T0" fmla="*/ 44 w 110"/>
                <a:gd name="T1" fmla="*/ 20 h 220"/>
                <a:gd name="T2" fmla="*/ 40 w 110"/>
                <a:gd name="T3" fmla="*/ 20 h 220"/>
                <a:gd name="T4" fmla="*/ 36 w 110"/>
                <a:gd name="T5" fmla="*/ 20 h 220"/>
                <a:gd name="T6" fmla="*/ 34 w 110"/>
                <a:gd name="T7" fmla="*/ 26 h 220"/>
                <a:gd name="T8" fmla="*/ 32 w 110"/>
                <a:gd name="T9" fmla="*/ 32 h 220"/>
                <a:gd name="T10" fmla="*/ 28 w 110"/>
                <a:gd name="T11" fmla="*/ 34 h 220"/>
                <a:gd name="T12" fmla="*/ 24 w 110"/>
                <a:gd name="T13" fmla="*/ 34 h 220"/>
                <a:gd name="T14" fmla="*/ 24 w 110"/>
                <a:gd name="T15" fmla="*/ 34 h 220"/>
                <a:gd name="T16" fmla="*/ 20 w 110"/>
                <a:gd name="T17" fmla="*/ 26 h 220"/>
                <a:gd name="T18" fmla="*/ 12 w 110"/>
                <a:gd name="T19" fmla="*/ 18 h 220"/>
                <a:gd name="T20" fmla="*/ 2 w 110"/>
                <a:gd name="T21" fmla="*/ 16 h 220"/>
                <a:gd name="T22" fmla="*/ 0 w 110"/>
                <a:gd name="T23" fmla="*/ 60 h 220"/>
                <a:gd name="T24" fmla="*/ 4 w 110"/>
                <a:gd name="T25" fmla="*/ 72 h 220"/>
                <a:gd name="T26" fmla="*/ 14 w 110"/>
                <a:gd name="T27" fmla="*/ 94 h 220"/>
                <a:gd name="T28" fmla="*/ 42 w 110"/>
                <a:gd name="T29" fmla="*/ 106 h 220"/>
                <a:gd name="T30" fmla="*/ 58 w 110"/>
                <a:gd name="T31" fmla="*/ 94 h 220"/>
                <a:gd name="T32" fmla="*/ 60 w 110"/>
                <a:gd name="T33" fmla="*/ 96 h 220"/>
                <a:gd name="T34" fmla="*/ 66 w 110"/>
                <a:gd name="T35" fmla="*/ 100 h 220"/>
                <a:gd name="T36" fmla="*/ 68 w 110"/>
                <a:gd name="T37" fmla="*/ 106 h 220"/>
                <a:gd name="T38" fmla="*/ 62 w 110"/>
                <a:gd name="T39" fmla="*/ 114 h 220"/>
                <a:gd name="T40" fmla="*/ 46 w 110"/>
                <a:gd name="T41" fmla="*/ 126 h 220"/>
                <a:gd name="T42" fmla="*/ 38 w 110"/>
                <a:gd name="T43" fmla="*/ 130 h 220"/>
                <a:gd name="T44" fmla="*/ 36 w 110"/>
                <a:gd name="T45" fmla="*/ 144 h 220"/>
                <a:gd name="T46" fmla="*/ 36 w 110"/>
                <a:gd name="T47" fmla="*/ 166 h 220"/>
                <a:gd name="T48" fmla="*/ 38 w 110"/>
                <a:gd name="T49" fmla="*/ 170 h 220"/>
                <a:gd name="T50" fmla="*/ 42 w 110"/>
                <a:gd name="T51" fmla="*/ 182 h 220"/>
                <a:gd name="T52" fmla="*/ 48 w 110"/>
                <a:gd name="T53" fmla="*/ 192 h 220"/>
                <a:gd name="T54" fmla="*/ 56 w 110"/>
                <a:gd name="T55" fmla="*/ 202 h 220"/>
                <a:gd name="T56" fmla="*/ 62 w 110"/>
                <a:gd name="T57" fmla="*/ 212 h 220"/>
                <a:gd name="T58" fmla="*/ 66 w 110"/>
                <a:gd name="T59" fmla="*/ 220 h 220"/>
                <a:gd name="T60" fmla="*/ 74 w 110"/>
                <a:gd name="T61" fmla="*/ 212 h 220"/>
                <a:gd name="T62" fmla="*/ 90 w 110"/>
                <a:gd name="T63" fmla="*/ 154 h 220"/>
                <a:gd name="T64" fmla="*/ 104 w 110"/>
                <a:gd name="T65" fmla="*/ 98 h 220"/>
                <a:gd name="T66" fmla="*/ 108 w 110"/>
                <a:gd name="T67" fmla="*/ 88 h 220"/>
                <a:gd name="T68" fmla="*/ 108 w 110"/>
                <a:gd name="T69" fmla="*/ 66 h 220"/>
                <a:gd name="T70" fmla="*/ 102 w 110"/>
                <a:gd name="T71" fmla="*/ 22 h 220"/>
                <a:gd name="T72" fmla="*/ 70 w 110"/>
                <a:gd name="T73" fmla="*/ 2 h 220"/>
                <a:gd name="T74" fmla="*/ 64 w 110"/>
                <a:gd name="T75" fmla="*/ 4 h 220"/>
                <a:gd name="T76" fmla="*/ 58 w 110"/>
                <a:gd name="T77" fmla="*/ 8 h 220"/>
                <a:gd name="T78" fmla="*/ 58 w 110"/>
                <a:gd name="T79" fmla="*/ 14 h 220"/>
                <a:gd name="T80" fmla="*/ 56 w 110"/>
                <a:gd name="T81" fmla="*/ 24 h 220"/>
                <a:gd name="T82" fmla="*/ 54 w 110"/>
                <a:gd name="T83" fmla="*/ 30 h 220"/>
                <a:gd name="T84" fmla="*/ 44 w 110"/>
                <a:gd name="T85" fmla="*/ 22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10" h="220">
                  <a:moveTo>
                    <a:pt x="44" y="22"/>
                  </a:moveTo>
                  <a:lnTo>
                    <a:pt x="44" y="20"/>
                  </a:lnTo>
                  <a:lnTo>
                    <a:pt x="42" y="20"/>
                  </a:lnTo>
                  <a:lnTo>
                    <a:pt x="40" y="20"/>
                  </a:lnTo>
                  <a:lnTo>
                    <a:pt x="38" y="20"/>
                  </a:lnTo>
                  <a:lnTo>
                    <a:pt x="36" y="20"/>
                  </a:lnTo>
                  <a:lnTo>
                    <a:pt x="34" y="22"/>
                  </a:lnTo>
                  <a:lnTo>
                    <a:pt x="34" y="26"/>
                  </a:lnTo>
                  <a:lnTo>
                    <a:pt x="34" y="28"/>
                  </a:lnTo>
                  <a:lnTo>
                    <a:pt x="32" y="32"/>
                  </a:lnTo>
                  <a:lnTo>
                    <a:pt x="32" y="34"/>
                  </a:lnTo>
                  <a:lnTo>
                    <a:pt x="28" y="34"/>
                  </a:lnTo>
                  <a:lnTo>
                    <a:pt x="26" y="34"/>
                  </a:lnTo>
                  <a:lnTo>
                    <a:pt x="24" y="34"/>
                  </a:lnTo>
                  <a:lnTo>
                    <a:pt x="24" y="34"/>
                  </a:lnTo>
                  <a:lnTo>
                    <a:pt x="24" y="34"/>
                  </a:lnTo>
                  <a:lnTo>
                    <a:pt x="22" y="30"/>
                  </a:lnTo>
                  <a:lnTo>
                    <a:pt x="20" y="26"/>
                  </a:lnTo>
                  <a:lnTo>
                    <a:pt x="16" y="22"/>
                  </a:lnTo>
                  <a:lnTo>
                    <a:pt x="12" y="18"/>
                  </a:lnTo>
                  <a:lnTo>
                    <a:pt x="8" y="16"/>
                  </a:lnTo>
                  <a:lnTo>
                    <a:pt x="2" y="16"/>
                  </a:lnTo>
                  <a:lnTo>
                    <a:pt x="0" y="36"/>
                  </a:lnTo>
                  <a:lnTo>
                    <a:pt x="0" y="60"/>
                  </a:lnTo>
                  <a:lnTo>
                    <a:pt x="0" y="64"/>
                  </a:lnTo>
                  <a:lnTo>
                    <a:pt x="4" y="72"/>
                  </a:lnTo>
                  <a:lnTo>
                    <a:pt x="8" y="84"/>
                  </a:lnTo>
                  <a:lnTo>
                    <a:pt x="14" y="94"/>
                  </a:lnTo>
                  <a:lnTo>
                    <a:pt x="28" y="114"/>
                  </a:lnTo>
                  <a:lnTo>
                    <a:pt x="42" y="106"/>
                  </a:lnTo>
                  <a:lnTo>
                    <a:pt x="44" y="94"/>
                  </a:lnTo>
                  <a:lnTo>
                    <a:pt x="58" y="94"/>
                  </a:lnTo>
                  <a:lnTo>
                    <a:pt x="58" y="96"/>
                  </a:lnTo>
                  <a:lnTo>
                    <a:pt x="60" y="96"/>
                  </a:lnTo>
                  <a:lnTo>
                    <a:pt x="64" y="98"/>
                  </a:lnTo>
                  <a:lnTo>
                    <a:pt x="66" y="100"/>
                  </a:lnTo>
                  <a:lnTo>
                    <a:pt x="68" y="104"/>
                  </a:lnTo>
                  <a:lnTo>
                    <a:pt x="68" y="106"/>
                  </a:lnTo>
                  <a:lnTo>
                    <a:pt x="66" y="110"/>
                  </a:lnTo>
                  <a:lnTo>
                    <a:pt x="62" y="114"/>
                  </a:lnTo>
                  <a:lnTo>
                    <a:pt x="54" y="122"/>
                  </a:lnTo>
                  <a:lnTo>
                    <a:pt x="46" y="126"/>
                  </a:lnTo>
                  <a:lnTo>
                    <a:pt x="40" y="128"/>
                  </a:lnTo>
                  <a:lnTo>
                    <a:pt x="38" y="130"/>
                  </a:lnTo>
                  <a:lnTo>
                    <a:pt x="36" y="132"/>
                  </a:lnTo>
                  <a:lnTo>
                    <a:pt x="36" y="144"/>
                  </a:lnTo>
                  <a:lnTo>
                    <a:pt x="46" y="152"/>
                  </a:lnTo>
                  <a:lnTo>
                    <a:pt x="36" y="166"/>
                  </a:lnTo>
                  <a:lnTo>
                    <a:pt x="36" y="166"/>
                  </a:lnTo>
                  <a:lnTo>
                    <a:pt x="38" y="170"/>
                  </a:lnTo>
                  <a:lnTo>
                    <a:pt x="40" y="176"/>
                  </a:lnTo>
                  <a:lnTo>
                    <a:pt x="42" y="182"/>
                  </a:lnTo>
                  <a:lnTo>
                    <a:pt x="44" y="188"/>
                  </a:lnTo>
                  <a:lnTo>
                    <a:pt x="48" y="192"/>
                  </a:lnTo>
                  <a:lnTo>
                    <a:pt x="52" y="196"/>
                  </a:lnTo>
                  <a:lnTo>
                    <a:pt x="56" y="202"/>
                  </a:lnTo>
                  <a:lnTo>
                    <a:pt x="58" y="208"/>
                  </a:lnTo>
                  <a:lnTo>
                    <a:pt x="62" y="212"/>
                  </a:lnTo>
                  <a:lnTo>
                    <a:pt x="64" y="216"/>
                  </a:lnTo>
                  <a:lnTo>
                    <a:pt x="66" y="220"/>
                  </a:lnTo>
                  <a:lnTo>
                    <a:pt x="66" y="220"/>
                  </a:lnTo>
                  <a:lnTo>
                    <a:pt x="74" y="212"/>
                  </a:lnTo>
                  <a:lnTo>
                    <a:pt x="84" y="172"/>
                  </a:lnTo>
                  <a:lnTo>
                    <a:pt x="90" y="154"/>
                  </a:lnTo>
                  <a:lnTo>
                    <a:pt x="94" y="132"/>
                  </a:lnTo>
                  <a:lnTo>
                    <a:pt x="104" y="98"/>
                  </a:lnTo>
                  <a:lnTo>
                    <a:pt x="106" y="96"/>
                  </a:lnTo>
                  <a:lnTo>
                    <a:pt x="108" y="88"/>
                  </a:lnTo>
                  <a:lnTo>
                    <a:pt x="110" y="76"/>
                  </a:lnTo>
                  <a:lnTo>
                    <a:pt x="108" y="66"/>
                  </a:lnTo>
                  <a:lnTo>
                    <a:pt x="98" y="46"/>
                  </a:lnTo>
                  <a:lnTo>
                    <a:pt x="102" y="22"/>
                  </a:lnTo>
                  <a:lnTo>
                    <a:pt x="70" y="0"/>
                  </a:lnTo>
                  <a:lnTo>
                    <a:pt x="70" y="2"/>
                  </a:lnTo>
                  <a:lnTo>
                    <a:pt x="66" y="2"/>
                  </a:lnTo>
                  <a:lnTo>
                    <a:pt x="64" y="4"/>
                  </a:lnTo>
                  <a:lnTo>
                    <a:pt x="60" y="6"/>
                  </a:lnTo>
                  <a:lnTo>
                    <a:pt x="58" y="8"/>
                  </a:lnTo>
                  <a:lnTo>
                    <a:pt x="58" y="10"/>
                  </a:lnTo>
                  <a:lnTo>
                    <a:pt x="58" y="14"/>
                  </a:lnTo>
                  <a:lnTo>
                    <a:pt x="58" y="18"/>
                  </a:lnTo>
                  <a:lnTo>
                    <a:pt x="56" y="24"/>
                  </a:lnTo>
                  <a:lnTo>
                    <a:pt x="56" y="26"/>
                  </a:lnTo>
                  <a:lnTo>
                    <a:pt x="54" y="30"/>
                  </a:lnTo>
                  <a:lnTo>
                    <a:pt x="54" y="30"/>
                  </a:lnTo>
                  <a:lnTo>
                    <a:pt x="44" y="22"/>
                  </a:lnTo>
                </a:path>
              </a:pathLst>
            </a:custGeom>
            <a:grpFill/>
            <a:ln w="3175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8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" name="Freeform 194"/>
            <p:cNvSpPr/>
            <p:nvPr/>
          </p:nvSpPr>
          <p:spPr bwMode="gray">
            <a:xfrm>
              <a:off x="1139" y="1454"/>
              <a:ext cx="122" cy="94"/>
            </a:xfrm>
            <a:custGeom>
              <a:avLst/>
              <a:gdLst>
                <a:gd name="T0" fmla="*/ 22 w 122"/>
                <a:gd name="T1" fmla="*/ 0 h 94"/>
                <a:gd name="T2" fmla="*/ 14 w 122"/>
                <a:gd name="T3" fmla="*/ 20 h 94"/>
                <a:gd name="T4" fmla="*/ 0 w 122"/>
                <a:gd name="T5" fmla="*/ 32 h 94"/>
                <a:gd name="T6" fmla="*/ 0 w 122"/>
                <a:gd name="T7" fmla="*/ 32 h 94"/>
                <a:gd name="T8" fmla="*/ 2 w 122"/>
                <a:gd name="T9" fmla="*/ 36 h 94"/>
                <a:gd name="T10" fmla="*/ 4 w 122"/>
                <a:gd name="T11" fmla="*/ 40 h 94"/>
                <a:gd name="T12" fmla="*/ 6 w 122"/>
                <a:gd name="T13" fmla="*/ 46 h 94"/>
                <a:gd name="T14" fmla="*/ 10 w 122"/>
                <a:gd name="T15" fmla="*/ 50 h 94"/>
                <a:gd name="T16" fmla="*/ 12 w 122"/>
                <a:gd name="T17" fmla="*/ 52 h 94"/>
                <a:gd name="T18" fmla="*/ 14 w 122"/>
                <a:gd name="T19" fmla="*/ 54 h 94"/>
                <a:gd name="T20" fmla="*/ 18 w 122"/>
                <a:gd name="T21" fmla="*/ 54 h 94"/>
                <a:gd name="T22" fmla="*/ 22 w 122"/>
                <a:gd name="T23" fmla="*/ 56 h 94"/>
                <a:gd name="T24" fmla="*/ 26 w 122"/>
                <a:gd name="T25" fmla="*/ 56 h 94"/>
                <a:gd name="T26" fmla="*/ 28 w 122"/>
                <a:gd name="T27" fmla="*/ 56 h 94"/>
                <a:gd name="T28" fmla="*/ 30 w 122"/>
                <a:gd name="T29" fmla="*/ 58 h 94"/>
                <a:gd name="T30" fmla="*/ 32 w 122"/>
                <a:gd name="T31" fmla="*/ 60 h 94"/>
                <a:gd name="T32" fmla="*/ 30 w 122"/>
                <a:gd name="T33" fmla="*/ 62 h 94"/>
                <a:gd name="T34" fmla="*/ 28 w 122"/>
                <a:gd name="T35" fmla="*/ 66 h 94"/>
                <a:gd name="T36" fmla="*/ 24 w 122"/>
                <a:gd name="T37" fmla="*/ 70 h 94"/>
                <a:gd name="T38" fmla="*/ 24 w 122"/>
                <a:gd name="T39" fmla="*/ 74 h 94"/>
                <a:gd name="T40" fmla="*/ 26 w 122"/>
                <a:gd name="T41" fmla="*/ 80 h 94"/>
                <a:gd name="T42" fmla="*/ 28 w 122"/>
                <a:gd name="T43" fmla="*/ 82 h 94"/>
                <a:gd name="T44" fmla="*/ 32 w 122"/>
                <a:gd name="T45" fmla="*/ 86 h 94"/>
                <a:gd name="T46" fmla="*/ 36 w 122"/>
                <a:gd name="T47" fmla="*/ 88 h 94"/>
                <a:gd name="T48" fmla="*/ 40 w 122"/>
                <a:gd name="T49" fmla="*/ 88 h 94"/>
                <a:gd name="T50" fmla="*/ 50 w 122"/>
                <a:gd name="T51" fmla="*/ 88 h 94"/>
                <a:gd name="T52" fmla="*/ 64 w 122"/>
                <a:gd name="T53" fmla="*/ 88 h 94"/>
                <a:gd name="T54" fmla="*/ 80 w 122"/>
                <a:gd name="T55" fmla="*/ 94 h 94"/>
                <a:gd name="T56" fmla="*/ 122 w 122"/>
                <a:gd name="T57" fmla="*/ 42 h 94"/>
                <a:gd name="T58" fmla="*/ 114 w 122"/>
                <a:gd name="T59" fmla="*/ 24 h 94"/>
                <a:gd name="T60" fmla="*/ 92 w 122"/>
                <a:gd name="T61" fmla="*/ 20 h 94"/>
                <a:gd name="T62" fmla="*/ 56 w 122"/>
                <a:gd name="T63" fmla="*/ 0 h 94"/>
                <a:gd name="T64" fmla="*/ 54 w 122"/>
                <a:gd name="T65" fmla="*/ 12 h 94"/>
                <a:gd name="T66" fmla="*/ 40 w 122"/>
                <a:gd name="T67" fmla="*/ 10 h 94"/>
                <a:gd name="T68" fmla="*/ 22 w 122"/>
                <a:gd name="T69" fmla="*/ 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22" h="94">
                  <a:moveTo>
                    <a:pt x="22" y="0"/>
                  </a:moveTo>
                  <a:lnTo>
                    <a:pt x="14" y="20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2" y="36"/>
                  </a:lnTo>
                  <a:lnTo>
                    <a:pt x="4" y="40"/>
                  </a:lnTo>
                  <a:lnTo>
                    <a:pt x="6" y="46"/>
                  </a:lnTo>
                  <a:lnTo>
                    <a:pt x="10" y="50"/>
                  </a:lnTo>
                  <a:lnTo>
                    <a:pt x="12" y="52"/>
                  </a:lnTo>
                  <a:lnTo>
                    <a:pt x="14" y="54"/>
                  </a:lnTo>
                  <a:lnTo>
                    <a:pt x="18" y="54"/>
                  </a:lnTo>
                  <a:lnTo>
                    <a:pt x="22" y="56"/>
                  </a:lnTo>
                  <a:lnTo>
                    <a:pt x="26" y="56"/>
                  </a:lnTo>
                  <a:lnTo>
                    <a:pt x="28" y="56"/>
                  </a:lnTo>
                  <a:lnTo>
                    <a:pt x="30" y="58"/>
                  </a:lnTo>
                  <a:lnTo>
                    <a:pt x="32" y="60"/>
                  </a:lnTo>
                  <a:lnTo>
                    <a:pt x="30" y="62"/>
                  </a:lnTo>
                  <a:lnTo>
                    <a:pt x="28" y="66"/>
                  </a:lnTo>
                  <a:lnTo>
                    <a:pt x="24" y="70"/>
                  </a:lnTo>
                  <a:lnTo>
                    <a:pt x="24" y="74"/>
                  </a:lnTo>
                  <a:lnTo>
                    <a:pt x="26" y="80"/>
                  </a:lnTo>
                  <a:lnTo>
                    <a:pt x="28" y="82"/>
                  </a:lnTo>
                  <a:lnTo>
                    <a:pt x="32" y="86"/>
                  </a:lnTo>
                  <a:lnTo>
                    <a:pt x="36" y="88"/>
                  </a:lnTo>
                  <a:lnTo>
                    <a:pt x="40" y="88"/>
                  </a:lnTo>
                  <a:lnTo>
                    <a:pt x="50" y="88"/>
                  </a:lnTo>
                  <a:lnTo>
                    <a:pt x="64" y="88"/>
                  </a:lnTo>
                  <a:lnTo>
                    <a:pt x="80" y="94"/>
                  </a:lnTo>
                  <a:lnTo>
                    <a:pt x="122" y="42"/>
                  </a:lnTo>
                  <a:lnTo>
                    <a:pt x="114" y="24"/>
                  </a:lnTo>
                  <a:lnTo>
                    <a:pt x="92" y="20"/>
                  </a:lnTo>
                  <a:lnTo>
                    <a:pt x="56" y="0"/>
                  </a:lnTo>
                  <a:lnTo>
                    <a:pt x="54" y="12"/>
                  </a:lnTo>
                  <a:lnTo>
                    <a:pt x="40" y="10"/>
                  </a:lnTo>
                  <a:lnTo>
                    <a:pt x="22" y="0"/>
                  </a:lnTo>
                </a:path>
              </a:pathLst>
            </a:custGeom>
            <a:grpFill/>
            <a:ln w="3175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8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1" name="Freeform 195"/>
            <p:cNvSpPr/>
            <p:nvPr/>
          </p:nvSpPr>
          <p:spPr bwMode="gray">
            <a:xfrm>
              <a:off x="1167" y="1618"/>
              <a:ext cx="46" cy="46"/>
            </a:xfrm>
            <a:custGeom>
              <a:avLst/>
              <a:gdLst>
                <a:gd name="T0" fmla="*/ 28 w 46"/>
                <a:gd name="T1" fmla="*/ 8 h 46"/>
                <a:gd name="T2" fmla="*/ 28 w 46"/>
                <a:gd name="T3" fmla="*/ 6 h 46"/>
                <a:gd name="T4" fmla="*/ 26 w 46"/>
                <a:gd name="T5" fmla="*/ 4 h 46"/>
                <a:gd name="T6" fmla="*/ 22 w 46"/>
                <a:gd name="T7" fmla="*/ 2 h 46"/>
                <a:gd name="T8" fmla="*/ 20 w 46"/>
                <a:gd name="T9" fmla="*/ 0 h 46"/>
                <a:gd name="T10" fmla="*/ 16 w 46"/>
                <a:gd name="T11" fmla="*/ 0 h 46"/>
                <a:gd name="T12" fmla="*/ 12 w 46"/>
                <a:gd name="T13" fmla="*/ 0 h 46"/>
                <a:gd name="T14" fmla="*/ 10 w 46"/>
                <a:gd name="T15" fmla="*/ 0 h 46"/>
                <a:gd name="T16" fmla="*/ 8 w 46"/>
                <a:gd name="T17" fmla="*/ 4 h 46"/>
                <a:gd name="T18" fmla="*/ 4 w 46"/>
                <a:gd name="T19" fmla="*/ 8 h 46"/>
                <a:gd name="T20" fmla="*/ 2 w 46"/>
                <a:gd name="T21" fmla="*/ 12 h 46"/>
                <a:gd name="T22" fmla="*/ 2 w 46"/>
                <a:gd name="T23" fmla="*/ 16 h 46"/>
                <a:gd name="T24" fmla="*/ 0 w 46"/>
                <a:gd name="T25" fmla="*/ 20 h 46"/>
                <a:gd name="T26" fmla="*/ 2 w 46"/>
                <a:gd name="T27" fmla="*/ 24 h 46"/>
                <a:gd name="T28" fmla="*/ 4 w 46"/>
                <a:gd name="T29" fmla="*/ 26 h 46"/>
                <a:gd name="T30" fmla="*/ 8 w 46"/>
                <a:gd name="T31" fmla="*/ 30 h 46"/>
                <a:gd name="T32" fmla="*/ 12 w 46"/>
                <a:gd name="T33" fmla="*/ 34 h 46"/>
                <a:gd name="T34" fmla="*/ 16 w 46"/>
                <a:gd name="T35" fmla="*/ 36 h 46"/>
                <a:gd name="T36" fmla="*/ 20 w 46"/>
                <a:gd name="T37" fmla="*/ 40 h 46"/>
                <a:gd name="T38" fmla="*/ 24 w 46"/>
                <a:gd name="T39" fmla="*/ 42 h 46"/>
                <a:gd name="T40" fmla="*/ 28 w 46"/>
                <a:gd name="T41" fmla="*/ 44 h 46"/>
                <a:gd name="T42" fmla="*/ 28 w 46"/>
                <a:gd name="T43" fmla="*/ 46 h 46"/>
                <a:gd name="T44" fmla="*/ 28 w 46"/>
                <a:gd name="T45" fmla="*/ 44 h 46"/>
                <a:gd name="T46" fmla="*/ 32 w 46"/>
                <a:gd name="T47" fmla="*/ 44 h 46"/>
                <a:gd name="T48" fmla="*/ 36 w 46"/>
                <a:gd name="T49" fmla="*/ 40 h 46"/>
                <a:gd name="T50" fmla="*/ 40 w 46"/>
                <a:gd name="T51" fmla="*/ 38 h 46"/>
                <a:gd name="T52" fmla="*/ 42 w 46"/>
                <a:gd name="T53" fmla="*/ 34 h 46"/>
                <a:gd name="T54" fmla="*/ 46 w 46"/>
                <a:gd name="T55" fmla="*/ 32 h 46"/>
                <a:gd name="T56" fmla="*/ 46 w 46"/>
                <a:gd name="T57" fmla="*/ 28 h 46"/>
                <a:gd name="T58" fmla="*/ 46 w 46"/>
                <a:gd name="T59" fmla="*/ 24 h 46"/>
                <a:gd name="T60" fmla="*/ 42 w 46"/>
                <a:gd name="T61" fmla="*/ 20 h 46"/>
                <a:gd name="T62" fmla="*/ 38 w 46"/>
                <a:gd name="T63" fmla="*/ 16 h 46"/>
                <a:gd name="T64" fmla="*/ 34 w 46"/>
                <a:gd name="T65" fmla="*/ 12 h 46"/>
                <a:gd name="T66" fmla="*/ 32 w 46"/>
                <a:gd name="T67" fmla="*/ 10 h 46"/>
                <a:gd name="T68" fmla="*/ 28 w 46"/>
                <a:gd name="T69" fmla="*/ 8 h 46"/>
                <a:gd name="T70" fmla="*/ 28 w 46"/>
                <a:gd name="T71" fmla="*/ 8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6" h="46">
                  <a:moveTo>
                    <a:pt x="28" y="8"/>
                  </a:moveTo>
                  <a:lnTo>
                    <a:pt x="28" y="6"/>
                  </a:lnTo>
                  <a:lnTo>
                    <a:pt x="26" y="4"/>
                  </a:lnTo>
                  <a:lnTo>
                    <a:pt x="22" y="2"/>
                  </a:lnTo>
                  <a:lnTo>
                    <a:pt x="20" y="0"/>
                  </a:lnTo>
                  <a:lnTo>
                    <a:pt x="16" y="0"/>
                  </a:lnTo>
                  <a:lnTo>
                    <a:pt x="12" y="0"/>
                  </a:lnTo>
                  <a:lnTo>
                    <a:pt x="10" y="0"/>
                  </a:lnTo>
                  <a:lnTo>
                    <a:pt x="8" y="4"/>
                  </a:lnTo>
                  <a:lnTo>
                    <a:pt x="4" y="8"/>
                  </a:lnTo>
                  <a:lnTo>
                    <a:pt x="2" y="12"/>
                  </a:lnTo>
                  <a:lnTo>
                    <a:pt x="2" y="16"/>
                  </a:lnTo>
                  <a:lnTo>
                    <a:pt x="0" y="20"/>
                  </a:lnTo>
                  <a:lnTo>
                    <a:pt x="2" y="24"/>
                  </a:lnTo>
                  <a:lnTo>
                    <a:pt x="4" y="26"/>
                  </a:lnTo>
                  <a:lnTo>
                    <a:pt x="8" y="30"/>
                  </a:lnTo>
                  <a:lnTo>
                    <a:pt x="12" y="34"/>
                  </a:lnTo>
                  <a:lnTo>
                    <a:pt x="16" y="36"/>
                  </a:lnTo>
                  <a:lnTo>
                    <a:pt x="20" y="40"/>
                  </a:lnTo>
                  <a:lnTo>
                    <a:pt x="24" y="42"/>
                  </a:lnTo>
                  <a:lnTo>
                    <a:pt x="28" y="44"/>
                  </a:lnTo>
                  <a:lnTo>
                    <a:pt x="28" y="46"/>
                  </a:lnTo>
                  <a:lnTo>
                    <a:pt x="28" y="44"/>
                  </a:lnTo>
                  <a:lnTo>
                    <a:pt x="32" y="44"/>
                  </a:lnTo>
                  <a:lnTo>
                    <a:pt x="36" y="40"/>
                  </a:lnTo>
                  <a:lnTo>
                    <a:pt x="40" y="38"/>
                  </a:lnTo>
                  <a:lnTo>
                    <a:pt x="42" y="34"/>
                  </a:lnTo>
                  <a:lnTo>
                    <a:pt x="46" y="32"/>
                  </a:lnTo>
                  <a:lnTo>
                    <a:pt x="46" y="28"/>
                  </a:lnTo>
                  <a:lnTo>
                    <a:pt x="46" y="24"/>
                  </a:lnTo>
                  <a:lnTo>
                    <a:pt x="42" y="20"/>
                  </a:lnTo>
                  <a:lnTo>
                    <a:pt x="38" y="16"/>
                  </a:lnTo>
                  <a:lnTo>
                    <a:pt x="34" y="12"/>
                  </a:lnTo>
                  <a:lnTo>
                    <a:pt x="32" y="10"/>
                  </a:lnTo>
                  <a:lnTo>
                    <a:pt x="28" y="8"/>
                  </a:lnTo>
                  <a:lnTo>
                    <a:pt x="28" y="8"/>
                  </a:lnTo>
                </a:path>
              </a:pathLst>
            </a:custGeom>
            <a:grpFill/>
            <a:ln w="3175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8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2" name="Freeform 196"/>
            <p:cNvSpPr/>
            <p:nvPr/>
          </p:nvSpPr>
          <p:spPr bwMode="gray">
            <a:xfrm>
              <a:off x="2641" y="2278"/>
              <a:ext cx="32" cy="164"/>
            </a:xfrm>
            <a:custGeom>
              <a:avLst/>
              <a:gdLst>
                <a:gd name="T0" fmla="*/ 26 w 32"/>
                <a:gd name="T1" fmla="*/ 8 h 164"/>
                <a:gd name="T2" fmla="*/ 26 w 32"/>
                <a:gd name="T3" fmla="*/ 6 h 164"/>
                <a:gd name="T4" fmla="*/ 24 w 32"/>
                <a:gd name="T5" fmla="*/ 6 h 164"/>
                <a:gd name="T6" fmla="*/ 22 w 32"/>
                <a:gd name="T7" fmla="*/ 2 h 164"/>
                <a:gd name="T8" fmla="*/ 20 w 32"/>
                <a:gd name="T9" fmla="*/ 2 h 164"/>
                <a:gd name="T10" fmla="*/ 18 w 32"/>
                <a:gd name="T11" fmla="*/ 0 h 164"/>
                <a:gd name="T12" fmla="*/ 16 w 32"/>
                <a:gd name="T13" fmla="*/ 2 h 164"/>
                <a:gd name="T14" fmla="*/ 14 w 32"/>
                <a:gd name="T15" fmla="*/ 6 h 164"/>
                <a:gd name="T16" fmla="*/ 12 w 32"/>
                <a:gd name="T17" fmla="*/ 10 h 164"/>
                <a:gd name="T18" fmla="*/ 10 w 32"/>
                <a:gd name="T19" fmla="*/ 14 h 164"/>
                <a:gd name="T20" fmla="*/ 8 w 32"/>
                <a:gd name="T21" fmla="*/ 18 h 164"/>
                <a:gd name="T22" fmla="*/ 8 w 32"/>
                <a:gd name="T23" fmla="*/ 22 h 164"/>
                <a:gd name="T24" fmla="*/ 8 w 32"/>
                <a:gd name="T25" fmla="*/ 22 h 164"/>
                <a:gd name="T26" fmla="*/ 2 w 32"/>
                <a:gd name="T27" fmla="*/ 42 h 164"/>
                <a:gd name="T28" fmla="*/ 2 w 32"/>
                <a:gd name="T29" fmla="*/ 44 h 164"/>
                <a:gd name="T30" fmla="*/ 2 w 32"/>
                <a:gd name="T31" fmla="*/ 46 h 164"/>
                <a:gd name="T32" fmla="*/ 4 w 32"/>
                <a:gd name="T33" fmla="*/ 52 h 164"/>
                <a:gd name="T34" fmla="*/ 4 w 32"/>
                <a:gd name="T35" fmla="*/ 56 h 164"/>
                <a:gd name="T36" fmla="*/ 6 w 32"/>
                <a:gd name="T37" fmla="*/ 60 h 164"/>
                <a:gd name="T38" fmla="*/ 6 w 32"/>
                <a:gd name="T39" fmla="*/ 66 h 164"/>
                <a:gd name="T40" fmla="*/ 8 w 32"/>
                <a:gd name="T41" fmla="*/ 82 h 164"/>
                <a:gd name="T42" fmla="*/ 6 w 32"/>
                <a:gd name="T43" fmla="*/ 100 h 164"/>
                <a:gd name="T44" fmla="*/ 6 w 32"/>
                <a:gd name="T45" fmla="*/ 118 h 164"/>
                <a:gd name="T46" fmla="*/ 6 w 32"/>
                <a:gd name="T47" fmla="*/ 132 h 164"/>
                <a:gd name="T48" fmla="*/ 6 w 32"/>
                <a:gd name="T49" fmla="*/ 140 h 164"/>
                <a:gd name="T50" fmla="*/ 6 w 32"/>
                <a:gd name="T51" fmla="*/ 142 h 164"/>
                <a:gd name="T52" fmla="*/ 4 w 32"/>
                <a:gd name="T53" fmla="*/ 146 h 164"/>
                <a:gd name="T54" fmla="*/ 2 w 32"/>
                <a:gd name="T55" fmla="*/ 150 h 164"/>
                <a:gd name="T56" fmla="*/ 0 w 32"/>
                <a:gd name="T57" fmla="*/ 156 h 164"/>
                <a:gd name="T58" fmla="*/ 0 w 32"/>
                <a:gd name="T59" fmla="*/ 158 h 164"/>
                <a:gd name="T60" fmla="*/ 0 w 32"/>
                <a:gd name="T61" fmla="*/ 160 h 164"/>
                <a:gd name="T62" fmla="*/ 8 w 32"/>
                <a:gd name="T63" fmla="*/ 164 h 164"/>
                <a:gd name="T64" fmla="*/ 12 w 32"/>
                <a:gd name="T65" fmla="*/ 152 h 164"/>
                <a:gd name="T66" fmla="*/ 22 w 32"/>
                <a:gd name="T67" fmla="*/ 162 h 164"/>
                <a:gd name="T68" fmla="*/ 22 w 32"/>
                <a:gd name="T69" fmla="*/ 160 h 164"/>
                <a:gd name="T70" fmla="*/ 22 w 32"/>
                <a:gd name="T71" fmla="*/ 158 h 164"/>
                <a:gd name="T72" fmla="*/ 22 w 32"/>
                <a:gd name="T73" fmla="*/ 152 h 164"/>
                <a:gd name="T74" fmla="*/ 22 w 32"/>
                <a:gd name="T75" fmla="*/ 146 h 164"/>
                <a:gd name="T76" fmla="*/ 20 w 32"/>
                <a:gd name="T77" fmla="*/ 140 h 164"/>
                <a:gd name="T78" fmla="*/ 16 w 32"/>
                <a:gd name="T79" fmla="*/ 130 h 164"/>
                <a:gd name="T80" fmla="*/ 16 w 32"/>
                <a:gd name="T81" fmla="*/ 118 h 164"/>
                <a:gd name="T82" fmla="*/ 24 w 32"/>
                <a:gd name="T83" fmla="*/ 106 h 164"/>
                <a:gd name="T84" fmla="*/ 28 w 32"/>
                <a:gd name="T85" fmla="*/ 102 h 164"/>
                <a:gd name="T86" fmla="*/ 32 w 32"/>
                <a:gd name="T87" fmla="*/ 96 h 164"/>
                <a:gd name="T88" fmla="*/ 32 w 32"/>
                <a:gd name="T89" fmla="*/ 92 h 164"/>
                <a:gd name="T90" fmla="*/ 32 w 32"/>
                <a:gd name="T91" fmla="*/ 88 h 164"/>
                <a:gd name="T92" fmla="*/ 30 w 32"/>
                <a:gd name="T93" fmla="*/ 84 h 164"/>
                <a:gd name="T94" fmla="*/ 30 w 32"/>
                <a:gd name="T95" fmla="*/ 80 h 164"/>
                <a:gd name="T96" fmla="*/ 30 w 32"/>
                <a:gd name="T97" fmla="*/ 74 h 164"/>
                <a:gd name="T98" fmla="*/ 28 w 32"/>
                <a:gd name="T99" fmla="*/ 62 h 164"/>
                <a:gd name="T100" fmla="*/ 26 w 32"/>
                <a:gd name="T101" fmla="*/ 50 h 164"/>
                <a:gd name="T102" fmla="*/ 24 w 32"/>
                <a:gd name="T103" fmla="*/ 40 h 164"/>
                <a:gd name="T104" fmla="*/ 24 w 32"/>
                <a:gd name="T105" fmla="*/ 36 h 164"/>
                <a:gd name="T106" fmla="*/ 24 w 32"/>
                <a:gd name="T107" fmla="*/ 36 h 164"/>
                <a:gd name="T108" fmla="*/ 22 w 32"/>
                <a:gd name="T109" fmla="*/ 32 h 164"/>
                <a:gd name="T110" fmla="*/ 22 w 32"/>
                <a:gd name="T111" fmla="*/ 28 h 164"/>
                <a:gd name="T112" fmla="*/ 22 w 32"/>
                <a:gd name="T113" fmla="*/ 22 h 164"/>
                <a:gd name="T114" fmla="*/ 22 w 32"/>
                <a:gd name="T115" fmla="*/ 16 h 164"/>
                <a:gd name="T116" fmla="*/ 24 w 32"/>
                <a:gd name="T117" fmla="*/ 12 h 164"/>
                <a:gd name="T118" fmla="*/ 26 w 32"/>
                <a:gd name="T119" fmla="*/ 8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2" h="164">
                  <a:moveTo>
                    <a:pt x="26" y="8"/>
                  </a:moveTo>
                  <a:lnTo>
                    <a:pt x="26" y="6"/>
                  </a:lnTo>
                  <a:lnTo>
                    <a:pt x="24" y="6"/>
                  </a:lnTo>
                  <a:lnTo>
                    <a:pt x="22" y="2"/>
                  </a:lnTo>
                  <a:lnTo>
                    <a:pt x="20" y="2"/>
                  </a:lnTo>
                  <a:lnTo>
                    <a:pt x="18" y="0"/>
                  </a:lnTo>
                  <a:lnTo>
                    <a:pt x="16" y="2"/>
                  </a:lnTo>
                  <a:lnTo>
                    <a:pt x="14" y="6"/>
                  </a:lnTo>
                  <a:lnTo>
                    <a:pt x="12" y="10"/>
                  </a:lnTo>
                  <a:lnTo>
                    <a:pt x="10" y="14"/>
                  </a:lnTo>
                  <a:lnTo>
                    <a:pt x="8" y="18"/>
                  </a:lnTo>
                  <a:lnTo>
                    <a:pt x="8" y="22"/>
                  </a:lnTo>
                  <a:lnTo>
                    <a:pt x="8" y="22"/>
                  </a:lnTo>
                  <a:lnTo>
                    <a:pt x="2" y="42"/>
                  </a:lnTo>
                  <a:lnTo>
                    <a:pt x="2" y="44"/>
                  </a:lnTo>
                  <a:lnTo>
                    <a:pt x="2" y="46"/>
                  </a:lnTo>
                  <a:lnTo>
                    <a:pt x="4" y="52"/>
                  </a:lnTo>
                  <a:lnTo>
                    <a:pt x="4" y="56"/>
                  </a:lnTo>
                  <a:lnTo>
                    <a:pt x="6" y="60"/>
                  </a:lnTo>
                  <a:lnTo>
                    <a:pt x="6" y="66"/>
                  </a:lnTo>
                  <a:lnTo>
                    <a:pt x="8" y="82"/>
                  </a:lnTo>
                  <a:lnTo>
                    <a:pt x="6" y="100"/>
                  </a:lnTo>
                  <a:lnTo>
                    <a:pt x="6" y="118"/>
                  </a:lnTo>
                  <a:lnTo>
                    <a:pt x="6" y="132"/>
                  </a:lnTo>
                  <a:lnTo>
                    <a:pt x="6" y="140"/>
                  </a:lnTo>
                  <a:lnTo>
                    <a:pt x="6" y="142"/>
                  </a:lnTo>
                  <a:lnTo>
                    <a:pt x="4" y="146"/>
                  </a:lnTo>
                  <a:lnTo>
                    <a:pt x="2" y="150"/>
                  </a:lnTo>
                  <a:lnTo>
                    <a:pt x="0" y="156"/>
                  </a:lnTo>
                  <a:lnTo>
                    <a:pt x="0" y="158"/>
                  </a:lnTo>
                  <a:lnTo>
                    <a:pt x="0" y="160"/>
                  </a:lnTo>
                  <a:lnTo>
                    <a:pt x="8" y="164"/>
                  </a:lnTo>
                  <a:lnTo>
                    <a:pt x="12" y="152"/>
                  </a:lnTo>
                  <a:lnTo>
                    <a:pt x="22" y="162"/>
                  </a:lnTo>
                  <a:lnTo>
                    <a:pt x="22" y="160"/>
                  </a:lnTo>
                  <a:lnTo>
                    <a:pt x="22" y="158"/>
                  </a:lnTo>
                  <a:lnTo>
                    <a:pt x="22" y="152"/>
                  </a:lnTo>
                  <a:lnTo>
                    <a:pt x="22" y="146"/>
                  </a:lnTo>
                  <a:lnTo>
                    <a:pt x="20" y="140"/>
                  </a:lnTo>
                  <a:lnTo>
                    <a:pt x="16" y="130"/>
                  </a:lnTo>
                  <a:lnTo>
                    <a:pt x="16" y="118"/>
                  </a:lnTo>
                  <a:lnTo>
                    <a:pt x="24" y="106"/>
                  </a:lnTo>
                  <a:lnTo>
                    <a:pt x="28" y="102"/>
                  </a:lnTo>
                  <a:lnTo>
                    <a:pt x="32" y="96"/>
                  </a:lnTo>
                  <a:lnTo>
                    <a:pt x="32" y="92"/>
                  </a:lnTo>
                  <a:lnTo>
                    <a:pt x="32" y="88"/>
                  </a:lnTo>
                  <a:lnTo>
                    <a:pt x="30" y="84"/>
                  </a:lnTo>
                  <a:lnTo>
                    <a:pt x="30" y="80"/>
                  </a:lnTo>
                  <a:lnTo>
                    <a:pt x="30" y="74"/>
                  </a:lnTo>
                  <a:lnTo>
                    <a:pt x="28" y="62"/>
                  </a:lnTo>
                  <a:lnTo>
                    <a:pt x="26" y="50"/>
                  </a:lnTo>
                  <a:lnTo>
                    <a:pt x="24" y="40"/>
                  </a:lnTo>
                  <a:lnTo>
                    <a:pt x="24" y="36"/>
                  </a:lnTo>
                  <a:lnTo>
                    <a:pt x="24" y="36"/>
                  </a:lnTo>
                  <a:lnTo>
                    <a:pt x="22" y="32"/>
                  </a:lnTo>
                  <a:lnTo>
                    <a:pt x="22" y="28"/>
                  </a:lnTo>
                  <a:lnTo>
                    <a:pt x="22" y="22"/>
                  </a:lnTo>
                  <a:lnTo>
                    <a:pt x="22" y="16"/>
                  </a:lnTo>
                  <a:lnTo>
                    <a:pt x="24" y="12"/>
                  </a:lnTo>
                  <a:lnTo>
                    <a:pt x="26" y="8"/>
                  </a:lnTo>
                </a:path>
              </a:pathLst>
            </a:custGeom>
            <a:grpFill/>
            <a:ln w="3175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8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3" name="Freeform 197"/>
            <p:cNvSpPr/>
            <p:nvPr/>
          </p:nvSpPr>
          <p:spPr bwMode="gray">
            <a:xfrm>
              <a:off x="1121" y="1472"/>
              <a:ext cx="2132" cy="1160"/>
            </a:xfrm>
            <a:custGeom>
              <a:avLst/>
              <a:gdLst>
                <a:gd name="T0" fmla="*/ 1494 w 2132"/>
                <a:gd name="T1" fmla="*/ 916 h 1160"/>
                <a:gd name="T2" fmla="*/ 1558 w 2132"/>
                <a:gd name="T3" fmla="*/ 688 h 1160"/>
                <a:gd name="T4" fmla="*/ 1762 w 2132"/>
                <a:gd name="T5" fmla="*/ 626 h 1160"/>
                <a:gd name="T6" fmla="*/ 1698 w 2132"/>
                <a:gd name="T7" fmla="*/ 776 h 1160"/>
                <a:gd name="T8" fmla="*/ 1790 w 2132"/>
                <a:gd name="T9" fmla="*/ 726 h 1160"/>
                <a:gd name="T10" fmla="*/ 1876 w 2132"/>
                <a:gd name="T11" fmla="*/ 654 h 1160"/>
                <a:gd name="T12" fmla="*/ 1998 w 2132"/>
                <a:gd name="T13" fmla="*/ 586 h 1160"/>
                <a:gd name="T14" fmla="*/ 2084 w 2132"/>
                <a:gd name="T15" fmla="*/ 548 h 1160"/>
                <a:gd name="T16" fmla="*/ 2074 w 2132"/>
                <a:gd name="T17" fmla="*/ 480 h 1160"/>
                <a:gd name="T18" fmla="*/ 1880 w 2132"/>
                <a:gd name="T19" fmla="*/ 370 h 1160"/>
                <a:gd name="T20" fmla="*/ 1640 w 2132"/>
                <a:gd name="T21" fmla="*/ 308 h 1160"/>
                <a:gd name="T22" fmla="*/ 1578 w 2132"/>
                <a:gd name="T23" fmla="*/ 268 h 1160"/>
                <a:gd name="T24" fmla="*/ 1412 w 2132"/>
                <a:gd name="T25" fmla="*/ 308 h 1160"/>
                <a:gd name="T26" fmla="*/ 1338 w 2132"/>
                <a:gd name="T27" fmla="*/ 230 h 1160"/>
                <a:gd name="T28" fmla="*/ 1160 w 2132"/>
                <a:gd name="T29" fmla="*/ 170 h 1160"/>
                <a:gd name="T30" fmla="*/ 1134 w 2132"/>
                <a:gd name="T31" fmla="*/ 160 h 1160"/>
                <a:gd name="T32" fmla="*/ 1086 w 2132"/>
                <a:gd name="T33" fmla="*/ 8 h 1160"/>
                <a:gd name="T34" fmla="*/ 1020 w 2132"/>
                <a:gd name="T35" fmla="*/ 108 h 1160"/>
                <a:gd name="T36" fmla="*/ 906 w 2132"/>
                <a:gd name="T37" fmla="*/ 98 h 1160"/>
                <a:gd name="T38" fmla="*/ 764 w 2132"/>
                <a:gd name="T39" fmla="*/ 244 h 1160"/>
                <a:gd name="T40" fmla="*/ 812 w 2132"/>
                <a:gd name="T41" fmla="*/ 382 h 1160"/>
                <a:gd name="T42" fmla="*/ 778 w 2132"/>
                <a:gd name="T43" fmla="*/ 298 h 1160"/>
                <a:gd name="T44" fmla="*/ 706 w 2132"/>
                <a:gd name="T45" fmla="*/ 244 h 1160"/>
                <a:gd name="T46" fmla="*/ 670 w 2132"/>
                <a:gd name="T47" fmla="*/ 318 h 1160"/>
                <a:gd name="T48" fmla="*/ 726 w 2132"/>
                <a:gd name="T49" fmla="*/ 416 h 1160"/>
                <a:gd name="T50" fmla="*/ 756 w 2132"/>
                <a:gd name="T51" fmla="*/ 470 h 1160"/>
                <a:gd name="T52" fmla="*/ 712 w 2132"/>
                <a:gd name="T53" fmla="*/ 492 h 1160"/>
                <a:gd name="T54" fmla="*/ 676 w 2132"/>
                <a:gd name="T55" fmla="*/ 424 h 1160"/>
                <a:gd name="T56" fmla="*/ 648 w 2132"/>
                <a:gd name="T57" fmla="*/ 466 h 1160"/>
                <a:gd name="T58" fmla="*/ 656 w 2132"/>
                <a:gd name="T59" fmla="*/ 368 h 1160"/>
                <a:gd name="T60" fmla="*/ 610 w 2132"/>
                <a:gd name="T61" fmla="*/ 280 h 1160"/>
                <a:gd name="T62" fmla="*/ 552 w 2132"/>
                <a:gd name="T63" fmla="*/ 374 h 1160"/>
                <a:gd name="T64" fmla="*/ 390 w 2132"/>
                <a:gd name="T65" fmla="*/ 422 h 1160"/>
                <a:gd name="T66" fmla="*/ 328 w 2132"/>
                <a:gd name="T67" fmla="*/ 410 h 1160"/>
                <a:gd name="T68" fmla="*/ 302 w 2132"/>
                <a:gd name="T69" fmla="*/ 490 h 1160"/>
                <a:gd name="T70" fmla="*/ 208 w 2132"/>
                <a:gd name="T71" fmla="*/ 560 h 1160"/>
                <a:gd name="T72" fmla="*/ 258 w 2132"/>
                <a:gd name="T73" fmla="*/ 480 h 1160"/>
                <a:gd name="T74" fmla="*/ 162 w 2132"/>
                <a:gd name="T75" fmla="*/ 368 h 1160"/>
                <a:gd name="T76" fmla="*/ 134 w 2132"/>
                <a:gd name="T77" fmla="*/ 606 h 1160"/>
                <a:gd name="T78" fmla="*/ 54 w 2132"/>
                <a:gd name="T79" fmla="*/ 674 h 1160"/>
                <a:gd name="T80" fmla="*/ 28 w 2132"/>
                <a:gd name="T81" fmla="*/ 730 h 1160"/>
                <a:gd name="T82" fmla="*/ 42 w 2132"/>
                <a:gd name="T83" fmla="*/ 810 h 1160"/>
                <a:gd name="T84" fmla="*/ 38 w 2132"/>
                <a:gd name="T85" fmla="*/ 892 h 1160"/>
                <a:gd name="T86" fmla="*/ 60 w 2132"/>
                <a:gd name="T87" fmla="*/ 918 h 1160"/>
                <a:gd name="T88" fmla="*/ 114 w 2132"/>
                <a:gd name="T89" fmla="*/ 970 h 1160"/>
                <a:gd name="T90" fmla="*/ 174 w 2132"/>
                <a:gd name="T91" fmla="*/ 998 h 1160"/>
                <a:gd name="T92" fmla="*/ 212 w 2132"/>
                <a:gd name="T93" fmla="*/ 974 h 1160"/>
                <a:gd name="T94" fmla="*/ 236 w 2132"/>
                <a:gd name="T95" fmla="*/ 1020 h 1160"/>
                <a:gd name="T96" fmla="*/ 316 w 2132"/>
                <a:gd name="T97" fmla="*/ 1092 h 1160"/>
                <a:gd name="T98" fmla="*/ 348 w 2132"/>
                <a:gd name="T99" fmla="*/ 1034 h 1160"/>
                <a:gd name="T100" fmla="*/ 390 w 2132"/>
                <a:gd name="T101" fmla="*/ 992 h 1160"/>
                <a:gd name="T102" fmla="*/ 410 w 2132"/>
                <a:gd name="T103" fmla="*/ 1058 h 1160"/>
                <a:gd name="T104" fmla="*/ 452 w 2132"/>
                <a:gd name="T105" fmla="*/ 1122 h 1160"/>
                <a:gd name="T106" fmla="*/ 560 w 2132"/>
                <a:gd name="T107" fmla="*/ 1128 h 1160"/>
                <a:gd name="T108" fmla="*/ 660 w 2132"/>
                <a:gd name="T109" fmla="*/ 1104 h 1160"/>
                <a:gd name="T110" fmla="*/ 732 w 2132"/>
                <a:gd name="T111" fmla="*/ 1050 h 1160"/>
                <a:gd name="T112" fmla="*/ 752 w 2132"/>
                <a:gd name="T113" fmla="*/ 994 h 1160"/>
                <a:gd name="T114" fmla="*/ 834 w 2132"/>
                <a:gd name="T115" fmla="*/ 912 h 1160"/>
                <a:gd name="T116" fmla="*/ 964 w 2132"/>
                <a:gd name="T117" fmla="*/ 912 h 1160"/>
                <a:gd name="T118" fmla="*/ 1168 w 2132"/>
                <a:gd name="T119" fmla="*/ 880 h 1160"/>
                <a:gd name="T120" fmla="*/ 1354 w 2132"/>
                <a:gd name="T121" fmla="*/ 904 h 1160"/>
                <a:gd name="T122" fmla="*/ 1432 w 2132"/>
                <a:gd name="T123" fmla="*/ 908 h 1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132" h="1160">
                  <a:moveTo>
                    <a:pt x="1396" y="998"/>
                  </a:moveTo>
                  <a:lnTo>
                    <a:pt x="1398" y="994"/>
                  </a:lnTo>
                  <a:lnTo>
                    <a:pt x="1398" y="994"/>
                  </a:lnTo>
                  <a:lnTo>
                    <a:pt x="1398" y="994"/>
                  </a:lnTo>
                  <a:lnTo>
                    <a:pt x="1398" y="996"/>
                  </a:lnTo>
                  <a:lnTo>
                    <a:pt x="1396" y="1000"/>
                  </a:lnTo>
                  <a:lnTo>
                    <a:pt x="1396" y="1002"/>
                  </a:lnTo>
                  <a:lnTo>
                    <a:pt x="1394" y="1006"/>
                  </a:lnTo>
                  <a:lnTo>
                    <a:pt x="1394" y="1010"/>
                  </a:lnTo>
                  <a:lnTo>
                    <a:pt x="1394" y="1012"/>
                  </a:lnTo>
                  <a:lnTo>
                    <a:pt x="1392" y="1012"/>
                  </a:lnTo>
                  <a:lnTo>
                    <a:pt x="1394" y="1018"/>
                  </a:lnTo>
                  <a:lnTo>
                    <a:pt x="1398" y="1024"/>
                  </a:lnTo>
                  <a:lnTo>
                    <a:pt x="1402" y="1028"/>
                  </a:lnTo>
                  <a:lnTo>
                    <a:pt x="1406" y="1030"/>
                  </a:lnTo>
                  <a:lnTo>
                    <a:pt x="1410" y="1032"/>
                  </a:lnTo>
                  <a:lnTo>
                    <a:pt x="1412" y="1034"/>
                  </a:lnTo>
                  <a:lnTo>
                    <a:pt x="1414" y="1034"/>
                  </a:lnTo>
                  <a:lnTo>
                    <a:pt x="1424" y="1026"/>
                  </a:lnTo>
                  <a:lnTo>
                    <a:pt x="1436" y="1010"/>
                  </a:lnTo>
                  <a:lnTo>
                    <a:pt x="1450" y="992"/>
                  </a:lnTo>
                  <a:lnTo>
                    <a:pt x="1464" y="970"/>
                  </a:lnTo>
                  <a:lnTo>
                    <a:pt x="1476" y="950"/>
                  </a:lnTo>
                  <a:lnTo>
                    <a:pt x="1486" y="932"/>
                  </a:lnTo>
                  <a:lnTo>
                    <a:pt x="1492" y="920"/>
                  </a:lnTo>
                  <a:lnTo>
                    <a:pt x="1494" y="916"/>
                  </a:lnTo>
                  <a:lnTo>
                    <a:pt x="1496" y="898"/>
                  </a:lnTo>
                  <a:lnTo>
                    <a:pt x="1502" y="884"/>
                  </a:lnTo>
                  <a:lnTo>
                    <a:pt x="1506" y="876"/>
                  </a:lnTo>
                  <a:lnTo>
                    <a:pt x="1510" y="872"/>
                  </a:lnTo>
                  <a:lnTo>
                    <a:pt x="1512" y="846"/>
                  </a:lnTo>
                  <a:lnTo>
                    <a:pt x="1514" y="842"/>
                  </a:lnTo>
                  <a:lnTo>
                    <a:pt x="1516" y="830"/>
                  </a:lnTo>
                  <a:lnTo>
                    <a:pt x="1514" y="818"/>
                  </a:lnTo>
                  <a:lnTo>
                    <a:pt x="1510" y="808"/>
                  </a:lnTo>
                  <a:lnTo>
                    <a:pt x="1500" y="804"/>
                  </a:lnTo>
                  <a:lnTo>
                    <a:pt x="1494" y="804"/>
                  </a:lnTo>
                  <a:lnTo>
                    <a:pt x="1486" y="806"/>
                  </a:lnTo>
                  <a:lnTo>
                    <a:pt x="1478" y="808"/>
                  </a:lnTo>
                  <a:lnTo>
                    <a:pt x="1472" y="808"/>
                  </a:lnTo>
                  <a:lnTo>
                    <a:pt x="1466" y="806"/>
                  </a:lnTo>
                  <a:lnTo>
                    <a:pt x="1462" y="802"/>
                  </a:lnTo>
                  <a:lnTo>
                    <a:pt x="1460" y="800"/>
                  </a:lnTo>
                  <a:lnTo>
                    <a:pt x="1458" y="798"/>
                  </a:lnTo>
                  <a:lnTo>
                    <a:pt x="1456" y="798"/>
                  </a:lnTo>
                  <a:lnTo>
                    <a:pt x="1444" y="794"/>
                  </a:lnTo>
                  <a:lnTo>
                    <a:pt x="1470" y="770"/>
                  </a:lnTo>
                  <a:lnTo>
                    <a:pt x="1472" y="762"/>
                  </a:lnTo>
                  <a:lnTo>
                    <a:pt x="1494" y="738"/>
                  </a:lnTo>
                  <a:lnTo>
                    <a:pt x="1542" y="686"/>
                  </a:lnTo>
                  <a:lnTo>
                    <a:pt x="1546" y="686"/>
                  </a:lnTo>
                  <a:lnTo>
                    <a:pt x="1558" y="688"/>
                  </a:lnTo>
                  <a:lnTo>
                    <a:pt x="1572" y="692"/>
                  </a:lnTo>
                  <a:lnTo>
                    <a:pt x="1588" y="694"/>
                  </a:lnTo>
                  <a:lnTo>
                    <a:pt x="1602" y="698"/>
                  </a:lnTo>
                  <a:lnTo>
                    <a:pt x="1608" y="698"/>
                  </a:lnTo>
                  <a:lnTo>
                    <a:pt x="1612" y="698"/>
                  </a:lnTo>
                  <a:lnTo>
                    <a:pt x="1612" y="694"/>
                  </a:lnTo>
                  <a:lnTo>
                    <a:pt x="1612" y="692"/>
                  </a:lnTo>
                  <a:lnTo>
                    <a:pt x="1612" y="688"/>
                  </a:lnTo>
                  <a:lnTo>
                    <a:pt x="1612" y="686"/>
                  </a:lnTo>
                  <a:lnTo>
                    <a:pt x="1612" y="686"/>
                  </a:lnTo>
                  <a:lnTo>
                    <a:pt x="1622" y="680"/>
                  </a:lnTo>
                  <a:lnTo>
                    <a:pt x="1634" y="682"/>
                  </a:lnTo>
                  <a:lnTo>
                    <a:pt x="1642" y="682"/>
                  </a:lnTo>
                  <a:lnTo>
                    <a:pt x="1650" y="700"/>
                  </a:lnTo>
                  <a:lnTo>
                    <a:pt x="1694" y="686"/>
                  </a:lnTo>
                  <a:lnTo>
                    <a:pt x="1694" y="676"/>
                  </a:lnTo>
                  <a:lnTo>
                    <a:pt x="1732" y="642"/>
                  </a:lnTo>
                  <a:lnTo>
                    <a:pt x="1734" y="642"/>
                  </a:lnTo>
                  <a:lnTo>
                    <a:pt x="1736" y="640"/>
                  </a:lnTo>
                  <a:lnTo>
                    <a:pt x="1738" y="636"/>
                  </a:lnTo>
                  <a:lnTo>
                    <a:pt x="1742" y="634"/>
                  </a:lnTo>
                  <a:lnTo>
                    <a:pt x="1746" y="630"/>
                  </a:lnTo>
                  <a:lnTo>
                    <a:pt x="1750" y="628"/>
                  </a:lnTo>
                  <a:lnTo>
                    <a:pt x="1756" y="626"/>
                  </a:lnTo>
                  <a:lnTo>
                    <a:pt x="1760" y="624"/>
                  </a:lnTo>
                  <a:lnTo>
                    <a:pt x="1762" y="626"/>
                  </a:lnTo>
                  <a:lnTo>
                    <a:pt x="1764" y="628"/>
                  </a:lnTo>
                  <a:lnTo>
                    <a:pt x="1764" y="632"/>
                  </a:lnTo>
                  <a:lnTo>
                    <a:pt x="1760" y="638"/>
                  </a:lnTo>
                  <a:lnTo>
                    <a:pt x="1758" y="644"/>
                  </a:lnTo>
                  <a:lnTo>
                    <a:pt x="1754" y="648"/>
                  </a:lnTo>
                  <a:lnTo>
                    <a:pt x="1754" y="652"/>
                  </a:lnTo>
                  <a:lnTo>
                    <a:pt x="1754" y="654"/>
                  </a:lnTo>
                  <a:lnTo>
                    <a:pt x="1758" y="654"/>
                  </a:lnTo>
                  <a:lnTo>
                    <a:pt x="1760" y="654"/>
                  </a:lnTo>
                  <a:lnTo>
                    <a:pt x="1764" y="654"/>
                  </a:lnTo>
                  <a:lnTo>
                    <a:pt x="1768" y="652"/>
                  </a:lnTo>
                  <a:lnTo>
                    <a:pt x="1770" y="650"/>
                  </a:lnTo>
                  <a:lnTo>
                    <a:pt x="1776" y="644"/>
                  </a:lnTo>
                  <a:lnTo>
                    <a:pt x="1784" y="634"/>
                  </a:lnTo>
                  <a:lnTo>
                    <a:pt x="1790" y="624"/>
                  </a:lnTo>
                  <a:lnTo>
                    <a:pt x="1796" y="616"/>
                  </a:lnTo>
                  <a:lnTo>
                    <a:pt x="1798" y="614"/>
                  </a:lnTo>
                  <a:lnTo>
                    <a:pt x="1792" y="626"/>
                  </a:lnTo>
                  <a:lnTo>
                    <a:pt x="1792" y="638"/>
                  </a:lnTo>
                  <a:lnTo>
                    <a:pt x="1794" y="648"/>
                  </a:lnTo>
                  <a:lnTo>
                    <a:pt x="1796" y="652"/>
                  </a:lnTo>
                  <a:lnTo>
                    <a:pt x="1762" y="676"/>
                  </a:lnTo>
                  <a:lnTo>
                    <a:pt x="1752" y="706"/>
                  </a:lnTo>
                  <a:lnTo>
                    <a:pt x="1714" y="736"/>
                  </a:lnTo>
                  <a:lnTo>
                    <a:pt x="1698" y="776"/>
                  </a:lnTo>
                  <a:lnTo>
                    <a:pt x="1698" y="776"/>
                  </a:lnTo>
                  <a:lnTo>
                    <a:pt x="1696" y="780"/>
                  </a:lnTo>
                  <a:lnTo>
                    <a:pt x="1696" y="784"/>
                  </a:lnTo>
                  <a:lnTo>
                    <a:pt x="1694" y="790"/>
                  </a:lnTo>
                  <a:lnTo>
                    <a:pt x="1696" y="798"/>
                  </a:lnTo>
                  <a:lnTo>
                    <a:pt x="1698" y="806"/>
                  </a:lnTo>
                  <a:lnTo>
                    <a:pt x="1702" y="820"/>
                  </a:lnTo>
                  <a:lnTo>
                    <a:pt x="1708" y="838"/>
                  </a:lnTo>
                  <a:lnTo>
                    <a:pt x="1712" y="854"/>
                  </a:lnTo>
                  <a:lnTo>
                    <a:pt x="1718" y="868"/>
                  </a:lnTo>
                  <a:lnTo>
                    <a:pt x="1718" y="874"/>
                  </a:lnTo>
                  <a:lnTo>
                    <a:pt x="1736" y="848"/>
                  </a:lnTo>
                  <a:lnTo>
                    <a:pt x="1766" y="802"/>
                  </a:lnTo>
                  <a:lnTo>
                    <a:pt x="1782" y="798"/>
                  </a:lnTo>
                  <a:lnTo>
                    <a:pt x="1780" y="794"/>
                  </a:lnTo>
                  <a:lnTo>
                    <a:pt x="1780" y="784"/>
                  </a:lnTo>
                  <a:lnTo>
                    <a:pt x="1782" y="772"/>
                  </a:lnTo>
                  <a:lnTo>
                    <a:pt x="1786" y="758"/>
                  </a:lnTo>
                  <a:lnTo>
                    <a:pt x="1790" y="750"/>
                  </a:lnTo>
                  <a:lnTo>
                    <a:pt x="1792" y="744"/>
                  </a:lnTo>
                  <a:lnTo>
                    <a:pt x="1792" y="740"/>
                  </a:lnTo>
                  <a:lnTo>
                    <a:pt x="1792" y="736"/>
                  </a:lnTo>
                  <a:lnTo>
                    <a:pt x="1792" y="732"/>
                  </a:lnTo>
                  <a:lnTo>
                    <a:pt x="1792" y="730"/>
                  </a:lnTo>
                  <a:lnTo>
                    <a:pt x="1790" y="730"/>
                  </a:lnTo>
                  <a:lnTo>
                    <a:pt x="1790" y="728"/>
                  </a:lnTo>
                  <a:lnTo>
                    <a:pt x="1790" y="726"/>
                  </a:lnTo>
                  <a:lnTo>
                    <a:pt x="1788" y="724"/>
                  </a:lnTo>
                  <a:lnTo>
                    <a:pt x="1786" y="720"/>
                  </a:lnTo>
                  <a:lnTo>
                    <a:pt x="1786" y="716"/>
                  </a:lnTo>
                  <a:lnTo>
                    <a:pt x="1786" y="712"/>
                  </a:lnTo>
                  <a:lnTo>
                    <a:pt x="1790" y="708"/>
                  </a:lnTo>
                  <a:lnTo>
                    <a:pt x="1792" y="704"/>
                  </a:lnTo>
                  <a:lnTo>
                    <a:pt x="1796" y="702"/>
                  </a:lnTo>
                  <a:lnTo>
                    <a:pt x="1802" y="702"/>
                  </a:lnTo>
                  <a:lnTo>
                    <a:pt x="1812" y="700"/>
                  </a:lnTo>
                  <a:lnTo>
                    <a:pt x="1816" y="698"/>
                  </a:lnTo>
                  <a:lnTo>
                    <a:pt x="1818" y="696"/>
                  </a:lnTo>
                  <a:lnTo>
                    <a:pt x="1820" y="692"/>
                  </a:lnTo>
                  <a:lnTo>
                    <a:pt x="1820" y="688"/>
                  </a:lnTo>
                  <a:lnTo>
                    <a:pt x="1820" y="684"/>
                  </a:lnTo>
                  <a:lnTo>
                    <a:pt x="1820" y="680"/>
                  </a:lnTo>
                  <a:lnTo>
                    <a:pt x="1820" y="678"/>
                  </a:lnTo>
                  <a:lnTo>
                    <a:pt x="1822" y="676"/>
                  </a:lnTo>
                  <a:lnTo>
                    <a:pt x="1824" y="676"/>
                  </a:lnTo>
                  <a:lnTo>
                    <a:pt x="1832" y="676"/>
                  </a:lnTo>
                  <a:lnTo>
                    <a:pt x="1838" y="674"/>
                  </a:lnTo>
                  <a:lnTo>
                    <a:pt x="1846" y="670"/>
                  </a:lnTo>
                  <a:lnTo>
                    <a:pt x="1858" y="660"/>
                  </a:lnTo>
                  <a:lnTo>
                    <a:pt x="1862" y="656"/>
                  </a:lnTo>
                  <a:lnTo>
                    <a:pt x="1868" y="654"/>
                  </a:lnTo>
                  <a:lnTo>
                    <a:pt x="1872" y="654"/>
                  </a:lnTo>
                  <a:lnTo>
                    <a:pt x="1876" y="654"/>
                  </a:lnTo>
                  <a:lnTo>
                    <a:pt x="1880" y="656"/>
                  </a:lnTo>
                  <a:lnTo>
                    <a:pt x="1882" y="660"/>
                  </a:lnTo>
                  <a:lnTo>
                    <a:pt x="1884" y="662"/>
                  </a:lnTo>
                  <a:lnTo>
                    <a:pt x="1884" y="664"/>
                  </a:lnTo>
                  <a:lnTo>
                    <a:pt x="1884" y="664"/>
                  </a:lnTo>
                  <a:lnTo>
                    <a:pt x="1906" y="656"/>
                  </a:lnTo>
                  <a:lnTo>
                    <a:pt x="1914" y="642"/>
                  </a:lnTo>
                  <a:lnTo>
                    <a:pt x="1926" y="630"/>
                  </a:lnTo>
                  <a:lnTo>
                    <a:pt x="1944" y="622"/>
                  </a:lnTo>
                  <a:lnTo>
                    <a:pt x="1948" y="610"/>
                  </a:lnTo>
                  <a:lnTo>
                    <a:pt x="1964" y="610"/>
                  </a:lnTo>
                  <a:lnTo>
                    <a:pt x="1966" y="610"/>
                  </a:lnTo>
                  <a:lnTo>
                    <a:pt x="1970" y="610"/>
                  </a:lnTo>
                  <a:lnTo>
                    <a:pt x="1974" y="610"/>
                  </a:lnTo>
                  <a:lnTo>
                    <a:pt x="1978" y="610"/>
                  </a:lnTo>
                  <a:lnTo>
                    <a:pt x="1982" y="612"/>
                  </a:lnTo>
                  <a:lnTo>
                    <a:pt x="1986" y="612"/>
                  </a:lnTo>
                  <a:lnTo>
                    <a:pt x="1988" y="610"/>
                  </a:lnTo>
                  <a:lnTo>
                    <a:pt x="1992" y="608"/>
                  </a:lnTo>
                  <a:lnTo>
                    <a:pt x="1996" y="604"/>
                  </a:lnTo>
                  <a:lnTo>
                    <a:pt x="2000" y="602"/>
                  </a:lnTo>
                  <a:lnTo>
                    <a:pt x="2002" y="598"/>
                  </a:lnTo>
                  <a:lnTo>
                    <a:pt x="2004" y="596"/>
                  </a:lnTo>
                  <a:lnTo>
                    <a:pt x="2006" y="596"/>
                  </a:lnTo>
                  <a:lnTo>
                    <a:pt x="2004" y="592"/>
                  </a:lnTo>
                  <a:lnTo>
                    <a:pt x="1998" y="586"/>
                  </a:lnTo>
                  <a:lnTo>
                    <a:pt x="1990" y="576"/>
                  </a:lnTo>
                  <a:lnTo>
                    <a:pt x="1984" y="568"/>
                  </a:lnTo>
                  <a:lnTo>
                    <a:pt x="1978" y="562"/>
                  </a:lnTo>
                  <a:lnTo>
                    <a:pt x="1974" y="560"/>
                  </a:lnTo>
                  <a:lnTo>
                    <a:pt x="1972" y="556"/>
                  </a:lnTo>
                  <a:lnTo>
                    <a:pt x="1972" y="552"/>
                  </a:lnTo>
                  <a:lnTo>
                    <a:pt x="1972" y="550"/>
                  </a:lnTo>
                  <a:lnTo>
                    <a:pt x="1972" y="546"/>
                  </a:lnTo>
                  <a:lnTo>
                    <a:pt x="1974" y="546"/>
                  </a:lnTo>
                  <a:lnTo>
                    <a:pt x="1978" y="546"/>
                  </a:lnTo>
                  <a:lnTo>
                    <a:pt x="1982" y="546"/>
                  </a:lnTo>
                  <a:lnTo>
                    <a:pt x="1986" y="546"/>
                  </a:lnTo>
                  <a:lnTo>
                    <a:pt x="1988" y="544"/>
                  </a:lnTo>
                  <a:lnTo>
                    <a:pt x="1992" y="542"/>
                  </a:lnTo>
                  <a:lnTo>
                    <a:pt x="1994" y="540"/>
                  </a:lnTo>
                  <a:lnTo>
                    <a:pt x="1994" y="540"/>
                  </a:lnTo>
                  <a:lnTo>
                    <a:pt x="2016" y="518"/>
                  </a:lnTo>
                  <a:lnTo>
                    <a:pt x="2014" y="502"/>
                  </a:lnTo>
                  <a:lnTo>
                    <a:pt x="2024" y="494"/>
                  </a:lnTo>
                  <a:lnTo>
                    <a:pt x="2032" y="512"/>
                  </a:lnTo>
                  <a:lnTo>
                    <a:pt x="2050" y="518"/>
                  </a:lnTo>
                  <a:lnTo>
                    <a:pt x="2054" y="520"/>
                  </a:lnTo>
                  <a:lnTo>
                    <a:pt x="2060" y="526"/>
                  </a:lnTo>
                  <a:lnTo>
                    <a:pt x="2068" y="534"/>
                  </a:lnTo>
                  <a:lnTo>
                    <a:pt x="2076" y="542"/>
                  </a:lnTo>
                  <a:lnTo>
                    <a:pt x="2084" y="548"/>
                  </a:lnTo>
                  <a:lnTo>
                    <a:pt x="2088" y="550"/>
                  </a:lnTo>
                  <a:lnTo>
                    <a:pt x="2090" y="552"/>
                  </a:lnTo>
                  <a:lnTo>
                    <a:pt x="2094" y="550"/>
                  </a:lnTo>
                  <a:lnTo>
                    <a:pt x="2094" y="550"/>
                  </a:lnTo>
                  <a:lnTo>
                    <a:pt x="2096" y="550"/>
                  </a:lnTo>
                  <a:lnTo>
                    <a:pt x="2100" y="524"/>
                  </a:lnTo>
                  <a:lnTo>
                    <a:pt x="2100" y="518"/>
                  </a:lnTo>
                  <a:lnTo>
                    <a:pt x="2102" y="518"/>
                  </a:lnTo>
                  <a:lnTo>
                    <a:pt x="2106" y="518"/>
                  </a:lnTo>
                  <a:lnTo>
                    <a:pt x="2110" y="518"/>
                  </a:lnTo>
                  <a:lnTo>
                    <a:pt x="2116" y="518"/>
                  </a:lnTo>
                  <a:lnTo>
                    <a:pt x="2122" y="516"/>
                  </a:lnTo>
                  <a:lnTo>
                    <a:pt x="2126" y="512"/>
                  </a:lnTo>
                  <a:lnTo>
                    <a:pt x="2130" y="508"/>
                  </a:lnTo>
                  <a:lnTo>
                    <a:pt x="2132" y="500"/>
                  </a:lnTo>
                  <a:lnTo>
                    <a:pt x="2124" y="494"/>
                  </a:lnTo>
                  <a:lnTo>
                    <a:pt x="2114" y="488"/>
                  </a:lnTo>
                  <a:lnTo>
                    <a:pt x="2102" y="482"/>
                  </a:lnTo>
                  <a:lnTo>
                    <a:pt x="2092" y="476"/>
                  </a:lnTo>
                  <a:lnTo>
                    <a:pt x="2088" y="472"/>
                  </a:lnTo>
                  <a:lnTo>
                    <a:pt x="2084" y="472"/>
                  </a:lnTo>
                  <a:lnTo>
                    <a:pt x="2080" y="474"/>
                  </a:lnTo>
                  <a:lnTo>
                    <a:pt x="2078" y="474"/>
                  </a:lnTo>
                  <a:lnTo>
                    <a:pt x="2076" y="478"/>
                  </a:lnTo>
                  <a:lnTo>
                    <a:pt x="2074" y="478"/>
                  </a:lnTo>
                  <a:lnTo>
                    <a:pt x="2074" y="480"/>
                  </a:lnTo>
                  <a:lnTo>
                    <a:pt x="2066" y="464"/>
                  </a:lnTo>
                  <a:lnTo>
                    <a:pt x="2054" y="446"/>
                  </a:lnTo>
                  <a:lnTo>
                    <a:pt x="2040" y="432"/>
                  </a:lnTo>
                  <a:lnTo>
                    <a:pt x="2024" y="420"/>
                  </a:lnTo>
                  <a:lnTo>
                    <a:pt x="2010" y="412"/>
                  </a:lnTo>
                  <a:lnTo>
                    <a:pt x="1998" y="408"/>
                  </a:lnTo>
                  <a:lnTo>
                    <a:pt x="1994" y="406"/>
                  </a:lnTo>
                  <a:lnTo>
                    <a:pt x="1960" y="376"/>
                  </a:lnTo>
                  <a:lnTo>
                    <a:pt x="1954" y="376"/>
                  </a:lnTo>
                  <a:lnTo>
                    <a:pt x="1942" y="376"/>
                  </a:lnTo>
                  <a:lnTo>
                    <a:pt x="1930" y="374"/>
                  </a:lnTo>
                  <a:lnTo>
                    <a:pt x="1922" y="372"/>
                  </a:lnTo>
                  <a:lnTo>
                    <a:pt x="1920" y="370"/>
                  </a:lnTo>
                  <a:lnTo>
                    <a:pt x="1916" y="366"/>
                  </a:lnTo>
                  <a:lnTo>
                    <a:pt x="1910" y="366"/>
                  </a:lnTo>
                  <a:lnTo>
                    <a:pt x="1906" y="364"/>
                  </a:lnTo>
                  <a:lnTo>
                    <a:pt x="1902" y="364"/>
                  </a:lnTo>
                  <a:lnTo>
                    <a:pt x="1902" y="364"/>
                  </a:lnTo>
                  <a:lnTo>
                    <a:pt x="1900" y="388"/>
                  </a:lnTo>
                  <a:lnTo>
                    <a:pt x="1900" y="406"/>
                  </a:lnTo>
                  <a:lnTo>
                    <a:pt x="1896" y="414"/>
                  </a:lnTo>
                  <a:lnTo>
                    <a:pt x="1884" y="416"/>
                  </a:lnTo>
                  <a:lnTo>
                    <a:pt x="1884" y="408"/>
                  </a:lnTo>
                  <a:lnTo>
                    <a:pt x="1866" y="386"/>
                  </a:lnTo>
                  <a:lnTo>
                    <a:pt x="1880" y="376"/>
                  </a:lnTo>
                  <a:lnTo>
                    <a:pt x="1880" y="370"/>
                  </a:lnTo>
                  <a:lnTo>
                    <a:pt x="1842" y="386"/>
                  </a:lnTo>
                  <a:lnTo>
                    <a:pt x="1834" y="382"/>
                  </a:lnTo>
                  <a:lnTo>
                    <a:pt x="1790" y="378"/>
                  </a:lnTo>
                  <a:lnTo>
                    <a:pt x="1774" y="398"/>
                  </a:lnTo>
                  <a:lnTo>
                    <a:pt x="1762" y="380"/>
                  </a:lnTo>
                  <a:lnTo>
                    <a:pt x="1762" y="378"/>
                  </a:lnTo>
                  <a:lnTo>
                    <a:pt x="1764" y="370"/>
                  </a:lnTo>
                  <a:lnTo>
                    <a:pt x="1762" y="358"/>
                  </a:lnTo>
                  <a:lnTo>
                    <a:pt x="1758" y="342"/>
                  </a:lnTo>
                  <a:lnTo>
                    <a:pt x="1748" y="332"/>
                  </a:lnTo>
                  <a:lnTo>
                    <a:pt x="1734" y="326"/>
                  </a:lnTo>
                  <a:lnTo>
                    <a:pt x="1722" y="326"/>
                  </a:lnTo>
                  <a:lnTo>
                    <a:pt x="1712" y="326"/>
                  </a:lnTo>
                  <a:lnTo>
                    <a:pt x="1710" y="328"/>
                  </a:lnTo>
                  <a:lnTo>
                    <a:pt x="1704" y="328"/>
                  </a:lnTo>
                  <a:lnTo>
                    <a:pt x="1690" y="330"/>
                  </a:lnTo>
                  <a:lnTo>
                    <a:pt x="1676" y="330"/>
                  </a:lnTo>
                  <a:lnTo>
                    <a:pt x="1664" y="328"/>
                  </a:lnTo>
                  <a:lnTo>
                    <a:pt x="1660" y="324"/>
                  </a:lnTo>
                  <a:lnTo>
                    <a:pt x="1654" y="322"/>
                  </a:lnTo>
                  <a:lnTo>
                    <a:pt x="1650" y="322"/>
                  </a:lnTo>
                  <a:lnTo>
                    <a:pt x="1648" y="324"/>
                  </a:lnTo>
                  <a:lnTo>
                    <a:pt x="1646" y="324"/>
                  </a:lnTo>
                  <a:lnTo>
                    <a:pt x="1646" y="314"/>
                  </a:lnTo>
                  <a:lnTo>
                    <a:pt x="1638" y="310"/>
                  </a:lnTo>
                  <a:lnTo>
                    <a:pt x="1640" y="308"/>
                  </a:lnTo>
                  <a:lnTo>
                    <a:pt x="1640" y="304"/>
                  </a:lnTo>
                  <a:lnTo>
                    <a:pt x="1638" y="298"/>
                  </a:lnTo>
                  <a:lnTo>
                    <a:pt x="1636" y="290"/>
                  </a:lnTo>
                  <a:lnTo>
                    <a:pt x="1634" y="282"/>
                  </a:lnTo>
                  <a:lnTo>
                    <a:pt x="1630" y="278"/>
                  </a:lnTo>
                  <a:lnTo>
                    <a:pt x="1626" y="276"/>
                  </a:lnTo>
                  <a:lnTo>
                    <a:pt x="1622" y="276"/>
                  </a:lnTo>
                  <a:lnTo>
                    <a:pt x="1618" y="278"/>
                  </a:lnTo>
                  <a:lnTo>
                    <a:pt x="1614" y="280"/>
                  </a:lnTo>
                  <a:lnTo>
                    <a:pt x="1610" y="282"/>
                  </a:lnTo>
                  <a:lnTo>
                    <a:pt x="1606" y="286"/>
                  </a:lnTo>
                  <a:lnTo>
                    <a:pt x="1604" y="288"/>
                  </a:lnTo>
                  <a:lnTo>
                    <a:pt x="1604" y="288"/>
                  </a:lnTo>
                  <a:lnTo>
                    <a:pt x="1602" y="288"/>
                  </a:lnTo>
                  <a:lnTo>
                    <a:pt x="1600" y="288"/>
                  </a:lnTo>
                  <a:lnTo>
                    <a:pt x="1598" y="290"/>
                  </a:lnTo>
                  <a:lnTo>
                    <a:pt x="1596" y="288"/>
                  </a:lnTo>
                  <a:lnTo>
                    <a:pt x="1594" y="288"/>
                  </a:lnTo>
                  <a:lnTo>
                    <a:pt x="1592" y="286"/>
                  </a:lnTo>
                  <a:lnTo>
                    <a:pt x="1592" y="282"/>
                  </a:lnTo>
                  <a:lnTo>
                    <a:pt x="1592" y="280"/>
                  </a:lnTo>
                  <a:lnTo>
                    <a:pt x="1592" y="276"/>
                  </a:lnTo>
                  <a:lnTo>
                    <a:pt x="1590" y="272"/>
                  </a:lnTo>
                  <a:lnTo>
                    <a:pt x="1588" y="270"/>
                  </a:lnTo>
                  <a:lnTo>
                    <a:pt x="1584" y="268"/>
                  </a:lnTo>
                  <a:lnTo>
                    <a:pt x="1578" y="268"/>
                  </a:lnTo>
                  <a:lnTo>
                    <a:pt x="1566" y="266"/>
                  </a:lnTo>
                  <a:lnTo>
                    <a:pt x="1552" y="264"/>
                  </a:lnTo>
                  <a:lnTo>
                    <a:pt x="1538" y="260"/>
                  </a:lnTo>
                  <a:lnTo>
                    <a:pt x="1528" y="256"/>
                  </a:lnTo>
                  <a:lnTo>
                    <a:pt x="1524" y="256"/>
                  </a:lnTo>
                  <a:lnTo>
                    <a:pt x="1528" y="260"/>
                  </a:lnTo>
                  <a:lnTo>
                    <a:pt x="1526" y="264"/>
                  </a:lnTo>
                  <a:lnTo>
                    <a:pt x="1524" y="268"/>
                  </a:lnTo>
                  <a:lnTo>
                    <a:pt x="1518" y="270"/>
                  </a:lnTo>
                  <a:lnTo>
                    <a:pt x="1512" y="272"/>
                  </a:lnTo>
                  <a:lnTo>
                    <a:pt x="1504" y="276"/>
                  </a:lnTo>
                  <a:lnTo>
                    <a:pt x="1502" y="286"/>
                  </a:lnTo>
                  <a:lnTo>
                    <a:pt x="1502" y="296"/>
                  </a:lnTo>
                  <a:lnTo>
                    <a:pt x="1502" y="306"/>
                  </a:lnTo>
                  <a:lnTo>
                    <a:pt x="1502" y="310"/>
                  </a:lnTo>
                  <a:lnTo>
                    <a:pt x="1494" y="312"/>
                  </a:lnTo>
                  <a:lnTo>
                    <a:pt x="1482" y="318"/>
                  </a:lnTo>
                  <a:lnTo>
                    <a:pt x="1460" y="304"/>
                  </a:lnTo>
                  <a:lnTo>
                    <a:pt x="1452" y="310"/>
                  </a:lnTo>
                  <a:lnTo>
                    <a:pt x="1438" y="310"/>
                  </a:lnTo>
                  <a:lnTo>
                    <a:pt x="1422" y="294"/>
                  </a:lnTo>
                  <a:lnTo>
                    <a:pt x="1422" y="294"/>
                  </a:lnTo>
                  <a:lnTo>
                    <a:pt x="1420" y="296"/>
                  </a:lnTo>
                  <a:lnTo>
                    <a:pt x="1418" y="300"/>
                  </a:lnTo>
                  <a:lnTo>
                    <a:pt x="1416" y="304"/>
                  </a:lnTo>
                  <a:lnTo>
                    <a:pt x="1412" y="308"/>
                  </a:lnTo>
                  <a:lnTo>
                    <a:pt x="1410" y="312"/>
                  </a:lnTo>
                  <a:lnTo>
                    <a:pt x="1410" y="316"/>
                  </a:lnTo>
                  <a:lnTo>
                    <a:pt x="1408" y="320"/>
                  </a:lnTo>
                  <a:lnTo>
                    <a:pt x="1404" y="324"/>
                  </a:lnTo>
                  <a:lnTo>
                    <a:pt x="1402" y="328"/>
                  </a:lnTo>
                  <a:lnTo>
                    <a:pt x="1398" y="330"/>
                  </a:lnTo>
                  <a:lnTo>
                    <a:pt x="1396" y="334"/>
                  </a:lnTo>
                  <a:lnTo>
                    <a:pt x="1396" y="334"/>
                  </a:lnTo>
                  <a:lnTo>
                    <a:pt x="1392" y="320"/>
                  </a:lnTo>
                  <a:lnTo>
                    <a:pt x="1384" y="304"/>
                  </a:lnTo>
                  <a:lnTo>
                    <a:pt x="1384" y="274"/>
                  </a:lnTo>
                  <a:lnTo>
                    <a:pt x="1388" y="254"/>
                  </a:lnTo>
                  <a:lnTo>
                    <a:pt x="1386" y="248"/>
                  </a:lnTo>
                  <a:lnTo>
                    <a:pt x="1384" y="246"/>
                  </a:lnTo>
                  <a:lnTo>
                    <a:pt x="1382" y="244"/>
                  </a:lnTo>
                  <a:lnTo>
                    <a:pt x="1378" y="242"/>
                  </a:lnTo>
                  <a:lnTo>
                    <a:pt x="1374" y="242"/>
                  </a:lnTo>
                  <a:lnTo>
                    <a:pt x="1372" y="244"/>
                  </a:lnTo>
                  <a:lnTo>
                    <a:pt x="1370" y="244"/>
                  </a:lnTo>
                  <a:lnTo>
                    <a:pt x="1368" y="244"/>
                  </a:lnTo>
                  <a:lnTo>
                    <a:pt x="1368" y="244"/>
                  </a:lnTo>
                  <a:lnTo>
                    <a:pt x="1366" y="240"/>
                  </a:lnTo>
                  <a:lnTo>
                    <a:pt x="1362" y="238"/>
                  </a:lnTo>
                  <a:lnTo>
                    <a:pt x="1356" y="234"/>
                  </a:lnTo>
                  <a:lnTo>
                    <a:pt x="1348" y="232"/>
                  </a:lnTo>
                  <a:lnTo>
                    <a:pt x="1338" y="230"/>
                  </a:lnTo>
                  <a:lnTo>
                    <a:pt x="1332" y="230"/>
                  </a:lnTo>
                  <a:lnTo>
                    <a:pt x="1326" y="228"/>
                  </a:lnTo>
                  <a:lnTo>
                    <a:pt x="1322" y="228"/>
                  </a:lnTo>
                  <a:lnTo>
                    <a:pt x="1320" y="230"/>
                  </a:lnTo>
                  <a:lnTo>
                    <a:pt x="1316" y="232"/>
                  </a:lnTo>
                  <a:lnTo>
                    <a:pt x="1312" y="234"/>
                  </a:lnTo>
                  <a:lnTo>
                    <a:pt x="1308" y="238"/>
                  </a:lnTo>
                  <a:lnTo>
                    <a:pt x="1296" y="242"/>
                  </a:lnTo>
                  <a:lnTo>
                    <a:pt x="1284" y="240"/>
                  </a:lnTo>
                  <a:lnTo>
                    <a:pt x="1272" y="238"/>
                  </a:lnTo>
                  <a:lnTo>
                    <a:pt x="1262" y="236"/>
                  </a:lnTo>
                  <a:lnTo>
                    <a:pt x="1258" y="234"/>
                  </a:lnTo>
                  <a:lnTo>
                    <a:pt x="1224" y="216"/>
                  </a:lnTo>
                  <a:lnTo>
                    <a:pt x="1210" y="216"/>
                  </a:lnTo>
                  <a:lnTo>
                    <a:pt x="1194" y="214"/>
                  </a:lnTo>
                  <a:lnTo>
                    <a:pt x="1182" y="208"/>
                  </a:lnTo>
                  <a:lnTo>
                    <a:pt x="1172" y="204"/>
                  </a:lnTo>
                  <a:lnTo>
                    <a:pt x="1168" y="202"/>
                  </a:lnTo>
                  <a:lnTo>
                    <a:pt x="1160" y="196"/>
                  </a:lnTo>
                  <a:lnTo>
                    <a:pt x="1156" y="190"/>
                  </a:lnTo>
                  <a:lnTo>
                    <a:pt x="1164" y="186"/>
                  </a:lnTo>
                  <a:lnTo>
                    <a:pt x="1166" y="184"/>
                  </a:lnTo>
                  <a:lnTo>
                    <a:pt x="1166" y="182"/>
                  </a:lnTo>
                  <a:lnTo>
                    <a:pt x="1166" y="178"/>
                  </a:lnTo>
                  <a:lnTo>
                    <a:pt x="1164" y="172"/>
                  </a:lnTo>
                  <a:lnTo>
                    <a:pt x="1160" y="170"/>
                  </a:lnTo>
                  <a:lnTo>
                    <a:pt x="1158" y="168"/>
                  </a:lnTo>
                  <a:lnTo>
                    <a:pt x="1156" y="168"/>
                  </a:lnTo>
                  <a:lnTo>
                    <a:pt x="1152" y="170"/>
                  </a:lnTo>
                  <a:lnTo>
                    <a:pt x="1150" y="170"/>
                  </a:lnTo>
                  <a:lnTo>
                    <a:pt x="1148" y="172"/>
                  </a:lnTo>
                  <a:lnTo>
                    <a:pt x="1148" y="172"/>
                  </a:lnTo>
                  <a:lnTo>
                    <a:pt x="1146" y="174"/>
                  </a:lnTo>
                  <a:lnTo>
                    <a:pt x="1144" y="176"/>
                  </a:lnTo>
                  <a:lnTo>
                    <a:pt x="1142" y="180"/>
                  </a:lnTo>
                  <a:lnTo>
                    <a:pt x="1140" y="184"/>
                  </a:lnTo>
                  <a:lnTo>
                    <a:pt x="1136" y="190"/>
                  </a:lnTo>
                  <a:lnTo>
                    <a:pt x="1132" y="194"/>
                  </a:lnTo>
                  <a:lnTo>
                    <a:pt x="1128" y="198"/>
                  </a:lnTo>
                  <a:lnTo>
                    <a:pt x="1126" y="200"/>
                  </a:lnTo>
                  <a:lnTo>
                    <a:pt x="1120" y="202"/>
                  </a:lnTo>
                  <a:lnTo>
                    <a:pt x="1116" y="206"/>
                  </a:lnTo>
                  <a:lnTo>
                    <a:pt x="1112" y="210"/>
                  </a:lnTo>
                  <a:lnTo>
                    <a:pt x="1110" y="216"/>
                  </a:lnTo>
                  <a:lnTo>
                    <a:pt x="1108" y="220"/>
                  </a:lnTo>
                  <a:lnTo>
                    <a:pt x="1106" y="222"/>
                  </a:lnTo>
                  <a:lnTo>
                    <a:pt x="1104" y="224"/>
                  </a:lnTo>
                  <a:lnTo>
                    <a:pt x="1096" y="224"/>
                  </a:lnTo>
                  <a:lnTo>
                    <a:pt x="1092" y="204"/>
                  </a:lnTo>
                  <a:lnTo>
                    <a:pt x="1084" y="194"/>
                  </a:lnTo>
                  <a:lnTo>
                    <a:pt x="1108" y="192"/>
                  </a:lnTo>
                  <a:lnTo>
                    <a:pt x="1134" y="160"/>
                  </a:lnTo>
                  <a:lnTo>
                    <a:pt x="1150" y="144"/>
                  </a:lnTo>
                  <a:lnTo>
                    <a:pt x="1158" y="130"/>
                  </a:lnTo>
                  <a:lnTo>
                    <a:pt x="1162" y="122"/>
                  </a:lnTo>
                  <a:lnTo>
                    <a:pt x="1164" y="120"/>
                  </a:lnTo>
                  <a:lnTo>
                    <a:pt x="1164" y="96"/>
                  </a:lnTo>
                  <a:lnTo>
                    <a:pt x="1166" y="78"/>
                  </a:lnTo>
                  <a:lnTo>
                    <a:pt x="1160" y="64"/>
                  </a:lnTo>
                  <a:lnTo>
                    <a:pt x="1148" y="54"/>
                  </a:lnTo>
                  <a:lnTo>
                    <a:pt x="1134" y="52"/>
                  </a:lnTo>
                  <a:lnTo>
                    <a:pt x="1122" y="56"/>
                  </a:lnTo>
                  <a:lnTo>
                    <a:pt x="1108" y="64"/>
                  </a:lnTo>
                  <a:lnTo>
                    <a:pt x="1098" y="68"/>
                  </a:lnTo>
                  <a:lnTo>
                    <a:pt x="1090" y="70"/>
                  </a:lnTo>
                  <a:lnTo>
                    <a:pt x="1084" y="70"/>
                  </a:lnTo>
                  <a:lnTo>
                    <a:pt x="1080" y="70"/>
                  </a:lnTo>
                  <a:lnTo>
                    <a:pt x="1080" y="70"/>
                  </a:lnTo>
                  <a:lnTo>
                    <a:pt x="1078" y="52"/>
                  </a:lnTo>
                  <a:lnTo>
                    <a:pt x="1070" y="46"/>
                  </a:lnTo>
                  <a:lnTo>
                    <a:pt x="1080" y="20"/>
                  </a:lnTo>
                  <a:lnTo>
                    <a:pt x="1082" y="20"/>
                  </a:lnTo>
                  <a:lnTo>
                    <a:pt x="1084" y="18"/>
                  </a:lnTo>
                  <a:lnTo>
                    <a:pt x="1086" y="18"/>
                  </a:lnTo>
                  <a:lnTo>
                    <a:pt x="1088" y="16"/>
                  </a:lnTo>
                  <a:lnTo>
                    <a:pt x="1088" y="14"/>
                  </a:lnTo>
                  <a:lnTo>
                    <a:pt x="1088" y="10"/>
                  </a:lnTo>
                  <a:lnTo>
                    <a:pt x="1086" y="8"/>
                  </a:lnTo>
                  <a:lnTo>
                    <a:pt x="1080" y="4"/>
                  </a:lnTo>
                  <a:lnTo>
                    <a:pt x="1068" y="0"/>
                  </a:lnTo>
                  <a:lnTo>
                    <a:pt x="1056" y="4"/>
                  </a:lnTo>
                  <a:lnTo>
                    <a:pt x="1048" y="10"/>
                  </a:lnTo>
                  <a:lnTo>
                    <a:pt x="1042" y="16"/>
                  </a:lnTo>
                  <a:lnTo>
                    <a:pt x="1038" y="22"/>
                  </a:lnTo>
                  <a:lnTo>
                    <a:pt x="1030" y="32"/>
                  </a:lnTo>
                  <a:lnTo>
                    <a:pt x="1022" y="42"/>
                  </a:lnTo>
                  <a:lnTo>
                    <a:pt x="1016" y="50"/>
                  </a:lnTo>
                  <a:lnTo>
                    <a:pt x="1012" y="54"/>
                  </a:lnTo>
                  <a:lnTo>
                    <a:pt x="1016" y="62"/>
                  </a:lnTo>
                  <a:lnTo>
                    <a:pt x="1008" y="76"/>
                  </a:lnTo>
                  <a:lnTo>
                    <a:pt x="990" y="68"/>
                  </a:lnTo>
                  <a:lnTo>
                    <a:pt x="988" y="68"/>
                  </a:lnTo>
                  <a:lnTo>
                    <a:pt x="986" y="68"/>
                  </a:lnTo>
                  <a:lnTo>
                    <a:pt x="986" y="68"/>
                  </a:lnTo>
                  <a:lnTo>
                    <a:pt x="986" y="70"/>
                  </a:lnTo>
                  <a:lnTo>
                    <a:pt x="988" y="72"/>
                  </a:lnTo>
                  <a:lnTo>
                    <a:pt x="990" y="74"/>
                  </a:lnTo>
                  <a:lnTo>
                    <a:pt x="992" y="76"/>
                  </a:lnTo>
                  <a:lnTo>
                    <a:pt x="992" y="78"/>
                  </a:lnTo>
                  <a:lnTo>
                    <a:pt x="994" y="78"/>
                  </a:lnTo>
                  <a:lnTo>
                    <a:pt x="1020" y="98"/>
                  </a:lnTo>
                  <a:lnTo>
                    <a:pt x="1020" y="100"/>
                  </a:lnTo>
                  <a:lnTo>
                    <a:pt x="1020" y="102"/>
                  </a:lnTo>
                  <a:lnTo>
                    <a:pt x="1020" y="108"/>
                  </a:lnTo>
                  <a:lnTo>
                    <a:pt x="1020" y="114"/>
                  </a:lnTo>
                  <a:lnTo>
                    <a:pt x="1020" y="122"/>
                  </a:lnTo>
                  <a:lnTo>
                    <a:pt x="1018" y="126"/>
                  </a:lnTo>
                  <a:lnTo>
                    <a:pt x="1014" y="130"/>
                  </a:lnTo>
                  <a:lnTo>
                    <a:pt x="1010" y="128"/>
                  </a:lnTo>
                  <a:lnTo>
                    <a:pt x="1006" y="126"/>
                  </a:lnTo>
                  <a:lnTo>
                    <a:pt x="1002" y="120"/>
                  </a:lnTo>
                  <a:lnTo>
                    <a:pt x="998" y="112"/>
                  </a:lnTo>
                  <a:lnTo>
                    <a:pt x="992" y="100"/>
                  </a:lnTo>
                  <a:lnTo>
                    <a:pt x="980" y="92"/>
                  </a:lnTo>
                  <a:lnTo>
                    <a:pt x="966" y="90"/>
                  </a:lnTo>
                  <a:lnTo>
                    <a:pt x="952" y="92"/>
                  </a:lnTo>
                  <a:lnTo>
                    <a:pt x="944" y="92"/>
                  </a:lnTo>
                  <a:lnTo>
                    <a:pt x="940" y="92"/>
                  </a:lnTo>
                  <a:lnTo>
                    <a:pt x="936" y="92"/>
                  </a:lnTo>
                  <a:lnTo>
                    <a:pt x="932" y="90"/>
                  </a:lnTo>
                  <a:lnTo>
                    <a:pt x="930" y="88"/>
                  </a:lnTo>
                  <a:lnTo>
                    <a:pt x="930" y="86"/>
                  </a:lnTo>
                  <a:lnTo>
                    <a:pt x="930" y="84"/>
                  </a:lnTo>
                  <a:lnTo>
                    <a:pt x="930" y="84"/>
                  </a:lnTo>
                  <a:lnTo>
                    <a:pt x="928" y="84"/>
                  </a:lnTo>
                  <a:lnTo>
                    <a:pt x="924" y="86"/>
                  </a:lnTo>
                  <a:lnTo>
                    <a:pt x="920" y="88"/>
                  </a:lnTo>
                  <a:lnTo>
                    <a:pt x="914" y="92"/>
                  </a:lnTo>
                  <a:lnTo>
                    <a:pt x="910" y="94"/>
                  </a:lnTo>
                  <a:lnTo>
                    <a:pt x="906" y="98"/>
                  </a:lnTo>
                  <a:lnTo>
                    <a:pt x="902" y="100"/>
                  </a:lnTo>
                  <a:lnTo>
                    <a:pt x="898" y="104"/>
                  </a:lnTo>
                  <a:lnTo>
                    <a:pt x="892" y="110"/>
                  </a:lnTo>
                  <a:lnTo>
                    <a:pt x="884" y="114"/>
                  </a:lnTo>
                  <a:lnTo>
                    <a:pt x="872" y="116"/>
                  </a:lnTo>
                  <a:lnTo>
                    <a:pt x="864" y="122"/>
                  </a:lnTo>
                  <a:lnTo>
                    <a:pt x="856" y="132"/>
                  </a:lnTo>
                  <a:lnTo>
                    <a:pt x="850" y="146"/>
                  </a:lnTo>
                  <a:lnTo>
                    <a:pt x="846" y="158"/>
                  </a:lnTo>
                  <a:lnTo>
                    <a:pt x="844" y="162"/>
                  </a:lnTo>
                  <a:lnTo>
                    <a:pt x="842" y="168"/>
                  </a:lnTo>
                  <a:lnTo>
                    <a:pt x="836" y="172"/>
                  </a:lnTo>
                  <a:lnTo>
                    <a:pt x="830" y="176"/>
                  </a:lnTo>
                  <a:lnTo>
                    <a:pt x="826" y="180"/>
                  </a:lnTo>
                  <a:lnTo>
                    <a:pt x="822" y="182"/>
                  </a:lnTo>
                  <a:lnTo>
                    <a:pt x="818" y="184"/>
                  </a:lnTo>
                  <a:lnTo>
                    <a:pt x="818" y="188"/>
                  </a:lnTo>
                  <a:lnTo>
                    <a:pt x="820" y="190"/>
                  </a:lnTo>
                  <a:lnTo>
                    <a:pt x="822" y="192"/>
                  </a:lnTo>
                  <a:lnTo>
                    <a:pt x="822" y="196"/>
                  </a:lnTo>
                  <a:lnTo>
                    <a:pt x="818" y="202"/>
                  </a:lnTo>
                  <a:lnTo>
                    <a:pt x="804" y="208"/>
                  </a:lnTo>
                  <a:lnTo>
                    <a:pt x="782" y="214"/>
                  </a:lnTo>
                  <a:lnTo>
                    <a:pt x="772" y="220"/>
                  </a:lnTo>
                  <a:lnTo>
                    <a:pt x="768" y="232"/>
                  </a:lnTo>
                  <a:lnTo>
                    <a:pt x="764" y="244"/>
                  </a:lnTo>
                  <a:lnTo>
                    <a:pt x="766" y="256"/>
                  </a:lnTo>
                  <a:lnTo>
                    <a:pt x="766" y="266"/>
                  </a:lnTo>
                  <a:lnTo>
                    <a:pt x="766" y="272"/>
                  </a:lnTo>
                  <a:lnTo>
                    <a:pt x="768" y="276"/>
                  </a:lnTo>
                  <a:lnTo>
                    <a:pt x="772" y="276"/>
                  </a:lnTo>
                  <a:lnTo>
                    <a:pt x="776" y="278"/>
                  </a:lnTo>
                  <a:lnTo>
                    <a:pt x="782" y="278"/>
                  </a:lnTo>
                  <a:lnTo>
                    <a:pt x="784" y="278"/>
                  </a:lnTo>
                  <a:lnTo>
                    <a:pt x="786" y="278"/>
                  </a:lnTo>
                  <a:lnTo>
                    <a:pt x="786" y="282"/>
                  </a:lnTo>
                  <a:lnTo>
                    <a:pt x="788" y="284"/>
                  </a:lnTo>
                  <a:lnTo>
                    <a:pt x="792" y="288"/>
                  </a:lnTo>
                  <a:lnTo>
                    <a:pt x="796" y="292"/>
                  </a:lnTo>
                  <a:lnTo>
                    <a:pt x="800" y="294"/>
                  </a:lnTo>
                  <a:lnTo>
                    <a:pt x="802" y="296"/>
                  </a:lnTo>
                  <a:lnTo>
                    <a:pt x="804" y="298"/>
                  </a:lnTo>
                  <a:lnTo>
                    <a:pt x="804" y="344"/>
                  </a:lnTo>
                  <a:lnTo>
                    <a:pt x="800" y="352"/>
                  </a:lnTo>
                  <a:lnTo>
                    <a:pt x="800" y="358"/>
                  </a:lnTo>
                  <a:lnTo>
                    <a:pt x="800" y="364"/>
                  </a:lnTo>
                  <a:lnTo>
                    <a:pt x="802" y="368"/>
                  </a:lnTo>
                  <a:lnTo>
                    <a:pt x="806" y="372"/>
                  </a:lnTo>
                  <a:lnTo>
                    <a:pt x="808" y="374"/>
                  </a:lnTo>
                  <a:lnTo>
                    <a:pt x="810" y="376"/>
                  </a:lnTo>
                  <a:lnTo>
                    <a:pt x="812" y="376"/>
                  </a:lnTo>
                  <a:lnTo>
                    <a:pt x="812" y="382"/>
                  </a:lnTo>
                  <a:lnTo>
                    <a:pt x="800" y="380"/>
                  </a:lnTo>
                  <a:lnTo>
                    <a:pt x="796" y="378"/>
                  </a:lnTo>
                  <a:lnTo>
                    <a:pt x="792" y="374"/>
                  </a:lnTo>
                  <a:lnTo>
                    <a:pt x="788" y="370"/>
                  </a:lnTo>
                  <a:lnTo>
                    <a:pt x="784" y="366"/>
                  </a:lnTo>
                  <a:lnTo>
                    <a:pt x="782" y="360"/>
                  </a:lnTo>
                  <a:lnTo>
                    <a:pt x="782" y="356"/>
                  </a:lnTo>
                  <a:lnTo>
                    <a:pt x="782" y="352"/>
                  </a:lnTo>
                  <a:lnTo>
                    <a:pt x="784" y="348"/>
                  </a:lnTo>
                  <a:lnTo>
                    <a:pt x="784" y="344"/>
                  </a:lnTo>
                  <a:lnTo>
                    <a:pt x="782" y="340"/>
                  </a:lnTo>
                  <a:lnTo>
                    <a:pt x="778" y="338"/>
                  </a:lnTo>
                  <a:lnTo>
                    <a:pt x="776" y="338"/>
                  </a:lnTo>
                  <a:lnTo>
                    <a:pt x="776" y="336"/>
                  </a:lnTo>
                  <a:lnTo>
                    <a:pt x="776" y="334"/>
                  </a:lnTo>
                  <a:lnTo>
                    <a:pt x="778" y="332"/>
                  </a:lnTo>
                  <a:lnTo>
                    <a:pt x="782" y="326"/>
                  </a:lnTo>
                  <a:lnTo>
                    <a:pt x="784" y="322"/>
                  </a:lnTo>
                  <a:lnTo>
                    <a:pt x="788" y="316"/>
                  </a:lnTo>
                  <a:lnTo>
                    <a:pt x="790" y="308"/>
                  </a:lnTo>
                  <a:lnTo>
                    <a:pt x="790" y="304"/>
                  </a:lnTo>
                  <a:lnTo>
                    <a:pt x="788" y="300"/>
                  </a:lnTo>
                  <a:lnTo>
                    <a:pt x="788" y="298"/>
                  </a:lnTo>
                  <a:lnTo>
                    <a:pt x="786" y="298"/>
                  </a:lnTo>
                  <a:lnTo>
                    <a:pt x="782" y="298"/>
                  </a:lnTo>
                  <a:lnTo>
                    <a:pt x="778" y="298"/>
                  </a:lnTo>
                  <a:lnTo>
                    <a:pt x="774" y="298"/>
                  </a:lnTo>
                  <a:lnTo>
                    <a:pt x="768" y="296"/>
                  </a:lnTo>
                  <a:lnTo>
                    <a:pt x="766" y="294"/>
                  </a:lnTo>
                  <a:lnTo>
                    <a:pt x="764" y="292"/>
                  </a:lnTo>
                  <a:lnTo>
                    <a:pt x="762" y="290"/>
                  </a:lnTo>
                  <a:lnTo>
                    <a:pt x="762" y="290"/>
                  </a:lnTo>
                  <a:lnTo>
                    <a:pt x="758" y="290"/>
                  </a:lnTo>
                  <a:lnTo>
                    <a:pt x="754" y="290"/>
                  </a:lnTo>
                  <a:lnTo>
                    <a:pt x="750" y="288"/>
                  </a:lnTo>
                  <a:lnTo>
                    <a:pt x="744" y="286"/>
                  </a:lnTo>
                  <a:lnTo>
                    <a:pt x="738" y="284"/>
                  </a:lnTo>
                  <a:lnTo>
                    <a:pt x="732" y="280"/>
                  </a:lnTo>
                  <a:lnTo>
                    <a:pt x="728" y="276"/>
                  </a:lnTo>
                  <a:lnTo>
                    <a:pt x="726" y="276"/>
                  </a:lnTo>
                  <a:lnTo>
                    <a:pt x="724" y="274"/>
                  </a:lnTo>
                  <a:lnTo>
                    <a:pt x="722" y="276"/>
                  </a:lnTo>
                  <a:lnTo>
                    <a:pt x="720" y="278"/>
                  </a:lnTo>
                  <a:lnTo>
                    <a:pt x="718" y="280"/>
                  </a:lnTo>
                  <a:lnTo>
                    <a:pt x="718" y="282"/>
                  </a:lnTo>
                  <a:lnTo>
                    <a:pt x="716" y="282"/>
                  </a:lnTo>
                  <a:lnTo>
                    <a:pt x="712" y="278"/>
                  </a:lnTo>
                  <a:lnTo>
                    <a:pt x="710" y="270"/>
                  </a:lnTo>
                  <a:lnTo>
                    <a:pt x="710" y="260"/>
                  </a:lnTo>
                  <a:lnTo>
                    <a:pt x="710" y="250"/>
                  </a:lnTo>
                  <a:lnTo>
                    <a:pt x="708" y="246"/>
                  </a:lnTo>
                  <a:lnTo>
                    <a:pt x="706" y="244"/>
                  </a:lnTo>
                  <a:lnTo>
                    <a:pt x="704" y="244"/>
                  </a:lnTo>
                  <a:lnTo>
                    <a:pt x="700" y="242"/>
                  </a:lnTo>
                  <a:lnTo>
                    <a:pt x="696" y="242"/>
                  </a:lnTo>
                  <a:lnTo>
                    <a:pt x="694" y="244"/>
                  </a:lnTo>
                  <a:lnTo>
                    <a:pt x="692" y="244"/>
                  </a:lnTo>
                  <a:lnTo>
                    <a:pt x="690" y="244"/>
                  </a:lnTo>
                  <a:lnTo>
                    <a:pt x="688" y="246"/>
                  </a:lnTo>
                  <a:lnTo>
                    <a:pt x="684" y="248"/>
                  </a:lnTo>
                  <a:lnTo>
                    <a:pt x="684" y="250"/>
                  </a:lnTo>
                  <a:lnTo>
                    <a:pt x="684" y="254"/>
                  </a:lnTo>
                  <a:lnTo>
                    <a:pt x="684" y="258"/>
                  </a:lnTo>
                  <a:lnTo>
                    <a:pt x="686" y="262"/>
                  </a:lnTo>
                  <a:lnTo>
                    <a:pt x="686" y="266"/>
                  </a:lnTo>
                  <a:lnTo>
                    <a:pt x="688" y="270"/>
                  </a:lnTo>
                  <a:lnTo>
                    <a:pt x="690" y="274"/>
                  </a:lnTo>
                  <a:lnTo>
                    <a:pt x="690" y="278"/>
                  </a:lnTo>
                  <a:lnTo>
                    <a:pt x="690" y="282"/>
                  </a:lnTo>
                  <a:lnTo>
                    <a:pt x="690" y="284"/>
                  </a:lnTo>
                  <a:lnTo>
                    <a:pt x="686" y="288"/>
                  </a:lnTo>
                  <a:lnTo>
                    <a:pt x="682" y="290"/>
                  </a:lnTo>
                  <a:lnTo>
                    <a:pt x="676" y="292"/>
                  </a:lnTo>
                  <a:lnTo>
                    <a:pt x="672" y="298"/>
                  </a:lnTo>
                  <a:lnTo>
                    <a:pt x="670" y="304"/>
                  </a:lnTo>
                  <a:lnTo>
                    <a:pt x="668" y="308"/>
                  </a:lnTo>
                  <a:lnTo>
                    <a:pt x="670" y="314"/>
                  </a:lnTo>
                  <a:lnTo>
                    <a:pt x="670" y="318"/>
                  </a:lnTo>
                  <a:lnTo>
                    <a:pt x="672" y="320"/>
                  </a:lnTo>
                  <a:lnTo>
                    <a:pt x="674" y="322"/>
                  </a:lnTo>
                  <a:lnTo>
                    <a:pt x="678" y="324"/>
                  </a:lnTo>
                  <a:lnTo>
                    <a:pt x="680" y="326"/>
                  </a:lnTo>
                  <a:lnTo>
                    <a:pt x="680" y="330"/>
                  </a:lnTo>
                  <a:lnTo>
                    <a:pt x="682" y="332"/>
                  </a:lnTo>
                  <a:lnTo>
                    <a:pt x="680" y="338"/>
                  </a:lnTo>
                  <a:lnTo>
                    <a:pt x="680" y="344"/>
                  </a:lnTo>
                  <a:lnTo>
                    <a:pt x="678" y="350"/>
                  </a:lnTo>
                  <a:lnTo>
                    <a:pt x="674" y="354"/>
                  </a:lnTo>
                  <a:lnTo>
                    <a:pt x="670" y="364"/>
                  </a:lnTo>
                  <a:lnTo>
                    <a:pt x="670" y="378"/>
                  </a:lnTo>
                  <a:lnTo>
                    <a:pt x="668" y="392"/>
                  </a:lnTo>
                  <a:lnTo>
                    <a:pt x="668" y="398"/>
                  </a:lnTo>
                  <a:lnTo>
                    <a:pt x="684" y="400"/>
                  </a:lnTo>
                  <a:lnTo>
                    <a:pt x="698" y="390"/>
                  </a:lnTo>
                  <a:lnTo>
                    <a:pt x="704" y="390"/>
                  </a:lnTo>
                  <a:lnTo>
                    <a:pt x="710" y="390"/>
                  </a:lnTo>
                  <a:lnTo>
                    <a:pt x="714" y="392"/>
                  </a:lnTo>
                  <a:lnTo>
                    <a:pt x="716" y="394"/>
                  </a:lnTo>
                  <a:lnTo>
                    <a:pt x="718" y="398"/>
                  </a:lnTo>
                  <a:lnTo>
                    <a:pt x="720" y="400"/>
                  </a:lnTo>
                  <a:lnTo>
                    <a:pt x="722" y="402"/>
                  </a:lnTo>
                  <a:lnTo>
                    <a:pt x="722" y="404"/>
                  </a:lnTo>
                  <a:lnTo>
                    <a:pt x="724" y="406"/>
                  </a:lnTo>
                  <a:lnTo>
                    <a:pt x="726" y="416"/>
                  </a:lnTo>
                  <a:lnTo>
                    <a:pt x="730" y="428"/>
                  </a:lnTo>
                  <a:lnTo>
                    <a:pt x="732" y="438"/>
                  </a:lnTo>
                  <a:lnTo>
                    <a:pt x="732" y="444"/>
                  </a:lnTo>
                  <a:lnTo>
                    <a:pt x="734" y="446"/>
                  </a:lnTo>
                  <a:lnTo>
                    <a:pt x="736" y="448"/>
                  </a:lnTo>
                  <a:lnTo>
                    <a:pt x="738" y="450"/>
                  </a:lnTo>
                  <a:lnTo>
                    <a:pt x="740" y="450"/>
                  </a:lnTo>
                  <a:lnTo>
                    <a:pt x="742" y="450"/>
                  </a:lnTo>
                  <a:lnTo>
                    <a:pt x="742" y="450"/>
                  </a:lnTo>
                  <a:lnTo>
                    <a:pt x="742" y="450"/>
                  </a:lnTo>
                  <a:lnTo>
                    <a:pt x="746" y="448"/>
                  </a:lnTo>
                  <a:lnTo>
                    <a:pt x="748" y="448"/>
                  </a:lnTo>
                  <a:lnTo>
                    <a:pt x="752" y="448"/>
                  </a:lnTo>
                  <a:lnTo>
                    <a:pt x="754" y="450"/>
                  </a:lnTo>
                  <a:lnTo>
                    <a:pt x="758" y="452"/>
                  </a:lnTo>
                  <a:lnTo>
                    <a:pt x="760" y="454"/>
                  </a:lnTo>
                  <a:lnTo>
                    <a:pt x="766" y="456"/>
                  </a:lnTo>
                  <a:lnTo>
                    <a:pt x="770" y="458"/>
                  </a:lnTo>
                  <a:lnTo>
                    <a:pt x="774" y="458"/>
                  </a:lnTo>
                  <a:lnTo>
                    <a:pt x="774" y="458"/>
                  </a:lnTo>
                  <a:lnTo>
                    <a:pt x="772" y="462"/>
                  </a:lnTo>
                  <a:lnTo>
                    <a:pt x="768" y="466"/>
                  </a:lnTo>
                  <a:lnTo>
                    <a:pt x="764" y="468"/>
                  </a:lnTo>
                  <a:lnTo>
                    <a:pt x="760" y="468"/>
                  </a:lnTo>
                  <a:lnTo>
                    <a:pt x="758" y="470"/>
                  </a:lnTo>
                  <a:lnTo>
                    <a:pt x="756" y="470"/>
                  </a:lnTo>
                  <a:lnTo>
                    <a:pt x="752" y="470"/>
                  </a:lnTo>
                  <a:lnTo>
                    <a:pt x="750" y="472"/>
                  </a:lnTo>
                  <a:lnTo>
                    <a:pt x="748" y="476"/>
                  </a:lnTo>
                  <a:lnTo>
                    <a:pt x="746" y="480"/>
                  </a:lnTo>
                  <a:lnTo>
                    <a:pt x="746" y="484"/>
                  </a:lnTo>
                  <a:lnTo>
                    <a:pt x="748" y="486"/>
                  </a:lnTo>
                  <a:lnTo>
                    <a:pt x="752" y="496"/>
                  </a:lnTo>
                  <a:lnTo>
                    <a:pt x="752" y="510"/>
                  </a:lnTo>
                  <a:lnTo>
                    <a:pt x="752" y="520"/>
                  </a:lnTo>
                  <a:lnTo>
                    <a:pt x="750" y="522"/>
                  </a:lnTo>
                  <a:lnTo>
                    <a:pt x="746" y="524"/>
                  </a:lnTo>
                  <a:lnTo>
                    <a:pt x="744" y="522"/>
                  </a:lnTo>
                  <a:lnTo>
                    <a:pt x="740" y="520"/>
                  </a:lnTo>
                  <a:lnTo>
                    <a:pt x="738" y="516"/>
                  </a:lnTo>
                  <a:lnTo>
                    <a:pt x="738" y="510"/>
                  </a:lnTo>
                  <a:lnTo>
                    <a:pt x="736" y="498"/>
                  </a:lnTo>
                  <a:lnTo>
                    <a:pt x="730" y="484"/>
                  </a:lnTo>
                  <a:lnTo>
                    <a:pt x="726" y="476"/>
                  </a:lnTo>
                  <a:lnTo>
                    <a:pt x="724" y="474"/>
                  </a:lnTo>
                  <a:lnTo>
                    <a:pt x="722" y="474"/>
                  </a:lnTo>
                  <a:lnTo>
                    <a:pt x="720" y="476"/>
                  </a:lnTo>
                  <a:lnTo>
                    <a:pt x="718" y="480"/>
                  </a:lnTo>
                  <a:lnTo>
                    <a:pt x="716" y="482"/>
                  </a:lnTo>
                  <a:lnTo>
                    <a:pt x="716" y="484"/>
                  </a:lnTo>
                  <a:lnTo>
                    <a:pt x="714" y="488"/>
                  </a:lnTo>
                  <a:lnTo>
                    <a:pt x="712" y="492"/>
                  </a:lnTo>
                  <a:lnTo>
                    <a:pt x="710" y="494"/>
                  </a:lnTo>
                  <a:lnTo>
                    <a:pt x="706" y="494"/>
                  </a:lnTo>
                  <a:lnTo>
                    <a:pt x="704" y="494"/>
                  </a:lnTo>
                  <a:lnTo>
                    <a:pt x="704" y="492"/>
                  </a:lnTo>
                  <a:lnTo>
                    <a:pt x="704" y="490"/>
                  </a:lnTo>
                  <a:lnTo>
                    <a:pt x="704" y="488"/>
                  </a:lnTo>
                  <a:lnTo>
                    <a:pt x="706" y="486"/>
                  </a:lnTo>
                  <a:lnTo>
                    <a:pt x="706" y="486"/>
                  </a:lnTo>
                  <a:lnTo>
                    <a:pt x="708" y="476"/>
                  </a:lnTo>
                  <a:lnTo>
                    <a:pt x="710" y="460"/>
                  </a:lnTo>
                  <a:lnTo>
                    <a:pt x="712" y="442"/>
                  </a:lnTo>
                  <a:lnTo>
                    <a:pt x="712" y="424"/>
                  </a:lnTo>
                  <a:lnTo>
                    <a:pt x="712" y="412"/>
                  </a:lnTo>
                  <a:lnTo>
                    <a:pt x="710" y="408"/>
                  </a:lnTo>
                  <a:lnTo>
                    <a:pt x="706" y="398"/>
                  </a:lnTo>
                  <a:lnTo>
                    <a:pt x="698" y="408"/>
                  </a:lnTo>
                  <a:lnTo>
                    <a:pt x="698" y="408"/>
                  </a:lnTo>
                  <a:lnTo>
                    <a:pt x="696" y="410"/>
                  </a:lnTo>
                  <a:lnTo>
                    <a:pt x="692" y="410"/>
                  </a:lnTo>
                  <a:lnTo>
                    <a:pt x="686" y="410"/>
                  </a:lnTo>
                  <a:lnTo>
                    <a:pt x="682" y="412"/>
                  </a:lnTo>
                  <a:lnTo>
                    <a:pt x="680" y="414"/>
                  </a:lnTo>
                  <a:lnTo>
                    <a:pt x="678" y="416"/>
                  </a:lnTo>
                  <a:lnTo>
                    <a:pt x="678" y="418"/>
                  </a:lnTo>
                  <a:lnTo>
                    <a:pt x="678" y="418"/>
                  </a:lnTo>
                  <a:lnTo>
                    <a:pt x="676" y="424"/>
                  </a:lnTo>
                  <a:lnTo>
                    <a:pt x="676" y="440"/>
                  </a:lnTo>
                  <a:lnTo>
                    <a:pt x="676" y="456"/>
                  </a:lnTo>
                  <a:lnTo>
                    <a:pt x="676" y="468"/>
                  </a:lnTo>
                  <a:lnTo>
                    <a:pt x="674" y="474"/>
                  </a:lnTo>
                  <a:lnTo>
                    <a:pt x="674" y="478"/>
                  </a:lnTo>
                  <a:lnTo>
                    <a:pt x="670" y="482"/>
                  </a:lnTo>
                  <a:lnTo>
                    <a:pt x="666" y="486"/>
                  </a:lnTo>
                  <a:lnTo>
                    <a:pt x="662" y="486"/>
                  </a:lnTo>
                  <a:lnTo>
                    <a:pt x="658" y="486"/>
                  </a:lnTo>
                  <a:lnTo>
                    <a:pt x="652" y="488"/>
                  </a:lnTo>
                  <a:lnTo>
                    <a:pt x="648" y="490"/>
                  </a:lnTo>
                  <a:lnTo>
                    <a:pt x="646" y="492"/>
                  </a:lnTo>
                  <a:lnTo>
                    <a:pt x="646" y="492"/>
                  </a:lnTo>
                  <a:lnTo>
                    <a:pt x="632" y="494"/>
                  </a:lnTo>
                  <a:lnTo>
                    <a:pt x="618" y="490"/>
                  </a:lnTo>
                  <a:lnTo>
                    <a:pt x="606" y="486"/>
                  </a:lnTo>
                  <a:lnTo>
                    <a:pt x="602" y="484"/>
                  </a:lnTo>
                  <a:lnTo>
                    <a:pt x="610" y="480"/>
                  </a:lnTo>
                  <a:lnTo>
                    <a:pt x="622" y="478"/>
                  </a:lnTo>
                  <a:lnTo>
                    <a:pt x="636" y="476"/>
                  </a:lnTo>
                  <a:lnTo>
                    <a:pt x="642" y="476"/>
                  </a:lnTo>
                  <a:lnTo>
                    <a:pt x="646" y="474"/>
                  </a:lnTo>
                  <a:lnTo>
                    <a:pt x="648" y="472"/>
                  </a:lnTo>
                  <a:lnTo>
                    <a:pt x="648" y="468"/>
                  </a:lnTo>
                  <a:lnTo>
                    <a:pt x="648" y="466"/>
                  </a:lnTo>
                  <a:lnTo>
                    <a:pt x="648" y="466"/>
                  </a:lnTo>
                  <a:lnTo>
                    <a:pt x="646" y="462"/>
                  </a:lnTo>
                  <a:lnTo>
                    <a:pt x="646" y="458"/>
                  </a:lnTo>
                  <a:lnTo>
                    <a:pt x="646" y="456"/>
                  </a:lnTo>
                  <a:lnTo>
                    <a:pt x="646" y="454"/>
                  </a:lnTo>
                  <a:lnTo>
                    <a:pt x="648" y="452"/>
                  </a:lnTo>
                  <a:lnTo>
                    <a:pt x="650" y="448"/>
                  </a:lnTo>
                  <a:lnTo>
                    <a:pt x="652" y="444"/>
                  </a:lnTo>
                  <a:lnTo>
                    <a:pt x="656" y="440"/>
                  </a:lnTo>
                  <a:lnTo>
                    <a:pt x="660" y="434"/>
                  </a:lnTo>
                  <a:lnTo>
                    <a:pt x="662" y="430"/>
                  </a:lnTo>
                  <a:lnTo>
                    <a:pt x="664" y="428"/>
                  </a:lnTo>
                  <a:lnTo>
                    <a:pt x="664" y="426"/>
                  </a:lnTo>
                  <a:lnTo>
                    <a:pt x="668" y="422"/>
                  </a:lnTo>
                  <a:lnTo>
                    <a:pt x="668" y="418"/>
                  </a:lnTo>
                  <a:lnTo>
                    <a:pt x="668" y="416"/>
                  </a:lnTo>
                  <a:lnTo>
                    <a:pt x="666" y="416"/>
                  </a:lnTo>
                  <a:lnTo>
                    <a:pt x="666" y="414"/>
                  </a:lnTo>
                  <a:lnTo>
                    <a:pt x="664" y="414"/>
                  </a:lnTo>
                  <a:lnTo>
                    <a:pt x="662" y="414"/>
                  </a:lnTo>
                  <a:lnTo>
                    <a:pt x="660" y="412"/>
                  </a:lnTo>
                  <a:lnTo>
                    <a:pt x="658" y="412"/>
                  </a:lnTo>
                  <a:lnTo>
                    <a:pt x="656" y="410"/>
                  </a:lnTo>
                  <a:lnTo>
                    <a:pt x="656" y="408"/>
                  </a:lnTo>
                  <a:lnTo>
                    <a:pt x="656" y="400"/>
                  </a:lnTo>
                  <a:lnTo>
                    <a:pt x="656" y="384"/>
                  </a:lnTo>
                  <a:lnTo>
                    <a:pt x="656" y="368"/>
                  </a:lnTo>
                  <a:lnTo>
                    <a:pt x="656" y="354"/>
                  </a:lnTo>
                  <a:lnTo>
                    <a:pt x="656" y="348"/>
                  </a:lnTo>
                  <a:lnTo>
                    <a:pt x="658" y="342"/>
                  </a:lnTo>
                  <a:lnTo>
                    <a:pt x="658" y="336"/>
                  </a:lnTo>
                  <a:lnTo>
                    <a:pt x="656" y="330"/>
                  </a:lnTo>
                  <a:lnTo>
                    <a:pt x="654" y="324"/>
                  </a:lnTo>
                  <a:lnTo>
                    <a:pt x="652" y="320"/>
                  </a:lnTo>
                  <a:lnTo>
                    <a:pt x="650" y="318"/>
                  </a:lnTo>
                  <a:lnTo>
                    <a:pt x="650" y="318"/>
                  </a:lnTo>
                  <a:lnTo>
                    <a:pt x="650" y="292"/>
                  </a:lnTo>
                  <a:lnTo>
                    <a:pt x="656" y="286"/>
                  </a:lnTo>
                  <a:lnTo>
                    <a:pt x="658" y="274"/>
                  </a:lnTo>
                  <a:lnTo>
                    <a:pt x="670" y="262"/>
                  </a:lnTo>
                  <a:lnTo>
                    <a:pt x="672" y="258"/>
                  </a:lnTo>
                  <a:lnTo>
                    <a:pt x="670" y="256"/>
                  </a:lnTo>
                  <a:lnTo>
                    <a:pt x="666" y="252"/>
                  </a:lnTo>
                  <a:lnTo>
                    <a:pt x="664" y="250"/>
                  </a:lnTo>
                  <a:lnTo>
                    <a:pt x="660" y="250"/>
                  </a:lnTo>
                  <a:lnTo>
                    <a:pt x="660" y="248"/>
                  </a:lnTo>
                  <a:lnTo>
                    <a:pt x="634" y="252"/>
                  </a:lnTo>
                  <a:lnTo>
                    <a:pt x="630" y="246"/>
                  </a:lnTo>
                  <a:lnTo>
                    <a:pt x="620" y="250"/>
                  </a:lnTo>
                  <a:lnTo>
                    <a:pt x="614" y="258"/>
                  </a:lnTo>
                  <a:lnTo>
                    <a:pt x="610" y="268"/>
                  </a:lnTo>
                  <a:lnTo>
                    <a:pt x="610" y="278"/>
                  </a:lnTo>
                  <a:lnTo>
                    <a:pt x="610" y="280"/>
                  </a:lnTo>
                  <a:lnTo>
                    <a:pt x="608" y="286"/>
                  </a:lnTo>
                  <a:lnTo>
                    <a:pt x="604" y="292"/>
                  </a:lnTo>
                  <a:lnTo>
                    <a:pt x="602" y="296"/>
                  </a:lnTo>
                  <a:lnTo>
                    <a:pt x="598" y="300"/>
                  </a:lnTo>
                  <a:lnTo>
                    <a:pt x="594" y="302"/>
                  </a:lnTo>
                  <a:lnTo>
                    <a:pt x="592" y="304"/>
                  </a:lnTo>
                  <a:lnTo>
                    <a:pt x="592" y="304"/>
                  </a:lnTo>
                  <a:lnTo>
                    <a:pt x="584" y="316"/>
                  </a:lnTo>
                  <a:lnTo>
                    <a:pt x="580" y="332"/>
                  </a:lnTo>
                  <a:lnTo>
                    <a:pt x="580" y="350"/>
                  </a:lnTo>
                  <a:lnTo>
                    <a:pt x="582" y="364"/>
                  </a:lnTo>
                  <a:lnTo>
                    <a:pt x="582" y="370"/>
                  </a:lnTo>
                  <a:lnTo>
                    <a:pt x="582" y="370"/>
                  </a:lnTo>
                  <a:lnTo>
                    <a:pt x="584" y="374"/>
                  </a:lnTo>
                  <a:lnTo>
                    <a:pt x="586" y="376"/>
                  </a:lnTo>
                  <a:lnTo>
                    <a:pt x="586" y="382"/>
                  </a:lnTo>
                  <a:lnTo>
                    <a:pt x="588" y="386"/>
                  </a:lnTo>
                  <a:lnTo>
                    <a:pt x="590" y="392"/>
                  </a:lnTo>
                  <a:lnTo>
                    <a:pt x="590" y="396"/>
                  </a:lnTo>
                  <a:lnTo>
                    <a:pt x="590" y="400"/>
                  </a:lnTo>
                  <a:lnTo>
                    <a:pt x="588" y="402"/>
                  </a:lnTo>
                  <a:lnTo>
                    <a:pt x="586" y="404"/>
                  </a:lnTo>
                  <a:lnTo>
                    <a:pt x="584" y="404"/>
                  </a:lnTo>
                  <a:lnTo>
                    <a:pt x="584" y="404"/>
                  </a:lnTo>
                  <a:lnTo>
                    <a:pt x="584" y="404"/>
                  </a:lnTo>
                  <a:lnTo>
                    <a:pt x="552" y="374"/>
                  </a:lnTo>
                  <a:lnTo>
                    <a:pt x="516" y="370"/>
                  </a:lnTo>
                  <a:lnTo>
                    <a:pt x="512" y="380"/>
                  </a:lnTo>
                  <a:lnTo>
                    <a:pt x="516" y="388"/>
                  </a:lnTo>
                  <a:lnTo>
                    <a:pt x="516" y="404"/>
                  </a:lnTo>
                  <a:lnTo>
                    <a:pt x="494" y="420"/>
                  </a:lnTo>
                  <a:lnTo>
                    <a:pt x="496" y="410"/>
                  </a:lnTo>
                  <a:lnTo>
                    <a:pt x="496" y="402"/>
                  </a:lnTo>
                  <a:lnTo>
                    <a:pt x="498" y="398"/>
                  </a:lnTo>
                  <a:lnTo>
                    <a:pt x="498" y="396"/>
                  </a:lnTo>
                  <a:lnTo>
                    <a:pt x="490" y="396"/>
                  </a:lnTo>
                  <a:lnTo>
                    <a:pt x="482" y="404"/>
                  </a:lnTo>
                  <a:lnTo>
                    <a:pt x="478" y="414"/>
                  </a:lnTo>
                  <a:lnTo>
                    <a:pt x="456" y="412"/>
                  </a:lnTo>
                  <a:lnTo>
                    <a:pt x="448" y="412"/>
                  </a:lnTo>
                  <a:lnTo>
                    <a:pt x="442" y="414"/>
                  </a:lnTo>
                  <a:lnTo>
                    <a:pt x="438" y="416"/>
                  </a:lnTo>
                  <a:lnTo>
                    <a:pt x="434" y="418"/>
                  </a:lnTo>
                  <a:lnTo>
                    <a:pt x="432" y="420"/>
                  </a:lnTo>
                  <a:lnTo>
                    <a:pt x="432" y="420"/>
                  </a:lnTo>
                  <a:lnTo>
                    <a:pt x="432" y="400"/>
                  </a:lnTo>
                  <a:lnTo>
                    <a:pt x="426" y="400"/>
                  </a:lnTo>
                  <a:lnTo>
                    <a:pt x="420" y="404"/>
                  </a:lnTo>
                  <a:lnTo>
                    <a:pt x="410" y="410"/>
                  </a:lnTo>
                  <a:lnTo>
                    <a:pt x="400" y="416"/>
                  </a:lnTo>
                  <a:lnTo>
                    <a:pt x="392" y="420"/>
                  </a:lnTo>
                  <a:lnTo>
                    <a:pt x="390" y="422"/>
                  </a:lnTo>
                  <a:lnTo>
                    <a:pt x="372" y="428"/>
                  </a:lnTo>
                  <a:lnTo>
                    <a:pt x="360" y="436"/>
                  </a:lnTo>
                  <a:lnTo>
                    <a:pt x="352" y="448"/>
                  </a:lnTo>
                  <a:lnTo>
                    <a:pt x="350" y="456"/>
                  </a:lnTo>
                  <a:lnTo>
                    <a:pt x="350" y="458"/>
                  </a:lnTo>
                  <a:lnTo>
                    <a:pt x="348" y="466"/>
                  </a:lnTo>
                  <a:lnTo>
                    <a:pt x="348" y="470"/>
                  </a:lnTo>
                  <a:lnTo>
                    <a:pt x="346" y="470"/>
                  </a:lnTo>
                  <a:lnTo>
                    <a:pt x="344" y="472"/>
                  </a:lnTo>
                  <a:lnTo>
                    <a:pt x="342" y="470"/>
                  </a:lnTo>
                  <a:lnTo>
                    <a:pt x="340" y="470"/>
                  </a:lnTo>
                  <a:lnTo>
                    <a:pt x="340" y="468"/>
                  </a:lnTo>
                  <a:lnTo>
                    <a:pt x="338" y="466"/>
                  </a:lnTo>
                  <a:lnTo>
                    <a:pt x="338" y="466"/>
                  </a:lnTo>
                  <a:lnTo>
                    <a:pt x="324" y="460"/>
                  </a:lnTo>
                  <a:lnTo>
                    <a:pt x="324" y="446"/>
                  </a:lnTo>
                  <a:lnTo>
                    <a:pt x="330" y="440"/>
                  </a:lnTo>
                  <a:lnTo>
                    <a:pt x="334" y="436"/>
                  </a:lnTo>
                  <a:lnTo>
                    <a:pt x="336" y="432"/>
                  </a:lnTo>
                  <a:lnTo>
                    <a:pt x="336" y="428"/>
                  </a:lnTo>
                  <a:lnTo>
                    <a:pt x="336" y="426"/>
                  </a:lnTo>
                  <a:lnTo>
                    <a:pt x="336" y="424"/>
                  </a:lnTo>
                  <a:lnTo>
                    <a:pt x="334" y="424"/>
                  </a:lnTo>
                  <a:lnTo>
                    <a:pt x="334" y="418"/>
                  </a:lnTo>
                  <a:lnTo>
                    <a:pt x="330" y="414"/>
                  </a:lnTo>
                  <a:lnTo>
                    <a:pt x="328" y="410"/>
                  </a:lnTo>
                  <a:lnTo>
                    <a:pt x="322" y="408"/>
                  </a:lnTo>
                  <a:lnTo>
                    <a:pt x="318" y="406"/>
                  </a:lnTo>
                  <a:lnTo>
                    <a:pt x="314" y="404"/>
                  </a:lnTo>
                  <a:lnTo>
                    <a:pt x="310" y="404"/>
                  </a:lnTo>
                  <a:lnTo>
                    <a:pt x="308" y="404"/>
                  </a:lnTo>
                  <a:lnTo>
                    <a:pt x="306" y="404"/>
                  </a:lnTo>
                  <a:lnTo>
                    <a:pt x="304" y="406"/>
                  </a:lnTo>
                  <a:lnTo>
                    <a:pt x="300" y="406"/>
                  </a:lnTo>
                  <a:lnTo>
                    <a:pt x="296" y="408"/>
                  </a:lnTo>
                  <a:lnTo>
                    <a:pt x="292" y="408"/>
                  </a:lnTo>
                  <a:lnTo>
                    <a:pt x="290" y="408"/>
                  </a:lnTo>
                  <a:lnTo>
                    <a:pt x="288" y="408"/>
                  </a:lnTo>
                  <a:lnTo>
                    <a:pt x="300" y="416"/>
                  </a:lnTo>
                  <a:lnTo>
                    <a:pt x="300" y="440"/>
                  </a:lnTo>
                  <a:lnTo>
                    <a:pt x="300" y="454"/>
                  </a:lnTo>
                  <a:lnTo>
                    <a:pt x="302" y="454"/>
                  </a:lnTo>
                  <a:lnTo>
                    <a:pt x="302" y="456"/>
                  </a:lnTo>
                  <a:lnTo>
                    <a:pt x="304" y="460"/>
                  </a:lnTo>
                  <a:lnTo>
                    <a:pt x="306" y="462"/>
                  </a:lnTo>
                  <a:lnTo>
                    <a:pt x="306" y="464"/>
                  </a:lnTo>
                  <a:lnTo>
                    <a:pt x="308" y="466"/>
                  </a:lnTo>
                  <a:lnTo>
                    <a:pt x="306" y="476"/>
                  </a:lnTo>
                  <a:lnTo>
                    <a:pt x="306" y="482"/>
                  </a:lnTo>
                  <a:lnTo>
                    <a:pt x="304" y="486"/>
                  </a:lnTo>
                  <a:lnTo>
                    <a:pt x="302" y="490"/>
                  </a:lnTo>
                  <a:lnTo>
                    <a:pt x="302" y="490"/>
                  </a:lnTo>
                  <a:lnTo>
                    <a:pt x="292" y="486"/>
                  </a:lnTo>
                  <a:lnTo>
                    <a:pt x="284" y="480"/>
                  </a:lnTo>
                  <a:lnTo>
                    <a:pt x="278" y="480"/>
                  </a:lnTo>
                  <a:lnTo>
                    <a:pt x="262" y="498"/>
                  </a:lnTo>
                  <a:lnTo>
                    <a:pt x="246" y="510"/>
                  </a:lnTo>
                  <a:lnTo>
                    <a:pt x="244" y="514"/>
                  </a:lnTo>
                  <a:lnTo>
                    <a:pt x="244" y="518"/>
                  </a:lnTo>
                  <a:lnTo>
                    <a:pt x="248" y="522"/>
                  </a:lnTo>
                  <a:lnTo>
                    <a:pt x="250" y="524"/>
                  </a:lnTo>
                  <a:lnTo>
                    <a:pt x="254" y="528"/>
                  </a:lnTo>
                  <a:lnTo>
                    <a:pt x="256" y="530"/>
                  </a:lnTo>
                  <a:lnTo>
                    <a:pt x="258" y="530"/>
                  </a:lnTo>
                  <a:lnTo>
                    <a:pt x="256" y="538"/>
                  </a:lnTo>
                  <a:lnTo>
                    <a:pt x="232" y="540"/>
                  </a:lnTo>
                  <a:lnTo>
                    <a:pt x="220" y="526"/>
                  </a:lnTo>
                  <a:lnTo>
                    <a:pt x="216" y="514"/>
                  </a:lnTo>
                  <a:lnTo>
                    <a:pt x="206" y="508"/>
                  </a:lnTo>
                  <a:lnTo>
                    <a:pt x="202" y="518"/>
                  </a:lnTo>
                  <a:lnTo>
                    <a:pt x="208" y="534"/>
                  </a:lnTo>
                  <a:lnTo>
                    <a:pt x="218" y="554"/>
                  </a:lnTo>
                  <a:lnTo>
                    <a:pt x="218" y="558"/>
                  </a:lnTo>
                  <a:lnTo>
                    <a:pt x="216" y="560"/>
                  </a:lnTo>
                  <a:lnTo>
                    <a:pt x="216" y="562"/>
                  </a:lnTo>
                  <a:lnTo>
                    <a:pt x="212" y="562"/>
                  </a:lnTo>
                  <a:lnTo>
                    <a:pt x="210" y="560"/>
                  </a:lnTo>
                  <a:lnTo>
                    <a:pt x="208" y="560"/>
                  </a:lnTo>
                  <a:lnTo>
                    <a:pt x="208" y="560"/>
                  </a:lnTo>
                  <a:lnTo>
                    <a:pt x="198" y="548"/>
                  </a:lnTo>
                  <a:lnTo>
                    <a:pt x="182" y="540"/>
                  </a:lnTo>
                  <a:lnTo>
                    <a:pt x="182" y="540"/>
                  </a:lnTo>
                  <a:lnTo>
                    <a:pt x="182" y="536"/>
                  </a:lnTo>
                  <a:lnTo>
                    <a:pt x="182" y="532"/>
                  </a:lnTo>
                  <a:lnTo>
                    <a:pt x="182" y="528"/>
                  </a:lnTo>
                  <a:lnTo>
                    <a:pt x="182" y="524"/>
                  </a:lnTo>
                  <a:lnTo>
                    <a:pt x="184" y="520"/>
                  </a:lnTo>
                  <a:lnTo>
                    <a:pt x="186" y="518"/>
                  </a:lnTo>
                  <a:lnTo>
                    <a:pt x="186" y="514"/>
                  </a:lnTo>
                  <a:lnTo>
                    <a:pt x="186" y="510"/>
                  </a:lnTo>
                  <a:lnTo>
                    <a:pt x="186" y="508"/>
                  </a:lnTo>
                  <a:lnTo>
                    <a:pt x="186" y="504"/>
                  </a:lnTo>
                  <a:lnTo>
                    <a:pt x="186" y="504"/>
                  </a:lnTo>
                  <a:lnTo>
                    <a:pt x="162" y="484"/>
                  </a:lnTo>
                  <a:lnTo>
                    <a:pt x="156" y="468"/>
                  </a:lnTo>
                  <a:lnTo>
                    <a:pt x="176" y="476"/>
                  </a:lnTo>
                  <a:lnTo>
                    <a:pt x="182" y="482"/>
                  </a:lnTo>
                  <a:lnTo>
                    <a:pt x="198" y="488"/>
                  </a:lnTo>
                  <a:lnTo>
                    <a:pt x="210" y="498"/>
                  </a:lnTo>
                  <a:lnTo>
                    <a:pt x="220" y="502"/>
                  </a:lnTo>
                  <a:lnTo>
                    <a:pt x="232" y="500"/>
                  </a:lnTo>
                  <a:lnTo>
                    <a:pt x="242" y="496"/>
                  </a:lnTo>
                  <a:lnTo>
                    <a:pt x="246" y="494"/>
                  </a:lnTo>
                  <a:lnTo>
                    <a:pt x="258" y="480"/>
                  </a:lnTo>
                  <a:lnTo>
                    <a:pt x="266" y="466"/>
                  </a:lnTo>
                  <a:lnTo>
                    <a:pt x="268" y="452"/>
                  </a:lnTo>
                  <a:lnTo>
                    <a:pt x="268" y="446"/>
                  </a:lnTo>
                  <a:lnTo>
                    <a:pt x="266" y="442"/>
                  </a:lnTo>
                  <a:lnTo>
                    <a:pt x="262" y="438"/>
                  </a:lnTo>
                  <a:lnTo>
                    <a:pt x="256" y="436"/>
                  </a:lnTo>
                  <a:lnTo>
                    <a:pt x="252" y="432"/>
                  </a:lnTo>
                  <a:lnTo>
                    <a:pt x="246" y="432"/>
                  </a:lnTo>
                  <a:lnTo>
                    <a:pt x="242" y="430"/>
                  </a:lnTo>
                  <a:lnTo>
                    <a:pt x="238" y="430"/>
                  </a:lnTo>
                  <a:lnTo>
                    <a:pt x="236" y="428"/>
                  </a:lnTo>
                  <a:lnTo>
                    <a:pt x="230" y="412"/>
                  </a:lnTo>
                  <a:lnTo>
                    <a:pt x="218" y="396"/>
                  </a:lnTo>
                  <a:lnTo>
                    <a:pt x="204" y="388"/>
                  </a:lnTo>
                  <a:lnTo>
                    <a:pt x="190" y="384"/>
                  </a:lnTo>
                  <a:lnTo>
                    <a:pt x="176" y="382"/>
                  </a:lnTo>
                  <a:lnTo>
                    <a:pt x="168" y="382"/>
                  </a:lnTo>
                  <a:lnTo>
                    <a:pt x="164" y="382"/>
                  </a:lnTo>
                  <a:lnTo>
                    <a:pt x="162" y="380"/>
                  </a:lnTo>
                  <a:lnTo>
                    <a:pt x="160" y="376"/>
                  </a:lnTo>
                  <a:lnTo>
                    <a:pt x="156" y="374"/>
                  </a:lnTo>
                  <a:lnTo>
                    <a:pt x="154" y="372"/>
                  </a:lnTo>
                  <a:lnTo>
                    <a:pt x="150" y="372"/>
                  </a:lnTo>
                  <a:lnTo>
                    <a:pt x="150" y="370"/>
                  </a:lnTo>
                  <a:lnTo>
                    <a:pt x="152" y="364"/>
                  </a:lnTo>
                  <a:lnTo>
                    <a:pt x="162" y="368"/>
                  </a:lnTo>
                  <a:lnTo>
                    <a:pt x="168" y="364"/>
                  </a:lnTo>
                  <a:lnTo>
                    <a:pt x="148" y="354"/>
                  </a:lnTo>
                  <a:lnTo>
                    <a:pt x="140" y="364"/>
                  </a:lnTo>
                  <a:lnTo>
                    <a:pt x="132" y="364"/>
                  </a:lnTo>
                  <a:lnTo>
                    <a:pt x="132" y="370"/>
                  </a:lnTo>
                  <a:lnTo>
                    <a:pt x="130" y="374"/>
                  </a:lnTo>
                  <a:lnTo>
                    <a:pt x="128" y="378"/>
                  </a:lnTo>
                  <a:lnTo>
                    <a:pt x="124" y="380"/>
                  </a:lnTo>
                  <a:lnTo>
                    <a:pt x="122" y="382"/>
                  </a:lnTo>
                  <a:lnTo>
                    <a:pt x="120" y="384"/>
                  </a:lnTo>
                  <a:lnTo>
                    <a:pt x="118" y="384"/>
                  </a:lnTo>
                  <a:lnTo>
                    <a:pt x="110" y="402"/>
                  </a:lnTo>
                  <a:lnTo>
                    <a:pt x="110" y="420"/>
                  </a:lnTo>
                  <a:lnTo>
                    <a:pt x="130" y="440"/>
                  </a:lnTo>
                  <a:lnTo>
                    <a:pt x="130" y="470"/>
                  </a:lnTo>
                  <a:lnTo>
                    <a:pt x="118" y="484"/>
                  </a:lnTo>
                  <a:lnTo>
                    <a:pt x="126" y="502"/>
                  </a:lnTo>
                  <a:lnTo>
                    <a:pt x="122" y="556"/>
                  </a:lnTo>
                  <a:lnTo>
                    <a:pt x="122" y="562"/>
                  </a:lnTo>
                  <a:lnTo>
                    <a:pt x="122" y="568"/>
                  </a:lnTo>
                  <a:lnTo>
                    <a:pt x="124" y="572"/>
                  </a:lnTo>
                  <a:lnTo>
                    <a:pt x="126" y="574"/>
                  </a:lnTo>
                  <a:lnTo>
                    <a:pt x="126" y="576"/>
                  </a:lnTo>
                  <a:lnTo>
                    <a:pt x="126" y="576"/>
                  </a:lnTo>
                  <a:lnTo>
                    <a:pt x="132" y="592"/>
                  </a:lnTo>
                  <a:lnTo>
                    <a:pt x="134" y="606"/>
                  </a:lnTo>
                  <a:lnTo>
                    <a:pt x="132" y="614"/>
                  </a:lnTo>
                  <a:lnTo>
                    <a:pt x="130" y="616"/>
                  </a:lnTo>
                  <a:lnTo>
                    <a:pt x="96" y="650"/>
                  </a:lnTo>
                  <a:lnTo>
                    <a:pt x="100" y="654"/>
                  </a:lnTo>
                  <a:lnTo>
                    <a:pt x="106" y="658"/>
                  </a:lnTo>
                  <a:lnTo>
                    <a:pt x="110" y="660"/>
                  </a:lnTo>
                  <a:lnTo>
                    <a:pt x="116" y="662"/>
                  </a:lnTo>
                  <a:lnTo>
                    <a:pt x="122" y="662"/>
                  </a:lnTo>
                  <a:lnTo>
                    <a:pt x="124" y="662"/>
                  </a:lnTo>
                  <a:lnTo>
                    <a:pt x="126" y="662"/>
                  </a:lnTo>
                  <a:lnTo>
                    <a:pt x="122" y="662"/>
                  </a:lnTo>
                  <a:lnTo>
                    <a:pt x="118" y="664"/>
                  </a:lnTo>
                  <a:lnTo>
                    <a:pt x="114" y="666"/>
                  </a:lnTo>
                  <a:lnTo>
                    <a:pt x="112" y="668"/>
                  </a:lnTo>
                  <a:lnTo>
                    <a:pt x="110" y="668"/>
                  </a:lnTo>
                  <a:lnTo>
                    <a:pt x="104" y="668"/>
                  </a:lnTo>
                  <a:lnTo>
                    <a:pt x="98" y="670"/>
                  </a:lnTo>
                  <a:lnTo>
                    <a:pt x="94" y="672"/>
                  </a:lnTo>
                  <a:lnTo>
                    <a:pt x="90" y="674"/>
                  </a:lnTo>
                  <a:lnTo>
                    <a:pt x="86" y="676"/>
                  </a:lnTo>
                  <a:lnTo>
                    <a:pt x="84" y="678"/>
                  </a:lnTo>
                  <a:lnTo>
                    <a:pt x="84" y="678"/>
                  </a:lnTo>
                  <a:lnTo>
                    <a:pt x="78" y="674"/>
                  </a:lnTo>
                  <a:lnTo>
                    <a:pt x="68" y="672"/>
                  </a:lnTo>
                  <a:lnTo>
                    <a:pt x="60" y="672"/>
                  </a:lnTo>
                  <a:lnTo>
                    <a:pt x="54" y="674"/>
                  </a:lnTo>
                  <a:lnTo>
                    <a:pt x="50" y="678"/>
                  </a:lnTo>
                  <a:lnTo>
                    <a:pt x="46" y="680"/>
                  </a:lnTo>
                  <a:lnTo>
                    <a:pt x="44" y="682"/>
                  </a:lnTo>
                  <a:lnTo>
                    <a:pt x="44" y="684"/>
                  </a:lnTo>
                  <a:lnTo>
                    <a:pt x="42" y="686"/>
                  </a:lnTo>
                  <a:lnTo>
                    <a:pt x="42" y="686"/>
                  </a:lnTo>
                  <a:lnTo>
                    <a:pt x="40" y="690"/>
                  </a:lnTo>
                  <a:lnTo>
                    <a:pt x="40" y="694"/>
                  </a:lnTo>
                  <a:lnTo>
                    <a:pt x="40" y="698"/>
                  </a:lnTo>
                  <a:lnTo>
                    <a:pt x="40" y="702"/>
                  </a:lnTo>
                  <a:lnTo>
                    <a:pt x="40" y="704"/>
                  </a:lnTo>
                  <a:lnTo>
                    <a:pt x="40" y="706"/>
                  </a:lnTo>
                  <a:lnTo>
                    <a:pt x="46" y="710"/>
                  </a:lnTo>
                  <a:lnTo>
                    <a:pt x="48" y="720"/>
                  </a:lnTo>
                  <a:lnTo>
                    <a:pt x="48" y="726"/>
                  </a:lnTo>
                  <a:lnTo>
                    <a:pt x="48" y="730"/>
                  </a:lnTo>
                  <a:lnTo>
                    <a:pt x="46" y="734"/>
                  </a:lnTo>
                  <a:lnTo>
                    <a:pt x="46" y="736"/>
                  </a:lnTo>
                  <a:lnTo>
                    <a:pt x="44" y="738"/>
                  </a:lnTo>
                  <a:lnTo>
                    <a:pt x="44" y="738"/>
                  </a:lnTo>
                  <a:lnTo>
                    <a:pt x="42" y="738"/>
                  </a:lnTo>
                  <a:lnTo>
                    <a:pt x="38" y="736"/>
                  </a:lnTo>
                  <a:lnTo>
                    <a:pt x="34" y="734"/>
                  </a:lnTo>
                  <a:lnTo>
                    <a:pt x="30" y="732"/>
                  </a:lnTo>
                  <a:lnTo>
                    <a:pt x="30" y="730"/>
                  </a:lnTo>
                  <a:lnTo>
                    <a:pt x="28" y="730"/>
                  </a:lnTo>
                  <a:lnTo>
                    <a:pt x="20" y="722"/>
                  </a:lnTo>
                  <a:lnTo>
                    <a:pt x="8" y="736"/>
                  </a:lnTo>
                  <a:lnTo>
                    <a:pt x="4" y="738"/>
                  </a:lnTo>
                  <a:lnTo>
                    <a:pt x="4" y="744"/>
                  </a:lnTo>
                  <a:lnTo>
                    <a:pt x="2" y="750"/>
                  </a:lnTo>
                  <a:lnTo>
                    <a:pt x="2" y="756"/>
                  </a:lnTo>
                  <a:lnTo>
                    <a:pt x="0" y="764"/>
                  </a:lnTo>
                  <a:lnTo>
                    <a:pt x="0" y="778"/>
                  </a:lnTo>
                  <a:lnTo>
                    <a:pt x="2" y="780"/>
                  </a:lnTo>
                  <a:lnTo>
                    <a:pt x="4" y="782"/>
                  </a:lnTo>
                  <a:lnTo>
                    <a:pt x="8" y="782"/>
                  </a:lnTo>
                  <a:lnTo>
                    <a:pt x="8" y="782"/>
                  </a:lnTo>
                  <a:lnTo>
                    <a:pt x="14" y="782"/>
                  </a:lnTo>
                  <a:lnTo>
                    <a:pt x="18" y="782"/>
                  </a:lnTo>
                  <a:lnTo>
                    <a:pt x="20" y="780"/>
                  </a:lnTo>
                  <a:lnTo>
                    <a:pt x="22" y="780"/>
                  </a:lnTo>
                  <a:lnTo>
                    <a:pt x="22" y="782"/>
                  </a:lnTo>
                  <a:lnTo>
                    <a:pt x="24" y="784"/>
                  </a:lnTo>
                  <a:lnTo>
                    <a:pt x="26" y="786"/>
                  </a:lnTo>
                  <a:lnTo>
                    <a:pt x="30" y="788"/>
                  </a:lnTo>
                  <a:lnTo>
                    <a:pt x="32" y="790"/>
                  </a:lnTo>
                  <a:lnTo>
                    <a:pt x="34" y="792"/>
                  </a:lnTo>
                  <a:lnTo>
                    <a:pt x="36" y="796"/>
                  </a:lnTo>
                  <a:lnTo>
                    <a:pt x="38" y="802"/>
                  </a:lnTo>
                  <a:lnTo>
                    <a:pt x="40" y="806"/>
                  </a:lnTo>
                  <a:lnTo>
                    <a:pt x="42" y="810"/>
                  </a:lnTo>
                  <a:lnTo>
                    <a:pt x="44" y="814"/>
                  </a:lnTo>
                  <a:lnTo>
                    <a:pt x="44" y="814"/>
                  </a:lnTo>
                  <a:lnTo>
                    <a:pt x="46" y="820"/>
                  </a:lnTo>
                  <a:lnTo>
                    <a:pt x="44" y="824"/>
                  </a:lnTo>
                  <a:lnTo>
                    <a:pt x="42" y="828"/>
                  </a:lnTo>
                  <a:lnTo>
                    <a:pt x="40" y="830"/>
                  </a:lnTo>
                  <a:lnTo>
                    <a:pt x="38" y="832"/>
                  </a:lnTo>
                  <a:lnTo>
                    <a:pt x="36" y="832"/>
                  </a:lnTo>
                  <a:lnTo>
                    <a:pt x="36" y="832"/>
                  </a:lnTo>
                  <a:lnTo>
                    <a:pt x="40" y="834"/>
                  </a:lnTo>
                  <a:lnTo>
                    <a:pt x="42" y="838"/>
                  </a:lnTo>
                  <a:lnTo>
                    <a:pt x="46" y="842"/>
                  </a:lnTo>
                  <a:lnTo>
                    <a:pt x="50" y="846"/>
                  </a:lnTo>
                  <a:lnTo>
                    <a:pt x="52" y="852"/>
                  </a:lnTo>
                  <a:lnTo>
                    <a:pt x="54" y="856"/>
                  </a:lnTo>
                  <a:lnTo>
                    <a:pt x="56" y="858"/>
                  </a:lnTo>
                  <a:lnTo>
                    <a:pt x="56" y="860"/>
                  </a:lnTo>
                  <a:lnTo>
                    <a:pt x="58" y="866"/>
                  </a:lnTo>
                  <a:lnTo>
                    <a:pt x="60" y="872"/>
                  </a:lnTo>
                  <a:lnTo>
                    <a:pt x="62" y="874"/>
                  </a:lnTo>
                  <a:lnTo>
                    <a:pt x="62" y="876"/>
                  </a:lnTo>
                  <a:lnTo>
                    <a:pt x="60" y="878"/>
                  </a:lnTo>
                  <a:lnTo>
                    <a:pt x="60" y="878"/>
                  </a:lnTo>
                  <a:lnTo>
                    <a:pt x="60" y="878"/>
                  </a:lnTo>
                  <a:lnTo>
                    <a:pt x="60" y="878"/>
                  </a:lnTo>
                  <a:lnTo>
                    <a:pt x="38" y="892"/>
                  </a:lnTo>
                  <a:lnTo>
                    <a:pt x="38" y="894"/>
                  </a:lnTo>
                  <a:lnTo>
                    <a:pt x="36" y="894"/>
                  </a:lnTo>
                  <a:lnTo>
                    <a:pt x="34" y="894"/>
                  </a:lnTo>
                  <a:lnTo>
                    <a:pt x="32" y="892"/>
                  </a:lnTo>
                  <a:lnTo>
                    <a:pt x="32" y="894"/>
                  </a:lnTo>
                  <a:lnTo>
                    <a:pt x="30" y="898"/>
                  </a:lnTo>
                  <a:lnTo>
                    <a:pt x="28" y="902"/>
                  </a:lnTo>
                  <a:lnTo>
                    <a:pt x="30" y="906"/>
                  </a:lnTo>
                  <a:lnTo>
                    <a:pt x="30" y="908"/>
                  </a:lnTo>
                  <a:lnTo>
                    <a:pt x="32" y="908"/>
                  </a:lnTo>
                  <a:lnTo>
                    <a:pt x="32" y="908"/>
                  </a:lnTo>
                  <a:lnTo>
                    <a:pt x="28" y="908"/>
                  </a:lnTo>
                  <a:lnTo>
                    <a:pt x="26" y="910"/>
                  </a:lnTo>
                  <a:lnTo>
                    <a:pt x="24" y="910"/>
                  </a:lnTo>
                  <a:lnTo>
                    <a:pt x="22" y="912"/>
                  </a:lnTo>
                  <a:lnTo>
                    <a:pt x="22" y="912"/>
                  </a:lnTo>
                  <a:lnTo>
                    <a:pt x="28" y="918"/>
                  </a:lnTo>
                  <a:lnTo>
                    <a:pt x="28" y="918"/>
                  </a:lnTo>
                  <a:lnTo>
                    <a:pt x="30" y="916"/>
                  </a:lnTo>
                  <a:lnTo>
                    <a:pt x="34" y="914"/>
                  </a:lnTo>
                  <a:lnTo>
                    <a:pt x="40" y="914"/>
                  </a:lnTo>
                  <a:lnTo>
                    <a:pt x="46" y="914"/>
                  </a:lnTo>
                  <a:lnTo>
                    <a:pt x="50" y="914"/>
                  </a:lnTo>
                  <a:lnTo>
                    <a:pt x="56" y="916"/>
                  </a:lnTo>
                  <a:lnTo>
                    <a:pt x="58" y="916"/>
                  </a:lnTo>
                  <a:lnTo>
                    <a:pt x="60" y="918"/>
                  </a:lnTo>
                  <a:lnTo>
                    <a:pt x="64" y="918"/>
                  </a:lnTo>
                  <a:lnTo>
                    <a:pt x="68" y="918"/>
                  </a:lnTo>
                  <a:lnTo>
                    <a:pt x="74" y="918"/>
                  </a:lnTo>
                  <a:lnTo>
                    <a:pt x="76" y="916"/>
                  </a:lnTo>
                  <a:lnTo>
                    <a:pt x="78" y="916"/>
                  </a:lnTo>
                  <a:lnTo>
                    <a:pt x="80" y="912"/>
                  </a:lnTo>
                  <a:lnTo>
                    <a:pt x="80" y="912"/>
                  </a:lnTo>
                  <a:lnTo>
                    <a:pt x="84" y="914"/>
                  </a:lnTo>
                  <a:lnTo>
                    <a:pt x="88" y="916"/>
                  </a:lnTo>
                  <a:lnTo>
                    <a:pt x="92" y="918"/>
                  </a:lnTo>
                  <a:lnTo>
                    <a:pt x="96" y="922"/>
                  </a:lnTo>
                  <a:lnTo>
                    <a:pt x="100" y="926"/>
                  </a:lnTo>
                  <a:lnTo>
                    <a:pt x="100" y="928"/>
                  </a:lnTo>
                  <a:lnTo>
                    <a:pt x="102" y="930"/>
                  </a:lnTo>
                  <a:lnTo>
                    <a:pt x="104" y="934"/>
                  </a:lnTo>
                  <a:lnTo>
                    <a:pt x="106" y="940"/>
                  </a:lnTo>
                  <a:lnTo>
                    <a:pt x="106" y="946"/>
                  </a:lnTo>
                  <a:lnTo>
                    <a:pt x="106" y="952"/>
                  </a:lnTo>
                  <a:lnTo>
                    <a:pt x="104" y="960"/>
                  </a:lnTo>
                  <a:lnTo>
                    <a:pt x="104" y="966"/>
                  </a:lnTo>
                  <a:lnTo>
                    <a:pt x="104" y="970"/>
                  </a:lnTo>
                  <a:lnTo>
                    <a:pt x="106" y="972"/>
                  </a:lnTo>
                  <a:lnTo>
                    <a:pt x="108" y="974"/>
                  </a:lnTo>
                  <a:lnTo>
                    <a:pt x="110" y="976"/>
                  </a:lnTo>
                  <a:lnTo>
                    <a:pt x="112" y="972"/>
                  </a:lnTo>
                  <a:lnTo>
                    <a:pt x="114" y="970"/>
                  </a:lnTo>
                  <a:lnTo>
                    <a:pt x="114" y="970"/>
                  </a:lnTo>
                  <a:lnTo>
                    <a:pt x="116" y="970"/>
                  </a:lnTo>
                  <a:lnTo>
                    <a:pt x="120" y="968"/>
                  </a:lnTo>
                  <a:lnTo>
                    <a:pt x="124" y="966"/>
                  </a:lnTo>
                  <a:lnTo>
                    <a:pt x="128" y="966"/>
                  </a:lnTo>
                  <a:lnTo>
                    <a:pt x="130" y="966"/>
                  </a:lnTo>
                  <a:lnTo>
                    <a:pt x="140" y="964"/>
                  </a:lnTo>
                  <a:lnTo>
                    <a:pt x="150" y="968"/>
                  </a:lnTo>
                  <a:lnTo>
                    <a:pt x="158" y="972"/>
                  </a:lnTo>
                  <a:lnTo>
                    <a:pt x="162" y="974"/>
                  </a:lnTo>
                  <a:lnTo>
                    <a:pt x="158" y="976"/>
                  </a:lnTo>
                  <a:lnTo>
                    <a:pt x="164" y="976"/>
                  </a:lnTo>
                  <a:lnTo>
                    <a:pt x="170" y="974"/>
                  </a:lnTo>
                  <a:lnTo>
                    <a:pt x="174" y="974"/>
                  </a:lnTo>
                  <a:lnTo>
                    <a:pt x="176" y="976"/>
                  </a:lnTo>
                  <a:lnTo>
                    <a:pt x="180" y="976"/>
                  </a:lnTo>
                  <a:lnTo>
                    <a:pt x="180" y="978"/>
                  </a:lnTo>
                  <a:lnTo>
                    <a:pt x="182" y="978"/>
                  </a:lnTo>
                  <a:lnTo>
                    <a:pt x="180" y="978"/>
                  </a:lnTo>
                  <a:lnTo>
                    <a:pt x="178" y="980"/>
                  </a:lnTo>
                  <a:lnTo>
                    <a:pt x="176" y="984"/>
                  </a:lnTo>
                  <a:lnTo>
                    <a:pt x="174" y="986"/>
                  </a:lnTo>
                  <a:lnTo>
                    <a:pt x="174" y="988"/>
                  </a:lnTo>
                  <a:lnTo>
                    <a:pt x="174" y="990"/>
                  </a:lnTo>
                  <a:lnTo>
                    <a:pt x="174" y="992"/>
                  </a:lnTo>
                  <a:lnTo>
                    <a:pt x="174" y="998"/>
                  </a:lnTo>
                  <a:lnTo>
                    <a:pt x="178" y="1000"/>
                  </a:lnTo>
                  <a:lnTo>
                    <a:pt x="182" y="998"/>
                  </a:lnTo>
                  <a:lnTo>
                    <a:pt x="186" y="996"/>
                  </a:lnTo>
                  <a:lnTo>
                    <a:pt x="190" y="992"/>
                  </a:lnTo>
                  <a:lnTo>
                    <a:pt x="192" y="988"/>
                  </a:lnTo>
                  <a:lnTo>
                    <a:pt x="194" y="986"/>
                  </a:lnTo>
                  <a:lnTo>
                    <a:pt x="194" y="984"/>
                  </a:lnTo>
                  <a:lnTo>
                    <a:pt x="192" y="984"/>
                  </a:lnTo>
                  <a:lnTo>
                    <a:pt x="190" y="982"/>
                  </a:lnTo>
                  <a:lnTo>
                    <a:pt x="188" y="980"/>
                  </a:lnTo>
                  <a:lnTo>
                    <a:pt x="186" y="978"/>
                  </a:lnTo>
                  <a:lnTo>
                    <a:pt x="186" y="974"/>
                  </a:lnTo>
                  <a:lnTo>
                    <a:pt x="186" y="972"/>
                  </a:lnTo>
                  <a:lnTo>
                    <a:pt x="186" y="970"/>
                  </a:lnTo>
                  <a:lnTo>
                    <a:pt x="188" y="966"/>
                  </a:lnTo>
                  <a:lnTo>
                    <a:pt x="192" y="964"/>
                  </a:lnTo>
                  <a:lnTo>
                    <a:pt x="196" y="962"/>
                  </a:lnTo>
                  <a:lnTo>
                    <a:pt x="200" y="960"/>
                  </a:lnTo>
                  <a:lnTo>
                    <a:pt x="202" y="960"/>
                  </a:lnTo>
                  <a:lnTo>
                    <a:pt x="206" y="958"/>
                  </a:lnTo>
                  <a:lnTo>
                    <a:pt x="210" y="960"/>
                  </a:lnTo>
                  <a:lnTo>
                    <a:pt x="214" y="962"/>
                  </a:lnTo>
                  <a:lnTo>
                    <a:pt x="216" y="968"/>
                  </a:lnTo>
                  <a:lnTo>
                    <a:pt x="216" y="972"/>
                  </a:lnTo>
                  <a:lnTo>
                    <a:pt x="214" y="974"/>
                  </a:lnTo>
                  <a:lnTo>
                    <a:pt x="212" y="974"/>
                  </a:lnTo>
                  <a:lnTo>
                    <a:pt x="210" y="976"/>
                  </a:lnTo>
                  <a:lnTo>
                    <a:pt x="210" y="976"/>
                  </a:lnTo>
                  <a:lnTo>
                    <a:pt x="206" y="976"/>
                  </a:lnTo>
                  <a:lnTo>
                    <a:pt x="202" y="976"/>
                  </a:lnTo>
                  <a:lnTo>
                    <a:pt x="200" y="978"/>
                  </a:lnTo>
                  <a:lnTo>
                    <a:pt x="200" y="980"/>
                  </a:lnTo>
                  <a:lnTo>
                    <a:pt x="200" y="980"/>
                  </a:lnTo>
                  <a:lnTo>
                    <a:pt x="198" y="984"/>
                  </a:lnTo>
                  <a:lnTo>
                    <a:pt x="200" y="988"/>
                  </a:lnTo>
                  <a:lnTo>
                    <a:pt x="200" y="990"/>
                  </a:lnTo>
                  <a:lnTo>
                    <a:pt x="202" y="992"/>
                  </a:lnTo>
                  <a:lnTo>
                    <a:pt x="204" y="994"/>
                  </a:lnTo>
                  <a:lnTo>
                    <a:pt x="208" y="996"/>
                  </a:lnTo>
                  <a:lnTo>
                    <a:pt x="210" y="998"/>
                  </a:lnTo>
                  <a:lnTo>
                    <a:pt x="214" y="1000"/>
                  </a:lnTo>
                  <a:lnTo>
                    <a:pt x="216" y="1002"/>
                  </a:lnTo>
                  <a:lnTo>
                    <a:pt x="218" y="1002"/>
                  </a:lnTo>
                  <a:lnTo>
                    <a:pt x="218" y="1004"/>
                  </a:lnTo>
                  <a:lnTo>
                    <a:pt x="220" y="1008"/>
                  </a:lnTo>
                  <a:lnTo>
                    <a:pt x="222" y="1010"/>
                  </a:lnTo>
                  <a:lnTo>
                    <a:pt x="224" y="1012"/>
                  </a:lnTo>
                  <a:lnTo>
                    <a:pt x="226" y="1014"/>
                  </a:lnTo>
                  <a:lnTo>
                    <a:pt x="228" y="1014"/>
                  </a:lnTo>
                  <a:lnTo>
                    <a:pt x="228" y="1016"/>
                  </a:lnTo>
                  <a:lnTo>
                    <a:pt x="232" y="1018"/>
                  </a:lnTo>
                  <a:lnTo>
                    <a:pt x="236" y="1020"/>
                  </a:lnTo>
                  <a:lnTo>
                    <a:pt x="242" y="1024"/>
                  </a:lnTo>
                  <a:lnTo>
                    <a:pt x="246" y="1028"/>
                  </a:lnTo>
                  <a:lnTo>
                    <a:pt x="250" y="1030"/>
                  </a:lnTo>
                  <a:lnTo>
                    <a:pt x="254" y="1032"/>
                  </a:lnTo>
                  <a:lnTo>
                    <a:pt x="254" y="1032"/>
                  </a:lnTo>
                  <a:lnTo>
                    <a:pt x="256" y="1040"/>
                  </a:lnTo>
                  <a:lnTo>
                    <a:pt x="256" y="1046"/>
                  </a:lnTo>
                  <a:lnTo>
                    <a:pt x="256" y="1052"/>
                  </a:lnTo>
                  <a:lnTo>
                    <a:pt x="252" y="1058"/>
                  </a:lnTo>
                  <a:lnTo>
                    <a:pt x="250" y="1062"/>
                  </a:lnTo>
                  <a:lnTo>
                    <a:pt x="250" y="1062"/>
                  </a:lnTo>
                  <a:lnTo>
                    <a:pt x="252" y="1064"/>
                  </a:lnTo>
                  <a:lnTo>
                    <a:pt x="256" y="1066"/>
                  </a:lnTo>
                  <a:lnTo>
                    <a:pt x="260" y="1068"/>
                  </a:lnTo>
                  <a:lnTo>
                    <a:pt x="264" y="1070"/>
                  </a:lnTo>
                  <a:lnTo>
                    <a:pt x="266" y="1072"/>
                  </a:lnTo>
                  <a:lnTo>
                    <a:pt x="268" y="1072"/>
                  </a:lnTo>
                  <a:lnTo>
                    <a:pt x="270" y="1074"/>
                  </a:lnTo>
                  <a:lnTo>
                    <a:pt x="274" y="1076"/>
                  </a:lnTo>
                  <a:lnTo>
                    <a:pt x="278" y="1080"/>
                  </a:lnTo>
                  <a:lnTo>
                    <a:pt x="282" y="1086"/>
                  </a:lnTo>
                  <a:lnTo>
                    <a:pt x="304" y="1090"/>
                  </a:lnTo>
                  <a:lnTo>
                    <a:pt x="306" y="1092"/>
                  </a:lnTo>
                  <a:lnTo>
                    <a:pt x="310" y="1094"/>
                  </a:lnTo>
                  <a:lnTo>
                    <a:pt x="312" y="1094"/>
                  </a:lnTo>
                  <a:lnTo>
                    <a:pt x="316" y="1092"/>
                  </a:lnTo>
                  <a:lnTo>
                    <a:pt x="318" y="1092"/>
                  </a:lnTo>
                  <a:lnTo>
                    <a:pt x="320" y="1092"/>
                  </a:lnTo>
                  <a:lnTo>
                    <a:pt x="334" y="1076"/>
                  </a:lnTo>
                  <a:lnTo>
                    <a:pt x="336" y="1080"/>
                  </a:lnTo>
                  <a:lnTo>
                    <a:pt x="338" y="1082"/>
                  </a:lnTo>
                  <a:lnTo>
                    <a:pt x="340" y="1086"/>
                  </a:lnTo>
                  <a:lnTo>
                    <a:pt x="344" y="1088"/>
                  </a:lnTo>
                  <a:lnTo>
                    <a:pt x="344" y="1088"/>
                  </a:lnTo>
                  <a:lnTo>
                    <a:pt x="350" y="1098"/>
                  </a:lnTo>
                  <a:lnTo>
                    <a:pt x="350" y="1096"/>
                  </a:lnTo>
                  <a:lnTo>
                    <a:pt x="348" y="1088"/>
                  </a:lnTo>
                  <a:lnTo>
                    <a:pt x="346" y="1078"/>
                  </a:lnTo>
                  <a:lnTo>
                    <a:pt x="346" y="1070"/>
                  </a:lnTo>
                  <a:lnTo>
                    <a:pt x="346" y="1064"/>
                  </a:lnTo>
                  <a:lnTo>
                    <a:pt x="352" y="1062"/>
                  </a:lnTo>
                  <a:lnTo>
                    <a:pt x="352" y="1062"/>
                  </a:lnTo>
                  <a:lnTo>
                    <a:pt x="350" y="1060"/>
                  </a:lnTo>
                  <a:lnTo>
                    <a:pt x="348" y="1056"/>
                  </a:lnTo>
                  <a:lnTo>
                    <a:pt x="346" y="1052"/>
                  </a:lnTo>
                  <a:lnTo>
                    <a:pt x="346" y="1048"/>
                  </a:lnTo>
                  <a:lnTo>
                    <a:pt x="344" y="1044"/>
                  </a:lnTo>
                  <a:lnTo>
                    <a:pt x="346" y="1040"/>
                  </a:lnTo>
                  <a:lnTo>
                    <a:pt x="348" y="1036"/>
                  </a:lnTo>
                  <a:lnTo>
                    <a:pt x="350" y="1034"/>
                  </a:lnTo>
                  <a:lnTo>
                    <a:pt x="350" y="1034"/>
                  </a:lnTo>
                  <a:lnTo>
                    <a:pt x="348" y="1034"/>
                  </a:lnTo>
                  <a:lnTo>
                    <a:pt x="346" y="1032"/>
                  </a:lnTo>
                  <a:lnTo>
                    <a:pt x="342" y="1030"/>
                  </a:lnTo>
                  <a:lnTo>
                    <a:pt x="338" y="1028"/>
                  </a:lnTo>
                  <a:lnTo>
                    <a:pt x="334" y="1022"/>
                  </a:lnTo>
                  <a:lnTo>
                    <a:pt x="332" y="1016"/>
                  </a:lnTo>
                  <a:lnTo>
                    <a:pt x="330" y="1008"/>
                  </a:lnTo>
                  <a:lnTo>
                    <a:pt x="326" y="992"/>
                  </a:lnTo>
                  <a:lnTo>
                    <a:pt x="330" y="976"/>
                  </a:lnTo>
                  <a:lnTo>
                    <a:pt x="334" y="972"/>
                  </a:lnTo>
                  <a:lnTo>
                    <a:pt x="344" y="964"/>
                  </a:lnTo>
                  <a:lnTo>
                    <a:pt x="358" y="956"/>
                  </a:lnTo>
                  <a:lnTo>
                    <a:pt x="378" y="952"/>
                  </a:lnTo>
                  <a:lnTo>
                    <a:pt x="382" y="954"/>
                  </a:lnTo>
                  <a:lnTo>
                    <a:pt x="390" y="956"/>
                  </a:lnTo>
                  <a:lnTo>
                    <a:pt x="400" y="960"/>
                  </a:lnTo>
                  <a:lnTo>
                    <a:pt x="408" y="966"/>
                  </a:lnTo>
                  <a:lnTo>
                    <a:pt x="410" y="976"/>
                  </a:lnTo>
                  <a:lnTo>
                    <a:pt x="410" y="976"/>
                  </a:lnTo>
                  <a:lnTo>
                    <a:pt x="410" y="978"/>
                  </a:lnTo>
                  <a:lnTo>
                    <a:pt x="408" y="982"/>
                  </a:lnTo>
                  <a:lnTo>
                    <a:pt x="406" y="984"/>
                  </a:lnTo>
                  <a:lnTo>
                    <a:pt x="404" y="988"/>
                  </a:lnTo>
                  <a:lnTo>
                    <a:pt x="400" y="990"/>
                  </a:lnTo>
                  <a:lnTo>
                    <a:pt x="394" y="992"/>
                  </a:lnTo>
                  <a:lnTo>
                    <a:pt x="392" y="992"/>
                  </a:lnTo>
                  <a:lnTo>
                    <a:pt x="390" y="992"/>
                  </a:lnTo>
                  <a:lnTo>
                    <a:pt x="384" y="992"/>
                  </a:lnTo>
                  <a:lnTo>
                    <a:pt x="380" y="992"/>
                  </a:lnTo>
                  <a:lnTo>
                    <a:pt x="374" y="994"/>
                  </a:lnTo>
                  <a:lnTo>
                    <a:pt x="372" y="996"/>
                  </a:lnTo>
                  <a:lnTo>
                    <a:pt x="370" y="998"/>
                  </a:lnTo>
                  <a:lnTo>
                    <a:pt x="370" y="1000"/>
                  </a:lnTo>
                  <a:lnTo>
                    <a:pt x="368" y="1004"/>
                  </a:lnTo>
                  <a:lnTo>
                    <a:pt x="368" y="1008"/>
                  </a:lnTo>
                  <a:lnTo>
                    <a:pt x="378" y="1026"/>
                  </a:lnTo>
                  <a:lnTo>
                    <a:pt x="384" y="1028"/>
                  </a:lnTo>
                  <a:lnTo>
                    <a:pt x="386" y="1028"/>
                  </a:lnTo>
                  <a:lnTo>
                    <a:pt x="388" y="1030"/>
                  </a:lnTo>
                  <a:lnTo>
                    <a:pt x="390" y="1032"/>
                  </a:lnTo>
                  <a:lnTo>
                    <a:pt x="390" y="1036"/>
                  </a:lnTo>
                  <a:lnTo>
                    <a:pt x="390" y="1050"/>
                  </a:lnTo>
                  <a:lnTo>
                    <a:pt x="390" y="1050"/>
                  </a:lnTo>
                  <a:lnTo>
                    <a:pt x="392" y="1052"/>
                  </a:lnTo>
                  <a:lnTo>
                    <a:pt x="394" y="1054"/>
                  </a:lnTo>
                  <a:lnTo>
                    <a:pt x="396" y="1054"/>
                  </a:lnTo>
                  <a:lnTo>
                    <a:pt x="398" y="1052"/>
                  </a:lnTo>
                  <a:lnTo>
                    <a:pt x="400" y="1050"/>
                  </a:lnTo>
                  <a:lnTo>
                    <a:pt x="402" y="1050"/>
                  </a:lnTo>
                  <a:lnTo>
                    <a:pt x="404" y="1050"/>
                  </a:lnTo>
                  <a:lnTo>
                    <a:pt x="406" y="1052"/>
                  </a:lnTo>
                  <a:lnTo>
                    <a:pt x="408" y="1054"/>
                  </a:lnTo>
                  <a:lnTo>
                    <a:pt x="410" y="1058"/>
                  </a:lnTo>
                  <a:lnTo>
                    <a:pt x="412" y="1060"/>
                  </a:lnTo>
                  <a:lnTo>
                    <a:pt x="412" y="1062"/>
                  </a:lnTo>
                  <a:lnTo>
                    <a:pt x="410" y="1070"/>
                  </a:lnTo>
                  <a:lnTo>
                    <a:pt x="410" y="1070"/>
                  </a:lnTo>
                  <a:lnTo>
                    <a:pt x="406" y="1070"/>
                  </a:lnTo>
                  <a:lnTo>
                    <a:pt x="402" y="1070"/>
                  </a:lnTo>
                  <a:lnTo>
                    <a:pt x="402" y="1070"/>
                  </a:lnTo>
                  <a:lnTo>
                    <a:pt x="400" y="1070"/>
                  </a:lnTo>
                  <a:lnTo>
                    <a:pt x="398" y="1072"/>
                  </a:lnTo>
                  <a:lnTo>
                    <a:pt x="396" y="1072"/>
                  </a:lnTo>
                  <a:lnTo>
                    <a:pt x="394" y="1076"/>
                  </a:lnTo>
                  <a:lnTo>
                    <a:pt x="394" y="1078"/>
                  </a:lnTo>
                  <a:lnTo>
                    <a:pt x="396" y="1084"/>
                  </a:lnTo>
                  <a:lnTo>
                    <a:pt x="398" y="1086"/>
                  </a:lnTo>
                  <a:lnTo>
                    <a:pt x="400" y="1088"/>
                  </a:lnTo>
                  <a:lnTo>
                    <a:pt x="400" y="1088"/>
                  </a:lnTo>
                  <a:lnTo>
                    <a:pt x="402" y="1104"/>
                  </a:lnTo>
                  <a:lnTo>
                    <a:pt x="402" y="1104"/>
                  </a:lnTo>
                  <a:lnTo>
                    <a:pt x="404" y="1106"/>
                  </a:lnTo>
                  <a:lnTo>
                    <a:pt x="406" y="1108"/>
                  </a:lnTo>
                  <a:lnTo>
                    <a:pt x="408" y="1110"/>
                  </a:lnTo>
                  <a:lnTo>
                    <a:pt x="408" y="1114"/>
                  </a:lnTo>
                  <a:lnTo>
                    <a:pt x="408" y="1130"/>
                  </a:lnTo>
                  <a:lnTo>
                    <a:pt x="426" y="1120"/>
                  </a:lnTo>
                  <a:lnTo>
                    <a:pt x="442" y="1120"/>
                  </a:lnTo>
                  <a:lnTo>
                    <a:pt x="452" y="1122"/>
                  </a:lnTo>
                  <a:lnTo>
                    <a:pt x="454" y="1124"/>
                  </a:lnTo>
                  <a:lnTo>
                    <a:pt x="458" y="1124"/>
                  </a:lnTo>
                  <a:lnTo>
                    <a:pt x="462" y="1126"/>
                  </a:lnTo>
                  <a:lnTo>
                    <a:pt x="464" y="1126"/>
                  </a:lnTo>
                  <a:lnTo>
                    <a:pt x="466" y="1128"/>
                  </a:lnTo>
                  <a:lnTo>
                    <a:pt x="478" y="1130"/>
                  </a:lnTo>
                  <a:lnTo>
                    <a:pt x="488" y="1138"/>
                  </a:lnTo>
                  <a:lnTo>
                    <a:pt x="494" y="1146"/>
                  </a:lnTo>
                  <a:lnTo>
                    <a:pt x="496" y="1152"/>
                  </a:lnTo>
                  <a:lnTo>
                    <a:pt x="498" y="1156"/>
                  </a:lnTo>
                  <a:lnTo>
                    <a:pt x="498" y="1160"/>
                  </a:lnTo>
                  <a:lnTo>
                    <a:pt x="508" y="1160"/>
                  </a:lnTo>
                  <a:lnTo>
                    <a:pt x="516" y="1158"/>
                  </a:lnTo>
                  <a:lnTo>
                    <a:pt x="520" y="1150"/>
                  </a:lnTo>
                  <a:lnTo>
                    <a:pt x="522" y="1148"/>
                  </a:lnTo>
                  <a:lnTo>
                    <a:pt x="524" y="1148"/>
                  </a:lnTo>
                  <a:lnTo>
                    <a:pt x="530" y="1144"/>
                  </a:lnTo>
                  <a:lnTo>
                    <a:pt x="534" y="1142"/>
                  </a:lnTo>
                  <a:lnTo>
                    <a:pt x="540" y="1138"/>
                  </a:lnTo>
                  <a:lnTo>
                    <a:pt x="542" y="1132"/>
                  </a:lnTo>
                  <a:lnTo>
                    <a:pt x="546" y="1126"/>
                  </a:lnTo>
                  <a:lnTo>
                    <a:pt x="546" y="1126"/>
                  </a:lnTo>
                  <a:lnTo>
                    <a:pt x="550" y="1126"/>
                  </a:lnTo>
                  <a:lnTo>
                    <a:pt x="554" y="1128"/>
                  </a:lnTo>
                  <a:lnTo>
                    <a:pt x="556" y="1128"/>
                  </a:lnTo>
                  <a:lnTo>
                    <a:pt x="560" y="1128"/>
                  </a:lnTo>
                  <a:lnTo>
                    <a:pt x="566" y="1128"/>
                  </a:lnTo>
                  <a:lnTo>
                    <a:pt x="580" y="1130"/>
                  </a:lnTo>
                  <a:lnTo>
                    <a:pt x="594" y="1128"/>
                  </a:lnTo>
                  <a:lnTo>
                    <a:pt x="610" y="1118"/>
                  </a:lnTo>
                  <a:lnTo>
                    <a:pt x="618" y="1118"/>
                  </a:lnTo>
                  <a:lnTo>
                    <a:pt x="626" y="1126"/>
                  </a:lnTo>
                  <a:lnTo>
                    <a:pt x="628" y="1126"/>
                  </a:lnTo>
                  <a:lnTo>
                    <a:pt x="630" y="1128"/>
                  </a:lnTo>
                  <a:lnTo>
                    <a:pt x="632" y="1130"/>
                  </a:lnTo>
                  <a:lnTo>
                    <a:pt x="636" y="1134"/>
                  </a:lnTo>
                  <a:lnTo>
                    <a:pt x="640" y="1136"/>
                  </a:lnTo>
                  <a:lnTo>
                    <a:pt x="644" y="1138"/>
                  </a:lnTo>
                  <a:lnTo>
                    <a:pt x="650" y="1138"/>
                  </a:lnTo>
                  <a:lnTo>
                    <a:pt x="682" y="1138"/>
                  </a:lnTo>
                  <a:lnTo>
                    <a:pt x="680" y="1138"/>
                  </a:lnTo>
                  <a:lnTo>
                    <a:pt x="678" y="1136"/>
                  </a:lnTo>
                  <a:lnTo>
                    <a:pt x="676" y="1132"/>
                  </a:lnTo>
                  <a:lnTo>
                    <a:pt x="674" y="1128"/>
                  </a:lnTo>
                  <a:lnTo>
                    <a:pt x="672" y="1124"/>
                  </a:lnTo>
                  <a:lnTo>
                    <a:pt x="670" y="1118"/>
                  </a:lnTo>
                  <a:lnTo>
                    <a:pt x="672" y="1114"/>
                  </a:lnTo>
                  <a:lnTo>
                    <a:pt x="670" y="1114"/>
                  </a:lnTo>
                  <a:lnTo>
                    <a:pt x="670" y="1110"/>
                  </a:lnTo>
                  <a:lnTo>
                    <a:pt x="666" y="1108"/>
                  </a:lnTo>
                  <a:lnTo>
                    <a:pt x="664" y="1106"/>
                  </a:lnTo>
                  <a:lnTo>
                    <a:pt x="660" y="1104"/>
                  </a:lnTo>
                  <a:lnTo>
                    <a:pt x="658" y="1104"/>
                  </a:lnTo>
                  <a:lnTo>
                    <a:pt x="656" y="1102"/>
                  </a:lnTo>
                  <a:lnTo>
                    <a:pt x="654" y="1096"/>
                  </a:lnTo>
                  <a:lnTo>
                    <a:pt x="654" y="1096"/>
                  </a:lnTo>
                  <a:lnTo>
                    <a:pt x="654" y="1094"/>
                  </a:lnTo>
                  <a:lnTo>
                    <a:pt x="654" y="1090"/>
                  </a:lnTo>
                  <a:lnTo>
                    <a:pt x="654" y="1088"/>
                  </a:lnTo>
                  <a:lnTo>
                    <a:pt x="656" y="1084"/>
                  </a:lnTo>
                  <a:lnTo>
                    <a:pt x="658" y="1080"/>
                  </a:lnTo>
                  <a:lnTo>
                    <a:pt x="662" y="1078"/>
                  </a:lnTo>
                  <a:lnTo>
                    <a:pt x="666" y="1076"/>
                  </a:lnTo>
                  <a:lnTo>
                    <a:pt x="672" y="1076"/>
                  </a:lnTo>
                  <a:lnTo>
                    <a:pt x="682" y="1078"/>
                  </a:lnTo>
                  <a:lnTo>
                    <a:pt x="694" y="1070"/>
                  </a:lnTo>
                  <a:lnTo>
                    <a:pt x="694" y="1070"/>
                  </a:lnTo>
                  <a:lnTo>
                    <a:pt x="696" y="1068"/>
                  </a:lnTo>
                  <a:lnTo>
                    <a:pt x="700" y="1066"/>
                  </a:lnTo>
                  <a:lnTo>
                    <a:pt x="704" y="1064"/>
                  </a:lnTo>
                  <a:lnTo>
                    <a:pt x="708" y="1064"/>
                  </a:lnTo>
                  <a:lnTo>
                    <a:pt x="708" y="1064"/>
                  </a:lnTo>
                  <a:lnTo>
                    <a:pt x="712" y="1064"/>
                  </a:lnTo>
                  <a:lnTo>
                    <a:pt x="714" y="1064"/>
                  </a:lnTo>
                  <a:lnTo>
                    <a:pt x="720" y="1062"/>
                  </a:lnTo>
                  <a:lnTo>
                    <a:pt x="724" y="1060"/>
                  </a:lnTo>
                  <a:lnTo>
                    <a:pt x="728" y="1056"/>
                  </a:lnTo>
                  <a:lnTo>
                    <a:pt x="732" y="1050"/>
                  </a:lnTo>
                  <a:lnTo>
                    <a:pt x="736" y="1044"/>
                  </a:lnTo>
                  <a:lnTo>
                    <a:pt x="736" y="1042"/>
                  </a:lnTo>
                  <a:lnTo>
                    <a:pt x="736" y="1040"/>
                  </a:lnTo>
                  <a:lnTo>
                    <a:pt x="738" y="1038"/>
                  </a:lnTo>
                  <a:lnTo>
                    <a:pt x="738" y="1034"/>
                  </a:lnTo>
                  <a:lnTo>
                    <a:pt x="740" y="1032"/>
                  </a:lnTo>
                  <a:lnTo>
                    <a:pt x="738" y="1028"/>
                  </a:lnTo>
                  <a:lnTo>
                    <a:pt x="738" y="1026"/>
                  </a:lnTo>
                  <a:lnTo>
                    <a:pt x="734" y="1026"/>
                  </a:lnTo>
                  <a:lnTo>
                    <a:pt x="732" y="1022"/>
                  </a:lnTo>
                  <a:lnTo>
                    <a:pt x="730" y="1020"/>
                  </a:lnTo>
                  <a:lnTo>
                    <a:pt x="728" y="1016"/>
                  </a:lnTo>
                  <a:lnTo>
                    <a:pt x="728" y="1012"/>
                  </a:lnTo>
                  <a:lnTo>
                    <a:pt x="728" y="1010"/>
                  </a:lnTo>
                  <a:lnTo>
                    <a:pt x="734" y="1006"/>
                  </a:lnTo>
                  <a:lnTo>
                    <a:pt x="738" y="1006"/>
                  </a:lnTo>
                  <a:lnTo>
                    <a:pt x="740" y="1006"/>
                  </a:lnTo>
                  <a:lnTo>
                    <a:pt x="742" y="1004"/>
                  </a:lnTo>
                  <a:lnTo>
                    <a:pt x="742" y="1004"/>
                  </a:lnTo>
                  <a:lnTo>
                    <a:pt x="744" y="1002"/>
                  </a:lnTo>
                  <a:lnTo>
                    <a:pt x="744" y="1000"/>
                  </a:lnTo>
                  <a:lnTo>
                    <a:pt x="744" y="998"/>
                  </a:lnTo>
                  <a:lnTo>
                    <a:pt x="744" y="996"/>
                  </a:lnTo>
                  <a:lnTo>
                    <a:pt x="746" y="996"/>
                  </a:lnTo>
                  <a:lnTo>
                    <a:pt x="748" y="994"/>
                  </a:lnTo>
                  <a:lnTo>
                    <a:pt x="752" y="994"/>
                  </a:lnTo>
                  <a:lnTo>
                    <a:pt x="756" y="994"/>
                  </a:lnTo>
                  <a:lnTo>
                    <a:pt x="760" y="992"/>
                  </a:lnTo>
                  <a:lnTo>
                    <a:pt x="764" y="988"/>
                  </a:lnTo>
                  <a:lnTo>
                    <a:pt x="768" y="982"/>
                  </a:lnTo>
                  <a:lnTo>
                    <a:pt x="770" y="976"/>
                  </a:lnTo>
                  <a:lnTo>
                    <a:pt x="770" y="970"/>
                  </a:lnTo>
                  <a:lnTo>
                    <a:pt x="772" y="964"/>
                  </a:lnTo>
                  <a:lnTo>
                    <a:pt x="774" y="960"/>
                  </a:lnTo>
                  <a:lnTo>
                    <a:pt x="778" y="956"/>
                  </a:lnTo>
                  <a:lnTo>
                    <a:pt x="784" y="954"/>
                  </a:lnTo>
                  <a:lnTo>
                    <a:pt x="788" y="954"/>
                  </a:lnTo>
                  <a:lnTo>
                    <a:pt x="794" y="954"/>
                  </a:lnTo>
                  <a:lnTo>
                    <a:pt x="798" y="952"/>
                  </a:lnTo>
                  <a:lnTo>
                    <a:pt x="800" y="948"/>
                  </a:lnTo>
                  <a:lnTo>
                    <a:pt x="802" y="942"/>
                  </a:lnTo>
                  <a:lnTo>
                    <a:pt x="804" y="938"/>
                  </a:lnTo>
                  <a:lnTo>
                    <a:pt x="808" y="934"/>
                  </a:lnTo>
                  <a:lnTo>
                    <a:pt x="814" y="928"/>
                  </a:lnTo>
                  <a:lnTo>
                    <a:pt x="818" y="926"/>
                  </a:lnTo>
                  <a:lnTo>
                    <a:pt x="826" y="924"/>
                  </a:lnTo>
                  <a:lnTo>
                    <a:pt x="830" y="924"/>
                  </a:lnTo>
                  <a:lnTo>
                    <a:pt x="832" y="922"/>
                  </a:lnTo>
                  <a:lnTo>
                    <a:pt x="834" y="920"/>
                  </a:lnTo>
                  <a:lnTo>
                    <a:pt x="834" y="918"/>
                  </a:lnTo>
                  <a:lnTo>
                    <a:pt x="834" y="914"/>
                  </a:lnTo>
                  <a:lnTo>
                    <a:pt x="834" y="912"/>
                  </a:lnTo>
                  <a:lnTo>
                    <a:pt x="836" y="910"/>
                  </a:lnTo>
                  <a:lnTo>
                    <a:pt x="836" y="908"/>
                  </a:lnTo>
                  <a:lnTo>
                    <a:pt x="838" y="904"/>
                  </a:lnTo>
                  <a:lnTo>
                    <a:pt x="840" y="902"/>
                  </a:lnTo>
                  <a:lnTo>
                    <a:pt x="844" y="900"/>
                  </a:lnTo>
                  <a:lnTo>
                    <a:pt x="850" y="898"/>
                  </a:lnTo>
                  <a:lnTo>
                    <a:pt x="872" y="898"/>
                  </a:lnTo>
                  <a:lnTo>
                    <a:pt x="872" y="898"/>
                  </a:lnTo>
                  <a:lnTo>
                    <a:pt x="872" y="896"/>
                  </a:lnTo>
                  <a:lnTo>
                    <a:pt x="874" y="894"/>
                  </a:lnTo>
                  <a:lnTo>
                    <a:pt x="876" y="892"/>
                  </a:lnTo>
                  <a:lnTo>
                    <a:pt x="878" y="890"/>
                  </a:lnTo>
                  <a:lnTo>
                    <a:pt x="882" y="888"/>
                  </a:lnTo>
                  <a:lnTo>
                    <a:pt x="886" y="888"/>
                  </a:lnTo>
                  <a:lnTo>
                    <a:pt x="894" y="890"/>
                  </a:lnTo>
                  <a:lnTo>
                    <a:pt x="902" y="892"/>
                  </a:lnTo>
                  <a:lnTo>
                    <a:pt x="904" y="892"/>
                  </a:lnTo>
                  <a:lnTo>
                    <a:pt x="914" y="892"/>
                  </a:lnTo>
                  <a:lnTo>
                    <a:pt x="924" y="896"/>
                  </a:lnTo>
                  <a:lnTo>
                    <a:pt x="934" y="902"/>
                  </a:lnTo>
                  <a:lnTo>
                    <a:pt x="952" y="920"/>
                  </a:lnTo>
                  <a:lnTo>
                    <a:pt x="952" y="920"/>
                  </a:lnTo>
                  <a:lnTo>
                    <a:pt x="954" y="918"/>
                  </a:lnTo>
                  <a:lnTo>
                    <a:pt x="958" y="918"/>
                  </a:lnTo>
                  <a:lnTo>
                    <a:pt x="960" y="914"/>
                  </a:lnTo>
                  <a:lnTo>
                    <a:pt x="964" y="912"/>
                  </a:lnTo>
                  <a:lnTo>
                    <a:pt x="966" y="906"/>
                  </a:lnTo>
                  <a:lnTo>
                    <a:pt x="966" y="900"/>
                  </a:lnTo>
                  <a:lnTo>
                    <a:pt x="968" y="898"/>
                  </a:lnTo>
                  <a:lnTo>
                    <a:pt x="972" y="896"/>
                  </a:lnTo>
                  <a:lnTo>
                    <a:pt x="974" y="896"/>
                  </a:lnTo>
                  <a:lnTo>
                    <a:pt x="978" y="896"/>
                  </a:lnTo>
                  <a:lnTo>
                    <a:pt x="982" y="892"/>
                  </a:lnTo>
                  <a:lnTo>
                    <a:pt x="990" y="884"/>
                  </a:lnTo>
                  <a:lnTo>
                    <a:pt x="1000" y="878"/>
                  </a:lnTo>
                  <a:lnTo>
                    <a:pt x="1012" y="878"/>
                  </a:lnTo>
                  <a:lnTo>
                    <a:pt x="1024" y="882"/>
                  </a:lnTo>
                  <a:lnTo>
                    <a:pt x="1036" y="882"/>
                  </a:lnTo>
                  <a:lnTo>
                    <a:pt x="1046" y="880"/>
                  </a:lnTo>
                  <a:lnTo>
                    <a:pt x="1062" y="882"/>
                  </a:lnTo>
                  <a:lnTo>
                    <a:pt x="1080" y="890"/>
                  </a:lnTo>
                  <a:lnTo>
                    <a:pt x="1100" y="902"/>
                  </a:lnTo>
                  <a:lnTo>
                    <a:pt x="1102" y="902"/>
                  </a:lnTo>
                  <a:lnTo>
                    <a:pt x="1108" y="904"/>
                  </a:lnTo>
                  <a:lnTo>
                    <a:pt x="1120" y="904"/>
                  </a:lnTo>
                  <a:lnTo>
                    <a:pt x="1138" y="900"/>
                  </a:lnTo>
                  <a:lnTo>
                    <a:pt x="1150" y="896"/>
                  </a:lnTo>
                  <a:lnTo>
                    <a:pt x="1158" y="892"/>
                  </a:lnTo>
                  <a:lnTo>
                    <a:pt x="1164" y="888"/>
                  </a:lnTo>
                  <a:lnTo>
                    <a:pt x="1166" y="884"/>
                  </a:lnTo>
                  <a:lnTo>
                    <a:pt x="1168" y="882"/>
                  </a:lnTo>
                  <a:lnTo>
                    <a:pt x="1168" y="880"/>
                  </a:lnTo>
                  <a:lnTo>
                    <a:pt x="1168" y="880"/>
                  </a:lnTo>
                  <a:lnTo>
                    <a:pt x="1176" y="880"/>
                  </a:lnTo>
                  <a:lnTo>
                    <a:pt x="1188" y="884"/>
                  </a:lnTo>
                  <a:lnTo>
                    <a:pt x="1202" y="892"/>
                  </a:lnTo>
                  <a:lnTo>
                    <a:pt x="1224" y="900"/>
                  </a:lnTo>
                  <a:lnTo>
                    <a:pt x="1244" y="884"/>
                  </a:lnTo>
                  <a:lnTo>
                    <a:pt x="1244" y="880"/>
                  </a:lnTo>
                  <a:lnTo>
                    <a:pt x="1244" y="870"/>
                  </a:lnTo>
                  <a:lnTo>
                    <a:pt x="1244" y="858"/>
                  </a:lnTo>
                  <a:lnTo>
                    <a:pt x="1250" y="844"/>
                  </a:lnTo>
                  <a:lnTo>
                    <a:pt x="1256" y="832"/>
                  </a:lnTo>
                  <a:lnTo>
                    <a:pt x="1270" y="826"/>
                  </a:lnTo>
                  <a:lnTo>
                    <a:pt x="1288" y="824"/>
                  </a:lnTo>
                  <a:lnTo>
                    <a:pt x="1304" y="826"/>
                  </a:lnTo>
                  <a:lnTo>
                    <a:pt x="1312" y="832"/>
                  </a:lnTo>
                  <a:lnTo>
                    <a:pt x="1320" y="844"/>
                  </a:lnTo>
                  <a:lnTo>
                    <a:pt x="1320" y="844"/>
                  </a:lnTo>
                  <a:lnTo>
                    <a:pt x="1322" y="848"/>
                  </a:lnTo>
                  <a:lnTo>
                    <a:pt x="1324" y="852"/>
                  </a:lnTo>
                  <a:lnTo>
                    <a:pt x="1326" y="858"/>
                  </a:lnTo>
                  <a:lnTo>
                    <a:pt x="1328" y="866"/>
                  </a:lnTo>
                  <a:lnTo>
                    <a:pt x="1330" y="874"/>
                  </a:lnTo>
                  <a:lnTo>
                    <a:pt x="1332" y="876"/>
                  </a:lnTo>
                  <a:lnTo>
                    <a:pt x="1340" y="884"/>
                  </a:lnTo>
                  <a:lnTo>
                    <a:pt x="1348" y="894"/>
                  </a:lnTo>
                  <a:lnTo>
                    <a:pt x="1354" y="904"/>
                  </a:lnTo>
                  <a:lnTo>
                    <a:pt x="1358" y="916"/>
                  </a:lnTo>
                  <a:lnTo>
                    <a:pt x="1358" y="916"/>
                  </a:lnTo>
                  <a:lnTo>
                    <a:pt x="1360" y="914"/>
                  </a:lnTo>
                  <a:lnTo>
                    <a:pt x="1364" y="914"/>
                  </a:lnTo>
                  <a:lnTo>
                    <a:pt x="1368" y="914"/>
                  </a:lnTo>
                  <a:lnTo>
                    <a:pt x="1372" y="914"/>
                  </a:lnTo>
                  <a:lnTo>
                    <a:pt x="1376" y="914"/>
                  </a:lnTo>
                  <a:lnTo>
                    <a:pt x="1380" y="918"/>
                  </a:lnTo>
                  <a:lnTo>
                    <a:pt x="1384" y="922"/>
                  </a:lnTo>
                  <a:lnTo>
                    <a:pt x="1388" y="928"/>
                  </a:lnTo>
                  <a:lnTo>
                    <a:pt x="1388" y="928"/>
                  </a:lnTo>
                  <a:lnTo>
                    <a:pt x="1388" y="930"/>
                  </a:lnTo>
                  <a:lnTo>
                    <a:pt x="1388" y="932"/>
                  </a:lnTo>
                  <a:lnTo>
                    <a:pt x="1390" y="934"/>
                  </a:lnTo>
                  <a:lnTo>
                    <a:pt x="1392" y="936"/>
                  </a:lnTo>
                  <a:lnTo>
                    <a:pt x="1394" y="938"/>
                  </a:lnTo>
                  <a:lnTo>
                    <a:pt x="1398" y="938"/>
                  </a:lnTo>
                  <a:lnTo>
                    <a:pt x="1402" y="938"/>
                  </a:lnTo>
                  <a:lnTo>
                    <a:pt x="1408" y="936"/>
                  </a:lnTo>
                  <a:lnTo>
                    <a:pt x="1414" y="932"/>
                  </a:lnTo>
                  <a:lnTo>
                    <a:pt x="1414" y="930"/>
                  </a:lnTo>
                  <a:lnTo>
                    <a:pt x="1416" y="928"/>
                  </a:lnTo>
                  <a:lnTo>
                    <a:pt x="1418" y="924"/>
                  </a:lnTo>
                  <a:lnTo>
                    <a:pt x="1422" y="918"/>
                  </a:lnTo>
                  <a:lnTo>
                    <a:pt x="1428" y="914"/>
                  </a:lnTo>
                  <a:lnTo>
                    <a:pt x="1432" y="908"/>
                  </a:lnTo>
                  <a:lnTo>
                    <a:pt x="1438" y="904"/>
                  </a:lnTo>
                  <a:lnTo>
                    <a:pt x="1444" y="902"/>
                  </a:lnTo>
                  <a:lnTo>
                    <a:pt x="1444" y="902"/>
                  </a:lnTo>
                  <a:lnTo>
                    <a:pt x="1444" y="902"/>
                  </a:lnTo>
                  <a:lnTo>
                    <a:pt x="1444" y="904"/>
                  </a:lnTo>
                  <a:lnTo>
                    <a:pt x="1444" y="906"/>
                  </a:lnTo>
                  <a:lnTo>
                    <a:pt x="1444" y="908"/>
                  </a:lnTo>
                  <a:lnTo>
                    <a:pt x="1444" y="914"/>
                  </a:lnTo>
                  <a:lnTo>
                    <a:pt x="1442" y="920"/>
                  </a:lnTo>
                  <a:lnTo>
                    <a:pt x="1440" y="928"/>
                  </a:lnTo>
                  <a:lnTo>
                    <a:pt x="1438" y="932"/>
                  </a:lnTo>
                  <a:lnTo>
                    <a:pt x="1432" y="944"/>
                  </a:lnTo>
                  <a:lnTo>
                    <a:pt x="1426" y="956"/>
                  </a:lnTo>
                  <a:lnTo>
                    <a:pt x="1418" y="968"/>
                  </a:lnTo>
                  <a:lnTo>
                    <a:pt x="1400" y="988"/>
                  </a:lnTo>
                  <a:lnTo>
                    <a:pt x="1396" y="998"/>
                  </a:lnTo>
                </a:path>
              </a:pathLst>
            </a:custGeom>
            <a:grpFill/>
            <a:ln w="3175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8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4" name="Freeform 198"/>
            <p:cNvSpPr/>
            <p:nvPr/>
          </p:nvSpPr>
          <p:spPr bwMode="gray">
            <a:xfrm>
              <a:off x="2107" y="2818"/>
              <a:ext cx="86" cy="116"/>
            </a:xfrm>
            <a:custGeom>
              <a:avLst/>
              <a:gdLst>
                <a:gd name="T0" fmla="*/ 2 w 86"/>
                <a:gd name="T1" fmla="*/ 26 h 116"/>
                <a:gd name="T2" fmla="*/ 8 w 86"/>
                <a:gd name="T3" fmla="*/ 28 h 116"/>
                <a:gd name="T4" fmla="*/ 10 w 86"/>
                <a:gd name="T5" fmla="*/ 32 h 116"/>
                <a:gd name="T6" fmla="*/ 10 w 86"/>
                <a:gd name="T7" fmla="*/ 36 h 116"/>
                <a:gd name="T8" fmla="*/ 22 w 86"/>
                <a:gd name="T9" fmla="*/ 40 h 116"/>
                <a:gd name="T10" fmla="*/ 22 w 86"/>
                <a:gd name="T11" fmla="*/ 48 h 116"/>
                <a:gd name="T12" fmla="*/ 20 w 86"/>
                <a:gd name="T13" fmla="*/ 58 h 116"/>
                <a:gd name="T14" fmla="*/ 18 w 86"/>
                <a:gd name="T15" fmla="*/ 60 h 116"/>
                <a:gd name="T16" fmla="*/ 20 w 86"/>
                <a:gd name="T17" fmla="*/ 62 h 116"/>
                <a:gd name="T18" fmla="*/ 26 w 86"/>
                <a:gd name="T19" fmla="*/ 60 h 116"/>
                <a:gd name="T20" fmla="*/ 32 w 86"/>
                <a:gd name="T21" fmla="*/ 56 h 116"/>
                <a:gd name="T22" fmla="*/ 38 w 86"/>
                <a:gd name="T23" fmla="*/ 56 h 116"/>
                <a:gd name="T24" fmla="*/ 42 w 86"/>
                <a:gd name="T25" fmla="*/ 58 h 116"/>
                <a:gd name="T26" fmla="*/ 50 w 86"/>
                <a:gd name="T27" fmla="*/ 66 h 116"/>
                <a:gd name="T28" fmla="*/ 58 w 86"/>
                <a:gd name="T29" fmla="*/ 78 h 116"/>
                <a:gd name="T30" fmla="*/ 60 w 86"/>
                <a:gd name="T31" fmla="*/ 86 h 116"/>
                <a:gd name="T32" fmla="*/ 62 w 86"/>
                <a:gd name="T33" fmla="*/ 94 h 116"/>
                <a:gd name="T34" fmla="*/ 62 w 86"/>
                <a:gd name="T35" fmla="*/ 104 h 116"/>
                <a:gd name="T36" fmla="*/ 60 w 86"/>
                <a:gd name="T37" fmla="*/ 110 h 116"/>
                <a:gd name="T38" fmla="*/ 70 w 86"/>
                <a:gd name="T39" fmla="*/ 114 h 116"/>
                <a:gd name="T40" fmla="*/ 78 w 86"/>
                <a:gd name="T41" fmla="*/ 114 h 116"/>
                <a:gd name="T42" fmla="*/ 86 w 86"/>
                <a:gd name="T43" fmla="*/ 114 h 116"/>
                <a:gd name="T44" fmla="*/ 86 w 86"/>
                <a:gd name="T45" fmla="*/ 100 h 116"/>
                <a:gd name="T46" fmla="*/ 80 w 86"/>
                <a:gd name="T47" fmla="*/ 78 h 116"/>
                <a:gd name="T48" fmla="*/ 72 w 86"/>
                <a:gd name="T49" fmla="*/ 70 h 116"/>
                <a:gd name="T50" fmla="*/ 64 w 86"/>
                <a:gd name="T51" fmla="*/ 62 h 116"/>
                <a:gd name="T52" fmla="*/ 60 w 86"/>
                <a:gd name="T53" fmla="*/ 58 h 116"/>
                <a:gd name="T54" fmla="*/ 58 w 86"/>
                <a:gd name="T55" fmla="*/ 56 h 116"/>
                <a:gd name="T56" fmla="*/ 52 w 86"/>
                <a:gd name="T57" fmla="*/ 50 h 116"/>
                <a:gd name="T58" fmla="*/ 46 w 86"/>
                <a:gd name="T59" fmla="*/ 44 h 116"/>
                <a:gd name="T60" fmla="*/ 50 w 86"/>
                <a:gd name="T61" fmla="*/ 38 h 116"/>
                <a:gd name="T62" fmla="*/ 52 w 86"/>
                <a:gd name="T63" fmla="*/ 36 h 116"/>
                <a:gd name="T64" fmla="*/ 54 w 86"/>
                <a:gd name="T65" fmla="*/ 30 h 116"/>
                <a:gd name="T66" fmla="*/ 52 w 86"/>
                <a:gd name="T67" fmla="*/ 24 h 116"/>
                <a:gd name="T68" fmla="*/ 40 w 86"/>
                <a:gd name="T69" fmla="*/ 16 h 116"/>
                <a:gd name="T70" fmla="*/ 36 w 86"/>
                <a:gd name="T71" fmla="*/ 4 h 116"/>
                <a:gd name="T72" fmla="*/ 34 w 86"/>
                <a:gd name="T73" fmla="*/ 0 h 116"/>
                <a:gd name="T74" fmla="*/ 28 w 86"/>
                <a:gd name="T75" fmla="*/ 0 h 116"/>
                <a:gd name="T76" fmla="*/ 24 w 86"/>
                <a:gd name="T77" fmla="*/ 4 h 116"/>
                <a:gd name="T78" fmla="*/ 24 w 86"/>
                <a:gd name="T79" fmla="*/ 10 h 116"/>
                <a:gd name="T80" fmla="*/ 24 w 86"/>
                <a:gd name="T81" fmla="*/ 18 h 116"/>
                <a:gd name="T82" fmla="*/ 22 w 86"/>
                <a:gd name="T83" fmla="*/ 20 h 116"/>
                <a:gd name="T84" fmla="*/ 18 w 86"/>
                <a:gd name="T85" fmla="*/ 20 h 116"/>
                <a:gd name="T86" fmla="*/ 12 w 86"/>
                <a:gd name="T87" fmla="*/ 22 h 116"/>
                <a:gd name="T88" fmla="*/ 0 w 86"/>
                <a:gd name="T89" fmla="*/ 26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6" h="116">
                  <a:moveTo>
                    <a:pt x="0" y="26"/>
                  </a:moveTo>
                  <a:lnTo>
                    <a:pt x="2" y="26"/>
                  </a:lnTo>
                  <a:lnTo>
                    <a:pt x="4" y="26"/>
                  </a:lnTo>
                  <a:lnTo>
                    <a:pt x="8" y="28"/>
                  </a:lnTo>
                  <a:lnTo>
                    <a:pt x="8" y="30"/>
                  </a:lnTo>
                  <a:lnTo>
                    <a:pt x="10" y="32"/>
                  </a:lnTo>
                  <a:lnTo>
                    <a:pt x="10" y="36"/>
                  </a:lnTo>
                  <a:lnTo>
                    <a:pt x="10" y="36"/>
                  </a:lnTo>
                  <a:lnTo>
                    <a:pt x="20" y="36"/>
                  </a:lnTo>
                  <a:lnTo>
                    <a:pt x="22" y="40"/>
                  </a:lnTo>
                  <a:lnTo>
                    <a:pt x="22" y="44"/>
                  </a:lnTo>
                  <a:lnTo>
                    <a:pt x="22" y="48"/>
                  </a:lnTo>
                  <a:lnTo>
                    <a:pt x="20" y="54"/>
                  </a:lnTo>
                  <a:lnTo>
                    <a:pt x="20" y="58"/>
                  </a:lnTo>
                  <a:lnTo>
                    <a:pt x="18" y="60"/>
                  </a:lnTo>
                  <a:lnTo>
                    <a:pt x="18" y="60"/>
                  </a:lnTo>
                  <a:lnTo>
                    <a:pt x="18" y="62"/>
                  </a:lnTo>
                  <a:lnTo>
                    <a:pt x="20" y="62"/>
                  </a:lnTo>
                  <a:lnTo>
                    <a:pt x="24" y="62"/>
                  </a:lnTo>
                  <a:lnTo>
                    <a:pt x="26" y="60"/>
                  </a:lnTo>
                  <a:lnTo>
                    <a:pt x="30" y="58"/>
                  </a:lnTo>
                  <a:lnTo>
                    <a:pt x="32" y="56"/>
                  </a:lnTo>
                  <a:lnTo>
                    <a:pt x="34" y="56"/>
                  </a:lnTo>
                  <a:lnTo>
                    <a:pt x="38" y="56"/>
                  </a:lnTo>
                  <a:lnTo>
                    <a:pt x="40" y="58"/>
                  </a:lnTo>
                  <a:lnTo>
                    <a:pt x="42" y="58"/>
                  </a:lnTo>
                  <a:lnTo>
                    <a:pt x="44" y="60"/>
                  </a:lnTo>
                  <a:lnTo>
                    <a:pt x="50" y="66"/>
                  </a:lnTo>
                  <a:lnTo>
                    <a:pt x="54" y="72"/>
                  </a:lnTo>
                  <a:lnTo>
                    <a:pt x="58" y="78"/>
                  </a:lnTo>
                  <a:lnTo>
                    <a:pt x="60" y="84"/>
                  </a:lnTo>
                  <a:lnTo>
                    <a:pt x="60" y="86"/>
                  </a:lnTo>
                  <a:lnTo>
                    <a:pt x="60" y="88"/>
                  </a:lnTo>
                  <a:lnTo>
                    <a:pt x="62" y="94"/>
                  </a:lnTo>
                  <a:lnTo>
                    <a:pt x="62" y="100"/>
                  </a:lnTo>
                  <a:lnTo>
                    <a:pt x="62" y="104"/>
                  </a:lnTo>
                  <a:lnTo>
                    <a:pt x="62" y="108"/>
                  </a:lnTo>
                  <a:lnTo>
                    <a:pt x="60" y="110"/>
                  </a:lnTo>
                  <a:lnTo>
                    <a:pt x="68" y="116"/>
                  </a:lnTo>
                  <a:lnTo>
                    <a:pt x="70" y="114"/>
                  </a:lnTo>
                  <a:lnTo>
                    <a:pt x="72" y="114"/>
                  </a:lnTo>
                  <a:lnTo>
                    <a:pt x="78" y="114"/>
                  </a:lnTo>
                  <a:lnTo>
                    <a:pt x="82" y="114"/>
                  </a:lnTo>
                  <a:lnTo>
                    <a:pt x="86" y="114"/>
                  </a:lnTo>
                  <a:lnTo>
                    <a:pt x="86" y="110"/>
                  </a:lnTo>
                  <a:lnTo>
                    <a:pt x="86" y="100"/>
                  </a:lnTo>
                  <a:lnTo>
                    <a:pt x="84" y="88"/>
                  </a:lnTo>
                  <a:lnTo>
                    <a:pt x="80" y="78"/>
                  </a:lnTo>
                  <a:lnTo>
                    <a:pt x="76" y="74"/>
                  </a:lnTo>
                  <a:lnTo>
                    <a:pt x="72" y="70"/>
                  </a:lnTo>
                  <a:lnTo>
                    <a:pt x="68" y="66"/>
                  </a:lnTo>
                  <a:lnTo>
                    <a:pt x="64" y="62"/>
                  </a:lnTo>
                  <a:lnTo>
                    <a:pt x="62" y="60"/>
                  </a:lnTo>
                  <a:lnTo>
                    <a:pt x="60" y="58"/>
                  </a:lnTo>
                  <a:lnTo>
                    <a:pt x="60" y="58"/>
                  </a:lnTo>
                  <a:lnTo>
                    <a:pt x="58" y="56"/>
                  </a:lnTo>
                  <a:lnTo>
                    <a:pt x="54" y="54"/>
                  </a:lnTo>
                  <a:lnTo>
                    <a:pt x="52" y="50"/>
                  </a:lnTo>
                  <a:lnTo>
                    <a:pt x="48" y="48"/>
                  </a:lnTo>
                  <a:lnTo>
                    <a:pt x="46" y="44"/>
                  </a:lnTo>
                  <a:lnTo>
                    <a:pt x="48" y="40"/>
                  </a:lnTo>
                  <a:lnTo>
                    <a:pt x="50" y="38"/>
                  </a:lnTo>
                  <a:lnTo>
                    <a:pt x="50" y="38"/>
                  </a:lnTo>
                  <a:lnTo>
                    <a:pt x="52" y="36"/>
                  </a:lnTo>
                  <a:lnTo>
                    <a:pt x="52" y="34"/>
                  </a:lnTo>
                  <a:lnTo>
                    <a:pt x="54" y="30"/>
                  </a:lnTo>
                  <a:lnTo>
                    <a:pt x="54" y="26"/>
                  </a:lnTo>
                  <a:lnTo>
                    <a:pt x="52" y="24"/>
                  </a:lnTo>
                  <a:lnTo>
                    <a:pt x="50" y="20"/>
                  </a:lnTo>
                  <a:lnTo>
                    <a:pt x="40" y="16"/>
                  </a:lnTo>
                  <a:lnTo>
                    <a:pt x="38" y="4"/>
                  </a:lnTo>
                  <a:lnTo>
                    <a:pt x="36" y="4"/>
                  </a:lnTo>
                  <a:lnTo>
                    <a:pt x="36" y="2"/>
                  </a:lnTo>
                  <a:lnTo>
                    <a:pt x="34" y="0"/>
                  </a:lnTo>
                  <a:lnTo>
                    <a:pt x="30" y="0"/>
                  </a:lnTo>
                  <a:lnTo>
                    <a:pt x="28" y="0"/>
                  </a:lnTo>
                  <a:lnTo>
                    <a:pt x="24" y="2"/>
                  </a:lnTo>
                  <a:lnTo>
                    <a:pt x="24" y="4"/>
                  </a:lnTo>
                  <a:lnTo>
                    <a:pt x="24" y="6"/>
                  </a:lnTo>
                  <a:lnTo>
                    <a:pt x="24" y="10"/>
                  </a:lnTo>
                  <a:lnTo>
                    <a:pt x="24" y="14"/>
                  </a:lnTo>
                  <a:lnTo>
                    <a:pt x="24" y="18"/>
                  </a:lnTo>
                  <a:lnTo>
                    <a:pt x="24" y="20"/>
                  </a:lnTo>
                  <a:lnTo>
                    <a:pt x="22" y="20"/>
                  </a:lnTo>
                  <a:lnTo>
                    <a:pt x="20" y="20"/>
                  </a:lnTo>
                  <a:lnTo>
                    <a:pt x="18" y="20"/>
                  </a:lnTo>
                  <a:lnTo>
                    <a:pt x="14" y="22"/>
                  </a:lnTo>
                  <a:lnTo>
                    <a:pt x="12" y="22"/>
                  </a:lnTo>
                  <a:lnTo>
                    <a:pt x="12" y="22"/>
                  </a:lnTo>
                  <a:lnTo>
                    <a:pt x="0" y="26"/>
                  </a:lnTo>
                </a:path>
              </a:pathLst>
            </a:custGeom>
            <a:grpFill/>
            <a:ln w="3175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8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5" name="Freeform 199"/>
            <p:cNvSpPr/>
            <p:nvPr/>
          </p:nvSpPr>
          <p:spPr bwMode="gray">
            <a:xfrm>
              <a:off x="1621" y="2626"/>
              <a:ext cx="200" cy="174"/>
            </a:xfrm>
            <a:custGeom>
              <a:avLst/>
              <a:gdLst>
                <a:gd name="T0" fmla="*/ 150 w 200"/>
                <a:gd name="T1" fmla="*/ 2 h 174"/>
                <a:gd name="T2" fmla="*/ 142 w 200"/>
                <a:gd name="T3" fmla="*/ 10 h 174"/>
                <a:gd name="T4" fmla="*/ 122 w 200"/>
                <a:gd name="T5" fmla="*/ 28 h 174"/>
                <a:gd name="T6" fmla="*/ 118 w 200"/>
                <a:gd name="T7" fmla="*/ 30 h 174"/>
                <a:gd name="T8" fmla="*/ 110 w 200"/>
                <a:gd name="T9" fmla="*/ 36 h 174"/>
                <a:gd name="T10" fmla="*/ 92 w 200"/>
                <a:gd name="T11" fmla="*/ 66 h 174"/>
                <a:gd name="T12" fmla="*/ 82 w 200"/>
                <a:gd name="T13" fmla="*/ 66 h 174"/>
                <a:gd name="T14" fmla="*/ 66 w 200"/>
                <a:gd name="T15" fmla="*/ 70 h 174"/>
                <a:gd name="T16" fmla="*/ 56 w 200"/>
                <a:gd name="T17" fmla="*/ 82 h 174"/>
                <a:gd name="T18" fmla="*/ 46 w 200"/>
                <a:gd name="T19" fmla="*/ 90 h 174"/>
                <a:gd name="T20" fmla="*/ 40 w 200"/>
                <a:gd name="T21" fmla="*/ 94 h 174"/>
                <a:gd name="T22" fmla="*/ 8 w 200"/>
                <a:gd name="T23" fmla="*/ 98 h 174"/>
                <a:gd name="T24" fmla="*/ 14 w 200"/>
                <a:gd name="T25" fmla="*/ 120 h 174"/>
                <a:gd name="T26" fmla="*/ 12 w 200"/>
                <a:gd name="T27" fmla="*/ 132 h 174"/>
                <a:gd name="T28" fmla="*/ 4 w 200"/>
                <a:gd name="T29" fmla="*/ 144 h 174"/>
                <a:gd name="T30" fmla="*/ 4 w 200"/>
                <a:gd name="T31" fmla="*/ 154 h 174"/>
                <a:gd name="T32" fmla="*/ 8 w 200"/>
                <a:gd name="T33" fmla="*/ 162 h 174"/>
                <a:gd name="T34" fmla="*/ 18 w 200"/>
                <a:gd name="T35" fmla="*/ 158 h 174"/>
                <a:gd name="T36" fmla="*/ 30 w 200"/>
                <a:gd name="T37" fmla="*/ 156 h 174"/>
                <a:gd name="T38" fmla="*/ 44 w 200"/>
                <a:gd name="T39" fmla="*/ 158 h 174"/>
                <a:gd name="T40" fmla="*/ 48 w 200"/>
                <a:gd name="T41" fmla="*/ 158 h 174"/>
                <a:gd name="T42" fmla="*/ 60 w 200"/>
                <a:gd name="T43" fmla="*/ 160 h 174"/>
                <a:gd name="T44" fmla="*/ 76 w 200"/>
                <a:gd name="T45" fmla="*/ 174 h 174"/>
                <a:gd name="T46" fmla="*/ 94 w 200"/>
                <a:gd name="T47" fmla="*/ 156 h 174"/>
                <a:gd name="T48" fmla="*/ 114 w 200"/>
                <a:gd name="T49" fmla="*/ 154 h 174"/>
                <a:gd name="T50" fmla="*/ 114 w 200"/>
                <a:gd name="T51" fmla="*/ 130 h 174"/>
                <a:gd name="T52" fmla="*/ 116 w 200"/>
                <a:gd name="T53" fmla="*/ 112 h 174"/>
                <a:gd name="T54" fmla="*/ 152 w 200"/>
                <a:gd name="T55" fmla="*/ 82 h 174"/>
                <a:gd name="T56" fmla="*/ 156 w 200"/>
                <a:gd name="T57" fmla="*/ 76 h 174"/>
                <a:gd name="T58" fmla="*/ 164 w 200"/>
                <a:gd name="T59" fmla="*/ 66 h 174"/>
                <a:gd name="T60" fmla="*/ 172 w 200"/>
                <a:gd name="T61" fmla="*/ 60 h 174"/>
                <a:gd name="T62" fmla="*/ 172 w 200"/>
                <a:gd name="T63" fmla="*/ 52 h 174"/>
                <a:gd name="T64" fmla="*/ 178 w 200"/>
                <a:gd name="T65" fmla="*/ 46 h 174"/>
                <a:gd name="T66" fmla="*/ 188 w 200"/>
                <a:gd name="T67" fmla="*/ 44 h 174"/>
                <a:gd name="T68" fmla="*/ 200 w 200"/>
                <a:gd name="T69" fmla="*/ 46 h 174"/>
                <a:gd name="T70" fmla="*/ 198 w 200"/>
                <a:gd name="T71" fmla="*/ 42 h 174"/>
                <a:gd name="T72" fmla="*/ 192 w 200"/>
                <a:gd name="T73" fmla="*/ 38 h 174"/>
                <a:gd name="T74" fmla="*/ 184 w 200"/>
                <a:gd name="T75" fmla="*/ 36 h 174"/>
                <a:gd name="T76" fmla="*/ 180 w 200"/>
                <a:gd name="T77" fmla="*/ 32 h 174"/>
                <a:gd name="T78" fmla="*/ 172 w 200"/>
                <a:gd name="T79" fmla="*/ 26 h 174"/>
                <a:gd name="T80" fmla="*/ 160 w 200"/>
                <a:gd name="T81" fmla="*/ 28 h 174"/>
                <a:gd name="T82" fmla="*/ 156 w 200"/>
                <a:gd name="T83" fmla="*/ 18 h 174"/>
                <a:gd name="T84" fmla="*/ 154 w 200"/>
                <a:gd name="T85" fmla="*/ 0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00" h="174">
                  <a:moveTo>
                    <a:pt x="154" y="0"/>
                  </a:moveTo>
                  <a:lnTo>
                    <a:pt x="154" y="2"/>
                  </a:lnTo>
                  <a:lnTo>
                    <a:pt x="150" y="2"/>
                  </a:lnTo>
                  <a:lnTo>
                    <a:pt x="148" y="4"/>
                  </a:lnTo>
                  <a:lnTo>
                    <a:pt x="144" y="8"/>
                  </a:lnTo>
                  <a:lnTo>
                    <a:pt x="142" y="10"/>
                  </a:lnTo>
                  <a:lnTo>
                    <a:pt x="142" y="14"/>
                  </a:lnTo>
                  <a:lnTo>
                    <a:pt x="126" y="18"/>
                  </a:lnTo>
                  <a:lnTo>
                    <a:pt x="122" y="28"/>
                  </a:lnTo>
                  <a:lnTo>
                    <a:pt x="122" y="28"/>
                  </a:lnTo>
                  <a:lnTo>
                    <a:pt x="120" y="28"/>
                  </a:lnTo>
                  <a:lnTo>
                    <a:pt x="118" y="30"/>
                  </a:lnTo>
                  <a:lnTo>
                    <a:pt x="116" y="30"/>
                  </a:lnTo>
                  <a:lnTo>
                    <a:pt x="112" y="32"/>
                  </a:lnTo>
                  <a:lnTo>
                    <a:pt x="110" y="36"/>
                  </a:lnTo>
                  <a:lnTo>
                    <a:pt x="110" y="40"/>
                  </a:lnTo>
                  <a:lnTo>
                    <a:pt x="110" y="46"/>
                  </a:lnTo>
                  <a:lnTo>
                    <a:pt x="92" y="66"/>
                  </a:lnTo>
                  <a:lnTo>
                    <a:pt x="90" y="66"/>
                  </a:lnTo>
                  <a:lnTo>
                    <a:pt x="86" y="66"/>
                  </a:lnTo>
                  <a:lnTo>
                    <a:pt x="82" y="66"/>
                  </a:lnTo>
                  <a:lnTo>
                    <a:pt x="76" y="66"/>
                  </a:lnTo>
                  <a:lnTo>
                    <a:pt x="72" y="68"/>
                  </a:lnTo>
                  <a:lnTo>
                    <a:pt x="66" y="70"/>
                  </a:lnTo>
                  <a:lnTo>
                    <a:pt x="62" y="74"/>
                  </a:lnTo>
                  <a:lnTo>
                    <a:pt x="60" y="78"/>
                  </a:lnTo>
                  <a:lnTo>
                    <a:pt x="56" y="82"/>
                  </a:lnTo>
                  <a:lnTo>
                    <a:pt x="52" y="86"/>
                  </a:lnTo>
                  <a:lnTo>
                    <a:pt x="48" y="88"/>
                  </a:lnTo>
                  <a:lnTo>
                    <a:pt x="46" y="90"/>
                  </a:lnTo>
                  <a:lnTo>
                    <a:pt x="44" y="92"/>
                  </a:lnTo>
                  <a:lnTo>
                    <a:pt x="42" y="92"/>
                  </a:lnTo>
                  <a:lnTo>
                    <a:pt x="40" y="94"/>
                  </a:lnTo>
                  <a:lnTo>
                    <a:pt x="32" y="96"/>
                  </a:lnTo>
                  <a:lnTo>
                    <a:pt x="20" y="98"/>
                  </a:lnTo>
                  <a:lnTo>
                    <a:pt x="8" y="98"/>
                  </a:lnTo>
                  <a:lnTo>
                    <a:pt x="0" y="96"/>
                  </a:lnTo>
                  <a:lnTo>
                    <a:pt x="12" y="116"/>
                  </a:lnTo>
                  <a:lnTo>
                    <a:pt x="14" y="120"/>
                  </a:lnTo>
                  <a:lnTo>
                    <a:pt x="14" y="130"/>
                  </a:lnTo>
                  <a:lnTo>
                    <a:pt x="14" y="130"/>
                  </a:lnTo>
                  <a:lnTo>
                    <a:pt x="12" y="132"/>
                  </a:lnTo>
                  <a:lnTo>
                    <a:pt x="8" y="134"/>
                  </a:lnTo>
                  <a:lnTo>
                    <a:pt x="6" y="138"/>
                  </a:lnTo>
                  <a:lnTo>
                    <a:pt x="4" y="144"/>
                  </a:lnTo>
                  <a:lnTo>
                    <a:pt x="4" y="146"/>
                  </a:lnTo>
                  <a:lnTo>
                    <a:pt x="4" y="150"/>
                  </a:lnTo>
                  <a:lnTo>
                    <a:pt x="4" y="154"/>
                  </a:lnTo>
                  <a:lnTo>
                    <a:pt x="6" y="158"/>
                  </a:lnTo>
                  <a:lnTo>
                    <a:pt x="8" y="162"/>
                  </a:lnTo>
                  <a:lnTo>
                    <a:pt x="8" y="162"/>
                  </a:lnTo>
                  <a:lnTo>
                    <a:pt x="10" y="160"/>
                  </a:lnTo>
                  <a:lnTo>
                    <a:pt x="14" y="160"/>
                  </a:lnTo>
                  <a:lnTo>
                    <a:pt x="18" y="158"/>
                  </a:lnTo>
                  <a:lnTo>
                    <a:pt x="22" y="158"/>
                  </a:lnTo>
                  <a:lnTo>
                    <a:pt x="24" y="156"/>
                  </a:lnTo>
                  <a:lnTo>
                    <a:pt x="30" y="156"/>
                  </a:lnTo>
                  <a:lnTo>
                    <a:pt x="34" y="158"/>
                  </a:lnTo>
                  <a:lnTo>
                    <a:pt x="40" y="158"/>
                  </a:lnTo>
                  <a:lnTo>
                    <a:pt x="44" y="158"/>
                  </a:lnTo>
                  <a:lnTo>
                    <a:pt x="44" y="158"/>
                  </a:lnTo>
                  <a:lnTo>
                    <a:pt x="46" y="158"/>
                  </a:lnTo>
                  <a:lnTo>
                    <a:pt x="48" y="158"/>
                  </a:lnTo>
                  <a:lnTo>
                    <a:pt x="52" y="158"/>
                  </a:lnTo>
                  <a:lnTo>
                    <a:pt x="56" y="160"/>
                  </a:lnTo>
                  <a:lnTo>
                    <a:pt x="60" y="160"/>
                  </a:lnTo>
                  <a:lnTo>
                    <a:pt x="64" y="162"/>
                  </a:lnTo>
                  <a:lnTo>
                    <a:pt x="66" y="166"/>
                  </a:lnTo>
                  <a:lnTo>
                    <a:pt x="76" y="174"/>
                  </a:lnTo>
                  <a:lnTo>
                    <a:pt x="92" y="156"/>
                  </a:lnTo>
                  <a:lnTo>
                    <a:pt x="92" y="156"/>
                  </a:lnTo>
                  <a:lnTo>
                    <a:pt x="94" y="156"/>
                  </a:lnTo>
                  <a:lnTo>
                    <a:pt x="96" y="154"/>
                  </a:lnTo>
                  <a:lnTo>
                    <a:pt x="100" y="154"/>
                  </a:lnTo>
                  <a:lnTo>
                    <a:pt x="114" y="154"/>
                  </a:lnTo>
                  <a:lnTo>
                    <a:pt x="120" y="154"/>
                  </a:lnTo>
                  <a:lnTo>
                    <a:pt x="122" y="134"/>
                  </a:lnTo>
                  <a:lnTo>
                    <a:pt x="114" y="130"/>
                  </a:lnTo>
                  <a:lnTo>
                    <a:pt x="114" y="128"/>
                  </a:lnTo>
                  <a:lnTo>
                    <a:pt x="114" y="122"/>
                  </a:lnTo>
                  <a:lnTo>
                    <a:pt x="116" y="112"/>
                  </a:lnTo>
                  <a:lnTo>
                    <a:pt x="120" y="102"/>
                  </a:lnTo>
                  <a:lnTo>
                    <a:pt x="132" y="92"/>
                  </a:lnTo>
                  <a:lnTo>
                    <a:pt x="152" y="82"/>
                  </a:lnTo>
                  <a:lnTo>
                    <a:pt x="152" y="82"/>
                  </a:lnTo>
                  <a:lnTo>
                    <a:pt x="154" y="80"/>
                  </a:lnTo>
                  <a:lnTo>
                    <a:pt x="156" y="76"/>
                  </a:lnTo>
                  <a:lnTo>
                    <a:pt x="160" y="72"/>
                  </a:lnTo>
                  <a:lnTo>
                    <a:pt x="162" y="70"/>
                  </a:lnTo>
                  <a:lnTo>
                    <a:pt x="164" y="66"/>
                  </a:lnTo>
                  <a:lnTo>
                    <a:pt x="164" y="62"/>
                  </a:lnTo>
                  <a:lnTo>
                    <a:pt x="172" y="62"/>
                  </a:lnTo>
                  <a:lnTo>
                    <a:pt x="172" y="60"/>
                  </a:lnTo>
                  <a:lnTo>
                    <a:pt x="170" y="58"/>
                  </a:lnTo>
                  <a:lnTo>
                    <a:pt x="170" y="56"/>
                  </a:lnTo>
                  <a:lnTo>
                    <a:pt x="172" y="52"/>
                  </a:lnTo>
                  <a:lnTo>
                    <a:pt x="174" y="50"/>
                  </a:lnTo>
                  <a:lnTo>
                    <a:pt x="176" y="46"/>
                  </a:lnTo>
                  <a:lnTo>
                    <a:pt x="178" y="46"/>
                  </a:lnTo>
                  <a:lnTo>
                    <a:pt x="180" y="46"/>
                  </a:lnTo>
                  <a:lnTo>
                    <a:pt x="184" y="44"/>
                  </a:lnTo>
                  <a:lnTo>
                    <a:pt x="188" y="44"/>
                  </a:lnTo>
                  <a:lnTo>
                    <a:pt x="192" y="44"/>
                  </a:lnTo>
                  <a:lnTo>
                    <a:pt x="196" y="46"/>
                  </a:lnTo>
                  <a:lnTo>
                    <a:pt x="200" y="46"/>
                  </a:lnTo>
                  <a:lnTo>
                    <a:pt x="200" y="46"/>
                  </a:lnTo>
                  <a:lnTo>
                    <a:pt x="200" y="44"/>
                  </a:lnTo>
                  <a:lnTo>
                    <a:pt x="198" y="42"/>
                  </a:lnTo>
                  <a:lnTo>
                    <a:pt x="196" y="40"/>
                  </a:lnTo>
                  <a:lnTo>
                    <a:pt x="192" y="38"/>
                  </a:lnTo>
                  <a:lnTo>
                    <a:pt x="192" y="38"/>
                  </a:lnTo>
                  <a:lnTo>
                    <a:pt x="190" y="38"/>
                  </a:lnTo>
                  <a:lnTo>
                    <a:pt x="186" y="36"/>
                  </a:lnTo>
                  <a:lnTo>
                    <a:pt x="184" y="36"/>
                  </a:lnTo>
                  <a:lnTo>
                    <a:pt x="182" y="34"/>
                  </a:lnTo>
                  <a:lnTo>
                    <a:pt x="182" y="32"/>
                  </a:lnTo>
                  <a:lnTo>
                    <a:pt x="180" y="32"/>
                  </a:lnTo>
                  <a:lnTo>
                    <a:pt x="178" y="30"/>
                  </a:lnTo>
                  <a:lnTo>
                    <a:pt x="176" y="28"/>
                  </a:lnTo>
                  <a:lnTo>
                    <a:pt x="172" y="26"/>
                  </a:lnTo>
                  <a:lnTo>
                    <a:pt x="166" y="26"/>
                  </a:lnTo>
                  <a:lnTo>
                    <a:pt x="160" y="28"/>
                  </a:lnTo>
                  <a:lnTo>
                    <a:pt x="160" y="28"/>
                  </a:lnTo>
                  <a:lnTo>
                    <a:pt x="158" y="26"/>
                  </a:lnTo>
                  <a:lnTo>
                    <a:pt x="156" y="22"/>
                  </a:lnTo>
                  <a:lnTo>
                    <a:pt x="156" y="18"/>
                  </a:lnTo>
                  <a:lnTo>
                    <a:pt x="156" y="14"/>
                  </a:lnTo>
                  <a:lnTo>
                    <a:pt x="172" y="0"/>
                  </a:lnTo>
                  <a:lnTo>
                    <a:pt x="154" y="0"/>
                  </a:lnTo>
                </a:path>
              </a:pathLst>
            </a:custGeom>
            <a:grpFill/>
            <a:ln w="3175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8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0" name="Freeform 200"/>
            <p:cNvSpPr/>
            <p:nvPr/>
          </p:nvSpPr>
          <p:spPr bwMode="gray">
            <a:xfrm>
              <a:off x="2099" y="3038"/>
              <a:ext cx="68" cy="66"/>
            </a:xfrm>
            <a:custGeom>
              <a:avLst/>
              <a:gdLst>
                <a:gd name="T0" fmla="*/ 0 w 68"/>
                <a:gd name="T1" fmla="*/ 0 h 66"/>
                <a:gd name="T2" fmla="*/ 16 w 68"/>
                <a:gd name="T3" fmla="*/ 26 h 66"/>
                <a:gd name="T4" fmla="*/ 18 w 68"/>
                <a:gd name="T5" fmla="*/ 28 h 66"/>
                <a:gd name="T6" fmla="*/ 28 w 68"/>
                <a:gd name="T7" fmla="*/ 36 h 66"/>
                <a:gd name="T8" fmla="*/ 38 w 68"/>
                <a:gd name="T9" fmla="*/ 44 h 66"/>
                <a:gd name="T10" fmla="*/ 50 w 68"/>
                <a:gd name="T11" fmla="*/ 54 h 66"/>
                <a:gd name="T12" fmla="*/ 60 w 68"/>
                <a:gd name="T13" fmla="*/ 62 h 66"/>
                <a:gd name="T14" fmla="*/ 66 w 68"/>
                <a:gd name="T15" fmla="*/ 66 h 66"/>
                <a:gd name="T16" fmla="*/ 68 w 68"/>
                <a:gd name="T17" fmla="*/ 66 h 66"/>
                <a:gd name="T18" fmla="*/ 68 w 68"/>
                <a:gd name="T19" fmla="*/ 62 h 66"/>
                <a:gd name="T20" fmla="*/ 68 w 68"/>
                <a:gd name="T21" fmla="*/ 60 h 66"/>
                <a:gd name="T22" fmla="*/ 68 w 68"/>
                <a:gd name="T23" fmla="*/ 58 h 66"/>
                <a:gd name="T24" fmla="*/ 66 w 68"/>
                <a:gd name="T25" fmla="*/ 56 h 66"/>
                <a:gd name="T26" fmla="*/ 66 w 68"/>
                <a:gd name="T27" fmla="*/ 54 h 66"/>
                <a:gd name="T28" fmla="*/ 58 w 68"/>
                <a:gd name="T29" fmla="*/ 42 h 66"/>
                <a:gd name="T30" fmla="*/ 58 w 68"/>
                <a:gd name="T31" fmla="*/ 40 h 66"/>
                <a:gd name="T32" fmla="*/ 58 w 68"/>
                <a:gd name="T33" fmla="*/ 36 h 66"/>
                <a:gd name="T34" fmla="*/ 56 w 68"/>
                <a:gd name="T35" fmla="*/ 32 h 66"/>
                <a:gd name="T36" fmla="*/ 56 w 68"/>
                <a:gd name="T37" fmla="*/ 26 h 66"/>
                <a:gd name="T38" fmla="*/ 54 w 68"/>
                <a:gd name="T39" fmla="*/ 24 h 66"/>
                <a:gd name="T40" fmla="*/ 46 w 68"/>
                <a:gd name="T41" fmla="*/ 12 h 66"/>
                <a:gd name="T42" fmla="*/ 38 w 68"/>
                <a:gd name="T43" fmla="*/ 14 h 66"/>
                <a:gd name="T44" fmla="*/ 30 w 68"/>
                <a:gd name="T45" fmla="*/ 4 h 66"/>
                <a:gd name="T46" fmla="*/ 12 w 68"/>
                <a:gd name="T47" fmla="*/ 6 h 66"/>
                <a:gd name="T48" fmla="*/ 0 w 68"/>
                <a:gd name="T49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8" h="66">
                  <a:moveTo>
                    <a:pt x="0" y="0"/>
                  </a:moveTo>
                  <a:lnTo>
                    <a:pt x="16" y="26"/>
                  </a:lnTo>
                  <a:lnTo>
                    <a:pt x="18" y="28"/>
                  </a:lnTo>
                  <a:lnTo>
                    <a:pt x="28" y="36"/>
                  </a:lnTo>
                  <a:lnTo>
                    <a:pt x="38" y="44"/>
                  </a:lnTo>
                  <a:lnTo>
                    <a:pt x="50" y="54"/>
                  </a:lnTo>
                  <a:lnTo>
                    <a:pt x="60" y="62"/>
                  </a:lnTo>
                  <a:lnTo>
                    <a:pt x="66" y="66"/>
                  </a:lnTo>
                  <a:lnTo>
                    <a:pt x="68" y="66"/>
                  </a:lnTo>
                  <a:lnTo>
                    <a:pt x="68" y="62"/>
                  </a:lnTo>
                  <a:lnTo>
                    <a:pt x="68" y="60"/>
                  </a:lnTo>
                  <a:lnTo>
                    <a:pt x="68" y="58"/>
                  </a:lnTo>
                  <a:lnTo>
                    <a:pt x="66" y="56"/>
                  </a:lnTo>
                  <a:lnTo>
                    <a:pt x="66" y="54"/>
                  </a:lnTo>
                  <a:lnTo>
                    <a:pt x="58" y="42"/>
                  </a:lnTo>
                  <a:lnTo>
                    <a:pt x="58" y="40"/>
                  </a:lnTo>
                  <a:lnTo>
                    <a:pt x="58" y="36"/>
                  </a:lnTo>
                  <a:lnTo>
                    <a:pt x="56" y="32"/>
                  </a:lnTo>
                  <a:lnTo>
                    <a:pt x="56" y="26"/>
                  </a:lnTo>
                  <a:lnTo>
                    <a:pt x="54" y="24"/>
                  </a:lnTo>
                  <a:lnTo>
                    <a:pt x="46" y="12"/>
                  </a:lnTo>
                  <a:lnTo>
                    <a:pt x="38" y="14"/>
                  </a:lnTo>
                  <a:lnTo>
                    <a:pt x="30" y="4"/>
                  </a:lnTo>
                  <a:lnTo>
                    <a:pt x="12" y="6"/>
                  </a:lnTo>
                  <a:lnTo>
                    <a:pt x="0" y="0"/>
                  </a:lnTo>
                </a:path>
              </a:pathLst>
            </a:custGeom>
            <a:grpFill/>
            <a:ln w="3175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8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1" name="Freeform 201"/>
            <p:cNvSpPr/>
            <p:nvPr/>
          </p:nvSpPr>
          <p:spPr bwMode="gray">
            <a:xfrm>
              <a:off x="1961" y="2784"/>
              <a:ext cx="54" cy="56"/>
            </a:xfrm>
            <a:custGeom>
              <a:avLst/>
              <a:gdLst>
                <a:gd name="T0" fmla="*/ 54 w 54"/>
                <a:gd name="T1" fmla="*/ 56 h 56"/>
                <a:gd name="T2" fmla="*/ 48 w 54"/>
                <a:gd name="T3" fmla="*/ 44 h 56"/>
                <a:gd name="T4" fmla="*/ 48 w 54"/>
                <a:gd name="T5" fmla="*/ 44 h 56"/>
                <a:gd name="T6" fmla="*/ 48 w 54"/>
                <a:gd name="T7" fmla="*/ 42 h 56"/>
                <a:gd name="T8" fmla="*/ 44 w 54"/>
                <a:gd name="T9" fmla="*/ 40 h 56"/>
                <a:gd name="T10" fmla="*/ 40 w 54"/>
                <a:gd name="T11" fmla="*/ 38 h 56"/>
                <a:gd name="T12" fmla="*/ 40 w 54"/>
                <a:gd name="T13" fmla="*/ 38 h 56"/>
                <a:gd name="T14" fmla="*/ 38 w 54"/>
                <a:gd name="T15" fmla="*/ 36 h 56"/>
                <a:gd name="T16" fmla="*/ 34 w 54"/>
                <a:gd name="T17" fmla="*/ 36 h 56"/>
                <a:gd name="T18" fmla="*/ 28 w 54"/>
                <a:gd name="T19" fmla="*/ 36 h 56"/>
                <a:gd name="T20" fmla="*/ 24 w 54"/>
                <a:gd name="T21" fmla="*/ 38 h 56"/>
                <a:gd name="T22" fmla="*/ 20 w 54"/>
                <a:gd name="T23" fmla="*/ 40 h 56"/>
                <a:gd name="T24" fmla="*/ 20 w 54"/>
                <a:gd name="T25" fmla="*/ 42 h 56"/>
                <a:gd name="T26" fmla="*/ 18 w 54"/>
                <a:gd name="T27" fmla="*/ 42 h 56"/>
                <a:gd name="T28" fmla="*/ 18 w 54"/>
                <a:gd name="T29" fmla="*/ 44 h 56"/>
                <a:gd name="T30" fmla="*/ 16 w 54"/>
                <a:gd name="T31" fmla="*/ 44 h 56"/>
                <a:gd name="T32" fmla="*/ 12 w 54"/>
                <a:gd name="T33" fmla="*/ 46 h 56"/>
                <a:gd name="T34" fmla="*/ 6 w 54"/>
                <a:gd name="T35" fmla="*/ 46 h 56"/>
                <a:gd name="T36" fmla="*/ 6 w 54"/>
                <a:gd name="T37" fmla="*/ 32 h 56"/>
                <a:gd name="T38" fmla="*/ 6 w 54"/>
                <a:gd name="T39" fmla="*/ 32 h 56"/>
                <a:gd name="T40" fmla="*/ 6 w 54"/>
                <a:gd name="T41" fmla="*/ 30 h 56"/>
                <a:gd name="T42" fmla="*/ 4 w 54"/>
                <a:gd name="T43" fmla="*/ 26 h 56"/>
                <a:gd name="T44" fmla="*/ 2 w 54"/>
                <a:gd name="T45" fmla="*/ 26 h 56"/>
                <a:gd name="T46" fmla="*/ 2 w 54"/>
                <a:gd name="T47" fmla="*/ 24 h 56"/>
                <a:gd name="T48" fmla="*/ 0 w 54"/>
                <a:gd name="T49" fmla="*/ 22 h 56"/>
                <a:gd name="T50" fmla="*/ 0 w 54"/>
                <a:gd name="T51" fmla="*/ 18 h 56"/>
                <a:gd name="T52" fmla="*/ 0 w 54"/>
                <a:gd name="T53" fmla="*/ 14 h 56"/>
                <a:gd name="T54" fmla="*/ 2 w 54"/>
                <a:gd name="T55" fmla="*/ 12 h 56"/>
                <a:gd name="T56" fmla="*/ 2 w 54"/>
                <a:gd name="T57" fmla="*/ 10 h 56"/>
                <a:gd name="T58" fmla="*/ 2 w 54"/>
                <a:gd name="T59" fmla="*/ 8 h 56"/>
                <a:gd name="T60" fmla="*/ 4 w 54"/>
                <a:gd name="T61" fmla="*/ 4 h 56"/>
                <a:gd name="T62" fmla="*/ 4 w 54"/>
                <a:gd name="T63" fmla="*/ 2 h 56"/>
                <a:gd name="T64" fmla="*/ 6 w 54"/>
                <a:gd name="T65" fmla="*/ 0 h 56"/>
                <a:gd name="T66" fmla="*/ 10 w 54"/>
                <a:gd name="T67" fmla="*/ 0 h 56"/>
                <a:gd name="T68" fmla="*/ 18 w 54"/>
                <a:gd name="T69" fmla="*/ 0 h 56"/>
                <a:gd name="T70" fmla="*/ 24 w 54"/>
                <a:gd name="T71" fmla="*/ 0 h 56"/>
                <a:gd name="T72" fmla="*/ 24 w 54"/>
                <a:gd name="T73" fmla="*/ 0 h 56"/>
                <a:gd name="T74" fmla="*/ 26 w 54"/>
                <a:gd name="T75" fmla="*/ 0 h 56"/>
                <a:gd name="T76" fmla="*/ 26 w 54"/>
                <a:gd name="T77" fmla="*/ 0 h 56"/>
                <a:gd name="T78" fmla="*/ 28 w 54"/>
                <a:gd name="T79" fmla="*/ 2 h 56"/>
                <a:gd name="T80" fmla="*/ 30 w 54"/>
                <a:gd name="T81" fmla="*/ 6 h 56"/>
                <a:gd name="T82" fmla="*/ 30 w 54"/>
                <a:gd name="T83" fmla="*/ 14 h 56"/>
                <a:gd name="T84" fmla="*/ 34 w 54"/>
                <a:gd name="T85" fmla="*/ 28 h 56"/>
                <a:gd name="T86" fmla="*/ 36 w 54"/>
                <a:gd name="T87" fmla="*/ 26 h 56"/>
                <a:gd name="T88" fmla="*/ 36 w 54"/>
                <a:gd name="T89" fmla="*/ 26 h 56"/>
                <a:gd name="T90" fmla="*/ 38 w 54"/>
                <a:gd name="T91" fmla="*/ 24 h 56"/>
                <a:gd name="T92" fmla="*/ 40 w 54"/>
                <a:gd name="T93" fmla="*/ 20 h 56"/>
                <a:gd name="T94" fmla="*/ 40 w 54"/>
                <a:gd name="T95" fmla="*/ 18 h 56"/>
                <a:gd name="T96" fmla="*/ 42 w 54"/>
                <a:gd name="T97" fmla="*/ 14 h 56"/>
                <a:gd name="T98" fmla="*/ 44 w 54"/>
                <a:gd name="T99" fmla="*/ 12 h 56"/>
                <a:gd name="T100" fmla="*/ 44 w 54"/>
                <a:gd name="T101" fmla="*/ 12 h 56"/>
                <a:gd name="T102" fmla="*/ 46 w 54"/>
                <a:gd name="T103" fmla="*/ 12 h 56"/>
                <a:gd name="T104" fmla="*/ 48 w 54"/>
                <a:gd name="T105" fmla="*/ 14 h 56"/>
                <a:gd name="T106" fmla="*/ 48 w 54"/>
                <a:gd name="T107" fmla="*/ 18 h 56"/>
                <a:gd name="T108" fmla="*/ 52 w 54"/>
                <a:gd name="T109" fmla="*/ 34 h 56"/>
                <a:gd name="T110" fmla="*/ 54 w 54"/>
                <a:gd name="T111" fmla="*/ 46 h 56"/>
                <a:gd name="T112" fmla="*/ 54 w 54"/>
                <a:gd name="T113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54" h="56">
                  <a:moveTo>
                    <a:pt x="54" y="56"/>
                  </a:moveTo>
                  <a:lnTo>
                    <a:pt x="48" y="44"/>
                  </a:lnTo>
                  <a:lnTo>
                    <a:pt x="48" y="44"/>
                  </a:lnTo>
                  <a:lnTo>
                    <a:pt x="48" y="42"/>
                  </a:lnTo>
                  <a:lnTo>
                    <a:pt x="44" y="40"/>
                  </a:lnTo>
                  <a:lnTo>
                    <a:pt x="40" y="38"/>
                  </a:lnTo>
                  <a:lnTo>
                    <a:pt x="40" y="38"/>
                  </a:lnTo>
                  <a:lnTo>
                    <a:pt x="38" y="36"/>
                  </a:lnTo>
                  <a:lnTo>
                    <a:pt x="34" y="36"/>
                  </a:lnTo>
                  <a:lnTo>
                    <a:pt x="28" y="36"/>
                  </a:lnTo>
                  <a:lnTo>
                    <a:pt x="24" y="38"/>
                  </a:lnTo>
                  <a:lnTo>
                    <a:pt x="20" y="40"/>
                  </a:lnTo>
                  <a:lnTo>
                    <a:pt x="20" y="42"/>
                  </a:lnTo>
                  <a:lnTo>
                    <a:pt x="18" y="42"/>
                  </a:lnTo>
                  <a:lnTo>
                    <a:pt x="18" y="44"/>
                  </a:lnTo>
                  <a:lnTo>
                    <a:pt x="16" y="44"/>
                  </a:lnTo>
                  <a:lnTo>
                    <a:pt x="12" y="46"/>
                  </a:lnTo>
                  <a:lnTo>
                    <a:pt x="6" y="46"/>
                  </a:lnTo>
                  <a:lnTo>
                    <a:pt x="6" y="32"/>
                  </a:lnTo>
                  <a:lnTo>
                    <a:pt x="6" y="32"/>
                  </a:lnTo>
                  <a:lnTo>
                    <a:pt x="6" y="30"/>
                  </a:lnTo>
                  <a:lnTo>
                    <a:pt x="4" y="26"/>
                  </a:lnTo>
                  <a:lnTo>
                    <a:pt x="2" y="26"/>
                  </a:lnTo>
                  <a:lnTo>
                    <a:pt x="2" y="24"/>
                  </a:lnTo>
                  <a:lnTo>
                    <a:pt x="0" y="22"/>
                  </a:lnTo>
                  <a:lnTo>
                    <a:pt x="0" y="18"/>
                  </a:lnTo>
                  <a:lnTo>
                    <a:pt x="0" y="14"/>
                  </a:lnTo>
                  <a:lnTo>
                    <a:pt x="2" y="12"/>
                  </a:lnTo>
                  <a:lnTo>
                    <a:pt x="2" y="10"/>
                  </a:lnTo>
                  <a:lnTo>
                    <a:pt x="2" y="8"/>
                  </a:lnTo>
                  <a:lnTo>
                    <a:pt x="4" y="4"/>
                  </a:lnTo>
                  <a:lnTo>
                    <a:pt x="4" y="2"/>
                  </a:lnTo>
                  <a:lnTo>
                    <a:pt x="6" y="0"/>
                  </a:lnTo>
                  <a:lnTo>
                    <a:pt x="10" y="0"/>
                  </a:lnTo>
                  <a:lnTo>
                    <a:pt x="18" y="0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28" y="2"/>
                  </a:lnTo>
                  <a:lnTo>
                    <a:pt x="30" y="6"/>
                  </a:lnTo>
                  <a:lnTo>
                    <a:pt x="30" y="14"/>
                  </a:lnTo>
                  <a:lnTo>
                    <a:pt x="34" y="28"/>
                  </a:lnTo>
                  <a:lnTo>
                    <a:pt x="36" y="26"/>
                  </a:lnTo>
                  <a:lnTo>
                    <a:pt x="36" y="26"/>
                  </a:lnTo>
                  <a:lnTo>
                    <a:pt x="38" y="24"/>
                  </a:lnTo>
                  <a:lnTo>
                    <a:pt x="40" y="20"/>
                  </a:lnTo>
                  <a:lnTo>
                    <a:pt x="40" y="18"/>
                  </a:lnTo>
                  <a:lnTo>
                    <a:pt x="42" y="14"/>
                  </a:lnTo>
                  <a:lnTo>
                    <a:pt x="44" y="12"/>
                  </a:lnTo>
                  <a:lnTo>
                    <a:pt x="44" y="12"/>
                  </a:lnTo>
                  <a:lnTo>
                    <a:pt x="46" y="12"/>
                  </a:lnTo>
                  <a:lnTo>
                    <a:pt x="48" y="14"/>
                  </a:lnTo>
                  <a:lnTo>
                    <a:pt x="48" y="18"/>
                  </a:lnTo>
                  <a:lnTo>
                    <a:pt x="52" y="34"/>
                  </a:lnTo>
                  <a:lnTo>
                    <a:pt x="54" y="46"/>
                  </a:lnTo>
                  <a:lnTo>
                    <a:pt x="54" y="56"/>
                  </a:lnTo>
                </a:path>
              </a:pathLst>
            </a:custGeom>
            <a:grpFill/>
            <a:ln w="3175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8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2" name="Freeform 202"/>
            <p:cNvSpPr/>
            <p:nvPr/>
          </p:nvSpPr>
          <p:spPr bwMode="gray">
            <a:xfrm>
              <a:off x="2011" y="2746"/>
              <a:ext cx="100" cy="272"/>
            </a:xfrm>
            <a:custGeom>
              <a:avLst/>
              <a:gdLst>
                <a:gd name="T0" fmla="*/ 40 w 100"/>
                <a:gd name="T1" fmla="*/ 170 h 272"/>
                <a:gd name="T2" fmla="*/ 26 w 100"/>
                <a:gd name="T3" fmla="*/ 166 h 272"/>
                <a:gd name="T4" fmla="*/ 26 w 100"/>
                <a:gd name="T5" fmla="*/ 156 h 272"/>
                <a:gd name="T6" fmla="*/ 26 w 100"/>
                <a:gd name="T7" fmla="*/ 142 h 272"/>
                <a:gd name="T8" fmla="*/ 24 w 100"/>
                <a:gd name="T9" fmla="*/ 136 h 272"/>
                <a:gd name="T10" fmla="*/ 20 w 100"/>
                <a:gd name="T11" fmla="*/ 130 h 272"/>
                <a:gd name="T12" fmla="*/ 16 w 100"/>
                <a:gd name="T13" fmla="*/ 120 h 272"/>
                <a:gd name="T14" fmla="*/ 10 w 100"/>
                <a:gd name="T15" fmla="*/ 112 h 272"/>
                <a:gd name="T16" fmla="*/ 8 w 100"/>
                <a:gd name="T17" fmla="*/ 108 h 272"/>
                <a:gd name="T18" fmla="*/ 4 w 100"/>
                <a:gd name="T19" fmla="*/ 102 h 272"/>
                <a:gd name="T20" fmla="*/ 2 w 100"/>
                <a:gd name="T21" fmla="*/ 94 h 272"/>
                <a:gd name="T22" fmla="*/ 2 w 100"/>
                <a:gd name="T23" fmla="*/ 90 h 272"/>
                <a:gd name="T24" fmla="*/ 4 w 100"/>
                <a:gd name="T25" fmla="*/ 82 h 272"/>
                <a:gd name="T26" fmla="*/ 2 w 100"/>
                <a:gd name="T27" fmla="*/ 78 h 272"/>
                <a:gd name="T28" fmla="*/ 0 w 100"/>
                <a:gd name="T29" fmla="*/ 74 h 272"/>
                <a:gd name="T30" fmla="*/ 2 w 100"/>
                <a:gd name="T31" fmla="*/ 70 h 272"/>
                <a:gd name="T32" fmla="*/ 4 w 100"/>
                <a:gd name="T33" fmla="*/ 72 h 272"/>
                <a:gd name="T34" fmla="*/ 6 w 100"/>
                <a:gd name="T35" fmla="*/ 72 h 272"/>
                <a:gd name="T36" fmla="*/ 8 w 100"/>
                <a:gd name="T37" fmla="*/ 74 h 272"/>
                <a:gd name="T38" fmla="*/ 10 w 100"/>
                <a:gd name="T39" fmla="*/ 70 h 272"/>
                <a:gd name="T40" fmla="*/ 6 w 100"/>
                <a:gd name="T41" fmla="*/ 56 h 272"/>
                <a:gd name="T42" fmla="*/ 8 w 100"/>
                <a:gd name="T43" fmla="*/ 56 h 272"/>
                <a:gd name="T44" fmla="*/ 10 w 100"/>
                <a:gd name="T45" fmla="*/ 58 h 272"/>
                <a:gd name="T46" fmla="*/ 16 w 100"/>
                <a:gd name="T47" fmla="*/ 60 h 272"/>
                <a:gd name="T48" fmla="*/ 22 w 100"/>
                <a:gd name="T49" fmla="*/ 58 h 272"/>
                <a:gd name="T50" fmla="*/ 22 w 100"/>
                <a:gd name="T51" fmla="*/ 56 h 272"/>
                <a:gd name="T52" fmla="*/ 26 w 100"/>
                <a:gd name="T53" fmla="*/ 54 h 272"/>
                <a:gd name="T54" fmla="*/ 28 w 100"/>
                <a:gd name="T55" fmla="*/ 48 h 272"/>
                <a:gd name="T56" fmla="*/ 32 w 100"/>
                <a:gd name="T57" fmla="*/ 40 h 272"/>
                <a:gd name="T58" fmla="*/ 36 w 100"/>
                <a:gd name="T59" fmla="*/ 34 h 272"/>
                <a:gd name="T60" fmla="*/ 36 w 100"/>
                <a:gd name="T61" fmla="*/ 30 h 272"/>
                <a:gd name="T62" fmla="*/ 40 w 100"/>
                <a:gd name="T63" fmla="*/ 26 h 272"/>
                <a:gd name="T64" fmla="*/ 66 w 100"/>
                <a:gd name="T65" fmla="*/ 0 h 272"/>
                <a:gd name="T66" fmla="*/ 74 w 100"/>
                <a:gd name="T67" fmla="*/ 8 h 272"/>
                <a:gd name="T68" fmla="*/ 84 w 100"/>
                <a:gd name="T69" fmla="*/ 34 h 272"/>
                <a:gd name="T70" fmla="*/ 82 w 100"/>
                <a:gd name="T71" fmla="*/ 36 h 272"/>
                <a:gd name="T72" fmla="*/ 76 w 100"/>
                <a:gd name="T73" fmla="*/ 52 h 272"/>
                <a:gd name="T74" fmla="*/ 72 w 100"/>
                <a:gd name="T75" fmla="*/ 72 h 272"/>
                <a:gd name="T76" fmla="*/ 76 w 100"/>
                <a:gd name="T77" fmla="*/ 76 h 272"/>
                <a:gd name="T78" fmla="*/ 80 w 100"/>
                <a:gd name="T79" fmla="*/ 80 h 272"/>
                <a:gd name="T80" fmla="*/ 90 w 100"/>
                <a:gd name="T81" fmla="*/ 78 h 272"/>
                <a:gd name="T82" fmla="*/ 96 w 100"/>
                <a:gd name="T83" fmla="*/ 98 h 272"/>
                <a:gd name="T84" fmla="*/ 90 w 100"/>
                <a:gd name="T85" fmla="*/ 102 h 272"/>
                <a:gd name="T86" fmla="*/ 82 w 100"/>
                <a:gd name="T87" fmla="*/ 112 h 272"/>
                <a:gd name="T88" fmla="*/ 84 w 100"/>
                <a:gd name="T89" fmla="*/ 138 h 272"/>
                <a:gd name="T90" fmla="*/ 82 w 100"/>
                <a:gd name="T91" fmla="*/ 138 h 272"/>
                <a:gd name="T92" fmla="*/ 80 w 100"/>
                <a:gd name="T93" fmla="*/ 142 h 272"/>
                <a:gd name="T94" fmla="*/ 80 w 100"/>
                <a:gd name="T95" fmla="*/ 150 h 272"/>
                <a:gd name="T96" fmla="*/ 80 w 100"/>
                <a:gd name="T97" fmla="*/ 158 h 272"/>
                <a:gd name="T98" fmla="*/ 80 w 100"/>
                <a:gd name="T99" fmla="*/ 168 h 272"/>
                <a:gd name="T100" fmla="*/ 84 w 100"/>
                <a:gd name="T101" fmla="*/ 182 h 272"/>
                <a:gd name="T102" fmla="*/ 84 w 100"/>
                <a:gd name="T103" fmla="*/ 210 h 272"/>
                <a:gd name="T104" fmla="*/ 84 w 100"/>
                <a:gd name="T105" fmla="*/ 224 h 272"/>
                <a:gd name="T106" fmla="*/ 82 w 100"/>
                <a:gd name="T107" fmla="*/ 244 h 272"/>
                <a:gd name="T108" fmla="*/ 76 w 100"/>
                <a:gd name="T109" fmla="*/ 272 h 272"/>
                <a:gd name="T110" fmla="*/ 72 w 100"/>
                <a:gd name="T111" fmla="*/ 262 h 272"/>
                <a:gd name="T112" fmla="*/ 74 w 100"/>
                <a:gd name="T113" fmla="*/ 226 h 272"/>
                <a:gd name="T114" fmla="*/ 74 w 100"/>
                <a:gd name="T115" fmla="*/ 206 h 272"/>
                <a:gd name="T116" fmla="*/ 70 w 100"/>
                <a:gd name="T117" fmla="*/ 168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00" h="272">
                  <a:moveTo>
                    <a:pt x="62" y="154"/>
                  </a:moveTo>
                  <a:lnTo>
                    <a:pt x="40" y="170"/>
                  </a:lnTo>
                  <a:lnTo>
                    <a:pt x="26" y="168"/>
                  </a:lnTo>
                  <a:lnTo>
                    <a:pt x="26" y="166"/>
                  </a:lnTo>
                  <a:lnTo>
                    <a:pt x="26" y="162"/>
                  </a:lnTo>
                  <a:lnTo>
                    <a:pt x="26" y="156"/>
                  </a:lnTo>
                  <a:lnTo>
                    <a:pt x="26" y="148"/>
                  </a:lnTo>
                  <a:lnTo>
                    <a:pt x="26" y="142"/>
                  </a:lnTo>
                  <a:lnTo>
                    <a:pt x="24" y="138"/>
                  </a:lnTo>
                  <a:lnTo>
                    <a:pt x="24" y="136"/>
                  </a:lnTo>
                  <a:lnTo>
                    <a:pt x="22" y="134"/>
                  </a:lnTo>
                  <a:lnTo>
                    <a:pt x="20" y="130"/>
                  </a:lnTo>
                  <a:lnTo>
                    <a:pt x="18" y="126"/>
                  </a:lnTo>
                  <a:lnTo>
                    <a:pt x="16" y="120"/>
                  </a:lnTo>
                  <a:lnTo>
                    <a:pt x="12" y="116"/>
                  </a:lnTo>
                  <a:lnTo>
                    <a:pt x="10" y="112"/>
                  </a:lnTo>
                  <a:lnTo>
                    <a:pt x="10" y="108"/>
                  </a:lnTo>
                  <a:lnTo>
                    <a:pt x="8" y="108"/>
                  </a:lnTo>
                  <a:lnTo>
                    <a:pt x="6" y="106"/>
                  </a:lnTo>
                  <a:lnTo>
                    <a:pt x="4" y="102"/>
                  </a:lnTo>
                  <a:lnTo>
                    <a:pt x="4" y="98"/>
                  </a:lnTo>
                  <a:lnTo>
                    <a:pt x="2" y="94"/>
                  </a:lnTo>
                  <a:lnTo>
                    <a:pt x="2" y="92"/>
                  </a:lnTo>
                  <a:lnTo>
                    <a:pt x="2" y="90"/>
                  </a:lnTo>
                  <a:lnTo>
                    <a:pt x="4" y="86"/>
                  </a:lnTo>
                  <a:lnTo>
                    <a:pt x="4" y="82"/>
                  </a:lnTo>
                  <a:lnTo>
                    <a:pt x="2" y="78"/>
                  </a:lnTo>
                  <a:lnTo>
                    <a:pt x="2" y="78"/>
                  </a:lnTo>
                  <a:lnTo>
                    <a:pt x="2" y="76"/>
                  </a:lnTo>
                  <a:lnTo>
                    <a:pt x="0" y="74"/>
                  </a:lnTo>
                  <a:lnTo>
                    <a:pt x="0" y="72"/>
                  </a:lnTo>
                  <a:lnTo>
                    <a:pt x="2" y="70"/>
                  </a:lnTo>
                  <a:lnTo>
                    <a:pt x="2" y="70"/>
                  </a:lnTo>
                  <a:lnTo>
                    <a:pt x="4" y="72"/>
                  </a:lnTo>
                  <a:lnTo>
                    <a:pt x="6" y="72"/>
                  </a:lnTo>
                  <a:lnTo>
                    <a:pt x="6" y="72"/>
                  </a:lnTo>
                  <a:lnTo>
                    <a:pt x="8" y="74"/>
                  </a:lnTo>
                  <a:lnTo>
                    <a:pt x="8" y="74"/>
                  </a:lnTo>
                  <a:lnTo>
                    <a:pt x="10" y="72"/>
                  </a:lnTo>
                  <a:lnTo>
                    <a:pt x="10" y="70"/>
                  </a:lnTo>
                  <a:lnTo>
                    <a:pt x="8" y="56"/>
                  </a:lnTo>
                  <a:lnTo>
                    <a:pt x="6" y="56"/>
                  </a:lnTo>
                  <a:lnTo>
                    <a:pt x="6" y="56"/>
                  </a:lnTo>
                  <a:lnTo>
                    <a:pt x="8" y="56"/>
                  </a:lnTo>
                  <a:lnTo>
                    <a:pt x="8" y="56"/>
                  </a:lnTo>
                  <a:lnTo>
                    <a:pt x="10" y="58"/>
                  </a:lnTo>
                  <a:lnTo>
                    <a:pt x="14" y="60"/>
                  </a:lnTo>
                  <a:lnTo>
                    <a:pt x="16" y="60"/>
                  </a:lnTo>
                  <a:lnTo>
                    <a:pt x="16" y="60"/>
                  </a:lnTo>
                  <a:lnTo>
                    <a:pt x="22" y="58"/>
                  </a:lnTo>
                  <a:lnTo>
                    <a:pt x="22" y="56"/>
                  </a:lnTo>
                  <a:lnTo>
                    <a:pt x="22" y="56"/>
                  </a:lnTo>
                  <a:lnTo>
                    <a:pt x="24" y="54"/>
                  </a:lnTo>
                  <a:lnTo>
                    <a:pt x="26" y="54"/>
                  </a:lnTo>
                  <a:lnTo>
                    <a:pt x="28" y="50"/>
                  </a:lnTo>
                  <a:lnTo>
                    <a:pt x="28" y="48"/>
                  </a:lnTo>
                  <a:lnTo>
                    <a:pt x="30" y="46"/>
                  </a:lnTo>
                  <a:lnTo>
                    <a:pt x="32" y="40"/>
                  </a:lnTo>
                  <a:lnTo>
                    <a:pt x="34" y="36"/>
                  </a:lnTo>
                  <a:lnTo>
                    <a:pt x="36" y="34"/>
                  </a:lnTo>
                  <a:lnTo>
                    <a:pt x="36" y="32"/>
                  </a:lnTo>
                  <a:lnTo>
                    <a:pt x="36" y="30"/>
                  </a:lnTo>
                  <a:lnTo>
                    <a:pt x="38" y="28"/>
                  </a:lnTo>
                  <a:lnTo>
                    <a:pt x="40" y="26"/>
                  </a:lnTo>
                  <a:lnTo>
                    <a:pt x="54" y="24"/>
                  </a:lnTo>
                  <a:lnTo>
                    <a:pt x="66" y="0"/>
                  </a:lnTo>
                  <a:lnTo>
                    <a:pt x="68" y="2"/>
                  </a:lnTo>
                  <a:lnTo>
                    <a:pt x="74" y="8"/>
                  </a:lnTo>
                  <a:lnTo>
                    <a:pt x="80" y="20"/>
                  </a:lnTo>
                  <a:lnTo>
                    <a:pt x="84" y="34"/>
                  </a:lnTo>
                  <a:lnTo>
                    <a:pt x="84" y="34"/>
                  </a:lnTo>
                  <a:lnTo>
                    <a:pt x="82" y="36"/>
                  </a:lnTo>
                  <a:lnTo>
                    <a:pt x="78" y="40"/>
                  </a:lnTo>
                  <a:lnTo>
                    <a:pt x="76" y="52"/>
                  </a:lnTo>
                  <a:lnTo>
                    <a:pt x="72" y="70"/>
                  </a:lnTo>
                  <a:lnTo>
                    <a:pt x="72" y="72"/>
                  </a:lnTo>
                  <a:lnTo>
                    <a:pt x="74" y="74"/>
                  </a:lnTo>
                  <a:lnTo>
                    <a:pt x="76" y="76"/>
                  </a:lnTo>
                  <a:lnTo>
                    <a:pt x="78" y="78"/>
                  </a:lnTo>
                  <a:lnTo>
                    <a:pt x="80" y="80"/>
                  </a:lnTo>
                  <a:lnTo>
                    <a:pt x="84" y="80"/>
                  </a:lnTo>
                  <a:lnTo>
                    <a:pt x="90" y="78"/>
                  </a:lnTo>
                  <a:lnTo>
                    <a:pt x="100" y="84"/>
                  </a:lnTo>
                  <a:lnTo>
                    <a:pt x="96" y="98"/>
                  </a:lnTo>
                  <a:lnTo>
                    <a:pt x="94" y="100"/>
                  </a:lnTo>
                  <a:lnTo>
                    <a:pt x="90" y="102"/>
                  </a:lnTo>
                  <a:lnTo>
                    <a:pt x="86" y="104"/>
                  </a:lnTo>
                  <a:lnTo>
                    <a:pt x="82" y="112"/>
                  </a:lnTo>
                  <a:lnTo>
                    <a:pt x="80" y="122"/>
                  </a:lnTo>
                  <a:lnTo>
                    <a:pt x="84" y="138"/>
                  </a:lnTo>
                  <a:lnTo>
                    <a:pt x="82" y="138"/>
                  </a:lnTo>
                  <a:lnTo>
                    <a:pt x="82" y="138"/>
                  </a:lnTo>
                  <a:lnTo>
                    <a:pt x="80" y="140"/>
                  </a:lnTo>
                  <a:lnTo>
                    <a:pt x="80" y="142"/>
                  </a:lnTo>
                  <a:lnTo>
                    <a:pt x="78" y="146"/>
                  </a:lnTo>
                  <a:lnTo>
                    <a:pt x="80" y="150"/>
                  </a:lnTo>
                  <a:lnTo>
                    <a:pt x="80" y="156"/>
                  </a:lnTo>
                  <a:lnTo>
                    <a:pt x="80" y="158"/>
                  </a:lnTo>
                  <a:lnTo>
                    <a:pt x="80" y="162"/>
                  </a:lnTo>
                  <a:lnTo>
                    <a:pt x="80" y="168"/>
                  </a:lnTo>
                  <a:lnTo>
                    <a:pt x="82" y="174"/>
                  </a:lnTo>
                  <a:lnTo>
                    <a:pt x="84" y="182"/>
                  </a:lnTo>
                  <a:lnTo>
                    <a:pt x="88" y="188"/>
                  </a:lnTo>
                  <a:lnTo>
                    <a:pt x="84" y="210"/>
                  </a:lnTo>
                  <a:lnTo>
                    <a:pt x="84" y="218"/>
                  </a:lnTo>
                  <a:lnTo>
                    <a:pt x="84" y="224"/>
                  </a:lnTo>
                  <a:lnTo>
                    <a:pt x="84" y="230"/>
                  </a:lnTo>
                  <a:lnTo>
                    <a:pt x="82" y="244"/>
                  </a:lnTo>
                  <a:lnTo>
                    <a:pt x="80" y="260"/>
                  </a:lnTo>
                  <a:lnTo>
                    <a:pt x="76" y="272"/>
                  </a:lnTo>
                  <a:lnTo>
                    <a:pt x="74" y="270"/>
                  </a:lnTo>
                  <a:lnTo>
                    <a:pt x="72" y="262"/>
                  </a:lnTo>
                  <a:lnTo>
                    <a:pt x="72" y="248"/>
                  </a:lnTo>
                  <a:lnTo>
                    <a:pt x="74" y="226"/>
                  </a:lnTo>
                  <a:lnTo>
                    <a:pt x="74" y="220"/>
                  </a:lnTo>
                  <a:lnTo>
                    <a:pt x="74" y="206"/>
                  </a:lnTo>
                  <a:lnTo>
                    <a:pt x="74" y="188"/>
                  </a:lnTo>
                  <a:lnTo>
                    <a:pt x="70" y="168"/>
                  </a:lnTo>
                  <a:lnTo>
                    <a:pt x="62" y="154"/>
                  </a:lnTo>
                </a:path>
              </a:pathLst>
            </a:custGeom>
            <a:grpFill/>
            <a:ln w="3175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8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3" name="Freeform 203"/>
            <p:cNvSpPr/>
            <p:nvPr/>
          </p:nvSpPr>
          <p:spPr bwMode="gray">
            <a:xfrm>
              <a:off x="2137" y="2808"/>
              <a:ext cx="90" cy="168"/>
            </a:xfrm>
            <a:custGeom>
              <a:avLst/>
              <a:gdLst>
                <a:gd name="T0" fmla="*/ 58 w 90"/>
                <a:gd name="T1" fmla="*/ 124 h 168"/>
                <a:gd name="T2" fmla="*/ 62 w 90"/>
                <a:gd name="T3" fmla="*/ 128 h 168"/>
                <a:gd name="T4" fmla="*/ 64 w 90"/>
                <a:gd name="T5" fmla="*/ 132 h 168"/>
                <a:gd name="T6" fmla="*/ 50 w 90"/>
                <a:gd name="T7" fmla="*/ 154 h 168"/>
                <a:gd name="T8" fmla="*/ 42 w 90"/>
                <a:gd name="T9" fmla="*/ 158 h 168"/>
                <a:gd name="T10" fmla="*/ 46 w 90"/>
                <a:gd name="T11" fmla="*/ 166 h 168"/>
                <a:gd name="T12" fmla="*/ 64 w 90"/>
                <a:gd name="T13" fmla="*/ 164 h 168"/>
                <a:gd name="T14" fmla="*/ 78 w 90"/>
                <a:gd name="T15" fmla="*/ 150 h 168"/>
                <a:gd name="T16" fmla="*/ 88 w 90"/>
                <a:gd name="T17" fmla="*/ 134 h 168"/>
                <a:gd name="T18" fmla="*/ 90 w 90"/>
                <a:gd name="T19" fmla="*/ 126 h 168"/>
                <a:gd name="T20" fmla="*/ 84 w 90"/>
                <a:gd name="T21" fmla="*/ 102 h 168"/>
                <a:gd name="T22" fmla="*/ 84 w 90"/>
                <a:gd name="T23" fmla="*/ 98 h 168"/>
                <a:gd name="T24" fmla="*/ 82 w 90"/>
                <a:gd name="T25" fmla="*/ 90 h 168"/>
                <a:gd name="T26" fmla="*/ 76 w 90"/>
                <a:gd name="T27" fmla="*/ 82 h 168"/>
                <a:gd name="T28" fmla="*/ 60 w 90"/>
                <a:gd name="T29" fmla="*/ 74 h 168"/>
                <a:gd name="T30" fmla="*/ 46 w 90"/>
                <a:gd name="T31" fmla="*/ 46 h 168"/>
                <a:gd name="T32" fmla="*/ 48 w 90"/>
                <a:gd name="T33" fmla="*/ 42 h 168"/>
                <a:gd name="T34" fmla="*/ 52 w 90"/>
                <a:gd name="T35" fmla="*/ 36 h 168"/>
                <a:gd name="T36" fmla="*/ 60 w 90"/>
                <a:gd name="T37" fmla="*/ 32 h 168"/>
                <a:gd name="T38" fmla="*/ 64 w 90"/>
                <a:gd name="T39" fmla="*/ 30 h 168"/>
                <a:gd name="T40" fmla="*/ 72 w 90"/>
                <a:gd name="T41" fmla="*/ 26 h 168"/>
                <a:gd name="T42" fmla="*/ 70 w 90"/>
                <a:gd name="T43" fmla="*/ 22 h 168"/>
                <a:gd name="T44" fmla="*/ 68 w 90"/>
                <a:gd name="T45" fmla="*/ 16 h 168"/>
                <a:gd name="T46" fmla="*/ 64 w 90"/>
                <a:gd name="T47" fmla="*/ 12 h 168"/>
                <a:gd name="T48" fmla="*/ 60 w 90"/>
                <a:gd name="T49" fmla="*/ 6 h 168"/>
                <a:gd name="T50" fmla="*/ 50 w 90"/>
                <a:gd name="T51" fmla="*/ 2 h 168"/>
                <a:gd name="T52" fmla="*/ 48 w 90"/>
                <a:gd name="T53" fmla="*/ 4 h 168"/>
                <a:gd name="T54" fmla="*/ 40 w 90"/>
                <a:gd name="T55" fmla="*/ 4 h 168"/>
                <a:gd name="T56" fmla="*/ 28 w 90"/>
                <a:gd name="T57" fmla="*/ 2 h 168"/>
                <a:gd name="T58" fmla="*/ 20 w 90"/>
                <a:gd name="T59" fmla="*/ 0 h 168"/>
                <a:gd name="T60" fmla="*/ 14 w 90"/>
                <a:gd name="T61" fmla="*/ 2 h 168"/>
                <a:gd name="T62" fmla="*/ 8 w 90"/>
                <a:gd name="T63" fmla="*/ 2 h 168"/>
                <a:gd name="T64" fmla="*/ 2 w 90"/>
                <a:gd name="T65" fmla="*/ 4 h 168"/>
                <a:gd name="T66" fmla="*/ 0 w 90"/>
                <a:gd name="T67" fmla="*/ 10 h 168"/>
                <a:gd name="T68" fmla="*/ 4 w 90"/>
                <a:gd name="T69" fmla="*/ 10 h 168"/>
                <a:gd name="T70" fmla="*/ 8 w 90"/>
                <a:gd name="T71" fmla="*/ 14 h 168"/>
                <a:gd name="T72" fmla="*/ 20 w 90"/>
                <a:gd name="T73" fmla="*/ 30 h 168"/>
                <a:gd name="T74" fmla="*/ 24 w 90"/>
                <a:gd name="T75" fmla="*/ 36 h 168"/>
                <a:gd name="T76" fmla="*/ 22 w 90"/>
                <a:gd name="T77" fmla="*/ 44 h 168"/>
                <a:gd name="T78" fmla="*/ 20 w 90"/>
                <a:gd name="T79" fmla="*/ 48 h 168"/>
                <a:gd name="T80" fmla="*/ 18 w 90"/>
                <a:gd name="T81" fmla="*/ 50 h 168"/>
                <a:gd name="T82" fmla="*/ 18 w 90"/>
                <a:gd name="T83" fmla="*/ 58 h 168"/>
                <a:gd name="T84" fmla="*/ 24 w 90"/>
                <a:gd name="T85" fmla="*/ 64 h 168"/>
                <a:gd name="T86" fmla="*/ 30 w 90"/>
                <a:gd name="T87" fmla="*/ 68 h 168"/>
                <a:gd name="T88" fmla="*/ 32 w 90"/>
                <a:gd name="T89" fmla="*/ 70 h 168"/>
                <a:gd name="T90" fmla="*/ 38 w 90"/>
                <a:gd name="T91" fmla="*/ 76 h 168"/>
                <a:gd name="T92" fmla="*/ 46 w 90"/>
                <a:gd name="T93" fmla="*/ 84 h 168"/>
                <a:gd name="T94" fmla="*/ 52 w 90"/>
                <a:gd name="T95" fmla="*/ 94 h 168"/>
                <a:gd name="T96" fmla="*/ 56 w 90"/>
                <a:gd name="T97" fmla="*/ 106 h 168"/>
                <a:gd name="T98" fmla="*/ 56 w 90"/>
                <a:gd name="T99" fmla="*/ 116 h 168"/>
                <a:gd name="T100" fmla="*/ 56 w 90"/>
                <a:gd name="T101" fmla="*/ 124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90" h="168">
                  <a:moveTo>
                    <a:pt x="56" y="124"/>
                  </a:moveTo>
                  <a:lnTo>
                    <a:pt x="58" y="124"/>
                  </a:lnTo>
                  <a:lnTo>
                    <a:pt x="60" y="126"/>
                  </a:lnTo>
                  <a:lnTo>
                    <a:pt x="62" y="128"/>
                  </a:lnTo>
                  <a:lnTo>
                    <a:pt x="64" y="132"/>
                  </a:lnTo>
                  <a:lnTo>
                    <a:pt x="64" y="132"/>
                  </a:lnTo>
                  <a:lnTo>
                    <a:pt x="60" y="150"/>
                  </a:lnTo>
                  <a:lnTo>
                    <a:pt x="50" y="154"/>
                  </a:lnTo>
                  <a:lnTo>
                    <a:pt x="46" y="158"/>
                  </a:lnTo>
                  <a:lnTo>
                    <a:pt x="42" y="158"/>
                  </a:lnTo>
                  <a:lnTo>
                    <a:pt x="38" y="168"/>
                  </a:lnTo>
                  <a:lnTo>
                    <a:pt x="46" y="166"/>
                  </a:lnTo>
                  <a:lnTo>
                    <a:pt x="62" y="168"/>
                  </a:lnTo>
                  <a:lnTo>
                    <a:pt x="64" y="164"/>
                  </a:lnTo>
                  <a:lnTo>
                    <a:pt x="70" y="158"/>
                  </a:lnTo>
                  <a:lnTo>
                    <a:pt x="78" y="150"/>
                  </a:lnTo>
                  <a:lnTo>
                    <a:pt x="86" y="140"/>
                  </a:lnTo>
                  <a:lnTo>
                    <a:pt x="88" y="134"/>
                  </a:lnTo>
                  <a:lnTo>
                    <a:pt x="90" y="130"/>
                  </a:lnTo>
                  <a:lnTo>
                    <a:pt x="90" y="126"/>
                  </a:lnTo>
                  <a:lnTo>
                    <a:pt x="88" y="124"/>
                  </a:lnTo>
                  <a:lnTo>
                    <a:pt x="84" y="102"/>
                  </a:lnTo>
                  <a:lnTo>
                    <a:pt x="84" y="100"/>
                  </a:lnTo>
                  <a:lnTo>
                    <a:pt x="84" y="98"/>
                  </a:lnTo>
                  <a:lnTo>
                    <a:pt x="84" y="94"/>
                  </a:lnTo>
                  <a:lnTo>
                    <a:pt x="82" y="90"/>
                  </a:lnTo>
                  <a:lnTo>
                    <a:pt x="80" y="86"/>
                  </a:lnTo>
                  <a:lnTo>
                    <a:pt x="76" y="82"/>
                  </a:lnTo>
                  <a:lnTo>
                    <a:pt x="70" y="78"/>
                  </a:lnTo>
                  <a:lnTo>
                    <a:pt x="60" y="74"/>
                  </a:lnTo>
                  <a:lnTo>
                    <a:pt x="46" y="54"/>
                  </a:lnTo>
                  <a:lnTo>
                    <a:pt x="46" y="46"/>
                  </a:lnTo>
                  <a:lnTo>
                    <a:pt x="48" y="44"/>
                  </a:lnTo>
                  <a:lnTo>
                    <a:pt x="48" y="42"/>
                  </a:lnTo>
                  <a:lnTo>
                    <a:pt x="50" y="40"/>
                  </a:lnTo>
                  <a:lnTo>
                    <a:pt x="52" y="36"/>
                  </a:lnTo>
                  <a:lnTo>
                    <a:pt x="56" y="34"/>
                  </a:lnTo>
                  <a:lnTo>
                    <a:pt x="60" y="32"/>
                  </a:lnTo>
                  <a:lnTo>
                    <a:pt x="60" y="32"/>
                  </a:lnTo>
                  <a:lnTo>
                    <a:pt x="64" y="30"/>
                  </a:lnTo>
                  <a:lnTo>
                    <a:pt x="68" y="28"/>
                  </a:lnTo>
                  <a:lnTo>
                    <a:pt x="72" y="26"/>
                  </a:lnTo>
                  <a:lnTo>
                    <a:pt x="70" y="24"/>
                  </a:lnTo>
                  <a:lnTo>
                    <a:pt x="70" y="22"/>
                  </a:lnTo>
                  <a:lnTo>
                    <a:pt x="68" y="18"/>
                  </a:lnTo>
                  <a:lnTo>
                    <a:pt x="68" y="16"/>
                  </a:lnTo>
                  <a:lnTo>
                    <a:pt x="64" y="12"/>
                  </a:lnTo>
                  <a:lnTo>
                    <a:pt x="64" y="12"/>
                  </a:lnTo>
                  <a:lnTo>
                    <a:pt x="62" y="10"/>
                  </a:lnTo>
                  <a:lnTo>
                    <a:pt x="60" y="6"/>
                  </a:lnTo>
                  <a:lnTo>
                    <a:pt x="56" y="4"/>
                  </a:lnTo>
                  <a:lnTo>
                    <a:pt x="50" y="2"/>
                  </a:lnTo>
                  <a:lnTo>
                    <a:pt x="50" y="2"/>
                  </a:lnTo>
                  <a:lnTo>
                    <a:pt x="48" y="4"/>
                  </a:lnTo>
                  <a:lnTo>
                    <a:pt x="46" y="4"/>
                  </a:lnTo>
                  <a:lnTo>
                    <a:pt x="40" y="4"/>
                  </a:lnTo>
                  <a:lnTo>
                    <a:pt x="34" y="4"/>
                  </a:lnTo>
                  <a:lnTo>
                    <a:pt x="28" y="2"/>
                  </a:lnTo>
                  <a:lnTo>
                    <a:pt x="22" y="2"/>
                  </a:lnTo>
                  <a:lnTo>
                    <a:pt x="20" y="0"/>
                  </a:lnTo>
                  <a:lnTo>
                    <a:pt x="16" y="2"/>
                  </a:lnTo>
                  <a:lnTo>
                    <a:pt x="14" y="2"/>
                  </a:lnTo>
                  <a:lnTo>
                    <a:pt x="10" y="2"/>
                  </a:lnTo>
                  <a:lnTo>
                    <a:pt x="8" y="2"/>
                  </a:lnTo>
                  <a:lnTo>
                    <a:pt x="4" y="4"/>
                  </a:lnTo>
                  <a:lnTo>
                    <a:pt x="2" y="4"/>
                  </a:lnTo>
                  <a:lnTo>
                    <a:pt x="0" y="6"/>
                  </a:lnTo>
                  <a:lnTo>
                    <a:pt x="0" y="10"/>
                  </a:lnTo>
                  <a:lnTo>
                    <a:pt x="2" y="10"/>
                  </a:lnTo>
                  <a:lnTo>
                    <a:pt x="4" y="10"/>
                  </a:lnTo>
                  <a:lnTo>
                    <a:pt x="6" y="12"/>
                  </a:lnTo>
                  <a:lnTo>
                    <a:pt x="8" y="14"/>
                  </a:lnTo>
                  <a:lnTo>
                    <a:pt x="10" y="26"/>
                  </a:lnTo>
                  <a:lnTo>
                    <a:pt x="20" y="30"/>
                  </a:lnTo>
                  <a:lnTo>
                    <a:pt x="22" y="34"/>
                  </a:lnTo>
                  <a:lnTo>
                    <a:pt x="24" y="36"/>
                  </a:lnTo>
                  <a:lnTo>
                    <a:pt x="24" y="40"/>
                  </a:lnTo>
                  <a:lnTo>
                    <a:pt x="22" y="44"/>
                  </a:lnTo>
                  <a:lnTo>
                    <a:pt x="22" y="46"/>
                  </a:lnTo>
                  <a:lnTo>
                    <a:pt x="20" y="48"/>
                  </a:lnTo>
                  <a:lnTo>
                    <a:pt x="20" y="48"/>
                  </a:lnTo>
                  <a:lnTo>
                    <a:pt x="18" y="50"/>
                  </a:lnTo>
                  <a:lnTo>
                    <a:pt x="16" y="54"/>
                  </a:lnTo>
                  <a:lnTo>
                    <a:pt x="18" y="58"/>
                  </a:lnTo>
                  <a:lnTo>
                    <a:pt x="22" y="60"/>
                  </a:lnTo>
                  <a:lnTo>
                    <a:pt x="24" y="64"/>
                  </a:lnTo>
                  <a:lnTo>
                    <a:pt x="28" y="66"/>
                  </a:lnTo>
                  <a:lnTo>
                    <a:pt x="30" y="68"/>
                  </a:lnTo>
                  <a:lnTo>
                    <a:pt x="30" y="68"/>
                  </a:lnTo>
                  <a:lnTo>
                    <a:pt x="32" y="70"/>
                  </a:lnTo>
                  <a:lnTo>
                    <a:pt x="34" y="72"/>
                  </a:lnTo>
                  <a:lnTo>
                    <a:pt x="38" y="76"/>
                  </a:lnTo>
                  <a:lnTo>
                    <a:pt x="42" y="80"/>
                  </a:lnTo>
                  <a:lnTo>
                    <a:pt x="46" y="84"/>
                  </a:lnTo>
                  <a:lnTo>
                    <a:pt x="50" y="88"/>
                  </a:lnTo>
                  <a:lnTo>
                    <a:pt x="52" y="94"/>
                  </a:lnTo>
                  <a:lnTo>
                    <a:pt x="54" y="100"/>
                  </a:lnTo>
                  <a:lnTo>
                    <a:pt x="56" y="106"/>
                  </a:lnTo>
                  <a:lnTo>
                    <a:pt x="56" y="112"/>
                  </a:lnTo>
                  <a:lnTo>
                    <a:pt x="56" y="116"/>
                  </a:lnTo>
                  <a:lnTo>
                    <a:pt x="56" y="118"/>
                  </a:lnTo>
                  <a:lnTo>
                    <a:pt x="56" y="124"/>
                  </a:lnTo>
                </a:path>
              </a:pathLst>
            </a:custGeom>
            <a:grpFill/>
            <a:ln w="3175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8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4" name="Freeform 204"/>
            <p:cNvSpPr/>
            <p:nvPr/>
          </p:nvSpPr>
          <p:spPr bwMode="gray">
            <a:xfrm>
              <a:off x="2087" y="2844"/>
              <a:ext cx="82" cy="208"/>
            </a:xfrm>
            <a:custGeom>
              <a:avLst/>
              <a:gdLst>
                <a:gd name="T0" fmla="*/ 18 w 82"/>
                <a:gd name="T1" fmla="*/ 2 h 208"/>
                <a:gd name="T2" fmla="*/ 10 w 82"/>
                <a:gd name="T3" fmla="*/ 6 h 208"/>
                <a:gd name="T4" fmla="*/ 4 w 82"/>
                <a:gd name="T5" fmla="*/ 24 h 208"/>
                <a:gd name="T6" fmla="*/ 6 w 82"/>
                <a:gd name="T7" fmla="*/ 40 h 208"/>
                <a:gd name="T8" fmla="*/ 4 w 82"/>
                <a:gd name="T9" fmla="*/ 42 h 208"/>
                <a:gd name="T10" fmla="*/ 2 w 82"/>
                <a:gd name="T11" fmla="*/ 48 h 208"/>
                <a:gd name="T12" fmla="*/ 4 w 82"/>
                <a:gd name="T13" fmla="*/ 58 h 208"/>
                <a:gd name="T14" fmla="*/ 4 w 82"/>
                <a:gd name="T15" fmla="*/ 64 h 208"/>
                <a:gd name="T16" fmla="*/ 6 w 82"/>
                <a:gd name="T17" fmla="*/ 76 h 208"/>
                <a:gd name="T18" fmla="*/ 12 w 82"/>
                <a:gd name="T19" fmla="*/ 90 h 208"/>
                <a:gd name="T20" fmla="*/ 8 w 82"/>
                <a:gd name="T21" fmla="*/ 120 h 208"/>
                <a:gd name="T22" fmla="*/ 8 w 82"/>
                <a:gd name="T23" fmla="*/ 132 h 208"/>
                <a:gd name="T24" fmla="*/ 4 w 82"/>
                <a:gd name="T25" fmla="*/ 162 h 208"/>
                <a:gd name="T26" fmla="*/ 0 w 82"/>
                <a:gd name="T27" fmla="*/ 174 h 208"/>
                <a:gd name="T28" fmla="*/ 0 w 82"/>
                <a:gd name="T29" fmla="*/ 176 h 208"/>
                <a:gd name="T30" fmla="*/ 2 w 82"/>
                <a:gd name="T31" fmla="*/ 178 h 208"/>
                <a:gd name="T32" fmla="*/ 8 w 82"/>
                <a:gd name="T33" fmla="*/ 186 h 208"/>
                <a:gd name="T34" fmla="*/ 24 w 82"/>
                <a:gd name="T35" fmla="*/ 200 h 208"/>
                <a:gd name="T36" fmla="*/ 50 w 82"/>
                <a:gd name="T37" fmla="*/ 208 h 208"/>
                <a:gd name="T38" fmla="*/ 46 w 82"/>
                <a:gd name="T39" fmla="*/ 192 h 208"/>
                <a:gd name="T40" fmla="*/ 20 w 82"/>
                <a:gd name="T41" fmla="*/ 166 h 208"/>
                <a:gd name="T42" fmla="*/ 14 w 82"/>
                <a:gd name="T43" fmla="*/ 148 h 208"/>
                <a:gd name="T44" fmla="*/ 18 w 82"/>
                <a:gd name="T45" fmla="*/ 128 h 208"/>
                <a:gd name="T46" fmla="*/ 22 w 82"/>
                <a:gd name="T47" fmla="*/ 108 h 208"/>
                <a:gd name="T48" fmla="*/ 24 w 82"/>
                <a:gd name="T49" fmla="*/ 90 h 208"/>
                <a:gd name="T50" fmla="*/ 26 w 82"/>
                <a:gd name="T51" fmla="*/ 86 h 208"/>
                <a:gd name="T52" fmla="*/ 28 w 82"/>
                <a:gd name="T53" fmla="*/ 82 h 208"/>
                <a:gd name="T54" fmla="*/ 32 w 82"/>
                <a:gd name="T55" fmla="*/ 84 h 208"/>
                <a:gd name="T56" fmla="*/ 34 w 82"/>
                <a:gd name="T57" fmla="*/ 90 h 208"/>
                <a:gd name="T58" fmla="*/ 42 w 82"/>
                <a:gd name="T59" fmla="*/ 110 h 208"/>
                <a:gd name="T60" fmla="*/ 48 w 82"/>
                <a:gd name="T61" fmla="*/ 112 h 208"/>
                <a:gd name="T62" fmla="*/ 48 w 82"/>
                <a:gd name="T63" fmla="*/ 92 h 208"/>
                <a:gd name="T64" fmla="*/ 56 w 82"/>
                <a:gd name="T65" fmla="*/ 82 h 208"/>
                <a:gd name="T66" fmla="*/ 64 w 82"/>
                <a:gd name="T67" fmla="*/ 80 h 208"/>
                <a:gd name="T68" fmla="*/ 74 w 82"/>
                <a:gd name="T69" fmla="*/ 82 h 208"/>
                <a:gd name="T70" fmla="*/ 82 w 82"/>
                <a:gd name="T71" fmla="*/ 82 h 208"/>
                <a:gd name="T72" fmla="*/ 82 w 82"/>
                <a:gd name="T73" fmla="*/ 74 h 208"/>
                <a:gd name="T74" fmla="*/ 80 w 82"/>
                <a:gd name="T75" fmla="*/ 62 h 208"/>
                <a:gd name="T76" fmla="*/ 80 w 82"/>
                <a:gd name="T77" fmla="*/ 58 h 208"/>
                <a:gd name="T78" fmla="*/ 74 w 82"/>
                <a:gd name="T79" fmla="*/ 46 h 208"/>
                <a:gd name="T80" fmla="*/ 64 w 82"/>
                <a:gd name="T81" fmla="*/ 34 h 208"/>
                <a:gd name="T82" fmla="*/ 60 w 82"/>
                <a:gd name="T83" fmla="*/ 32 h 208"/>
                <a:gd name="T84" fmla="*/ 54 w 82"/>
                <a:gd name="T85" fmla="*/ 30 h 208"/>
                <a:gd name="T86" fmla="*/ 50 w 82"/>
                <a:gd name="T87" fmla="*/ 32 h 208"/>
                <a:gd name="T88" fmla="*/ 44 w 82"/>
                <a:gd name="T89" fmla="*/ 36 h 208"/>
                <a:gd name="T90" fmla="*/ 38 w 82"/>
                <a:gd name="T91" fmla="*/ 36 h 208"/>
                <a:gd name="T92" fmla="*/ 38 w 82"/>
                <a:gd name="T93" fmla="*/ 34 h 208"/>
                <a:gd name="T94" fmla="*/ 40 w 82"/>
                <a:gd name="T95" fmla="*/ 28 h 208"/>
                <a:gd name="T96" fmla="*/ 42 w 82"/>
                <a:gd name="T97" fmla="*/ 18 h 208"/>
                <a:gd name="T98" fmla="*/ 40 w 82"/>
                <a:gd name="T99" fmla="*/ 10 h 208"/>
                <a:gd name="T100" fmla="*/ 30 w 82"/>
                <a:gd name="T101" fmla="*/ 10 h 208"/>
                <a:gd name="T102" fmla="*/ 28 w 82"/>
                <a:gd name="T103" fmla="*/ 4 h 208"/>
                <a:gd name="T104" fmla="*/ 24 w 82"/>
                <a:gd name="T105" fmla="*/ 0 h 208"/>
                <a:gd name="T106" fmla="*/ 20 w 82"/>
                <a:gd name="T107" fmla="*/ 0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82" h="208">
                  <a:moveTo>
                    <a:pt x="20" y="0"/>
                  </a:moveTo>
                  <a:lnTo>
                    <a:pt x="18" y="2"/>
                  </a:lnTo>
                  <a:lnTo>
                    <a:pt x="14" y="4"/>
                  </a:lnTo>
                  <a:lnTo>
                    <a:pt x="10" y="6"/>
                  </a:lnTo>
                  <a:lnTo>
                    <a:pt x="6" y="14"/>
                  </a:lnTo>
                  <a:lnTo>
                    <a:pt x="4" y="24"/>
                  </a:lnTo>
                  <a:lnTo>
                    <a:pt x="8" y="40"/>
                  </a:lnTo>
                  <a:lnTo>
                    <a:pt x="6" y="40"/>
                  </a:lnTo>
                  <a:lnTo>
                    <a:pt x="6" y="40"/>
                  </a:lnTo>
                  <a:lnTo>
                    <a:pt x="4" y="42"/>
                  </a:lnTo>
                  <a:lnTo>
                    <a:pt x="4" y="44"/>
                  </a:lnTo>
                  <a:lnTo>
                    <a:pt x="2" y="48"/>
                  </a:lnTo>
                  <a:lnTo>
                    <a:pt x="4" y="52"/>
                  </a:lnTo>
                  <a:lnTo>
                    <a:pt x="4" y="58"/>
                  </a:lnTo>
                  <a:lnTo>
                    <a:pt x="4" y="60"/>
                  </a:lnTo>
                  <a:lnTo>
                    <a:pt x="4" y="64"/>
                  </a:lnTo>
                  <a:lnTo>
                    <a:pt x="4" y="70"/>
                  </a:lnTo>
                  <a:lnTo>
                    <a:pt x="6" y="76"/>
                  </a:lnTo>
                  <a:lnTo>
                    <a:pt x="8" y="84"/>
                  </a:lnTo>
                  <a:lnTo>
                    <a:pt x="12" y="90"/>
                  </a:lnTo>
                  <a:lnTo>
                    <a:pt x="8" y="112"/>
                  </a:lnTo>
                  <a:lnTo>
                    <a:pt x="8" y="120"/>
                  </a:lnTo>
                  <a:lnTo>
                    <a:pt x="8" y="126"/>
                  </a:lnTo>
                  <a:lnTo>
                    <a:pt x="8" y="132"/>
                  </a:lnTo>
                  <a:lnTo>
                    <a:pt x="6" y="146"/>
                  </a:lnTo>
                  <a:lnTo>
                    <a:pt x="4" y="162"/>
                  </a:lnTo>
                  <a:lnTo>
                    <a:pt x="0" y="174"/>
                  </a:lnTo>
                  <a:lnTo>
                    <a:pt x="0" y="174"/>
                  </a:lnTo>
                  <a:lnTo>
                    <a:pt x="0" y="174"/>
                  </a:lnTo>
                  <a:lnTo>
                    <a:pt x="0" y="176"/>
                  </a:lnTo>
                  <a:lnTo>
                    <a:pt x="0" y="176"/>
                  </a:lnTo>
                  <a:lnTo>
                    <a:pt x="2" y="178"/>
                  </a:lnTo>
                  <a:lnTo>
                    <a:pt x="4" y="182"/>
                  </a:lnTo>
                  <a:lnTo>
                    <a:pt x="8" y="186"/>
                  </a:lnTo>
                  <a:lnTo>
                    <a:pt x="12" y="192"/>
                  </a:lnTo>
                  <a:lnTo>
                    <a:pt x="24" y="200"/>
                  </a:lnTo>
                  <a:lnTo>
                    <a:pt x="42" y="198"/>
                  </a:lnTo>
                  <a:lnTo>
                    <a:pt x="50" y="208"/>
                  </a:lnTo>
                  <a:lnTo>
                    <a:pt x="58" y="206"/>
                  </a:lnTo>
                  <a:lnTo>
                    <a:pt x="46" y="192"/>
                  </a:lnTo>
                  <a:lnTo>
                    <a:pt x="22" y="168"/>
                  </a:lnTo>
                  <a:lnTo>
                    <a:pt x="20" y="166"/>
                  </a:lnTo>
                  <a:lnTo>
                    <a:pt x="16" y="158"/>
                  </a:lnTo>
                  <a:lnTo>
                    <a:pt x="14" y="148"/>
                  </a:lnTo>
                  <a:lnTo>
                    <a:pt x="16" y="132"/>
                  </a:lnTo>
                  <a:lnTo>
                    <a:pt x="18" y="128"/>
                  </a:lnTo>
                  <a:lnTo>
                    <a:pt x="20" y="120"/>
                  </a:lnTo>
                  <a:lnTo>
                    <a:pt x="22" y="108"/>
                  </a:lnTo>
                  <a:lnTo>
                    <a:pt x="24" y="98"/>
                  </a:lnTo>
                  <a:lnTo>
                    <a:pt x="24" y="90"/>
                  </a:lnTo>
                  <a:lnTo>
                    <a:pt x="26" y="88"/>
                  </a:lnTo>
                  <a:lnTo>
                    <a:pt x="26" y="86"/>
                  </a:lnTo>
                  <a:lnTo>
                    <a:pt x="26" y="84"/>
                  </a:lnTo>
                  <a:lnTo>
                    <a:pt x="28" y="82"/>
                  </a:lnTo>
                  <a:lnTo>
                    <a:pt x="32" y="82"/>
                  </a:lnTo>
                  <a:lnTo>
                    <a:pt x="32" y="84"/>
                  </a:lnTo>
                  <a:lnTo>
                    <a:pt x="32" y="86"/>
                  </a:lnTo>
                  <a:lnTo>
                    <a:pt x="34" y="90"/>
                  </a:lnTo>
                  <a:lnTo>
                    <a:pt x="34" y="94"/>
                  </a:lnTo>
                  <a:lnTo>
                    <a:pt x="42" y="110"/>
                  </a:lnTo>
                  <a:lnTo>
                    <a:pt x="48" y="116"/>
                  </a:lnTo>
                  <a:lnTo>
                    <a:pt x="48" y="112"/>
                  </a:lnTo>
                  <a:lnTo>
                    <a:pt x="46" y="102"/>
                  </a:lnTo>
                  <a:lnTo>
                    <a:pt x="48" y="92"/>
                  </a:lnTo>
                  <a:lnTo>
                    <a:pt x="56" y="84"/>
                  </a:lnTo>
                  <a:lnTo>
                    <a:pt x="56" y="82"/>
                  </a:lnTo>
                  <a:lnTo>
                    <a:pt x="60" y="82"/>
                  </a:lnTo>
                  <a:lnTo>
                    <a:pt x="64" y="80"/>
                  </a:lnTo>
                  <a:lnTo>
                    <a:pt x="68" y="80"/>
                  </a:lnTo>
                  <a:lnTo>
                    <a:pt x="74" y="82"/>
                  </a:lnTo>
                  <a:lnTo>
                    <a:pt x="80" y="84"/>
                  </a:lnTo>
                  <a:lnTo>
                    <a:pt x="82" y="82"/>
                  </a:lnTo>
                  <a:lnTo>
                    <a:pt x="82" y="78"/>
                  </a:lnTo>
                  <a:lnTo>
                    <a:pt x="82" y="74"/>
                  </a:lnTo>
                  <a:lnTo>
                    <a:pt x="82" y="68"/>
                  </a:lnTo>
                  <a:lnTo>
                    <a:pt x="80" y="62"/>
                  </a:lnTo>
                  <a:lnTo>
                    <a:pt x="80" y="60"/>
                  </a:lnTo>
                  <a:lnTo>
                    <a:pt x="80" y="58"/>
                  </a:lnTo>
                  <a:lnTo>
                    <a:pt x="78" y="52"/>
                  </a:lnTo>
                  <a:lnTo>
                    <a:pt x="74" y="46"/>
                  </a:lnTo>
                  <a:lnTo>
                    <a:pt x="70" y="40"/>
                  </a:lnTo>
                  <a:lnTo>
                    <a:pt x="64" y="34"/>
                  </a:lnTo>
                  <a:lnTo>
                    <a:pt x="62" y="32"/>
                  </a:lnTo>
                  <a:lnTo>
                    <a:pt x="60" y="32"/>
                  </a:lnTo>
                  <a:lnTo>
                    <a:pt x="58" y="30"/>
                  </a:lnTo>
                  <a:lnTo>
                    <a:pt x="54" y="30"/>
                  </a:lnTo>
                  <a:lnTo>
                    <a:pt x="52" y="30"/>
                  </a:lnTo>
                  <a:lnTo>
                    <a:pt x="50" y="32"/>
                  </a:lnTo>
                  <a:lnTo>
                    <a:pt x="46" y="34"/>
                  </a:lnTo>
                  <a:lnTo>
                    <a:pt x="44" y="36"/>
                  </a:lnTo>
                  <a:lnTo>
                    <a:pt x="40" y="36"/>
                  </a:lnTo>
                  <a:lnTo>
                    <a:pt x="38" y="36"/>
                  </a:lnTo>
                  <a:lnTo>
                    <a:pt x="38" y="34"/>
                  </a:lnTo>
                  <a:lnTo>
                    <a:pt x="38" y="34"/>
                  </a:lnTo>
                  <a:lnTo>
                    <a:pt x="40" y="32"/>
                  </a:lnTo>
                  <a:lnTo>
                    <a:pt x="40" y="28"/>
                  </a:lnTo>
                  <a:lnTo>
                    <a:pt x="42" y="22"/>
                  </a:lnTo>
                  <a:lnTo>
                    <a:pt x="42" y="18"/>
                  </a:lnTo>
                  <a:lnTo>
                    <a:pt x="42" y="14"/>
                  </a:lnTo>
                  <a:lnTo>
                    <a:pt x="40" y="10"/>
                  </a:lnTo>
                  <a:lnTo>
                    <a:pt x="30" y="10"/>
                  </a:lnTo>
                  <a:lnTo>
                    <a:pt x="30" y="10"/>
                  </a:lnTo>
                  <a:lnTo>
                    <a:pt x="30" y="6"/>
                  </a:lnTo>
                  <a:lnTo>
                    <a:pt x="28" y="4"/>
                  </a:lnTo>
                  <a:lnTo>
                    <a:pt x="28" y="2"/>
                  </a:lnTo>
                  <a:lnTo>
                    <a:pt x="24" y="0"/>
                  </a:lnTo>
                  <a:lnTo>
                    <a:pt x="22" y="0"/>
                  </a:lnTo>
                  <a:lnTo>
                    <a:pt x="20" y="0"/>
                  </a:lnTo>
                </a:path>
              </a:pathLst>
            </a:custGeom>
            <a:grpFill/>
            <a:ln w="3175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8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5" name="Freeform 205"/>
            <p:cNvSpPr/>
            <p:nvPr/>
          </p:nvSpPr>
          <p:spPr bwMode="gray">
            <a:xfrm>
              <a:off x="1957" y="2734"/>
              <a:ext cx="70" cy="38"/>
            </a:xfrm>
            <a:custGeom>
              <a:avLst/>
              <a:gdLst>
                <a:gd name="T0" fmla="*/ 58 w 70"/>
                <a:gd name="T1" fmla="*/ 38 h 38"/>
                <a:gd name="T2" fmla="*/ 34 w 70"/>
                <a:gd name="T3" fmla="*/ 36 h 38"/>
                <a:gd name="T4" fmla="*/ 34 w 70"/>
                <a:gd name="T5" fmla="*/ 36 h 38"/>
                <a:gd name="T6" fmla="*/ 30 w 70"/>
                <a:gd name="T7" fmla="*/ 36 h 38"/>
                <a:gd name="T8" fmla="*/ 26 w 70"/>
                <a:gd name="T9" fmla="*/ 36 h 38"/>
                <a:gd name="T10" fmla="*/ 18 w 70"/>
                <a:gd name="T11" fmla="*/ 36 h 38"/>
                <a:gd name="T12" fmla="*/ 10 w 70"/>
                <a:gd name="T13" fmla="*/ 38 h 38"/>
                <a:gd name="T14" fmla="*/ 8 w 70"/>
                <a:gd name="T15" fmla="*/ 38 h 38"/>
                <a:gd name="T16" fmla="*/ 8 w 70"/>
                <a:gd name="T17" fmla="*/ 38 h 38"/>
                <a:gd name="T18" fmla="*/ 4 w 70"/>
                <a:gd name="T19" fmla="*/ 38 h 38"/>
                <a:gd name="T20" fmla="*/ 2 w 70"/>
                <a:gd name="T21" fmla="*/ 38 h 38"/>
                <a:gd name="T22" fmla="*/ 0 w 70"/>
                <a:gd name="T23" fmla="*/ 36 h 38"/>
                <a:gd name="T24" fmla="*/ 0 w 70"/>
                <a:gd name="T25" fmla="*/ 34 h 38"/>
                <a:gd name="T26" fmla="*/ 0 w 70"/>
                <a:gd name="T27" fmla="*/ 32 h 38"/>
                <a:gd name="T28" fmla="*/ 4 w 70"/>
                <a:gd name="T29" fmla="*/ 16 h 38"/>
                <a:gd name="T30" fmla="*/ 4 w 70"/>
                <a:gd name="T31" fmla="*/ 16 h 38"/>
                <a:gd name="T32" fmla="*/ 8 w 70"/>
                <a:gd name="T33" fmla="*/ 14 h 38"/>
                <a:gd name="T34" fmla="*/ 10 w 70"/>
                <a:gd name="T35" fmla="*/ 10 h 38"/>
                <a:gd name="T36" fmla="*/ 16 w 70"/>
                <a:gd name="T37" fmla="*/ 6 h 38"/>
                <a:gd name="T38" fmla="*/ 20 w 70"/>
                <a:gd name="T39" fmla="*/ 4 h 38"/>
                <a:gd name="T40" fmla="*/ 26 w 70"/>
                <a:gd name="T41" fmla="*/ 2 h 38"/>
                <a:gd name="T42" fmla="*/ 32 w 70"/>
                <a:gd name="T43" fmla="*/ 0 h 38"/>
                <a:gd name="T44" fmla="*/ 50 w 70"/>
                <a:gd name="T45" fmla="*/ 2 h 38"/>
                <a:gd name="T46" fmla="*/ 64 w 70"/>
                <a:gd name="T47" fmla="*/ 4 h 38"/>
                <a:gd name="T48" fmla="*/ 70 w 70"/>
                <a:gd name="T49" fmla="*/ 12 h 38"/>
                <a:gd name="T50" fmla="*/ 58 w 70"/>
                <a:gd name="T51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70" h="38">
                  <a:moveTo>
                    <a:pt x="58" y="38"/>
                  </a:moveTo>
                  <a:lnTo>
                    <a:pt x="34" y="36"/>
                  </a:lnTo>
                  <a:lnTo>
                    <a:pt x="34" y="36"/>
                  </a:lnTo>
                  <a:lnTo>
                    <a:pt x="30" y="36"/>
                  </a:lnTo>
                  <a:lnTo>
                    <a:pt x="26" y="36"/>
                  </a:lnTo>
                  <a:lnTo>
                    <a:pt x="18" y="36"/>
                  </a:lnTo>
                  <a:lnTo>
                    <a:pt x="10" y="38"/>
                  </a:lnTo>
                  <a:lnTo>
                    <a:pt x="8" y="38"/>
                  </a:lnTo>
                  <a:lnTo>
                    <a:pt x="8" y="38"/>
                  </a:lnTo>
                  <a:lnTo>
                    <a:pt x="4" y="38"/>
                  </a:lnTo>
                  <a:lnTo>
                    <a:pt x="2" y="38"/>
                  </a:lnTo>
                  <a:lnTo>
                    <a:pt x="0" y="36"/>
                  </a:lnTo>
                  <a:lnTo>
                    <a:pt x="0" y="34"/>
                  </a:lnTo>
                  <a:lnTo>
                    <a:pt x="0" y="32"/>
                  </a:lnTo>
                  <a:lnTo>
                    <a:pt x="4" y="16"/>
                  </a:lnTo>
                  <a:lnTo>
                    <a:pt x="4" y="16"/>
                  </a:lnTo>
                  <a:lnTo>
                    <a:pt x="8" y="14"/>
                  </a:lnTo>
                  <a:lnTo>
                    <a:pt x="10" y="10"/>
                  </a:lnTo>
                  <a:lnTo>
                    <a:pt x="16" y="6"/>
                  </a:lnTo>
                  <a:lnTo>
                    <a:pt x="20" y="4"/>
                  </a:lnTo>
                  <a:lnTo>
                    <a:pt x="26" y="2"/>
                  </a:lnTo>
                  <a:lnTo>
                    <a:pt x="32" y="0"/>
                  </a:lnTo>
                  <a:lnTo>
                    <a:pt x="50" y="2"/>
                  </a:lnTo>
                  <a:lnTo>
                    <a:pt x="64" y="4"/>
                  </a:lnTo>
                  <a:lnTo>
                    <a:pt x="70" y="12"/>
                  </a:lnTo>
                  <a:lnTo>
                    <a:pt x="58" y="38"/>
                  </a:lnTo>
                </a:path>
              </a:pathLst>
            </a:custGeom>
            <a:grpFill/>
            <a:ln w="3175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8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6" name="Freeform 206"/>
            <p:cNvSpPr/>
            <p:nvPr/>
          </p:nvSpPr>
          <p:spPr bwMode="gray">
            <a:xfrm>
              <a:off x="1855" y="2712"/>
              <a:ext cx="98" cy="52"/>
            </a:xfrm>
            <a:custGeom>
              <a:avLst/>
              <a:gdLst>
                <a:gd name="T0" fmla="*/ 8 w 98"/>
                <a:gd name="T1" fmla="*/ 0 h 52"/>
                <a:gd name="T2" fmla="*/ 8 w 98"/>
                <a:gd name="T3" fmla="*/ 0 h 52"/>
                <a:gd name="T4" fmla="*/ 6 w 98"/>
                <a:gd name="T5" fmla="*/ 2 h 52"/>
                <a:gd name="T6" fmla="*/ 4 w 98"/>
                <a:gd name="T7" fmla="*/ 4 h 52"/>
                <a:gd name="T8" fmla="*/ 2 w 98"/>
                <a:gd name="T9" fmla="*/ 6 h 52"/>
                <a:gd name="T10" fmla="*/ 0 w 98"/>
                <a:gd name="T11" fmla="*/ 10 h 52"/>
                <a:gd name="T12" fmla="*/ 0 w 98"/>
                <a:gd name="T13" fmla="*/ 12 h 52"/>
                <a:gd name="T14" fmla="*/ 2 w 98"/>
                <a:gd name="T15" fmla="*/ 16 h 52"/>
                <a:gd name="T16" fmla="*/ 8 w 98"/>
                <a:gd name="T17" fmla="*/ 20 h 52"/>
                <a:gd name="T18" fmla="*/ 8 w 98"/>
                <a:gd name="T19" fmla="*/ 20 h 52"/>
                <a:gd name="T20" fmla="*/ 8 w 98"/>
                <a:gd name="T21" fmla="*/ 22 h 52"/>
                <a:gd name="T22" fmla="*/ 10 w 98"/>
                <a:gd name="T23" fmla="*/ 22 h 52"/>
                <a:gd name="T24" fmla="*/ 10 w 98"/>
                <a:gd name="T25" fmla="*/ 24 h 52"/>
                <a:gd name="T26" fmla="*/ 14 w 98"/>
                <a:gd name="T27" fmla="*/ 28 h 52"/>
                <a:gd name="T28" fmla="*/ 18 w 98"/>
                <a:gd name="T29" fmla="*/ 32 h 52"/>
                <a:gd name="T30" fmla="*/ 26 w 98"/>
                <a:gd name="T31" fmla="*/ 36 h 52"/>
                <a:gd name="T32" fmla="*/ 42 w 98"/>
                <a:gd name="T33" fmla="*/ 42 h 52"/>
                <a:gd name="T34" fmla="*/ 64 w 98"/>
                <a:gd name="T35" fmla="*/ 48 h 52"/>
                <a:gd name="T36" fmla="*/ 96 w 98"/>
                <a:gd name="T37" fmla="*/ 52 h 52"/>
                <a:gd name="T38" fmla="*/ 98 w 98"/>
                <a:gd name="T39" fmla="*/ 34 h 52"/>
                <a:gd name="T40" fmla="*/ 82 w 98"/>
                <a:gd name="T41" fmla="*/ 32 h 52"/>
                <a:gd name="T42" fmla="*/ 36 w 98"/>
                <a:gd name="T43" fmla="*/ 22 h 52"/>
                <a:gd name="T44" fmla="*/ 24 w 98"/>
                <a:gd name="T45" fmla="*/ 12 h 52"/>
                <a:gd name="T46" fmla="*/ 8 w 98"/>
                <a:gd name="T47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98" h="52">
                  <a:moveTo>
                    <a:pt x="8" y="0"/>
                  </a:moveTo>
                  <a:lnTo>
                    <a:pt x="8" y="0"/>
                  </a:lnTo>
                  <a:lnTo>
                    <a:pt x="6" y="2"/>
                  </a:lnTo>
                  <a:lnTo>
                    <a:pt x="4" y="4"/>
                  </a:lnTo>
                  <a:lnTo>
                    <a:pt x="2" y="6"/>
                  </a:lnTo>
                  <a:lnTo>
                    <a:pt x="0" y="10"/>
                  </a:lnTo>
                  <a:lnTo>
                    <a:pt x="0" y="12"/>
                  </a:lnTo>
                  <a:lnTo>
                    <a:pt x="2" y="16"/>
                  </a:lnTo>
                  <a:lnTo>
                    <a:pt x="8" y="20"/>
                  </a:lnTo>
                  <a:lnTo>
                    <a:pt x="8" y="20"/>
                  </a:lnTo>
                  <a:lnTo>
                    <a:pt x="8" y="22"/>
                  </a:lnTo>
                  <a:lnTo>
                    <a:pt x="10" y="22"/>
                  </a:lnTo>
                  <a:lnTo>
                    <a:pt x="10" y="24"/>
                  </a:lnTo>
                  <a:lnTo>
                    <a:pt x="14" y="28"/>
                  </a:lnTo>
                  <a:lnTo>
                    <a:pt x="18" y="32"/>
                  </a:lnTo>
                  <a:lnTo>
                    <a:pt x="26" y="36"/>
                  </a:lnTo>
                  <a:lnTo>
                    <a:pt x="42" y="42"/>
                  </a:lnTo>
                  <a:lnTo>
                    <a:pt x="64" y="48"/>
                  </a:lnTo>
                  <a:lnTo>
                    <a:pt x="96" y="52"/>
                  </a:lnTo>
                  <a:lnTo>
                    <a:pt x="98" y="34"/>
                  </a:lnTo>
                  <a:lnTo>
                    <a:pt x="82" y="32"/>
                  </a:lnTo>
                  <a:lnTo>
                    <a:pt x="36" y="22"/>
                  </a:lnTo>
                  <a:lnTo>
                    <a:pt x="24" y="12"/>
                  </a:lnTo>
                  <a:lnTo>
                    <a:pt x="8" y="0"/>
                  </a:lnTo>
                </a:path>
              </a:pathLst>
            </a:custGeom>
            <a:grpFill/>
            <a:ln w="3175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8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7" name="Freeform 207"/>
            <p:cNvSpPr/>
            <p:nvPr/>
          </p:nvSpPr>
          <p:spPr bwMode="gray">
            <a:xfrm>
              <a:off x="1697" y="2634"/>
              <a:ext cx="378" cy="372"/>
            </a:xfrm>
            <a:custGeom>
              <a:avLst/>
              <a:gdLst>
                <a:gd name="T0" fmla="*/ 262 w 378"/>
                <a:gd name="T1" fmla="*/ 126 h 372"/>
                <a:gd name="T2" fmla="*/ 264 w 378"/>
                <a:gd name="T3" fmla="*/ 110 h 372"/>
                <a:gd name="T4" fmla="*/ 256 w 378"/>
                <a:gd name="T5" fmla="*/ 114 h 372"/>
                <a:gd name="T6" fmla="*/ 254 w 378"/>
                <a:gd name="T7" fmla="*/ 130 h 372"/>
                <a:gd name="T8" fmla="*/ 192 w 378"/>
                <a:gd name="T9" fmla="*/ 116 h 372"/>
                <a:gd name="T10" fmla="*/ 168 w 378"/>
                <a:gd name="T11" fmla="*/ 98 h 372"/>
                <a:gd name="T12" fmla="*/ 162 w 378"/>
                <a:gd name="T13" fmla="*/ 82 h 372"/>
                <a:gd name="T14" fmla="*/ 160 w 378"/>
                <a:gd name="T15" fmla="*/ 58 h 372"/>
                <a:gd name="T16" fmla="*/ 174 w 378"/>
                <a:gd name="T17" fmla="*/ 40 h 372"/>
                <a:gd name="T18" fmla="*/ 170 w 378"/>
                <a:gd name="T19" fmla="*/ 6 h 372"/>
                <a:gd name="T20" fmla="*/ 152 w 378"/>
                <a:gd name="T21" fmla="*/ 0 h 372"/>
                <a:gd name="T22" fmla="*/ 140 w 378"/>
                <a:gd name="T23" fmla="*/ 8 h 372"/>
                <a:gd name="T24" fmla="*/ 110 w 378"/>
                <a:gd name="T25" fmla="*/ 18 h 372"/>
                <a:gd name="T26" fmla="*/ 112 w 378"/>
                <a:gd name="T27" fmla="*/ 28 h 372"/>
                <a:gd name="T28" fmla="*/ 124 w 378"/>
                <a:gd name="T29" fmla="*/ 34 h 372"/>
                <a:gd name="T30" fmla="*/ 108 w 378"/>
                <a:gd name="T31" fmla="*/ 36 h 372"/>
                <a:gd name="T32" fmla="*/ 96 w 378"/>
                <a:gd name="T33" fmla="*/ 48 h 372"/>
                <a:gd name="T34" fmla="*/ 88 w 378"/>
                <a:gd name="T35" fmla="*/ 60 h 372"/>
                <a:gd name="T36" fmla="*/ 58 w 378"/>
                <a:gd name="T37" fmla="*/ 84 h 372"/>
                <a:gd name="T38" fmla="*/ 48 w 378"/>
                <a:gd name="T39" fmla="*/ 126 h 372"/>
                <a:gd name="T40" fmla="*/ 18 w 378"/>
                <a:gd name="T41" fmla="*/ 148 h 372"/>
                <a:gd name="T42" fmla="*/ 12 w 378"/>
                <a:gd name="T43" fmla="*/ 170 h 372"/>
                <a:gd name="T44" fmla="*/ 32 w 378"/>
                <a:gd name="T45" fmla="*/ 166 h 372"/>
                <a:gd name="T46" fmla="*/ 32 w 378"/>
                <a:gd name="T47" fmla="*/ 176 h 372"/>
                <a:gd name="T48" fmla="*/ 16 w 378"/>
                <a:gd name="T49" fmla="*/ 192 h 372"/>
                <a:gd name="T50" fmla="*/ 38 w 378"/>
                <a:gd name="T51" fmla="*/ 214 h 372"/>
                <a:gd name="T52" fmla="*/ 50 w 378"/>
                <a:gd name="T53" fmla="*/ 206 h 372"/>
                <a:gd name="T54" fmla="*/ 58 w 378"/>
                <a:gd name="T55" fmla="*/ 194 h 372"/>
                <a:gd name="T56" fmla="*/ 56 w 378"/>
                <a:gd name="T57" fmla="*/ 210 h 372"/>
                <a:gd name="T58" fmla="*/ 76 w 378"/>
                <a:gd name="T59" fmla="*/ 308 h 372"/>
                <a:gd name="T60" fmla="*/ 102 w 378"/>
                <a:gd name="T61" fmla="*/ 352 h 372"/>
                <a:gd name="T62" fmla="*/ 114 w 378"/>
                <a:gd name="T63" fmla="*/ 370 h 372"/>
                <a:gd name="T64" fmla="*/ 132 w 378"/>
                <a:gd name="T65" fmla="*/ 370 h 372"/>
                <a:gd name="T66" fmla="*/ 134 w 378"/>
                <a:gd name="T67" fmla="*/ 362 h 372"/>
                <a:gd name="T68" fmla="*/ 146 w 378"/>
                <a:gd name="T69" fmla="*/ 348 h 372"/>
                <a:gd name="T70" fmla="*/ 160 w 378"/>
                <a:gd name="T71" fmla="*/ 318 h 372"/>
                <a:gd name="T72" fmla="*/ 162 w 378"/>
                <a:gd name="T73" fmla="*/ 280 h 372"/>
                <a:gd name="T74" fmla="*/ 182 w 378"/>
                <a:gd name="T75" fmla="*/ 268 h 372"/>
                <a:gd name="T76" fmla="*/ 224 w 378"/>
                <a:gd name="T77" fmla="*/ 232 h 372"/>
                <a:gd name="T78" fmla="*/ 248 w 378"/>
                <a:gd name="T79" fmla="*/ 202 h 372"/>
                <a:gd name="T80" fmla="*/ 262 w 378"/>
                <a:gd name="T81" fmla="*/ 194 h 372"/>
                <a:gd name="T82" fmla="*/ 266 w 378"/>
                <a:gd name="T83" fmla="*/ 176 h 372"/>
                <a:gd name="T84" fmla="*/ 266 w 378"/>
                <a:gd name="T85" fmla="*/ 160 h 372"/>
                <a:gd name="T86" fmla="*/ 282 w 378"/>
                <a:gd name="T87" fmla="*/ 150 h 372"/>
                <a:gd name="T88" fmla="*/ 294 w 378"/>
                <a:gd name="T89" fmla="*/ 156 h 372"/>
                <a:gd name="T90" fmla="*/ 304 w 378"/>
                <a:gd name="T91" fmla="*/ 170 h 372"/>
                <a:gd name="T92" fmla="*/ 312 w 378"/>
                <a:gd name="T93" fmla="*/ 164 h 372"/>
                <a:gd name="T94" fmla="*/ 318 w 378"/>
                <a:gd name="T95" fmla="*/ 182 h 372"/>
                <a:gd name="T96" fmla="*/ 324 w 378"/>
                <a:gd name="T97" fmla="*/ 184 h 372"/>
                <a:gd name="T98" fmla="*/ 322 w 378"/>
                <a:gd name="T99" fmla="*/ 168 h 372"/>
                <a:gd name="T100" fmla="*/ 336 w 378"/>
                <a:gd name="T101" fmla="*/ 168 h 372"/>
                <a:gd name="T102" fmla="*/ 346 w 378"/>
                <a:gd name="T103" fmla="*/ 152 h 372"/>
                <a:gd name="T104" fmla="*/ 370 w 378"/>
                <a:gd name="T105" fmla="*/ 130 h 372"/>
                <a:gd name="T106" fmla="*/ 378 w 378"/>
                <a:gd name="T107" fmla="*/ 114 h 372"/>
                <a:gd name="T108" fmla="*/ 344 w 378"/>
                <a:gd name="T109" fmla="*/ 114 h 372"/>
                <a:gd name="T110" fmla="*/ 322 w 378"/>
                <a:gd name="T111" fmla="*/ 130 h 372"/>
                <a:gd name="T112" fmla="*/ 306 w 378"/>
                <a:gd name="T113" fmla="*/ 136 h 372"/>
                <a:gd name="T114" fmla="*/ 282 w 378"/>
                <a:gd name="T115" fmla="*/ 136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78" h="372">
                  <a:moveTo>
                    <a:pt x="264" y="138"/>
                  </a:moveTo>
                  <a:lnTo>
                    <a:pt x="262" y="136"/>
                  </a:lnTo>
                  <a:lnTo>
                    <a:pt x="260" y="134"/>
                  </a:lnTo>
                  <a:lnTo>
                    <a:pt x="260" y="130"/>
                  </a:lnTo>
                  <a:lnTo>
                    <a:pt x="262" y="128"/>
                  </a:lnTo>
                  <a:lnTo>
                    <a:pt x="262" y="126"/>
                  </a:lnTo>
                  <a:lnTo>
                    <a:pt x="262" y="126"/>
                  </a:lnTo>
                  <a:lnTo>
                    <a:pt x="262" y="122"/>
                  </a:lnTo>
                  <a:lnTo>
                    <a:pt x="264" y="118"/>
                  </a:lnTo>
                  <a:lnTo>
                    <a:pt x="264" y="114"/>
                  </a:lnTo>
                  <a:lnTo>
                    <a:pt x="264" y="114"/>
                  </a:lnTo>
                  <a:lnTo>
                    <a:pt x="264" y="110"/>
                  </a:lnTo>
                  <a:lnTo>
                    <a:pt x="262" y="110"/>
                  </a:lnTo>
                  <a:lnTo>
                    <a:pt x="260" y="110"/>
                  </a:lnTo>
                  <a:lnTo>
                    <a:pt x="258" y="110"/>
                  </a:lnTo>
                  <a:lnTo>
                    <a:pt x="258" y="112"/>
                  </a:lnTo>
                  <a:lnTo>
                    <a:pt x="256" y="112"/>
                  </a:lnTo>
                  <a:lnTo>
                    <a:pt x="256" y="114"/>
                  </a:lnTo>
                  <a:lnTo>
                    <a:pt x="256" y="116"/>
                  </a:lnTo>
                  <a:lnTo>
                    <a:pt x="256" y="120"/>
                  </a:lnTo>
                  <a:lnTo>
                    <a:pt x="254" y="122"/>
                  </a:lnTo>
                  <a:lnTo>
                    <a:pt x="254" y="126"/>
                  </a:lnTo>
                  <a:lnTo>
                    <a:pt x="254" y="128"/>
                  </a:lnTo>
                  <a:lnTo>
                    <a:pt x="254" y="130"/>
                  </a:lnTo>
                  <a:lnTo>
                    <a:pt x="254" y="130"/>
                  </a:lnTo>
                  <a:lnTo>
                    <a:pt x="226" y="126"/>
                  </a:lnTo>
                  <a:lnTo>
                    <a:pt x="218" y="122"/>
                  </a:lnTo>
                  <a:lnTo>
                    <a:pt x="206" y="120"/>
                  </a:lnTo>
                  <a:lnTo>
                    <a:pt x="196" y="118"/>
                  </a:lnTo>
                  <a:lnTo>
                    <a:pt x="192" y="116"/>
                  </a:lnTo>
                  <a:lnTo>
                    <a:pt x="186" y="114"/>
                  </a:lnTo>
                  <a:lnTo>
                    <a:pt x="180" y="112"/>
                  </a:lnTo>
                  <a:lnTo>
                    <a:pt x="176" y="108"/>
                  </a:lnTo>
                  <a:lnTo>
                    <a:pt x="172" y="104"/>
                  </a:lnTo>
                  <a:lnTo>
                    <a:pt x="168" y="102"/>
                  </a:lnTo>
                  <a:lnTo>
                    <a:pt x="168" y="98"/>
                  </a:lnTo>
                  <a:lnTo>
                    <a:pt x="166" y="98"/>
                  </a:lnTo>
                  <a:lnTo>
                    <a:pt x="162" y="94"/>
                  </a:lnTo>
                  <a:lnTo>
                    <a:pt x="160" y="90"/>
                  </a:lnTo>
                  <a:lnTo>
                    <a:pt x="158" y="88"/>
                  </a:lnTo>
                  <a:lnTo>
                    <a:pt x="160" y="84"/>
                  </a:lnTo>
                  <a:lnTo>
                    <a:pt x="162" y="82"/>
                  </a:lnTo>
                  <a:lnTo>
                    <a:pt x="164" y="80"/>
                  </a:lnTo>
                  <a:lnTo>
                    <a:pt x="166" y="78"/>
                  </a:lnTo>
                  <a:lnTo>
                    <a:pt x="166" y="78"/>
                  </a:lnTo>
                  <a:lnTo>
                    <a:pt x="162" y="72"/>
                  </a:lnTo>
                  <a:lnTo>
                    <a:pt x="160" y="64"/>
                  </a:lnTo>
                  <a:lnTo>
                    <a:pt x="160" y="58"/>
                  </a:lnTo>
                  <a:lnTo>
                    <a:pt x="162" y="52"/>
                  </a:lnTo>
                  <a:lnTo>
                    <a:pt x="164" y="48"/>
                  </a:lnTo>
                  <a:lnTo>
                    <a:pt x="166" y="44"/>
                  </a:lnTo>
                  <a:lnTo>
                    <a:pt x="170" y="42"/>
                  </a:lnTo>
                  <a:lnTo>
                    <a:pt x="172" y="40"/>
                  </a:lnTo>
                  <a:lnTo>
                    <a:pt x="174" y="40"/>
                  </a:lnTo>
                  <a:lnTo>
                    <a:pt x="168" y="28"/>
                  </a:lnTo>
                  <a:lnTo>
                    <a:pt x="174" y="22"/>
                  </a:lnTo>
                  <a:lnTo>
                    <a:pt x="172" y="20"/>
                  </a:lnTo>
                  <a:lnTo>
                    <a:pt x="170" y="14"/>
                  </a:lnTo>
                  <a:lnTo>
                    <a:pt x="170" y="10"/>
                  </a:lnTo>
                  <a:lnTo>
                    <a:pt x="170" y="6"/>
                  </a:lnTo>
                  <a:lnTo>
                    <a:pt x="168" y="6"/>
                  </a:lnTo>
                  <a:lnTo>
                    <a:pt x="168" y="2"/>
                  </a:lnTo>
                  <a:lnTo>
                    <a:pt x="164" y="0"/>
                  </a:lnTo>
                  <a:lnTo>
                    <a:pt x="160" y="0"/>
                  </a:lnTo>
                  <a:lnTo>
                    <a:pt x="156" y="0"/>
                  </a:lnTo>
                  <a:lnTo>
                    <a:pt x="152" y="0"/>
                  </a:lnTo>
                  <a:lnTo>
                    <a:pt x="150" y="0"/>
                  </a:lnTo>
                  <a:lnTo>
                    <a:pt x="146" y="2"/>
                  </a:lnTo>
                  <a:lnTo>
                    <a:pt x="146" y="2"/>
                  </a:lnTo>
                  <a:lnTo>
                    <a:pt x="144" y="2"/>
                  </a:lnTo>
                  <a:lnTo>
                    <a:pt x="140" y="6"/>
                  </a:lnTo>
                  <a:lnTo>
                    <a:pt x="140" y="8"/>
                  </a:lnTo>
                  <a:lnTo>
                    <a:pt x="138" y="12"/>
                  </a:lnTo>
                  <a:lnTo>
                    <a:pt x="138" y="12"/>
                  </a:lnTo>
                  <a:lnTo>
                    <a:pt x="126" y="14"/>
                  </a:lnTo>
                  <a:lnTo>
                    <a:pt x="120" y="14"/>
                  </a:lnTo>
                  <a:lnTo>
                    <a:pt x="114" y="16"/>
                  </a:lnTo>
                  <a:lnTo>
                    <a:pt x="110" y="18"/>
                  </a:lnTo>
                  <a:lnTo>
                    <a:pt x="108" y="20"/>
                  </a:lnTo>
                  <a:lnTo>
                    <a:pt x="106" y="22"/>
                  </a:lnTo>
                  <a:lnTo>
                    <a:pt x="106" y="24"/>
                  </a:lnTo>
                  <a:lnTo>
                    <a:pt x="106" y="26"/>
                  </a:lnTo>
                  <a:lnTo>
                    <a:pt x="108" y="26"/>
                  </a:lnTo>
                  <a:lnTo>
                    <a:pt x="112" y="28"/>
                  </a:lnTo>
                  <a:lnTo>
                    <a:pt x="114" y="28"/>
                  </a:lnTo>
                  <a:lnTo>
                    <a:pt x="116" y="28"/>
                  </a:lnTo>
                  <a:lnTo>
                    <a:pt x="118" y="28"/>
                  </a:lnTo>
                  <a:lnTo>
                    <a:pt x="120" y="30"/>
                  </a:lnTo>
                  <a:lnTo>
                    <a:pt x="124" y="32"/>
                  </a:lnTo>
                  <a:lnTo>
                    <a:pt x="124" y="34"/>
                  </a:lnTo>
                  <a:lnTo>
                    <a:pt x="124" y="36"/>
                  </a:lnTo>
                  <a:lnTo>
                    <a:pt x="124" y="38"/>
                  </a:lnTo>
                  <a:lnTo>
                    <a:pt x="122" y="36"/>
                  </a:lnTo>
                  <a:lnTo>
                    <a:pt x="118" y="36"/>
                  </a:lnTo>
                  <a:lnTo>
                    <a:pt x="114" y="36"/>
                  </a:lnTo>
                  <a:lnTo>
                    <a:pt x="108" y="36"/>
                  </a:lnTo>
                  <a:lnTo>
                    <a:pt x="106" y="38"/>
                  </a:lnTo>
                  <a:lnTo>
                    <a:pt x="102" y="38"/>
                  </a:lnTo>
                  <a:lnTo>
                    <a:pt x="102" y="38"/>
                  </a:lnTo>
                  <a:lnTo>
                    <a:pt x="98" y="40"/>
                  </a:lnTo>
                  <a:lnTo>
                    <a:pt x="96" y="44"/>
                  </a:lnTo>
                  <a:lnTo>
                    <a:pt x="96" y="48"/>
                  </a:lnTo>
                  <a:lnTo>
                    <a:pt x="96" y="50"/>
                  </a:lnTo>
                  <a:lnTo>
                    <a:pt x="96" y="52"/>
                  </a:lnTo>
                  <a:lnTo>
                    <a:pt x="96" y="54"/>
                  </a:lnTo>
                  <a:lnTo>
                    <a:pt x="90" y="54"/>
                  </a:lnTo>
                  <a:lnTo>
                    <a:pt x="90" y="58"/>
                  </a:lnTo>
                  <a:lnTo>
                    <a:pt x="88" y="60"/>
                  </a:lnTo>
                  <a:lnTo>
                    <a:pt x="84" y="64"/>
                  </a:lnTo>
                  <a:lnTo>
                    <a:pt x="82" y="68"/>
                  </a:lnTo>
                  <a:lnTo>
                    <a:pt x="78" y="70"/>
                  </a:lnTo>
                  <a:lnTo>
                    <a:pt x="76" y="72"/>
                  </a:lnTo>
                  <a:lnTo>
                    <a:pt x="76" y="74"/>
                  </a:lnTo>
                  <a:lnTo>
                    <a:pt x="58" y="84"/>
                  </a:lnTo>
                  <a:lnTo>
                    <a:pt x="46" y="94"/>
                  </a:lnTo>
                  <a:lnTo>
                    <a:pt x="40" y="104"/>
                  </a:lnTo>
                  <a:lnTo>
                    <a:pt x="38" y="112"/>
                  </a:lnTo>
                  <a:lnTo>
                    <a:pt x="38" y="118"/>
                  </a:lnTo>
                  <a:lnTo>
                    <a:pt x="40" y="122"/>
                  </a:lnTo>
                  <a:lnTo>
                    <a:pt x="48" y="126"/>
                  </a:lnTo>
                  <a:lnTo>
                    <a:pt x="44" y="146"/>
                  </a:lnTo>
                  <a:lnTo>
                    <a:pt x="38" y="146"/>
                  </a:lnTo>
                  <a:lnTo>
                    <a:pt x="24" y="146"/>
                  </a:lnTo>
                  <a:lnTo>
                    <a:pt x="22" y="146"/>
                  </a:lnTo>
                  <a:lnTo>
                    <a:pt x="20" y="146"/>
                  </a:lnTo>
                  <a:lnTo>
                    <a:pt x="18" y="148"/>
                  </a:lnTo>
                  <a:lnTo>
                    <a:pt x="16" y="148"/>
                  </a:lnTo>
                  <a:lnTo>
                    <a:pt x="0" y="166"/>
                  </a:lnTo>
                  <a:lnTo>
                    <a:pt x="2" y="168"/>
                  </a:lnTo>
                  <a:lnTo>
                    <a:pt x="2" y="168"/>
                  </a:lnTo>
                  <a:lnTo>
                    <a:pt x="6" y="170"/>
                  </a:lnTo>
                  <a:lnTo>
                    <a:pt x="12" y="170"/>
                  </a:lnTo>
                  <a:lnTo>
                    <a:pt x="18" y="170"/>
                  </a:lnTo>
                  <a:lnTo>
                    <a:pt x="24" y="168"/>
                  </a:lnTo>
                  <a:lnTo>
                    <a:pt x="26" y="168"/>
                  </a:lnTo>
                  <a:lnTo>
                    <a:pt x="28" y="166"/>
                  </a:lnTo>
                  <a:lnTo>
                    <a:pt x="30" y="166"/>
                  </a:lnTo>
                  <a:lnTo>
                    <a:pt x="32" y="166"/>
                  </a:lnTo>
                  <a:lnTo>
                    <a:pt x="36" y="166"/>
                  </a:lnTo>
                  <a:lnTo>
                    <a:pt x="36" y="166"/>
                  </a:lnTo>
                  <a:lnTo>
                    <a:pt x="36" y="166"/>
                  </a:lnTo>
                  <a:lnTo>
                    <a:pt x="36" y="168"/>
                  </a:lnTo>
                  <a:lnTo>
                    <a:pt x="34" y="170"/>
                  </a:lnTo>
                  <a:lnTo>
                    <a:pt x="32" y="176"/>
                  </a:lnTo>
                  <a:lnTo>
                    <a:pt x="28" y="180"/>
                  </a:lnTo>
                  <a:lnTo>
                    <a:pt x="24" y="184"/>
                  </a:lnTo>
                  <a:lnTo>
                    <a:pt x="20" y="188"/>
                  </a:lnTo>
                  <a:lnTo>
                    <a:pt x="16" y="190"/>
                  </a:lnTo>
                  <a:lnTo>
                    <a:pt x="16" y="190"/>
                  </a:lnTo>
                  <a:lnTo>
                    <a:pt x="16" y="192"/>
                  </a:lnTo>
                  <a:lnTo>
                    <a:pt x="16" y="194"/>
                  </a:lnTo>
                  <a:lnTo>
                    <a:pt x="18" y="198"/>
                  </a:lnTo>
                  <a:lnTo>
                    <a:pt x="20" y="202"/>
                  </a:lnTo>
                  <a:lnTo>
                    <a:pt x="24" y="206"/>
                  </a:lnTo>
                  <a:lnTo>
                    <a:pt x="30" y="210"/>
                  </a:lnTo>
                  <a:lnTo>
                    <a:pt x="38" y="214"/>
                  </a:lnTo>
                  <a:lnTo>
                    <a:pt x="40" y="214"/>
                  </a:lnTo>
                  <a:lnTo>
                    <a:pt x="42" y="214"/>
                  </a:lnTo>
                  <a:lnTo>
                    <a:pt x="44" y="214"/>
                  </a:lnTo>
                  <a:lnTo>
                    <a:pt x="46" y="210"/>
                  </a:lnTo>
                  <a:lnTo>
                    <a:pt x="50" y="206"/>
                  </a:lnTo>
                  <a:lnTo>
                    <a:pt x="50" y="206"/>
                  </a:lnTo>
                  <a:lnTo>
                    <a:pt x="50" y="204"/>
                  </a:lnTo>
                  <a:lnTo>
                    <a:pt x="50" y="200"/>
                  </a:lnTo>
                  <a:lnTo>
                    <a:pt x="52" y="196"/>
                  </a:lnTo>
                  <a:lnTo>
                    <a:pt x="54" y="194"/>
                  </a:lnTo>
                  <a:lnTo>
                    <a:pt x="58" y="192"/>
                  </a:lnTo>
                  <a:lnTo>
                    <a:pt x="58" y="194"/>
                  </a:lnTo>
                  <a:lnTo>
                    <a:pt x="56" y="196"/>
                  </a:lnTo>
                  <a:lnTo>
                    <a:pt x="56" y="200"/>
                  </a:lnTo>
                  <a:lnTo>
                    <a:pt x="56" y="204"/>
                  </a:lnTo>
                  <a:lnTo>
                    <a:pt x="58" y="206"/>
                  </a:lnTo>
                  <a:lnTo>
                    <a:pt x="58" y="208"/>
                  </a:lnTo>
                  <a:lnTo>
                    <a:pt x="56" y="210"/>
                  </a:lnTo>
                  <a:lnTo>
                    <a:pt x="56" y="212"/>
                  </a:lnTo>
                  <a:lnTo>
                    <a:pt x="56" y="216"/>
                  </a:lnTo>
                  <a:lnTo>
                    <a:pt x="56" y="220"/>
                  </a:lnTo>
                  <a:lnTo>
                    <a:pt x="56" y="228"/>
                  </a:lnTo>
                  <a:lnTo>
                    <a:pt x="60" y="258"/>
                  </a:lnTo>
                  <a:lnTo>
                    <a:pt x="76" y="308"/>
                  </a:lnTo>
                  <a:lnTo>
                    <a:pt x="92" y="336"/>
                  </a:lnTo>
                  <a:lnTo>
                    <a:pt x="94" y="336"/>
                  </a:lnTo>
                  <a:lnTo>
                    <a:pt x="96" y="340"/>
                  </a:lnTo>
                  <a:lnTo>
                    <a:pt x="98" y="344"/>
                  </a:lnTo>
                  <a:lnTo>
                    <a:pt x="102" y="352"/>
                  </a:lnTo>
                  <a:lnTo>
                    <a:pt x="102" y="352"/>
                  </a:lnTo>
                  <a:lnTo>
                    <a:pt x="104" y="354"/>
                  </a:lnTo>
                  <a:lnTo>
                    <a:pt x="108" y="358"/>
                  </a:lnTo>
                  <a:lnTo>
                    <a:pt x="110" y="362"/>
                  </a:lnTo>
                  <a:lnTo>
                    <a:pt x="112" y="366"/>
                  </a:lnTo>
                  <a:lnTo>
                    <a:pt x="114" y="370"/>
                  </a:lnTo>
                  <a:lnTo>
                    <a:pt x="114" y="370"/>
                  </a:lnTo>
                  <a:lnTo>
                    <a:pt x="116" y="372"/>
                  </a:lnTo>
                  <a:lnTo>
                    <a:pt x="120" y="372"/>
                  </a:lnTo>
                  <a:lnTo>
                    <a:pt x="126" y="372"/>
                  </a:lnTo>
                  <a:lnTo>
                    <a:pt x="130" y="372"/>
                  </a:lnTo>
                  <a:lnTo>
                    <a:pt x="132" y="372"/>
                  </a:lnTo>
                  <a:lnTo>
                    <a:pt x="132" y="370"/>
                  </a:lnTo>
                  <a:lnTo>
                    <a:pt x="132" y="370"/>
                  </a:lnTo>
                  <a:lnTo>
                    <a:pt x="132" y="368"/>
                  </a:lnTo>
                  <a:lnTo>
                    <a:pt x="132" y="368"/>
                  </a:lnTo>
                  <a:lnTo>
                    <a:pt x="132" y="368"/>
                  </a:lnTo>
                  <a:lnTo>
                    <a:pt x="134" y="364"/>
                  </a:lnTo>
                  <a:lnTo>
                    <a:pt x="134" y="362"/>
                  </a:lnTo>
                  <a:lnTo>
                    <a:pt x="138" y="358"/>
                  </a:lnTo>
                  <a:lnTo>
                    <a:pt x="140" y="356"/>
                  </a:lnTo>
                  <a:lnTo>
                    <a:pt x="144" y="354"/>
                  </a:lnTo>
                  <a:lnTo>
                    <a:pt x="144" y="354"/>
                  </a:lnTo>
                  <a:lnTo>
                    <a:pt x="146" y="352"/>
                  </a:lnTo>
                  <a:lnTo>
                    <a:pt x="146" y="348"/>
                  </a:lnTo>
                  <a:lnTo>
                    <a:pt x="150" y="346"/>
                  </a:lnTo>
                  <a:lnTo>
                    <a:pt x="152" y="344"/>
                  </a:lnTo>
                  <a:lnTo>
                    <a:pt x="154" y="342"/>
                  </a:lnTo>
                  <a:lnTo>
                    <a:pt x="156" y="338"/>
                  </a:lnTo>
                  <a:lnTo>
                    <a:pt x="158" y="330"/>
                  </a:lnTo>
                  <a:lnTo>
                    <a:pt x="160" y="318"/>
                  </a:lnTo>
                  <a:lnTo>
                    <a:pt x="158" y="308"/>
                  </a:lnTo>
                  <a:lnTo>
                    <a:pt x="156" y="302"/>
                  </a:lnTo>
                  <a:lnTo>
                    <a:pt x="156" y="296"/>
                  </a:lnTo>
                  <a:lnTo>
                    <a:pt x="156" y="290"/>
                  </a:lnTo>
                  <a:lnTo>
                    <a:pt x="158" y="284"/>
                  </a:lnTo>
                  <a:lnTo>
                    <a:pt x="162" y="280"/>
                  </a:lnTo>
                  <a:lnTo>
                    <a:pt x="166" y="278"/>
                  </a:lnTo>
                  <a:lnTo>
                    <a:pt x="168" y="276"/>
                  </a:lnTo>
                  <a:lnTo>
                    <a:pt x="170" y="276"/>
                  </a:lnTo>
                  <a:lnTo>
                    <a:pt x="174" y="274"/>
                  </a:lnTo>
                  <a:lnTo>
                    <a:pt x="178" y="270"/>
                  </a:lnTo>
                  <a:lnTo>
                    <a:pt x="182" y="268"/>
                  </a:lnTo>
                  <a:lnTo>
                    <a:pt x="184" y="266"/>
                  </a:lnTo>
                  <a:lnTo>
                    <a:pt x="190" y="260"/>
                  </a:lnTo>
                  <a:lnTo>
                    <a:pt x="198" y="252"/>
                  </a:lnTo>
                  <a:lnTo>
                    <a:pt x="208" y="244"/>
                  </a:lnTo>
                  <a:lnTo>
                    <a:pt x="218" y="236"/>
                  </a:lnTo>
                  <a:lnTo>
                    <a:pt x="224" y="232"/>
                  </a:lnTo>
                  <a:lnTo>
                    <a:pt x="226" y="230"/>
                  </a:lnTo>
                  <a:lnTo>
                    <a:pt x="232" y="228"/>
                  </a:lnTo>
                  <a:lnTo>
                    <a:pt x="236" y="222"/>
                  </a:lnTo>
                  <a:lnTo>
                    <a:pt x="242" y="216"/>
                  </a:lnTo>
                  <a:lnTo>
                    <a:pt x="246" y="210"/>
                  </a:lnTo>
                  <a:lnTo>
                    <a:pt x="248" y="202"/>
                  </a:lnTo>
                  <a:lnTo>
                    <a:pt x="248" y="202"/>
                  </a:lnTo>
                  <a:lnTo>
                    <a:pt x="250" y="200"/>
                  </a:lnTo>
                  <a:lnTo>
                    <a:pt x="250" y="198"/>
                  </a:lnTo>
                  <a:lnTo>
                    <a:pt x="254" y="196"/>
                  </a:lnTo>
                  <a:lnTo>
                    <a:pt x="258" y="194"/>
                  </a:lnTo>
                  <a:lnTo>
                    <a:pt x="262" y="194"/>
                  </a:lnTo>
                  <a:lnTo>
                    <a:pt x="270" y="196"/>
                  </a:lnTo>
                  <a:lnTo>
                    <a:pt x="270" y="182"/>
                  </a:lnTo>
                  <a:lnTo>
                    <a:pt x="270" y="182"/>
                  </a:lnTo>
                  <a:lnTo>
                    <a:pt x="270" y="180"/>
                  </a:lnTo>
                  <a:lnTo>
                    <a:pt x="268" y="176"/>
                  </a:lnTo>
                  <a:lnTo>
                    <a:pt x="266" y="176"/>
                  </a:lnTo>
                  <a:lnTo>
                    <a:pt x="266" y="174"/>
                  </a:lnTo>
                  <a:lnTo>
                    <a:pt x="264" y="172"/>
                  </a:lnTo>
                  <a:lnTo>
                    <a:pt x="264" y="168"/>
                  </a:lnTo>
                  <a:lnTo>
                    <a:pt x="264" y="164"/>
                  </a:lnTo>
                  <a:lnTo>
                    <a:pt x="266" y="162"/>
                  </a:lnTo>
                  <a:lnTo>
                    <a:pt x="266" y="160"/>
                  </a:lnTo>
                  <a:lnTo>
                    <a:pt x="266" y="158"/>
                  </a:lnTo>
                  <a:lnTo>
                    <a:pt x="268" y="154"/>
                  </a:lnTo>
                  <a:lnTo>
                    <a:pt x="268" y="152"/>
                  </a:lnTo>
                  <a:lnTo>
                    <a:pt x="270" y="150"/>
                  </a:lnTo>
                  <a:lnTo>
                    <a:pt x="274" y="150"/>
                  </a:lnTo>
                  <a:lnTo>
                    <a:pt x="282" y="150"/>
                  </a:lnTo>
                  <a:lnTo>
                    <a:pt x="288" y="150"/>
                  </a:lnTo>
                  <a:lnTo>
                    <a:pt x="288" y="150"/>
                  </a:lnTo>
                  <a:lnTo>
                    <a:pt x="290" y="150"/>
                  </a:lnTo>
                  <a:lnTo>
                    <a:pt x="290" y="150"/>
                  </a:lnTo>
                  <a:lnTo>
                    <a:pt x="292" y="152"/>
                  </a:lnTo>
                  <a:lnTo>
                    <a:pt x="294" y="156"/>
                  </a:lnTo>
                  <a:lnTo>
                    <a:pt x="294" y="164"/>
                  </a:lnTo>
                  <a:lnTo>
                    <a:pt x="298" y="178"/>
                  </a:lnTo>
                  <a:lnTo>
                    <a:pt x="300" y="176"/>
                  </a:lnTo>
                  <a:lnTo>
                    <a:pt x="300" y="176"/>
                  </a:lnTo>
                  <a:lnTo>
                    <a:pt x="302" y="174"/>
                  </a:lnTo>
                  <a:lnTo>
                    <a:pt x="304" y="170"/>
                  </a:lnTo>
                  <a:lnTo>
                    <a:pt x="304" y="168"/>
                  </a:lnTo>
                  <a:lnTo>
                    <a:pt x="306" y="164"/>
                  </a:lnTo>
                  <a:lnTo>
                    <a:pt x="308" y="162"/>
                  </a:lnTo>
                  <a:lnTo>
                    <a:pt x="308" y="162"/>
                  </a:lnTo>
                  <a:lnTo>
                    <a:pt x="310" y="162"/>
                  </a:lnTo>
                  <a:lnTo>
                    <a:pt x="312" y="164"/>
                  </a:lnTo>
                  <a:lnTo>
                    <a:pt x="312" y="168"/>
                  </a:lnTo>
                  <a:lnTo>
                    <a:pt x="314" y="176"/>
                  </a:lnTo>
                  <a:lnTo>
                    <a:pt x="316" y="184"/>
                  </a:lnTo>
                  <a:lnTo>
                    <a:pt x="316" y="184"/>
                  </a:lnTo>
                  <a:lnTo>
                    <a:pt x="316" y="182"/>
                  </a:lnTo>
                  <a:lnTo>
                    <a:pt x="318" y="182"/>
                  </a:lnTo>
                  <a:lnTo>
                    <a:pt x="320" y="182"/>
                  </a:lnTo>
                  <a:lnTo>
                    <a:pt x="320" y="184"/>
                  </a:lnTo>
                  <a:lnTo>
                    <a:pt x="320" y="184"/>
                  </a:lnTo>
                  <a:lnTo>
                    <a:pt x="322" y="184"/>
                  </a:lnTo>
                  <a:lnTo>
                    <a:pt x="324" y="184"/>
                  </a:lnTo>
                  <a:lnTo>
                    <a:pt x="324" y="184"/>
                  </a:lnTo>
                  <a:lnTo>
                    <a:pt x="324" y="182"/>
                  </a:lnTo>
                  <a:lnTo>
                    <a:pt x="324" y="178"/>
                  </a:lnTo>
                  <a:lnTo>
                    <a:pt x="322" y="174"/>
                  </a:lnTo>
                  <a:lnTo>
                    <a:pt x="322" y="170"/>
                  </a:lnTo>
                  <a:lnTo>
                    <a:pt x="322" y="168"/>
                  </a:lnTo>
                  <a:lnTo>
                    <a:pt x="322" y="168"/>
                  </a:lnTo>
                  <a:lnTo>
                    <a:pt x="324" y="168"/>
                  </a:lnTo>
                  <a:lnTo>
                    <a:pt x="328" y="170"/>
                  </a:lnTo>
                  <a:lnTo>
                    <a:pt x="330" y="172"/>
                  </a:lnTo>
                  <a:lnTo>
                    <a:pt x="332" y="172"/>
                  </a:lnTo>
                  <a:lnTo>
                    <a:pt x="334" y="170"/>
                  </a:lnTo>
                  <a:lnTo>
                    <a:pt x="336" y="168"/>
                  </a:lnTo>
                  <a:lnTo>
                    <a:pt x="338" y="166"/>
                  </a:lnTo>
                  <a:lnTo>
                    <a:pt x="340" y="164"/>
                  </a:lnTo>
                  <a:lnTo>
                    <a:pt x="342" y="164"/>
                  </a:lnTo>
                  <a:lnTo>
                    <a:pt x="344" y="160"/>
                  </a:lnTo>
                  <a:lnTo>
                    <a:pt x="344" y="156"/>
                  </a:lnTo>
                  <a:lnTo>
                    <a:pt x="346" y="152"/>
                  </a:lnTo>
                  <a:lnTo>
                    <a:pt x="348" y="146"/>
                  </a:lnTo>
                  <a:lnTo>
                    <a:pt x="350" y="142"/>
                  </a:lnTo>
                  <a:lnTo>
                    <a:pt x="354" y="140"/>
                  </a:lnTo>
                  <a:lnTo>
                    <a:pt x="358" y="138"/>
                  </a:lnTo>
                  <a:lnTo>
                    <a:pt x="368" y="134"/>
                  </a:lnTo>
                  <a:lnTo>
                    <a:pt x="370" y="130"/>
                  </a:lnTo>
                  <a:lnTo>
                    <a:pt x="370" y="128"/>
                  </a:lnTo>
                  <a:lnTo>
                    <a:pt x="372" y="126"/>
                  </a:lnTo>
                  <a:lnTo>
                    <a:pt x="374" y="124"/>
                  </a:lnTo>
                  <a:lnTo>
                    <a:pt x="374" y="120"/>
                  </a:lnTo>
                  <a:lnTo>
                    <a:pt x="376" y="116"/>
                  </a:lnTo>
                  <a:lnTo>
                    <a:pt x="378" y="114"/>
                  </a:lnTo>
                  <a:lnTo>
                    <a:pt x="378" y="110"/>
                  </a:lnTo>
                  <a:lnTo>
                    <a:pt x="378" y="108"/>
                  </a:lnTo>
                  <a:lnTo>
                    <a:pt x="376" y="108"/>
                  </a:lnTo>
                  <a:lnTo>
                    <a:pt x="366" y="110"/>
                  </a:lnTo>
                  <a:lnTo>
                    <a:pt x="354" y="112"/>
                  </a:lnTo>
                  <a:lnTo>
                    <a:pt x="344" y="114"/>
                  </a:lnTo>
                  <a:lnTo>
                    <a:pt x="330" y="112"/>
                  </a:lnTo>
                  <a:lnTo>
                    <a:pt x="330" y="112"/>
                  </a:lnTo>
                  <a:lnTo>
                    <a:pt x="328" y="116"/>
                  </a:lnTo>
                  <a:lnTo>
                    <a:pt x="326" y="120"/>
                  </a:lnTo>
                  <a:lnTo>
                    <a:pt x="324" y="124"/>
                  </a:lnTo>
                  <a:lnTo>
                    <a:pt x="322" y="130"/>
                  </a:lnTo>
                  <a:lnTo>
                    <a:pt x="320" y="134"/>
                  </a:lnTo>
                  <a:lnTo>
                    <a:pt x="318" y="136"/>
                  </a:lnTo>
                  <a:lnTo>
                    <a:pt x="316" y="138"/>
                  </a:lnTo>
                  <a:lnTo>
                    <a:pt x="314" y="138"/>
                  </a:lnTo>
                  <a:lnTo>
                    <a:pt x="310" y="138"/>
                  </a:lnTo>
                  <a:lnTo>
                    <a:pt x="306" y="136"/>
                  </a:lnTo>
                  <a:lnTo>
                    <a:pt x="302" y="136"/>
                  </a:lnTo>
                  <a:lnTo>
                    <a:pt x="298" y="136"/>
                  </a:lnTo>
                  <a:lnTo>
                    <a:pt x="294" y="138"/>
                  </a:lnTo>
                  <a:lnTo>
                    <a:pt x="290" y="136"/>
                  </a:lnTo>
                  <a:lnTo>
                    <a:pt x="284" y="136"/>
                  </a:lnTo>
                  <a:lnTo>
                    <a:pt x="282" y="136"/>
                  </a:lnTo>
                  <a:lnTo>
                    <a:pt x="280" y="136"/>
                  </a:lnTo>
                  <a:lnTo>
                    <a:pt x="264" y="138"/>
                  </a:lnTo>
                </a:path>
              </a:pathLst>
            </a:custGeom>
            <a:grpFill/>
            <a:ln w="3175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8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8" name="Freeform 208"/>
            <p:cNvSpPr/>
            <p:nvPr/>
          </p:nvSpPr>
          <p:spPr bwMode="gray">
            <a:xfrm>
              <a:off x="1609" y="2590"/>
              <a:ext cx="196" cy="136"/>
            </a:xfrm>
            <a:custGeom>
              <a:avLst/>
              <a:gdLst>
                <a:gd name="T0" fmla="*/ 194 w 196"/>
                <a:gd name="T1" fmla="*/ 36 h 136"/>
                <a:gd name="T2" fmla="*/ 184 w 196"/>
                <a:gd name="T3" fmla="*/ 36 h 136"/>
                <a:gd name="T4" fmla="*/ 166 w 196"/>
                <a:gd name="T5" fmla="*/ 38 h 136"/>
                <a:gd name="T6" fmla="*/ 162 w 196"/>
                <a:gd name="T7" fmla="*/ 40 h 136"/>
                <a:gd name="T8" fmla="*/ 156 w 196"/>
                <a:gd name="T9" fmla="*/ 44 h 136"/>
                <a:gd name="T10" fmla="*/ 154 w 196"/>
                <a:gd name="T11" fmla="*/ 50 h 136"/>
                <a:gd name="T12" fmla="*/ 134 w 196"/>
                <a:gd name="T13" fmla="*/ 66 h 136"/>
                <a:gd name="T14" fmla="*/ 132 w 196"/>
                <a:gd name="T15" fmla="*/ 66 h 136"/>
                <a:gd name="T16" fmla="*/ 128 w 196"/>
                <a:gd name="T17" fmla="*/ 66 h 136"/>
                <a:gd name="T18" fmla="*/ 122 w 196"/>
                <a:gd name="T19" fmla="*/ 72 h 136"/>
                <a:gd name="T20" fmla="*/ 122 w 196"/>
                <a:gd name="T21" fmla="*/ 84 h 136"/>
                <a:gd name="T22" fmla="*/ 102 w 196"/>
                <a:gd name="T23" fmla="*/ 102 h 136"/>
                <a:gd name="T24" fmla="*/ 94 w 196"/>
                <a:gd name="T25" fmla="*/ 102 h 136"/>
                <a:gd name="T26" fmla="*/ 84 w 196"/>
                <a:gd name="T27" fmla="*/ 104 h 136"/>
                <a:gd name="T28" fmla="*/ 74 w 196"/>
                <a:gd name="T29" fmla="*/ 110 h 136"/>
                <a:gd name="T30" fmla="*/ 68 w 196"/>
                <a:gd name="T31" fmla="*/ 118 h 136"/>
                <a:gd name="T32" fmla="*/ 60 w 196"/>
                <a:gd name="T33" fmla="*/ 124 h 136"/>
                <a:gd name="T34" fmla="*/ 56 w 196"/>
                <a:gd name="T35" fmla="*/ 128 h 136"/>
                <a:gd name="T36" fmla="*/ 52 w 196"/>
                <a:gd name="T37" fmla="*/ 130 h 136"/>
                <a:gd name="T38" fmla="*/ 32 w 196"/>
                <a:gd name="T39" fmla="*/ 136 h 136"/>
                <a:gd name="T40" fmla="*/ 12 w 196"/>
                <a:gd name="T41" fmla="*/ 132 h 136"/>
                <a:gd name="T42" fmla="*/ 0 w 196"/>
                <a:gd name="T43" fmla="*/ 80 h 136"/>
                <a:gd name="T44" fmla="*/ 12 w 196"/>
                <a:gd name="T45" fmla="*/ 42 h 136"/>
                <a:gd name="T46" fmla="*/ 32 w 196"/>
                <a:gd name="T47" fmla="*/ 32 h 136"/>
                <a:gd name="T48" fmla="*/ 38 w 196"/>
                <a:gd name="T49" fmla="*/ 30 h 136"/>
                <a:gd name="T50" fmla="*/ 48 w 196"/>
                <a:gd name="T51" fmla="*/ 24 h 136"/>
                <a:gd name="T52" fmla="*/ 56 w 196"/>
                <a:gd name="T53" fmla="*/ 14 h 136"/>
                <a:gd name="T54" fmla="*/ 60 w 196"/>
                <a:gd name="T55" fmla="*/ 8 h 136"/>
                <a:gd name="T56" fmla="*/ 66 w 196"/>
                <a:gd name="T57" fmla="*/ 10 h 136"/>
                <a:gd name="T58" fmla="*/ 74 w 196"/>
                <a:gd name="T59" fmla="*/ 10 h 136"/>
                <a:gd name="T60" fmla="*/ 92 w 196"/>
                <a:gd name="T61" fmla="*/ 12 h 136"/>
                <a:gd name="T62" fmla="*/ 122 w 196"/>
                <a:gd name="T63" fmla="*/ 2 h 136"/>
                <a:gd name="T64" fmla="*/ 140 w 196"/>
                <a:gd name="T65" fmla="*/ 8 h 136"/>
                <a:gd name="T66" fmla="*/ 142 w 196"/>
                <a:gd name="T67" fmla="*/ 12 h 136"/>
                <a:gd name="T68" fmla="*/ 150 w 196"/>
                <a:gd name="T69" fmla="*/ 16 h 136"/>
                <a:gd name="T70" fmla="*/ 158 w 196"/>
                <a:gd name="T71" fmla="*/ 20 h 136"/>
                <a:gd name="T72" fmla="*/ 194 w 196"/>
                <a:gd name="T73" fmla="*/ 20 h 136"/>
                <a:gd name="T74" fmla="*/ 194 w 196"/>
                <a:gd name="T75" fmla="*/ 24 h 136"/>
                <a:gd name="T76" fmla="*/ 196 w 196"/>
                <a:gd name="T77" fmla="*/ 34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96" h="136">
                  <a:moveTo>
                    <a:pt x="196" y="36"/>
                  </a:moveTo>
                  <a:lnTo>
                    <a:pt x="194" y="36"/>
                  </a:lnTo>
                  <a:lnTo>
                    <a:pt x="190" y="36"/>
                  </a:lnTo>
                  <a:lnTo>
                    <a:pt x="184" y="36"/>
                  </a:lnTo>
                  <a:lnTo>
                    <a:pt x="176" y="36"/>
                  </a:lnTo>
                  <a:lnTo>
                    <a:pt x="166" y="38"/>
                  </a:lnTo>
                  <a:lnTo>
                    <a:pt x="166" y="38"/>
                  </a:lnTo>
                  <a:lnTo>
                    <a:pt x="162" y="40"/>
                  </a:lnTo>
                  <a:lnTo>
                    <a:pt x="160" y="42"/>
                  </a:lnTo>
                  <a:lnTo>
                    <a:pt x="156" y="44"/>
                  </a:lnTo>
                  <a:lnTo>
                    <a:pt x="154" y="46"/>
                  </a:lnTo>
                  <a:lnTo>
                    <a:pt x="154" y="50"/>
                  </a:lnTo>
                  <a:lnTo>
                    <a:pt x="138" y="56"/>
                  </a:lnTo>
                  <a:lnTo>
                    <a:pt x="134" y="66"/>
                  </a:lnTo>
                  <a:lnTo>
                    <a:pt x="134" y="66"/>
                  </a:lnTo>
                  <a:lnTo>
                    <a:pt x="132" y="66"/>
                  </a:lnTo>
                  <a:lnTo>
                    <a:pt x="130" y="66"/>
                  </a:lnTo>
                  <a:lnTo>
                    <a:pt x="128" y="66"/>
                  </a:lnTo>
                  <a:lnTo>
                    <a:pt x="124" y="68"/>
                  </a:lnTo>
                  <a:lnTo>
                    <a:pt x="122" y="72"/>
                  </a:lnTo>
                  <a:lnTo>
                    <a:pt x="122" y="76"/>
                  </a:lnTo>
                  <a:lnTo>
                    <a:pt x="122" y="84"/>
                  </a:lnTo>
                  <a:lnTo>
                    <a:pt x="104" y="102"/>
                  </a:lnTo>
                  <a:lnTo>
                    <a:pt x="102" y="102"/>
                  </a:lnTo>
                  <a:lnTo>
                    <a:pt x="98" y="102"/>
                  </a:lnTo>
                  <a:lnTo>
                    <a:pt x="94" y="102"/>
                  </a:lnTo>
                  <a:lnTo>
                    <a:pt x="88" y="104"/>
                  </a:lnTo>
                  <a:lnTo>
                    <a:pt x="84" y="104"/>
                  </a:lnTo>
                  <a:lnTo>
                    <a:pt x="78" y="108"/>
                  </a:lnTo>
                  <a:lnTo>
                    <a:pt x="74" y="110"/>
                  </a:lnTo>
                  <a:lnTo>
                    <a:pt x="72" y="114"/>
                  </a:lnTo>
                  <a:lnTo>
                    <a:pt x="68" y="118"/>
                  </a:lnTo>
                  <a:lnTo>
                    <a:pt x="64" y="122"/>
                  </a:lnTo>
                  <a:lnTo>
                    <a:pt x="60" y="124"/>
                  </a:lnTo>
                  <a:lnTo>
                    <a:pt x="58" y="128"/>
                  </a:lnTo>
                  <a:lnTo>
                    <a:pt x="56" y="128"/>
                  </a:lnTo>
                  <a:lnTo>
                    <a:pt x="54" y="130"/>
                  </a:lnTo>
                  <a:lnTo>
                    <a:pt x="52" y="130"/>
                  </a:lnTo>
                  <a:lnTo>
                    <a:pt x="44" y="134"/>
                  </a:lnTo>
                  <a:lnTo>
                    <a:pt x="32" y="136"/>
                  </a:lnTo>
                  <a:lnTo>
                    <a:pt x="20" y="134"/>
                  </a:lnTo>
                  <a:lnTo>
                    <a:pt x="12" y="132"/>
                  </a:lnTo>
                  <a:lnTo>
                    <a:pt x="2" y="110"/>
                  </a:lnTo>
                  <a:lnTo>
                    <a:pt x="0" y="80"/>
                  </a:lnTo>
                  <a:lnTo>
                    <a:pt x="10" y="64"/>
                  </a:lnTo>
                  <a:lnTo>
                    <a:pt x="12" y="42"/>
                  </a:lnTo>
                  <a:lnTo>
                    <a:pt x="28" y="42"/>
                  </a:lnTo>
                  <a:lnTo>
                    <a:pt x="32" y="32"/>
                  </a:lnTo>
                  <a:lnTo>
                    <a:pt x="34" y="32"/>
                  </a:lnTo>
                  <a:lnTo>
                    <a:pt x="38" y="30"/>
                  </a:lnTo>
                  <a:lnTo>
                    <a:pt x="42" y="28"/>
                  </a:lnTo>
                  <a:lnTo>
                    <a:pt x="48" y="24"/>
                  </a:lnTo>
                  <a:lnTo>
                    <a:pt x="52" y="20"/>
                  </a:lnTo>
                  <a:lnTo>
                    <a:pt x="56" y="14"/>
                  </a:lnTo>
                  <a:lnTo>
                    <a:pt x="58" y="8"/>
                  </a:lnTo>
                  <a:lnTo>
                    <a:pt x="60" y="8"/>
                  </a:lnTo>
                  <a:lnTo>
                    <a:pt x="62" y="10"/>
                  </a:lnTo>
                  <a:lnTo>
                    <a:pt x="66" y="10"/>
                  </a:lnTo>
                  <a:lnTo>
                    <a:pt x="70" y="10"/>
                  </a:lnTo>
                  <a:lnTo>
                    <a:pt x="74" y="10"/>
                  </a:lnTo>
                  <a:lnTo>
                    <a:pt x="80" y="10"/>
                  </a:lnTo>
                  <a:lnTo>
                    <a:pt x="92" y="12"/>
                  </a:lnTo>
                  <a:lnTo>
                    <a:pt x="108" y="10"/>
                  </a:lnTo>
                  <a:lnTo>
                    <a:pt x="122" y="2"/>
                  </a:lnTo>
                  <a:lnTo>
                    <a:pt x="132" y="0"/>
                  </a:lnTo>
                  <a:lnTo>
                    <a:pt x="140" y="8"/>
                  </a:lnTo>
                  <a:lnTo>
                    <a:pt x="140" y="10"/>
                  </a:lnTo>
                  <a:lnTo>
                    <a:pt x="142" y="12"/>
                  </a:lnTo>
                  <a:lnTo>
                    <a:pt x="146" y="14"/>
                  </a:lnTo>
                  <a:lnTo>
                    <a:pt x="150" y="16"/>
                  </a:lnTo>
                  <a:lnTo>
                    <a:pt x="154" y="18"/>
                  </a:lnTo>
                  <a:lnTo>
                    <a:pt x="158" y="20"/>
                  </a:lnTo>
                  <a:lnTo>
                    <a:pt x="162" y="20"/>
                  </a:lnTo>
                  <a:lnTo>
                    <a:pt x="194" y="20"/>
                  </a:lnTo>
                  <a:lnTo>
                    <a:pt x="194" y="22"/>
                  </a:lnTo>
                  <a:lnTo>
                    <a:pt x="194" y="24"/>
                  </a:lnTo>
                  <a:lnTo>
                    <a:pt x="194" y="30"/>
                  </a:lnTo>
                  <a:lnTo>
                    <a:pt x="196" y="34"/>
                  </a:lnTo>
                  <a:lnTo>
                    <a:pt x="196" y="36"/>
                  </a:lnTo>
                </a:path>
              </a:pathLst>
            </a:custGeom>
            <a:grpFill/>
            <a:ln w="3175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8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9" name="Freeform 209"/>
            <p:cNvSpPr/>
            <p:nvPr/>
          </p:nvSpPr>
          <p:spPr bwMode="gray">
            <a:xfrm>
              <a:off x="2401" y="2464"/>
              <a:ext cx="116" cy="172"/>
            </a:xfrm>
            <a:custGeom>
              <a:avLst/>
              <a:gdLst>
                <a:gd name="T0" fmla="*/ 112 w 116"/>
                <a:gd name="T1" fmla="*/ 4 h 172"/>
                <a:gd name="T2" fmla="*/ 94 w 116"/>
                <a:gd name="T3" fmla="*/ 20 h 172"/>
                <a:gd name="T4" fmla="*/ 76 w 116"/>
                <a:gd name="T5" fmla="*/ 34 h 172"/>
                <a:gd name="T6" fmla="*/ 66 w 116"/>
                <a:gd name="T7" fmla="*/ 42 h 172"/>
                <a:gd name="T8" fmla="*/ 58 w 116"/>
                <a:gd name="T9" fmla="*/ 48 h 172"/>
                <a:gd name="T10" fmla="*/ 54 w 116"/>
                <a:gd name="T11" fmla="*/ 50 h 172"/>
                <a:gd name="T12" fmla="*/ 18 w 116"/>
                <a:gd name="T13" fmla="*/ 46 h 172"/>
                <a:gd name="T14" fmla="*/ 16 w 116"/>
                <a:gd name="T15" fmla="*/ 52 h 172"/>
                <a:gd name="T16" fmla="*/ 18 w 116"/>
                <a:gd name="T17" fmla="*/ 60 h 172"/>
                <a:gd name="T18" fmla="*/ 18 w 116"/>
                <a:gd name="T19" fmla="*/ 64 h 172"/>
                <a:gd name="T20" fmla="*/ 18 w 116"/>
                <a:gd name="T21" fmla="*/ 70 h 172"/>
                <a:gd name="T22" fmla="*/ 10 w 116"/>
                <a:gd name="T23" fmla="*/ 72 h 172"/>
                <a:gd name="T24" fmla="*/ 4 w 116"/>
                <a:gd name="T25" fmla="*/ 70 h 172"/>
                <a:gd name="T26" fmla="*/ 0 w 116"/>
                <a:gd name="T27" fmla="*/ 70 h 172"/>
                <a:gd name="T28" fmla="*/ 12 w 116"/>
                <a:gd name="T29" fmla="*/ 90 h 172"/>
                <a:gd name="T30" fmla="*/ 16 w 116"/>
                <a:gd name="T31" fmla="*/ 112 h 172"/>
                <a:gd name="T32" fmla="*/ 20 w 116"/>
                <a:gd name="T33" fmla="*/ 114 h 172"/>
                <a:gd name="T34" fmla="*/ 26 w 116"/>
                <a:gd name="T35" fmla="*/ 120 h 172"/>
                <a:gd name="T36" fmla="*/ 34 w 116"/>
                <a:gd name="T37" fmla="*/ 124 h 172"/>
                <a:gd name="T38" fmla="*/ 40 w 116"/>
                <a:gd name="T39" fmla="*/ 128 h 172"/>
                <a:gd name="T40" fmla="*/ 42 w 116"/>
                <a:gd name="T41" fmla="*/ 132 h 172"/>
                <a:gd name="T42" fmla="*/ 42 w 116"/>
                <a:gd name="T43" fmla="*/ 134 h 172"/>
                <a:gd name="T44" fmla="*/ 42 w 116"/>
                <a:gd name="T45" fmla="*/ 140 h 172"/>
                <a:gd name="T46" fmla="*/ 40 w 116"/>
                <a:gd name="T47" fmla="*/ 156 h 172"/>
                <a:gd name="T48" fmla="*/ 42 w 116"/>
                <a:gd name="T49" fmla="*/ 164 h 172"/>
                <a:gd name="T50" fmla="*/ 48 w 116"/>
                <a:gd name="T51" fmla="*/ 170 h 172"/>
                <a:gd name="T52" fmla="*/ 56 w 116"/>
                <a:gd name="T53" fmla="*/ 172 h 172"/>
                <a:gd name="T54" fmla="*/ 64 w 116"/>
                <a:gd name="T55" fmla="*/ 172 h 172"/>
                <a:gd name="T56" fmla="*/ 72 w 116"/>
                <a:gd name="T57" fmla="*/ 166 h 172"/>
                <a:gd name="T58" fmla="*/ 76 w 116"/>
                <a:gd name="T59" fmla="*/ 160 h 172"/>
                <a:gd name="T60" fmla="*/ 78 w 116"/>
                <a:gd name="T61" fmla="*/ 136 h 172"/>
                <a:gd name="T62" fmla="*/ 76 w 116"/>
                <a:gd name="T63" fmla="*/ 120 h 172"/>
                <a:gd name="T64" fmla="*/ 70 w 116"/>
                <a:gd name="T65" fmla="*/ 112 h 172"/>
                <a:gd name="T66" fmla="*/ 66 w 116"/>
                <a:gd name="T67" fmla="*/ 108 h 172"/>
                <a:gd name="T68" fmla="*/ 62 w 116"/>
                <a:gd name="T69" fmla="*/ 106 h 172"/>
                <a:gd name="T70" fmla="*/ 54 w 116"/>
                <a:gd name="T71" fmla="*/ 96 h 172"/>
                <a:gd name="T72" fmla="*/ 54 w 116"/>
                <a:gd name="T73" fmla="*/ 90 h 172"/>
                <a:gd name="T74" fmla="*/ 56 w 116"/>
                <a:gd name="T75" fmla="*/ 86 h 172"/>
                <a:gd name="T76" fmla="*/ 58 w 116"/>
                <a:gd name="T77" fmla="*/ 84 h 172"/>
                <a:gd name="T78" fmla="*/ 60 w 116"/>
                <a:gd name="T79" fmla="*/ 84 h 172"/>
                <a:gd name="T80" fmla="*/ 86 w 116"/>
                <a:gd name="T81" fmla="*/ 56 h 172"/>
                <a:gd name="T82" fmla="*/ 98 w 116"/>
                <a:gd name="T83" fmla="*/ 42 h 172"/>
                <a:gd name="T84" fmla="*/ 110 w 116"/>
                <a:gd name="T85" fmla="*/ 20 h 172"/>
                <a:gd name="T86" fmla="*/ 114 w 116"/>
                <a:gd name="T87" fmla="*/ 8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16" h="172">
                  <a:moveTo>
                    <a:pt x="116" y="0"/>
                  </a:moveTo>
                  <a:lnTo>
                    <a:pt x="112" y="4"/>
                  </a:lnTo>
                  <a:lnTo>
                    <a:pt x="104" y="10"/>
                  </a:lnTo>
                  <a:lnTo>
                    <a:pt x="94" y="20"/>
                  </a:lnTo>
                  <a:lnTo>
                    <a:pt x="84" y="28"/>
                  </a:lnTo>
                  <a:lnTo>
                    <a:pt x="76" y="34"/>
                  </a:lnTo>
                  <a:lnTo>
                    <a:pt x="70" y="38"/>
                  </a:lnTo>
                  <a:lnTo>
                    <a:pt x="66" y="42"/>
                  </a:lnTo>
                  <a:lnTo>
                    <a:pt x="62" y="46"/>
                  </a:lnTo>
                  <a:lnTo>
                    <a:pt x="58" y="48"/>
                  </a:lnTo>
                  <a:lnTo>
                    <a:pt x="54" y="48"/>
                  </a:lnTo>
                  <a:lnTo>
                    <a:pt x="54" y="50"/>
                  </a:lnTo>
                  <a:lnTo>
                    <a:pt x="22" y="46"/>
                  </a:lnTo>
                  <a:lnTo>
                    <a:pt x="18" y="46"/>
                  </a:lnTo>
                  <a:lnTo>
                    <a:pt x="18" y="48"/>
                  </a:lnTo>
                  <a:lnTo>
                    <a:pt x="16" y="52"/>
                  </a:lnTo>
                  <a:lnTo>
                    <a:pt x="16" y="56"/>
                  </a:lnTo>
                  <a:lnTo>
                    <a:pt x="18" y="60"/>
                  </a:lnTo>
                  <a:lnTo>
                    <a:pt x="18" y="62"/>
                  </a:lnTo>
                  <a:lnTo>
                    <a:pt x="18" y="64"/>
                  </a:lnTo>
                  <a:lnTo>
                    <a:pt x="20" y="66"/>
                  </a:lnTo>
                  <a:lnTo>
                    <a:pt x="18" y="70"/>
                  </a:lnTo>
                  <a:lnTo>
                    <a:pt x="14" y="72"/>
                  </a:lnTo>
                  <a:lnTo>
                    <a:pt x="10" y="72"/>
                  </a:lnTo>
                  <a:lnTo>
                    <a:pt x="8" y="72"/>
                  </a:lnTo>
                  <a:lnTo>
                    <a:pt x="4" y="70"/>
                  </a:lnTo>
                  <a:lnTo>
                    <a:pt x="2" y="70"/>
                  </a:lnTo>
                  <a:lnTo>
                    <a:pt x="0" y="70"/>
                  </a:lnTo>
                  <a:lnTo>
                    <a:pt x="0" y="92"/>
                  </a:lnTo>
                  <a:lnTo>
                    <a:pt x="12" y="90"/>
                  </a:lnTo>
                  <a:lnTo>
                    <a:pt x="22" y="98"/>
                  </a:lnTo>
                  <a:lnTo>
                    <a:pt x="16" y="112"/>
                  </a:lnTo>
                  <a:lnTo>
                    <a:pt x="18" y="112"/>
                  </a:lnTo>
                  <a:lnTo>
                    <a:pt x="20" y="114"/>
                  </a:lnTo>
                  <a:lnTo>
                    <a:pt x="22" y="116"/>
                  </a:lnTo>
                  <a:lnTo>
                    <a:pt x="26" y="120"/>
                  </a:lnTo>
                  <a:lnTo>
                    <a:pt x="30" y="122"/>
                  </a:lnTo>
                  <a:lnTo>
                    <a:pt x="34" y="124"/>
                  </a:lnTo>
                  <a:lnTo>
                    <a:pt x="36" y="126"/>
                  </a:lnTo>
                  <a:lnTo>
                    <a:pt x="40" y="128"/>
                  </a:lnTo>
                  <a:lnTo>
                    <a:pt x="42" y="130"/>
                  </a:lnTo>
                  <a:lnTo>
                    <a:pt x="42" y="132"/>
                  </a:lnTo>
                  <a:lnTo>
                    <a:pt x="42" y="134"/>
                  </a:lnTo>
                  <a:lnTo>
                    <a:pt x="42" y="134"/>
                  </a:lnTo>
                  <a:lnTo>
                    <a:pt x="42" y="136"/>
                  </a:lnTo>
                  <a:lnTo>
                    <a:pt x="42" y="140"/>
                  </a:lnTo>
                  <a:lnTo>
                    <a:pt x="42" y="148"/>
                  </a:lnTo>
                  <a:lnTo>
                    <a:pt x="40" y="156"/>
                  </a:lnTo>
                  <a:lnTo>
                    <a:pt x="40" y="160"/>
                  </a:lnTo>
                  <a:lnTo>
                    <a:pt x="42" y="164"/>
                  </a:lnTo>
                  <a:lnTo>
                    <a:pt x="46" y="168"/>
                  </a:lnTo>
                  <a:lnTo>
                    <a:pt x="48" y="170"/>
                  </a:lnTo>
                  <a:lnTo>
                    <a:pt x="52" y="170"/>
                  </a:lnTo>
                  <a:lnTo>
                    <a:pt x="56" y="172"/>
                  </a:lnTo>
                  <a:lnTo>
                    <a:pt x="60" y="172"/>
                  </a:lnTo>
                  <a:lnTo>
                    <a:pt x="64" y="172"/>
                  </a:lnTo>
                  <a:lnTo>
                    <a:pt x="68" y="168"/>
                  </a:lnTo>
                  <a:lnTo>
                    <a:pt x="72" y="166"/>
                  </a:lnTo>
                  <a:lnTo>
                    <a:pt x="74" y="162"/>
                  </a:lnTo>
                  <a:lnTo>
                    <a:pt x="76" y="160"/>
                  </a:lnTo>
                  <a:lnTo>
                    <a:pt x="76" y="160"/>
                  </a:lnTo>
                  <a:lnTo>
                    <a:pt x="78" y="136"/>
                  </a:lnTo>
                  <a:lnTo>
                    <a:pt x="78" y="128"/>
                  </a:lnTo>
                  <a:lnTo>
                    <a:pt x="76" y="120"/>
                  </a:lnTo>
                  <a:lnTo>
                    <a:pt x="74" y="116"/>
                  </a:lnTo>
                  <a:lnTo>
                    <a:pt x="70" y="112"/>
                  </a:lnTo>
                  <a:lnTo>
                    <a:pt x="68" y="108"/>
                  </a:lnTo>
                  <a:lnTo>
                    <a:pt x="66" y="108"/>
                  </a:lnTo>
                  <a:lnTo>
                    <a:pt x="64" y="106"/>
                  </a:lnTo>
                  <a:lnTo>
                    <a:pt x="62" y="106"/>
                  </a:lnTo>
                  <a:lnTo>
                    <a:pt x="58" y="100"/>
                  </a:lnTo>
                  <a:lnTo>
                    <a:pt x="54" y="96"/>
                  </a:lnTo>
                  <a:lnTo>
                    <a:pt x="54" y="92"/>
                  </a:lnTo>
                  <a:lnTo>
                    <a:pt x="54" y="90"/>
                  </a:lnTo>
                  <a:lnTo>
                    <a:pt x="54" y="88"/>
                  </a:lnTo>
                  <a:lnTo>
                    <a:pt x="56" y="86"/>
                  </a:lnTo>
                  <a:lnTo>
                    <a:pt x="58" y="86"/>
                  </a:lnTo>
                  <a:lnTo>
                    <a:pt x="58" y="84"/>
                  </a:lnTo>
                  <a:lnTo>
                    <a:pt x="60" y="84"/>
                  </a:lnTo>
                  <a:lnTo>
                    <a:pt x="60" y="84"/>
                  </a:lnTo>
                  <a:lnTo>
                    <a:pt x="74" y="70"/>
                  </a:lnTo>
                  <a:lnTo>
                    <a:pt x="86" y="56"/>
                  </a:lnTo>
                  <a:lnTo>
                    <a:pt x="94" y="46"/>
                  </a:lnTo>
                  <a:lnTo>
                    <a:pt x="98" y="42"/>
                  </a:lnTo>
                  <a:lnTo>
                    <a:pt x="104" y="32"/>
                  </a:lnTo>
                  <a:lnTo>
                    <a:pt x="110" y="20"/>
                  </a:lnTo>
                  <a:lnTo>
                    <a:pt x="114" y="12"/>
                  </a:lnTo>
                  <a:lnTo>
                    <a:pt x="114" y="8"/>
                  </a:lnTo>
                  <a:lnTo>
                    <a:pt x="116" y="0"/>
                  </a:lnTo>
                </a:path>
              </a:pathLst>
            </a:custGeom>
            <a:grpFill/>
            <a:ln w="3175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8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0" name="Freeform 210"/>
            <p:cNvSpPr/>
            <p:nvPr/>
          </p:nvSpPr>
          <p:spPr bwMode="gray">
            <a:xfrm>
              <a:off x="1967" y="2350"/>
              <a:ext cx="420" cy="174"/>
            </a:xfrm>
            <a:custGeom>
              <a:avLst/>
              <a:gdLst>
                <a:gd name="T0" fmla="*/ 26 w 420"/>
                <a:gd name="T1" fmla="*/ 20 h 174"/>
                <a:gd name="T2" fmla="*/ 26 w 420"/>
                <a:gd name="T3" fmla="*/ 18 h 174"/>
                <a:gd name="T4" fmla="*/ 30 w 420"/>
                <a:gd name="T5" fmla="*/ 14 h 174"/>
                <a:gd name="T6" fmla="*/ 36 w 420"/>
                <a:gd name="T7" fmla="*/ 10 h 174"/>
                <a:gd name="T8" fmla="*/ 48 w 420"/>
                <a:gd name="T9" fmla="*/ 12 h 174"/>
                <a:gd name="T10" fmla="*/ 58 w 420"/>
                <a:gd name="T11" fmla="*/ 14 h 174"/>
                <a:gd name="T12" fmla="*/ 78 w 420"/>
                <a:gd name="T13" fmla="*/ 18 h 174"/>
                <a:gd name="T14" fmla="*/ 106 w 420"/>
                <a:gd name="T15" fmla="*/ 42 h 174"/>
                <a:gd name="T16" fmla="*/ 108 w 420"/>
                <a:gd name="T17" fmla="*/ 40 h 174"/>
                <a:gd name="T18" fmla="*/ 114 w 420"/>
                <a:gd name="T19" fmla="*/ 36 h 174"/>
                <a:gd name="T20" fmla="*/ 120 w 420"/>
                <a:gd name="T21" fmla="*/ 28 h 174"/>
                <a:gd name="T22" fmla="*/ 122 w 420"/>
                <a:gd name="T23" fmla="*/ 20 h 174"/>
                <a:gd name="T24" fmla="*/ 128 w 420"/>
                <a:gd name="T25" fmla="*/ 18 h 174"/>
                <a:gd name="T26" fmla="*/ 136 w 420"/>
                <a:gd name="T27" fmla="*/ 14 h 174"/>
                <a:gd name="T28" fmla="*/ 154 w 420"/>
                <a:gd name="T29" fmla="*/ 0 h 174"/>
                <a:gd name="T30" fmla="*/ 178 w 420"/>
                <a:gd name="T31" fmla="*/ 4 h 174"/>
                <a:gd name="T32" fmla="*/ 200 w 420"/>
                <a:gd name="T33" fmla="*/ 2 h 174"/>
                <a:gd name="T34" fmla="*/ 234 w 420"/>
                <a:gd name="T35" fmla="*/ 12 h 174"/>
                <a:gd name="T36" fmla="*/ 256 w 420"/>
                <a:gd name="T37" fmla="*/ 24 h 174"/>
                <a:gd name="T38" fmla="*/ 274 w 420"/>
                <a:gd name="T39" fmla="*/ 26 h 174"/>
                <a:gd name="T40" fmla="*/ 304 w 420"/>
                <a:gd name="T41" fmla="*/ 18 h 174"/>
                <a:gd name="T42" fmla="*/ 318 w 420"/>
                <a:gd name="T43" fmla="*/ 10 h 174"/>
                <a:gd name="T44" fmla="*/ 322 w 420"/>
                <a:gd name="T45" fmla="*/ 4 h 174"/>
                <a:gd name="T46" fmla="*/ 322 w 420"/>
                <a:gd name="T47" fmla="*/ 2 h 174"/>
                <a:gd name="T48" fmla="*/ 342 w 420"/>
                <a:gd name="T49" fmla="*/ 6 h 174"/>
                <a:gd name="T50" fmla="*/ 378 w 420"/>
                <a:gd name="T51" fmla="*/ 22 h 174"/>
                <a:gd name="T52" fmla="*/ 372 w 420"/>
                <a:gd name="T53" fmla="*/ 60 h 174"/>
                <a:gd name="T54" fmla="*/ 382 w 420"/>
                <a:gd name="T55" fmla="*/ 60 h 174"/>
                <a:gd name="T56" fmla="*/ 394 w 420"/>
                <a:gd name="T57" fmla="*/ 60 h 174"/>
                <a:gd name="T58" fmla="*/ 404 w 420"/>
                <a:gd name="T59" fmla="*/ 60 h 174"/>
                <a:gd name="T60" fmla="*/ 412 w 420"/>
                <a:gd name="T61" fmla="*/ 64 h 174"/>
                <a:gd name="T62" fmla="*/ 418 w 420"/>
                <a:gd name="T63" fmla="*/ 68 h 174"/>
                <a:gd name="T64" fmla="*/ 420 w 420"/>
                <a:gd name="T65" fmla="*/ 74 h 174"/>
                <a:gd name="T66" fmla="*/ 414 w 420"/>
                <a:gd name="T67" fmla="*/ 78 h 174"/>
                <a:gd name="T68" fmla="*/ 404 w 420"/>
                <a:gd name="T69" fmla="*/ 84 h 174"/>
                <a:gd name="T70" fmla="*/ 390 w 420"/>
                <a:gd name="T71" fmla="*/ 88 h 174"/>
                <a:gd name="T72" fmla="*/ 374 w 420"/>
                <a:gd name="T73" fmla="*/ 92 h 174"/>
                <a:gd name="T74" fmla="*/ 360 w 420"/>
                <a:gd name="T75" fmla="*/ 100 h 174"/>
                <a:gd name="T76" fmla="*/ 360 w 420"/>
                <a:gd name="T77" fmla="*/ 104 h 174"/>
                <a:gd name="T78" fmla="*/ 358 w 420"/>
                <a:gd name="T79" fmla="*/ 112 h 174"/>
                <a:gd name="T80" fmla="*/ 354 w 420"/>
                <a:gd name="T81" fmla="*/ 120 h 174"/>
                <a:gd name="T82" fmla="*/ 344 w 420"/>
                <a:gd name="T83" fmla="*/ 128 h 174"/>
                <a:gd name="T84" fmla="*/ 322 w 420"/>
                <a:gd name="T85" fmla="*/ 136 h 174"/>
                <a:gd name="T86" fmla="*/ 280 w 420"/>
                <a:gd name="T87" fmla="*/ 144 h 174"/>
                <a:gd name="T88" fmla="*/ 246 w 420"/>
                <a:gd name="T89" fmla="*/ 152 h 174"/>
                <a:gd name="T90" fmla="*/ 232 w 420"/>
                <a:gd name="T91" fmla="*/ 158 h 174"/>
                <a:gd name="T92" fmla="*/ 204 w 420"/>
                <a:gd name="T93" fmla="*/ 172 h 174"/>
                <a:gd name="T94" fmla="*/ 176 w 420"/>
                <a:gd name="T95" fmla="*/ 172 h 174"/>
                <a:gd name="T96" fmla="*/ 162 w 420"/>
                <a:gd name="T97" fmla="*/ 162 h 174"/>
                <a:gd name="T98" fmla="*/ 144 w 420"/>
                <a:gd name="T99" fmla="*/ 160 h 174"/>
                <a:gd name="T100" fmla="*/ 116 w 420"/>
                <a:gd name="T101" fmla="*/ 162 h 174"/>
                <a:gd name="T102" fmla="*/ 88 w 420"/>
                <a:gd name="T103" fmla="*/ 160 h 174"/>
                <a:gd name="T104" fmla="*/ 76 w 420"/>
                <a:gd name="T105" fmla="*/ 148 h 174"/>
                <a:gd name="T106" fmla="*/ 76 w 420"/>
                <a:gd name="T107" fmla="*/ 134 h 174"/>
                <a:gd name="T108" fmla="*/ 66 w 420"/>
                <a:gd name="T109" fmla="*/ 108 h 174"/>
                <a:gd name="T110" fmla="*/ 44 w 420"/>
                <a:gd name="T111" fmla="*/ 94 h 174"/>
                <a:gd name="T112" fmla="*/ 16 w 420"/>
                <a:gd name="T113" fmla="*/ 78 h 174"/>
                <a:gd name="T114" fmla="*/ 0 w 420"/>
                <a:gd name="T115" fmla="*/ 50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20" h="174">
                  <a:moveTo>
                    <a:pt x="4" y="32"/>
                  </a:moveTo>
                  <a:lnTo>
                    <a:pt x="26" y="20"/>
                  </a:lnTo>
                  <a:lnTo>
                    <a:pt x="26" y="20"/>
                  </a:lnTo>
                  <a:lnTo>
                    <a:pt x="26" y="18"/>
                  </a:lnTo>
                  <a:lnTo>
                    <a:pt x="28" y="16"/>
                  </a:lnTo>
                  <a:lnTo>
                    <a:pt x="30" y="14"/>
                  </a:lnTo>
                  <a:lnTo>
                    <a:pt x="32" y="12"/>
                  </a:lnTo>
                  <a:lnTo>
                    <a:pt x="36" y="10"/>
                  </a:lnTo>
                  <a:lnTo>
                    <a:pt x="40" y="10"/>
                  </a:lnTo>
                  <a:lnTo>
                    <a:pt x="48" y="12"/>
                  </a:lnTo>
                  <a:lnTo>
                    <a:pt x="56" y="14"/>
                  </a:lnTo>
                  <a:lnTo>
                    <a:pt x="58" y="14"/>
                  </a:lnTo>
                  <a:lnTo>
                    <a:pt x="68" y="14"/>
                  </a:lnTo>
                  <a:lnTo>
                    <a:pt x="78" y="18"/>
                  </a:lnTo>
                  <a:lnTo>
                    <a:pt x="88" y="24"/>
                  </a:lnTo>
                  <a:lnTo>
                    <a:pt x="106" y="42"/>
                  </a:lnTo>
                  <a:lnTo>
                    <a:pt x="106" y="42"/>
                  </a:lnTo>
                  <a:lnTo>
                    <a:pt x="108" y="40"/>
                  </a:lnTo>
                  <a:lnTo>
                    <a:pt x="112" y="40"/>
                  </a:lnTo>
                  <a:lnTo>
                    <a:pt x="114" y="36"/>
                  </a:lnTo>
                  <a:lnTo>
                    <a:pt x="118" y="34"/>
                  </a:lnTo>
                  <a:lnTo>
                    <a:pt x="120" y="28"/>
                  </a:lnTo>
                  <a:lnTo>
                    <a:pt x="120" y="22"/>
                  </a:lnTo>
                  <a:lnTo>
                    <a:pt x="122" y="20"/>
                  </a:lnTo>
                  <a:lnTo>
                    <a:pt x="126" y="18"/>
                  </a:lnTo>
                  <a:lnTo>
                    <a:pt x="128" y="18"/>
                  </a:lnTo>
                  <a:lnTo>
                    <a:pt x="132" y="18"/>
                  </a:lnTo>
                  <a:lnTo>
                    <a:pt x="136" y="14"/>
                  </a:lnTo>
                  <a:lnTo>
                    <a:pt x="144" y="6"/>
                  </a:lnTo>
                  <a:lnTo>
                    <a:pt x="154" y="0"/>
                  </a:lnTo>
                  <a:lnTo>
                    <a:pt x="166" y="0"/>
                  </a:lnTo>
                  <a:lnTo>
                    <a:pt x="178" y="4"/>
                  </a:lnTo>
                  <a:lnTo>
                    <a:pt x="190" y="4"/>
                  </a:lnTo>
                  <a:lnTo>
                    <a:pt x="200" y="2"/>
                  </a:lnTo>
                  <a:lnTo>
                    <a:pt x="216" y="4"/>
                  </a:lnTo>
                  <a:lnTo>
                    <a:pt x="234" y="12"/>
                  </a:lnTo>
                  <a:lnTo>
                    <a:pt x="254" y="24"/>
                  </a:lnTo>
                  <a:lnTo>
                    <a:pt x="256" y="24"/>
                  </a:lnTo>
                  <a:lnTo>
                    <a:pt x="262" y="26"/>
                  </a:lnTo>
                  <a:lnTo>
                    <a:pt x="274" y="26"/>
                  </a:lnTo>
                  <a:lnTo>
                    <a:pt x="292" y="22"/>
                  </a:lnTo>
                  <a:lnTo>
                    <a:pt x="304" y="18"/>
                  </a:lnTo>
                  <a:lnTo>
                    <a:pt x="312" y="14"/>
                  </a:lnTo>
                  <a:lnTo>
                    <a:pt x="318" y="10"/>
                  </a:lnTo>
                  <a:lnTo>
                    <a:pt x="320" y="6"/>
                  </a:lnTo>
                  <a:lnTo>
                    <a:pt x="322" y="4"/>
                  </a:lnTo>
                  <a:lnTo>
                    <a:pt x="322" y="2"/>
                  </a:lnTo>
                  <a:lnTo>
                    <a:pt x="322" y="2"/>
                  </a:lnTo>
                  <a:lnTo>
                    <a:pt x="330" y="2"/>
                  </a:lnTo>
                  <a:lnTo>
                    <a:pt x="342" y="6"/>
                  </a:lnTo>
                  <a:lnTo>
                    <a:pt x="356" y="14"/>
                  </a:lnTo>
                  <a:lnTo>
                    <a:pt x="378" y="22"/>
                  </a:lnTo>
                  <a:lnTo>
                    <a:pt x="372" y="60"/>
                  </a:lnTo>
                  <a:lnTo>
                    <a:pt x="372" y="60"/>
                  </a:lnTo>
                  <a:lnTo>
                    <a:pt x="376" y="60"/>
                  </a:lnTo>
                  <a:lnTo>
                    <a:pt x="382" y="60"/>
                  </a:lnTo>
                  <a:lnTo>
                    <a:pt x="388" y="60"/>
                  </a:lnTo>
                  <a:lnTo>
                    <a:pt x="394" y="60"/>
                  </a:lnTo>
                  <a:lnTo>
                    <a:pt x="398" y="60"/>
                  </a:lnTo>
                  <a:lnTo>
                    <a:pt x="404" y="60"/>
                  </a:lnTo>
                  <a:lnTo>
                    <a:pt x="408" y="62"/>
                  </a:lnTo>
                  <a:lnTo>
                    <a:pt x="412" y="64"/>
                  </a:lnTo>
                  <a:lnTo>
                    <a:pt x="416" y="66"/>
                  </a:lnTo>
                  <a:lnTo>
                    <a:pt x="418" y="68"/>
                  </a:lnTo>
                  <a:lnTo>
                    <a:pt x="420" y="72"/>
                  </a:lnTo>
                  <a:lnTo>
                    <a:pt x="420" y="74"/>
                  </a:lnTo>
                  <a:lnTo>
                    <a:pt x="420" y="76"/>
                  </a:lnTo>
                  <a:lnTo>
                    <a:pt x="414" y="78"/>
                  </a:lnTo>
                  <a:lnTo>
                    <a:pt x="410" y="82"/>
                  </a:lnTo>
                  <a:lnTo>
                    <a:pt x="404" y="84"/>
                  </a:lnTo>
                  <a:lnTo>
                    <a:pt x="398" y="86"/>
                  </a:lnTo>
                  <a:lnTo>
                    <a:pt x="390" y="88"/>
                  </a:lnTo>
                  <a:lnTo>
                    <a:pt x="382" y="88"/>
                  </a:lnTo>
                  <a:lnTo>
                    <a:pt x="374" y="92"/>
                  </a:lnTo>
                  <a:lnTo>
                    <a:pt x="366" y="96"/>
                  </a:lnTo>
                  <a:lnTo>
                    <a:pt x="360" y="100"/>
                  </a:lnTo>
                  <a:lnTo>
                    <a:pt x="360" y="100"/>
                  </a:lnTo>
                  <a:lnTo>
                    <a:pt x="360" y="104"/>
                  </a:lnTo>
                  <a:lnTo>
                    <a:pt x="360" y="106"/>
                  </a:lnTo>
                  <a:lnTo>
                    <a:pt x="358" y="112"/>
                  </a:lnTo>
                  <a:lnTo>
                    <a:pt x="358" y="116"/>
                  </a:lnTo>
                  <a:lnTo>
                    <a:pt x="354" y="120"/>
                  </a:lnTo>
                  <a:lnTo>
                    <a:pt x="350" y="126"/>
                  </a:lnTo>
                  <a:lnTo>
                    <a:pt x="344" y="128"/>
                  </a:lnTo>
                  <a:lnTo>
                    <a:pt x="338" y="132"/>
                  </a:lnTo>
                  <a:lnTo>
                    <a:pt x="322" y="136"/>
                  </a:lnTo>
                  <a:lnTo>
                    <a:pt x="302" y="140"/>
                  </a:lnTo>
                  <a:lnTo>
                    <a:pt x="280" y="144"/>
                  </a:lnTo>
                  <a:lnTo>
                    <a:pt x="262" y="148"/>
                  </a:lnTo>
                  <a:lnTo>
                    <a:pt x="246" y="152"/>
                  </a:lnTo>
                  <a:lnTo>
                    <a:pt x="238" y="154"/>
                  </a:lnTo>
                  <a:lnTo>
                    <a:pt x="232" y="158"/>
                  </a:lnTo>
                  <a:lnTo>
                    <a:pt x="218" y="166"/>
                  </a:lnTo>
                  <a:lnTo>
                    <a:pt x="204" y="172"/>
                  </a:lnTo>
                  <a:lnTo>
                    <a:pt x="186" y="174"/>
                  </a:lnTo>
                  <a:lnTo>
                    <a:pt x="176" y="172"/>
                  </a:lnTo>
                  <a:lnTo>
                    <a:pt x="170" y="166"/>
                  </a:lnTo>
                  <a:lnTo>
                    <a:pt x="162" y="162"/>
                  </a:lnTo>
                  <a:lnTo>
                    <a:pt x="156" y="160"/>
                  </a:lnTo>
                  <a:lnTo>
                    <a:pt x="144" y="160"/>
                  </a:lnTo>
                  <a:lnTo>
                    <a:pt x="132" y="162"/>
                  </a:lnTo>
                  <a:lnTo>
                    <a:pt x="116" y="162"/>
                  </a:lnTo>
                  <a:lnTo>
                    <a:pt x="102" y="162"/>
                  </a:lnTo>
                  <a:lnTo>
                    <a:pt x="88" y="160"/>
                  </a:lnTo>
                  <a:lnTo>
                    <a:pt x="80" y="156"/>
                  </a:lnTo>
                  <a:lnTo>
                    <a:pt x="76" y="148"/>
                  </a:lnTo>
                  <a:lnTo>
                    <a:pt x="76" y="144"/>
                  </a:lnTo>
                  <a:lnTo>
                    <a:pt x="76" y="134"/>
                  </a:lnTo>
                  <a:lnTo>
                    <a:pt x="72" y="120"/>
                  </a:lnTo>
                  <a:lnTo>
                    <a:pt x="66" y="108"/>
                  </a:lnTo>
                  <a:lnTo>
                    <a:pt x="56" y="100"/>
                  </a:lnTo>
                  <a:lnTo>
                    <a:pt x="44" y="94"/>
                  </a:lnTo>
                  <a:lnTo>
                    <a:pt x="30" y="88"/>
                  </a:lnTo>
                  <a:lnTo>
                    <a:pt x="16" y="78"/>
                  </a:lnTo>
                  <a:lnTo>
                    <a:pt x="6" y="66"/>
                  </a:lnTo>
                  <a:lnTo>
                    <a:pt x="0" y="50"/>
                  </a:lnTo>
                  <a:lnTo>
                    <a:pt x="4" y="32"/>
                  </a:lnTo>
                </a:path>
              </a:pathLst>
            </a:custGeom>
            <a:grpFill/>
            <a:ln w="3175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8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1" name="Freeform 211"/>
            <p:cNvSpPr/>
            <p:nvPr/>
          </p:nvSpPr>
          <p:spPr bwMode="gray">
            <a:xfrm>
              <a:off x="1775" y="2296"/>
              <a:ext cx="790" cy="574"/>
            </a:xfrm>
            <a:custGeom>
              <a:avLst/>
              <a:gdLst>
                <a:gd name="T0" fmla="*/ 258 w 790"/>
                <a:gd name="T1" fmla="*/ 162 h 574"/>
                <a:gd name="T2" fmla="*/ 310 w 790"/>
                <a:gd name="T3" fmla="*/ 218 h 574"/>
                <a:gd name="T4" fmla="*/ 396 w 790"/>
                <a:gd name="T5" fmla="*/ 226 h 574"/>
                <a:gd name="T6" fmla="*/ 514 w 790"/>
                <a:gd name="T7" fmla="*/ 190 h 574"/>
                <a:gd name="T8" fmla="*/ 584 w 790"/>
                <a:gd name="T9" fmla="*/ 142 h 574"/>
                <a:gd name="T10" fmla="*/ 606 w 790"/>
                <a:gd name="T11" fmla="*/ 118 h 574"/>
                <a:gd name="T12" fmla="*/ 588 w 790"/>
                <a:gd name="T13" fmla="*/ 56 h 574"/>
                <a:gd name="T14" fmla="*/ 658 w 790"/>
                <a:gd name="T15" fmla="*/ 8 h 574"/>
                <a:gd name="T16" fmla="*/ 678 w 790"/>
                <a:gd name="T17" fmla="*/ 52 h 574"/>
                <a:gd name="T18" fmla="*/ 712 w 790"/>
                <a:gd name="T19" fmla="*/ 90 h 574"/>
                <a:gd name="T20" fmla="*/ 734 w 790"/>
                <a:gd name="T21" fmla="*/ 108 h 574"/>
                <a:gd name="T22" fmla="*/ 762 w 790"/>
                <a:gd name="T23" fmla="*/ 104 h 574"/>
                <a:gd name="T24" fmla="*/ 790 w 790"/>
                <a:gd name="T25" fmla="*/ 78 h 574"/>
                <a:gd name="T26" fmla="*/ 778 w 790"/>
                <a:gd name="T27" fmla="*/ 120 h 574"/>
                <a:gd name="T28" fmla="*/ 698 w 790"/>
                <a:gd name="T29" fmla="*/ 208 h 574"/>
                <a:gd name="T30" fmla="*/ 660 w 790"/>
                <a:gd name="T31" fmla="*/ 216 h 574"/>
                <a:gd name="T32" fmla="*/ 644 w 790"/>
                <a:gd name="T33" fmla="*/ 224 h 574"/>
                <a:gd name="T34" fmla="*/ 636 w 790"/>
                <a:gd name="T35" fmla="*/ 242 h 574"/>
                <a:gd name="T36" fmla="*/ 618 w 790"/>
                <a:gd name="T37" fmla="*/ 270 h 574"/>
                <a:gd name="T38" fmla="*/ 600 w 790"/>
                <a:gd name="T39" fmla="*/ 268 h 574"/>
                <a:gd name="T40" fmla="*/ 596 w 790"/>
                <a:gd name="T41" fmla="*/ 254 h 574"/>
                <a:gd name="T42" fmla="*/ 556 w 790"/>
                <a:gd name="T43" fmla="*/ 264 h 574"/>
                <a:gd name="T44" fmla="*/ 560 w 790"/>
                <a:gd name="T45" fmla="*/ 282 h 574"/>
                <a:gd name="T46" fmla="*/ 590 w 790"/>
                <a:gd name="T47" fmla="*/ 294 h 574"/>
                <a:gd name="T48" fmla="*/ 624 w 790"/>
                <a:gd name="T49" fmla="*/ 298 h 574"/>
                <a:gd name="T50" fmla="*/ 592 w 790"/>
                <a:gd name="T51" fmla="*/ 316 h 574"/>
                <a:gd name="T52" fmla="*/ 582 w 790"/>
                <a:gd name="T53" fmla="*/ 336 h 574"/>
                <a:gd name="T54" fmla="*/ 608 w 790"/>
                <a:gd name="T55" fmla="*/ 390 h 574"/>
                <a:gd name="T56" fmla="*/ 614 w 790"/>
                <a:gd name="T57" fmla="*/ 422 h 574"/>
                <a:gd name="T58" fmla="*/ 560 w 790"/>
                <a:gd name="T59" fmla="*/ 502 h 574"/>
                <a:gd name="T60" fmla="*/ 482 w 790"/>
                <a:gd name="T61" fmla="*/ 534 h 574"/>
                <a:gd name="T62" fmla="*/ 468 w 790"/>
                <a:gd name="T63" fmla="*/ 546 h 574"/>
                <a:gd name="T64" fmla="*/ 454 w 790"/>
                <a:gd name="T65" fmla="*/ 574 h 574"/>
                <a:gd name="T66" fmla="*/ 460 w 790"/>
                <a:gd name="T67" fmla="*/ 548 h 574"/>
                <a:gd name="T68" fmla="*/ 442 w 790"/>
                <a:gd name="T69" fmla="*/ 532 h 574"/>
                <a:gd name="T70" fmla="*/ 408 w 790"/>
                <a:gd name="T71" fmla="*/ 516 h 574"/>
                <a:gd name="T72" fmla="*/ 372 w 790"/>
                <a:gd name="T73" fmla="*/ 514 h 574"/>
                <a:gd name="T74" fmla="*/ 358 w 790"/>
                <a:gd name="T75" fmla="*/ 524 h 574"/>
                <a:gd name="T76" fmla="*/ 356 w 790"/>
                <a:gd name="T77" fmla="*/ 542 h 574"/>
                <a:gd name="T78" fmla="*/ 338 w 790"/>
                <a:gd name="T79" fmla="*/ 548 h 574"/>
                <a:gd name="T80" fmla="*/ 334 w 790"/>
                <a:gd name="T81" fmla="*/ 534 h 574"/>
                <a:gd name="T82" fmla="*/ 308 w 790"/>
                <a:gd name="T83" fmla="*/ 520 h 574"/>
                <a:gd name="T84" fmla="*/ 304 w 790"/>
                <a:gd name="T85" fmla="*/ 452 h 574"/>
                <a:gd name="T86" fmla="*/ 232 w 790"/>
                <a:gd name="T87" fmla="*/ 440 h 574"/>
                <a:gd name="T88" fmla="*/ 186 w 790"/>
                <a:gd name="T89" fmla="*/ 454 h 574"/>
                <a:gd name="T90" fmla="*/ 180 w 790"/>
                <a:gd name="T91" fmla="*/ 450 h 574"/>
                <a:gd name="T92" fmla="*/ 92 w 790"/>
                <a:gd name="T93" fmla="*/ 380 h 574"/>
                <a:gd name="T94" fmla="*/ 90 w 790"/>
                <a:gd name="T95" fmla="*/ 346 h 574"/>
                <a:gd name="T96" fmla="*/ 60 w 790"/>
                <a:gd name="T97" fmla="*/ 330 h 574"/>
                <a:gd name="T98" fmla="*/ 22 w 790"/>
                <a:gd name="T99" fmla="*/ 308 h 574"/>
                <a:gd name="T100" fmla="*/ 10 w 790"/>
                <a:gd name="T101" fmla="*/ 282 h 574"/>
                <a:gd name="T102" fmla="*/ 0 w 790"/>
                <a:gd name="T103" fmla="*/ 266 h 574"/>
                <a:gd name="T104" fmla="*/ 40 w 790"/>
                <a:gd name="T105" fmla="*/ 246 h 574"/>
                <a:gd name="T106" fmla="*/ 60 w 790"/>
                <a:gd name="T107" fmla="*/ 240 h 574"/>
                <a:gd name="T108" fmla="*/ 84 w 790"/>
                <a:gd name="T109" fmla="*/ 212 h 574"/>
                <a:gd name="T110" fmla="*/ 74 w 790"/>
                <a:gd name="T111" fmla="*/ 188 h 574"/>
                <a:gd name="T112" fmla="*/ 90 w 790"/>
                <a:gd name="T113" fmla="*/ 176 h 574"/>
                <a:gd name="T114" fmla="*/ 110 w 790"/>
                <a:gd name="T115" fmla="*/ 164 h 574"/>
                <a:gd name="T116" fmla="*/ 134 w 790"/>
                <a:gd name="T117" fmla="*/ 130 h 574"/>
                <a:gd name="T118" fmla="*/ 164 w 790"/>
                <a:gd name="T119" fmla="*/ 102 h 574"/>
                <a:gd name="T120" fmla="*/ 180 w 790"/>
                <a:gd name="T121" fmla="*/ 86 h 5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790" h="574">
                  <a:moveTo>
                    <a:pt x="194" y="86"/>
                  </a:moveTo>
                  <a:lnTo>
                    <a:pt x="192" y="104"/>
                  </a:lnTo>
                  <a:lnTo>
                    <a:pt x="198" y="120"/>
                  </a:lnTo>
                  <a:lnTo>
                    <a:pt x="208" y="132"/>
                  </a:lnTo>
                  <a:lnTo>
                    <a:pt x="222" y="142"/>
                  </a:lnTo>
                  <a:lnTo>
                    <a:pt x="236" y="148"/>
                  </a:lnTo>
                  <a:lnTo>
                    <a:pt x="248" y="154"/>
                  </a:lnTo>
                  <a:lnTo>
                    <a:pt x="258" y="162"/>
                  </a:lnTo>
                  <a:lnTo>
                    <a:pt x="264" y="174"/>
                  </a:lnTo>
                  <a:lnTo>
                    <a:pt x="268" y="188"/>
                  </a:lnTo>
                  <a:lnTo>
                    <a:pt x="270" y="198"/>
                  </a:lnTo>
                  <a:lnTo>
                    <a:pt x="270" y="202"/>
                  </a:lnTo>
                  <a:lnTo>
                    <a:pt x="272" y="210"/>
                  </a:lnTo>
                  <a:lnTo>
                    <a:pt x="280" y="214"/>
                  </a:lnTo>
                  <a:lnTo>
                    <a:pt x="294" y="216"/>
                  </a:lnTo>
                  <a:lnTo>
                    <a:pt x="310" y="218"/>
                  </a:lnTo>
                  <a:lnTo>
                    <a:pt x="324" y="216"/>
                  </a:lnTo>
                  <a:lnTo>
                    <a:pt x="338" y="214"/>
                  </a:lnTo>
                  <a:lnTo>
                    <a:pt x="348" y="214"/>
                  </a:lnTo>
                  <a:lnTo>
                    <a:pt x="356" y="216"/>
                  </a:lnTo>
                  <a:lnTo>
                    <a:pt x="362" y="222"/>
                  </a:lnTo>
                  <a:lnTo>
                    <a:pt x="368" y="226"/>
                  </a:lnTo>
                  <a:lnTo>
                    <a:pt x="380" y="228"/>
                  </a:lnTo>
                  <a:lnTo>
                    <a:pt x="396" y="226"/>
                  </a:lnTo>
                  <a:lnTo>
                    <a:pt x="412" y="220"/>
                  </a:lnTo>
                  <a:lnTo>
                    <a:pt x="424" y="212"/>
                  </a:lnTo>
                  <a:lnTo>
                    <a:pt x="432" y="208"/>
                  </a:lnTo>
                  <a:lnTo>
                    <a:pt x="440" y="206"/>
                  </a:lnTo>
                  <a:lnTo>
                    <a:pt x="454" y="202"/>
                  </a:lnTo>
                  <a:lnTo>
                    <a:pt x="474" y="198"/>
                  </a:lnTo>
                  <a:lnTo>
                    <a:pt x="494" y="194"/>
                  </a:lnTo>
                  <a:lnTo>
                    <a:pt x="514" y="190"/>
                  </a:lnTo>
                  <a:lnTo>
                    <a:pt x="530" y="186"/>
                  </a:lnTo>
                  <a:lnTo>
                    <a:pt x="542" y="180"/>
                  </a:lnTo>
                  <a:lnTo>
                    <a:pt x="548" y="172"/>
                  </a:lnTo>
                  <a:lnTo>
                    <a:pt x="552" y="164"/>
                  </a:lnTo>
                  <a:lnTo>
                    <a:pt x="552" y="156"/>
                  </a:lnTo>
                  <a:lnTo>
                    <a:pt x="552" y="154"/>
                  </a:lnTo>
                  <a:lnTo>
                    <a:pt x="568" y="146"/>
                  </a:lnTo>
                  <a:lnTo>
                    <a:pt x="584" y="142"/>
                  </a:lnTo>
                  <a:lnTo>
                    <a:pt x="590" y="142"/>
                  </a:lnTo>
                  <a:lnTo>
                    <a:pt x="596" y="140"/>
                  </a:lnTo>
                  <a:lnTo>
                    <a:pt x="604" y="138"/>
                  </a:lnTo>
                  <a:lnTo>
                    <a:pt x="608" y="134"/>
                  </a:lnTo>
                  <a:lnTo>
                    <a:pt x="612" y="130"/>
                  </a:lnTo>
                  <a:lnTo>
                    <a:pt x="612" y="126"/>
                  </a:lnTo>
                  <a:lnTo>
                    <a:pt x="610" y="122"/>
                  </a:lnTo>
                  <a:lnTo>
                    <a:pt x="606" y="118"/>
                  </a:lnTo>
                  <a:lnTo>
                    <a:pt x="600" y="116"/>
                  </a:lnTo>
                  <a:lnTo>
                    <a:pt x="596" y="114"/>
                  </a:lnTo>
                  <a:lnTo>
                    <a:pt x="592" y="114"/>
                  </a:lnTo>
                  <a:lnTo>
                    <a:pt x="590" y="114"/>
                  </a:lnTo>
                  <a:lnTo>
                    <a:pt x="562" y="114"/>
                  </a:lnTo>
                  <a:lnTo>
                    <a:pt x="570" y="76"/>
                  </a:lnTo>
                  <a:lnTo>
                    <a:pt x="588" y="60"/>
                  </a:lnTo>
                  <a:lnTo>
                    <a:pt x="588" y="56"/>
                  </a:lnTo>
                  <a:lnTo>
                    <a:pt x="588" y="46"/>
                  </a:lnTo>
                  <a:lnTo>
                    <a:pt x="590" y="34"/>
                  </a:lnTo>
                  <a:lnTo>
                    <a:pt x="594" y="20"/>
                  </a:lnTo>
                  <a:lnTo>
                    <a:pt x="602" y="8"/>
                  </a:lnTo>
                  <a:lnTo>
                    <a:pt x="614" y="2"/>
                  </a:lnTo>
                  <a:lnTo>
                    <a:pt x="634" y="0"/>
                  </a:lnTo>
                  <a:lnTo>
                    <a:pt x="648" y="2"/>
                  </a:lnTo>
                  <a:lnTo>
                    <a:pt x="658" y="8"/>
                  </a:lnTo>
                  <a:lnTo>
                    <a:pt x="664" y="20"/>
                  </a:lnTo>
                  <a:lnTo>
                    <a:pt x="666" y="22"/>
                  </a:lnTo>
                  <a:lnTo>
                    <a:pt x="666" y="24"/>
                  </a:lnTo>
                  <a:lnTo>
                    <a:pt x="668" y="30"/>
                  </a:lnTo>
                  <a:lnTo>
                    <a:pt x="672" y="36"/>
                  </a:lnTo>
                  <a:lnTo>
                    <a:pt x="674" y="42"/>
                  </a:lnTo>
                  <a:lnTo>
                    <a:pt x="676" y="50"/>
                  </a:lnTo>
                  <a:lnTo>
                    <a:pt x="678" y="52"/>
                  </a:lnTo>
                  <a:lnTo>
                    <a:pt x="686" y="60"/>
                  </a:lnTo>
                  <a:lnTo>
                    <a:pt x="694" y="70"/>
                  </a:lnTo>
                  <a:lnTo>
                    <a:pt x="700" y="80"/>
                  </a:lnTo>
                  <a:lnTo>
                    <a:pt x="702" y="92"/>
                  </a:lnTo>
                  <a:lnTo>
                    <a:pt x="704" y="92"/>
                  </a:lnTo>
                  <a:lnTo>
                    <a:pt x="706" y="92"/>
                  </a:lnTo>
                  <a:lnTo>
                    <a:pt x="708" y="90"/>
                  </a:lnTo>
                  <a:lnTo>
                    <a:pt x="712" y="90"/>
                  </a:lnTo>
                  <a:lnTo>
                    <a:pt x="716" y="90"/>
                  </a:lnTo>
                  <a:lnTo>
                    <a:pt x="722" y="92"/>
                  </a:lnTo>
                  <a:lnTo>
                    <a:pt x="726" y="94"/>
                  </a:lnTo>
                  <a:lnTo>
                    <a:pt x="730" y="98"/>
                  </a:lnTo>
                  <a:lnTo>
                    <a:pt x="732" y="104"/>
                  </a:lnTo>
                  <a:lnTo>
                    <a:pt x="732" y="104"/>
                  </a:lnTo>
                  <a:lnTo>
                    <a:pt x="734" y="106"/>
                  </a:lnTo>
                  <a:lnTo>
                    <a:pt x="734" y="108"/>
                  </a:lnTo>
                  <a:lnTo>
                    <a:pt x="736" y="112"/>
                  </a:lnTo>
                  <a:lnTo>
                    <a:pt x="738" y="114"/>
                  </a:lnTo>
                  <a:lnTo>
                    <a:pt x="742" y="114"/>
                  </a:lnTo>
                  <a:lnTo>
                    <a:pt x="746" y="114"/>
                  </a:lnTo>
                  <a:lnTo>
                    <a:pt x="752" y="112"/>
                  </a:lnTo>
                  <a:lnTo>
                    <a:pt x="758" y="108"/>
                  </a:lnTo>
                  <a:lnTo>
                    <a:pt x="760" y="108"/>
                  </a:lnTo>
                  <a:lnTo>
                    <a:pt x="762" y="104"/>
                  </a:lnTo>
                  <a:lnTo>
                    <a:pt x="764" y="100"/>
                  </a:lnTo>
                  <a:lnTo>
                    <a:pt x="768" y="94"/>
                  </a:lnTo>
                  <a:lnTo>
                    <a:pt x="774" y="90"/>
                  </a:lnTo>
                  <a:lnTo>
                    <a:pt x="778" y="84"/>
                  </a:lnTo>
                  <a:lnTo>
                    <a:pt x="784" y="80"/>
                  </a:lnTo>
                  <a:lnTo>
                    <a:pt x="790" y="78"/>
                  </a:lnTo>
                  <a:lnTo>
                    <a:pt x="790" y="78"/>
                  </a:lnTo>
                  <a:lnTo>
                    <a:pt x="790" y="78"/>
                  </a:lnTo>
                  <a:lnTo>
                    <a:pt x="790" y="80"/>
                  </a:lnTo>
                  <a:lnTo>
                    <a:pt x="790" y="82"/>
                  </a:lnTo>
                  <a:lnTo>
                    <a:pt x="790" y="86"/>
                  </a:lnTo>
                  <a:lnTo>
                    <a:pt x="790" y="90"/>
                  </a:lnTo>
                  <a:lnTo>
                    <a:pt x="788" y="96"/>
                  </a:lnTo>
                  <a:lnTo>
                    <a:pt x="786" y="104"/>
                  </a:lnTo>
                  <a:lnTo>
                    <a:pt x="784" y="108"/>
                  </a:lnTo>
                  <a:lnTo>
                    <a:pt x="778" y="120"/>
                  </a:lnTo>
                  <a:lnTo>
                    <a:pt x="772" y="132"/>
                  </a:lnTo>
                  <a:lnTo>
                    <a:pt x="762" y="144"/>
                  </a:lnTo>
                  <a:lnTo>
                    <a:pt x="752" y="156"/>
                  </a:lnTo>
                  <a:lnTo>
                    <a:pt x="744" y="164"/>
                  </a:lnTo>
                  <a:lnTo>
                    <a:pt x="740" y="174"/>
                  </a:lnTo>
                  <a:lnTo>
                    <a:pt x="720" y="190"/>
                  </a:lnTo>
                  <a:lnTo>
                    <a:pt x="698" y="208"/>
                  </a:lnTo>
                  <a:lnTo>
                    <a:pt x="698" y="208"/>
                  </a:lnTo>
                  <a:lnTo>
                    <a:pt x="696" y="210"/>
                  </a:lnTo>
                  <a:lnTo>
                    <a:pt x="694" y="212"/>
                  </a:lnTo>
                  <a:lnTo>
                    <a:pt x="690" y="214"/>
                  </a:lnTo>
                  <a:lnTo>
                    <a:pt x="686" y="216"/>
                  </a:lnTo>
                  <a:lnTo>
                    <a:pt x="680" y="218"/>
                  </a:lnTo>
                  <a:lnTo>
                    <a:pt x="672" y="218"/>
                  </a:lnTo>
                  <a:lnTo>
                    <a:pt x="666" y="218"/>
                  </a:lnTo>
                  <a:lnTo>
                    <a:pt x="660" y="216"/>
                  </a:lnTo>
                  <a:lnTo>
                    <a:pt x="656" y="216"/>
                  </a:lnTo>
                  <a:lnTo>
                    <a:pt x="654" y="216"/>
                  </a:lnTo>
                  <a:lnTo>
                    <a:pt x="652" y="216"/>
                  </a:lnTo>
                  <a:lnTo>
                    <a:pt x="652" y="216"/>
                  </a:lnTo>
                  <a:lnTo>
                    <a:pt x="648" y="216"/>
                  </a:lnTo>
                  <a:lnTo>
                    <a:pt x="646" y="218"/>
                  </a:lnTo>
                  <a:lnTo>
                    <a:pt x="644" y="220"/>
                  </a:lnTo>
                  <a:lnTo>
                    <a:pt x="644" y="224"/>
                  </a:lnTo>
                  <a:lnTo>
                    <a:pt x="646" y="228"/>
                  </a:lnTo>
                  <a:lnTo>
                    <a:pt x="646" y="232"/>
                  </a:lnTo>
                  <a:lnTo>
                    <a:pt x="646" y="236"/>
                  </a:lnTo>
                  <a:lnTo>
                    <a:pt x="646" y="238"/>
                  </a:lnTo>
                  <a:lnTo>
                    <a:pt x="644" y="240"/>
                  </a:lnTo>
                  <a:lnTo>
                    <a:pt x="642" y="242"/>
                  </a:lnTo>
                  <a:lnTo>
                    <a:pt x="638" y="242"/>
                  </a:lnTo>
                  <a:lnTo>
                    <a:pt x="636" y="242"/>
                  </a:lnTo>
                  <a:lnTo>
                    <a:pt x="632" y="240"/>
                  </a:lnTo>
                  <a:lnTo>
                    <a:pt x="630" y="240"/>
                  </a:lnTo>
                  <a:lnTo>
                    <a:pt x="628" y="240"/>
                  </a:lnTo>
                  <a:lnTo>
                    <a:pt x="628" y="262"/>
                  </a:lnTo>
                  <a:lnTo>
                    <a:pt x="628" y="262"/>
                  </a:lnTo>
                  <a:lnTo>
                    <a:pt x="626" y="264"/>
                  </a:lnTo>
                  <a:lnTo>
                    <a:pt x="622" y="268"/>
                  </a:lnTo>
                  <a:lnTo>
                    <a:pt x="618" y="270"/>
                  </a:lnTo>
                  <a:lnTo>
                    <a:pt x="612" y="274"/>
                  </a:lnTo>
                  <a:lnTo>
                    <a:pt x="608" y="276"/>
                  </a:lnTo>
                  <a:lnTo>
                    <a:pt x="606" y="276"/>
                  </a:lnTo>
                  <a:lnTo>
                    <a:pt x="604" y="276"/>
                  </a:lnTo>
                  <a:lnTo>
                    <a:pt x="602" y="274"/>
                  </a:lnTo>
                  <a:lnTo>
                    <a:pt x="600" y="274"/>
                  </a:lnTo>
                  <a:lnTo>
                    <a:pt x="600" y="272"/>
                  </a:lnTo>
                  <a:lnTo>
                    <a:pt x="600" y="268"/>
                  </a:lnTo>
                  <a:lnTo>
                    <a:pt x="602" y="264"/>
                  </a:lnTo>
                  <a:lnTo>
                    <a:pt x="606" y="262"/>
                  </a:lnTo>
                  <a:lnTo>
                    <a:pt x="608" y="258"/>
                  </a:lnTo>
                  <a:lnTo>
                    <a:pt x="608" y="256"/>
                  </a:lnTo>
                  <a:lnTo>
                    <a:pt x="608" y="254"/>
                  </a:lnTo>
                  <a:lnTo>
                    <a:pt x="604" y="252"/>
                  </a:lnTo>
                  <a:lnTo>
                    <a:pt x="600" y="252"/>
                  </a:lnTo>
                  <a:lnTo>
                    <a:pt x="596" y="254"/>
                  </a:lnTo>
                  <a:lnTo>
                    <a:pt x="592" y="256"/>
                  </a:lnTo>
                  <a:lnTo>
                    <a:pt x="586" y="260"/>
                  </a:lnTo>
                  <a:lnTo>
                    <a:pt x="582" y="264"/>
                  </a:lnTo>
                  <a:lnTo>
                    <a:pt x="574" y="266"/>
                  </a:lnTo>
                  <a:lnTo>
                    <a:pt x="568" y="266"/>
                  </a:lnTo>
                  <a:lnTo>
                    <a:pt x="562" y="266"/>
                  </a:lnTo>
                  <a:lnTo>
                    <a:pt x="558" y="266"/>
                  </a:lnTo>
                  <a:lnTo>
                    <a:pt x="556" y="264"/>
                  </a:lnTo>
                  <a:lnTo>
                    <a:pt x="554" y="264"/>
                  </a:lnTo>
                  <a:lnTo>
                    <a:pt x="554" y="264"/>
                  </a:lnTo>
                  <a:lnTo>
                    <a:pt x="552" y="266"/>
                  </a:lnTo>
                  <a:lnTo>
                    <a:pt x="550" y="268"/>
                  </a:lnTo>
                  <a:lnTo>
                    <a:pt x="550" y="270"/>
                  </a:lnTo>
                  <a:lnTo>
                    <a:pt x="552" y="274"/>
                  </a:lnTo>
                  <a:lnTo>
                    <a:pt x="554" y="278"/>
                  </a:lnTo>
                  <a:lnTo>
                    <a:pt x="560" y="282"/>
                  </a:lnTo>
                  <a:lnTo>
                    <a:pt x="566" y="286"/>
                  </a:lnTo>
                  <a:lnTo>
                    <a:pt x="570" y="290"/>
                  </a:lnTo>
                  <a:lnTo>
                    <a:pt x="574" y="294"/>
                  </a:lnTo>
                  <a:lnTo>
                    <a:pt x="578" y="296"/>
                  </a:lnTo>
                  <a:lnTo>
                    <a:pt x="578" y="296"/>
                  </a:lnTo>
                  <a:lnTo>
                    <a:pt x="580" y="296"/>
                  </a:lnTo>
                  <a:lnTo>
                    <a:pt x="584" y="294"/>
                  </a:lnTo>
                  <a:lnTo>
                    <a:pt x="590" y="294"/>
                  </a:lnTo>
                  <a:lnTo>
                    <a:pt x="594" y="292"/>
                  </a:lnTo>
                  <a:lnTo>
                    <a:pt x="600" y="292"/>
                  </a:lnTo>
                  <a:lnTo>
                    <a:pt x="604" y="290"/>
                  </a:lnTo>
                  <a:lnTo>
                    <a:pt x="610" y="290"/>
                  </a:lnTo>
                  <a:lnTo>
                    <a:pt x="616" y="292"/>
                  </a:lnTo>
                  <a:lnTo>
                    <a:pt x="620" y="294"/>
                  </a:lnTo>
                  <a:lnTo>
                    <a:pt x="622" y="296"/>
                  </a:lnTo>
                  <a:lnTo>
                    <a:pt x="624" y="298"/>
                  </a:lnTo>
                  <a:lnTo>
                    <a:pt x="624" y="300"/>
                  </a:lnTo>
                  <a:lnTo>
                    <a:pt x="620" y="302"/>
                  </a:lnTo>
                  <a:lnTo>
                    <a:pt x="616" y="304"/>
                  </a:lnTo>
                  <a:lnTo>
                    <a:pt x="610" y="306"/>
                  </a:lnTo>
                  <a:lnTo>
                    <a:pt x="604" y="308"/>
                  </a:lnTo>
                  <a:lnTo>
                    <a:pt x="600" y="312"/>
                  </a:lnTo>
                  <a:lnTo>
                    <a:pt x="596" y="314"/>
                  </a:lnTo>
                  <a:lnTo>
                    <a:pt x="592" y="316"/>
                  </a:lnTo>
                  <a:lnTo>
                    <a:pt x="590" y="316"/>
                  </a:lnTo>
                  <a:lnTo>
                    <a:pt x="590" y="316"/>
                  </a:lnTo>
                  <a:lnTo>
                    <a:pt x="588" y="318"/>
                  </a:lnTo>
                  <a:lnTo>
                    <a:pt x="584" y="320"/>
                  </a:lnTo>
                  <a:lnTo>
                    <a:pt x="582" y="324"/>
                  </a:lnTo>
                  <a:lnTo>
                    <a:pt x="580" y="326"/>
                  </a:lnTo>
                  <a:lnTo>
                    <a:pt x="580" y="332"/>
                  </a:lnTo>
                  <a:lnTo>
                    <a:pt x="582" y="336"/>
                  </a:lnTo>
                  <a:lnTo>
                    <a:pt x="586" y="342"/>
                  </a:lnTo>
                  <a:lnTo>
                    <a:pt x="590" y="348"/>
                  </a:lnTo>
                  <a:lnTo>
                    <a:pt x="594" y="352"/>
                  </a:lnTo>
                  <a:lnTo>
                    <a:pt x="596" y="358"/>
                  </a:lnTo>
                  <a:lnTo>
                    <a:pt x="598" y="362"/>
                  </a:lnTo>
                  <a:lnTo>
                    <a:pt x="600" y="364"/>
                  </a:lnTo>
                  <a:lnTo>
                    <a:pt x="600" y="366"/>
                  </a:lnTo>
                  <a:lnTo>
                    <a:pt x="608" y="390"/>
                  </a:lnTo>
                  <a:lnTo>
                    <a:pt x="610" y="390"/>
                  </a:lnTo>
                  <a:lnTo>
                    <a:pt x="610" y="394"/>
                  </a:lnTo>
                  <a:lnTo>
                    <a:pt x="612" y="398"/>
                  </a:lnTo>
                  <a:lnTo>
                    <a:pt x="614" y="402"/>
                  </a:lnTo>
                  <a:lnTo>
                    <a:pt x="614" y="406"/>
                  </a:lnTo>
                  <a:lnTo>
                    <a:pt x="614" y="412"/>
                  </a:lnTo>
                  <a:lnTo>
                    <a:pt x="614" y="416"/>
                  </a:lnTo>
                  <a:lnTo>
                    <a:pt x="614" y="422"/>
                  </a:lnTo>
                  <a:lnTo>
                    <a:pt x="612" y="426"/>
                  </a:lnTo>
                  <a:lnTo>
                    <a:pt x="610" y="430"/>
                  </a:lnTo>
                  <a:lnTo>
                    <a:pt x="606" y="434"/>
                  </a:lnTo>
                  <a:lnTo>
                    <a:pt x="606" y="436"/>
                  </a:lnTo>
                  <a:lnTo>
                    <a:pt x="604" y="438"/>
                  </a:lnTo>
                  <a:lnTo>
                    <a:pt x="592" y="458"/>
                  </a:lnTo>
                  <a:lnTo>
                    <a:pt x="582" y="482"/>
                  </a:lnTo>
                  <a:lnTo>
                    <a:pt x="560" y="502"/>
                  </a:lnTo>
                  <a:lnTo>
                    <a:pt x="544" y="512"/>
                  </a:lnTo>
                  <a:lnTo>
                    <a:pt x="540" y="520"/>
                  </a:lnTo>
                  <a:lnTo>
                    <a:pt x="536" y="520"/>
                  </a:lnTo>
                  <a:lnTo>
                    <a:pt x="526" y="522"/>
                  </a:lnTo>
                  <a:lnTo>
                    <a:pt x="514" y="522"/>
                  </a:lnTo>
                  <a:lnTo>
                    <a:pt x="502" y="520"/>
                  </a:lnTo>
                  <a:lnTo>
                    <a:pt x="494" y="532"/>
                  </a:lnTo>
                  <a:lnTo>
                    <a:pt x="482" y="534"/>
                  </a:lnTo>
                  <a:lnTo>
                    <a:pt x="482" y="534"/>
                  </a:lnTo>
                  <a:lnTo>
                    <a:pt x="480" y="534"/>
                  </a:lnTo>
                  <a:lnTo>
                    <a:pt x="478" y="534"/>
                  </a:lnTo>
                  <a:lnTo>
                    <a:pt x="474" y="536"/>
                  </a:lnTo>
                  <a:lnTo>
                    <a:pt x="472" y="536"/>
                  </a:lnTo>
                  <a:lnTo>
                    <a:pt x="470" y="540"/>
                  </a:lnTo>
                  <a:lnTo>
                    <a:pt x="468" y="542"/>
                  </a:lnTo>
                  <a:lnTo>
                    <a:pt x="468" y="546"/>
                  </a:lnTo>
                  <a:lnTo>
                    <a:pt x="470" y="552"/>
                  </a:lnTo>
                  <a:lnTo>
                    <a:pt x="470" y="558"/>
                  </a:lnTo>
                  <a:lnTo>
                    <a:pt x="470" y="564"/>
                  </a:lnTo>
                  <a:lnTo>
                    <a:pt x="470" y="568"/>
                  </a:lnTo>
                  <a:lnTo>
                    <a:pt x="470" y="570"/>
                  </a:lnTo>
                  <a:lnTo>
                    <a:pt x="468" y="572"/>
                  </a:lnTo>
                  <a:lnTo>
                    <a:pt x="456" y="574"/>
                  </a:lnTo>
                  <a:lnTo>
                    <a:pt x="454" y="574"/>
                  </a:lnTo>
                  <a:lnTo>
                    <a:pt x="452" y="572"/>
                  </a:lnTo>
                  <a:lnTo>
                    <a:pt x="450" y="570"/>
                  </a:lnTo>
                  <a:lnTo>
                    <a:pt x="450" y="566"/>
                  </a:lnTo>
                  <a:lnTo>
                    <a:pt x="450" y="564"/>
                  </a:lnTo>
                  <a:lnTo>
                    <a:pt x="452" y="560"/>
                  </a:lnTo>
                  <a:lnTo>
                    <a:pt x="456" y="556"/>
                  </a:lnTo>
                  <a:lnTo>
                    <a:pt x="458" y="552"/>
                  </a:lnTo>
                  <a:lnTo>
                    <a:pt x="460" y="548"/>
                  </a:lnTo>
                  <a:lnTo>
                    <a:pt x="460" y="544"/>
                  </a:lnTo>
                  <a:lnTo>
                    <a:pt x="458" y="540"/>
                  </a:lnTo>
                  <a:lnTo>
                    <a:pt x="456" y="538"/>
                  </a:lnTo>
                  <a:lnTo>
                    <a:pt x="452" y="536"/>
                  </a:lnTo>
                  <a:lnTo>
                    <a:pt x="448" y="536"/>
                  </a:lnTo>
                  <a:lnTo>
                    <a:pt x="444" y="534"/>
                  </a:lnTo>
                  <a:lnTo>
                    <a:pt x="442" y="532"/>
                  </a:lnTo>
                  <a:lnTo>
                    <a:pt x="442" y="532"/>
                  </a:lnTo>
                  <a:lnTo>
                    <a:pt x="438" y="534"/>
                  </a:lnTo>
                  <a:lnTo>
                    <a:pt x="434" y="536"/>
                  </a:lnTo>
                  <a:lnTo>
                    <a:pt x="434" y="538"/>
                  </a:lnTo>
                  <a:lnTo>
                    <a:pt x="432" y="538"/>
                  </a:lnTo>
                  <a:lnTo>
                    <a:pt x="430" y="528"/>
                  </a:lnTo>
                  <a:lnTo>
                    <a:pt x="418" y="516"/>
                  </a:lnTo>
                  <a:lnTo>
                    <a:pt x="412" y="514"/>
                  </a:lnTo>
                  <a:lnTo>
                    <a:pt x="408" y="516"/>
                  </a:lnTo>
                  <a:lnTo>
                    <a:pt x="402" y="516"/>
                  </a:lnTo>
                  <a:lnTo>
                    <a:pt x="396" y="516"/>
                  </a:lnTo>
                  <a:lnTo>
                    <a:pt x="390" y="516"/>
                  </a:lnTo>
                  <a:lnTo>
                    <a:pt x="386" y="514"/>
                  </a:lnTo>
                  <a:lnTo>
                    <a:pt x="382" y="514"/>
                  </a:lnTo>
                  <a:lnTo>
                    <a:pt x="382" y="514"/>
                  </a:lnTo>
                  <a:lnTo>
                    <a:pt x="378" y="514"/>
                  </a:lnTo>
                  <a:lnTo>
                    <a:pt x="372" y="514"/>
                  </a:lnTo>
                  <a:lnTo>
                    <a:pt x="370" y="516"/>
                  </a:lnTo>
                  <a:lnTo>
                    <a:pt x="368" y="516"/>
                  </a:lnTo>
                  <a:lnTo>
                    <a:pt x="364" y="516"/>
                  </a:lnTo>
                  <a:lnTo>
                    <a:pt x="362" y="518"/>
                  </a:lnTo>
                  <a:lnTo>
                    <a:pt x="362" y="520"/>
                  </a:lnTo>
                  <a:lnTo>
                    <a:pt x="362" y="520"/>
                  </a:lnTo>
                  <a:lnTo>
                    <a:pt x="362" y="522"/>
                  </a:lnTo>
                  <a:lnTo>
                    <a:pt x="358" y="524"/>
                  </a:lnTo>
                  <a:lnTo>
                    <a:pt x="356" y="526"/>
                  </a:lnTo>
                  <a:lnTo>
                    <a:pt x="356" y="526"/>
                  </a:lnTo>
                  <a:lnTo>
                    <a:pt x="356" y="528"/>
                  </a:lnTo>
                  <a:lnTo>
                    <a:pt x="356" y="528"/>
                  </a:lnTo>
                  <a:lnTo>
                    <a:pt x="356" y="528"/>
                  </a:lnTo>
                  <a:lnTo>
                    <a:pt x="356" y="532"/>
                  </a:lnTo>
                  <a:lnTo>
                    <a:pt x="358" y="538"/>
                  </a:lnTo>
                  <a:lnTo>
                    <a:pt x="356" y="542"/>
                  </a:lnTo>
                  <a:lnTo>
                    <a:pt x="356" y="544"/>
                  </a:lnTo>
                  <a:lnTo>
                    <a:pt x="354" y="544"/>
                  </a:lnTo>
                  <a:lnTo>
                    <a:pt x="352" y="544"/>
                  </a:lnTo>
                  <a:lnTo>
                    <a:pt x="352" y="544"/>
                  </a:lnTo>
                  <a:lnTo>
                    <a:pt x="350" y="544"/>
                  </a:lnTo>
                  <a:lnTo>
                    <a:pt x="348" y="544"/>
                  </a:lnTo>
                  <a:lnTo>
                    <a:pt x="342" y="546"/>
                  </a:lnTo>
                  <a:lnTo>
                    <a:pt x="338" y="548"/>
                  </a:lnTo>
                  <a:lnTo>
                    <a:pt x="334" y="548"/>
                  </a:lnTo>
                  <a:lnTo>
                    <a:pt x="332" y="548"/>
                  </a:lnTo>
                  <a:lnTo>
                    <a:pt x="332" y="548"/>
                  </a:lnTo>
                  <a:lnTo>
                    <a:pt x="332" y="546"/>
                  </a:lnTo>
                  <a:lnTo>
                    <a:pt x="332" y="542"/>
                  </a:lnTo>
                  <a:lnTo>
                    <a:pt x="334" y="538"/>
                  </a:lnTo>
                  <a:lnTo>
                    <a:pt x="334" y="536"/>
                  </a:lnTo>
                  <a:lnTo>
                    <a:pt x="334" y="534"/>
                  </a:lnTo>
                  <a:lnTo>
                    <a:pt x="326" y="528"/>
                  </a:lnTo>
                  <a:lnTo>
                    <a:pt x="320" y="530"/>
                  </a:lnTo>
                  <a:lnTo>
                    <a:pt x="316" y="530"/>
                  </a:lnTo>
                  <a:lnTo>
                    <a:pt x="312" y="528"/>
                  </a:lnTo>
                  <a:lnTo>
                    <a:pt x="310" y="526"/>
                  </a:lnTo>
                  <a:lnTo>
                    <a:pt x="308" y="524"/>
                  </a:lnTo>
                  <a:lnTo>
                    <a:pt x="308" y="522"/>
                  </a:lnTo>
                  <a:lnTo>
                    <a:pt x="308" y="520"/>
                  </a:lnTo>
                  <a:lnTo>
                    <a:pt x="308" y="520"/>
                  </a:lnTo>
                  <a:lnTo>
                    <a:pt x="312" y="498"/>
                  </a:lnTo>
                  <a:lnTo>
                    <a:pt x="316" y="488"/>
                  </a:lnTo>
                  <a:lnTo>
                    <a:pt x="320" y="484"/>
                  </a:lnTo>
                  <a:lnTo>
                    <a:pt x="320" y="484"/>
                  </a:lnTo>
                  <a:lnTo>
                    <a:pt x="316" y="470"/>
                  </a:lnTo>
                  <a:lnTo>
                    <a:pt x="310" y="458"/>
                  </a:lnTo>
                  <a:lnTo>
                    <a:pt x="304" y="452"/>
                  </a:lnTo>
                  <a:lnTo>
                    <a:pt x="300" y="450"/>
                  </a:lnTo>
                  <a:lnTo>
                    <a:pt x="300" y="448"/>
                  </a:lnTo>
                  <a:lnTo>
                    <a:pt x="298" y="448"/>
                  </a:lnTo>
                  <a:lnTo>
                    <a:pt x="264" y="452"/>
                  </a:lnTo>
                  <a:lnTo>
                    <a:pt x="252" y="450"/>
                  </a:lnTo>
                  <a:lnTo>
                    <a:pt x="248" y="446"/>
                  </a:lnTo>
                  <a:lnTo>
                    <a:pt x="242" y="442"/>
                  </a:lnTo>
                  <a:lnTo>
                    <a:pt x="232" y="440"/>
                  </a:lnTo>
                  <a:lnTo>
                    <a:pt x="222" y="440"/>
                  </a:lnTo>
                  <a:lnTo>
                    <a:pt x="216" y="438"/>
                  </a:lnTo>
                  <a:lnTo>
                    <a:pt x="208" y="440"/>
                  </a:lnTo>
                  <a:lnTo>
                    <a:pt x="200" y="444"/>
                  </a:lnTo>
                  <a:lnTo>
                    <a:pt x="196" y="446"/>
                  </a:lnTo>
                  <a:lnTo>
                    <a:pt x="192" y="450"/>
                  </a:lnTo>
                  <a:lnTo>
                    <a:pt x="188" y="452"/>
                  </a:lnTo>
                  <a:lnTo>
                    <a:pt x="186" y="454"/>
                  </a:lnTo>
                  <a:lnTo>
                    <a:pt x="186" y="454"/>
                  </a:lnTo>
                  <a:lnTo>
                    <a:pt x="186" y="454"/>
                  </a:lnTo>
                  <a:lnTo>
                    <a:pt x="186" y="452"/>
                  </a:lnTo>
                  <a:lnTo>
                    <a:pt x="186" y="452"/>
                  </a:lnTo>
                  <a:lnTo>
                    <a:pt x="184" y="450"/>
                  </a:lnTo>
                  <a:lnTo>
                    <a:pt x="184" y="448"/>
                  </a:lnTo>
                  <a:lnTo>
                    <a:pt x="182" y="450"/>
                  </a:lnTo>
                  <a:lnTo>
                    <a:pt x="180" y="450"/>
                  </a:lnTo>
                  <a:lnTo>
                    <a:pt x="178" y="450"/>
                  </a:lnTo>
                  <a:lnTo>
                    <a:pt x="178" y="452"/>
                  </a:lnTo>
                  <a:lnTo>
                    <a:pt x="114" y="438"/>
                  </a:lnTo>
                  <a:lnTo>
                    <a:pt x="88" y="416"/>
                  </a:lnTo>
                  <a:lnTo>
                    <a:pt x="82" y="402"/>
                  </a:lnTo>
                  <a:lnTo>
                    <a:pt x="82" y="392"/>
                  </a:lnTo>
                  <a:lnTo>
                    <a:pt x="88" y="384"/>
                  </a:lnTo>
                  <a:lnTo>
                    <a:pt x="92" y="380"/>
                  </a:lnTo>
                  <a:lnTo>
                    <a:pt x="94" y="380"/>
                  </a:lnTo>
                  <a:lnTo>
                    <a:pt x="88" y="366"/>
                  </a:lnTo>
                  <a:lnTo>
                    <a:pt x="96" y="362"/>
                  </a:lnTo>
                  <a:lnTo>
                    <a:pt x="94" y="358"/>
                  </a:lnTo>
                  <a:lnTo>
                    <a:pt x="92" y="354"/>
                  </a:lnTo>
                  <a:lnTo>
                    <a:pt x="92" y="350"/>
                  </a:lnTo>
                  <a:lnTo>
                    <a:pt x="90" y="348"/>
                  </a:lnTo>
                  <a:lnTo>
                    <a:pt x="90" y="346"/>
                  </a:lnTo>
                  <a:lnTo>
                    <a:pt x="88" y="342"/>
                  </a:lnTo>
                  <a:lnTo>
                    <a:pt x="86" y="340"/>
                  </a:lnTo>
                  <a:lnTo>
                    <a:pt x="82" y="338"/>
                  </a:lnTo>
                  <a:lnTo>
                    <a:pt x="76" y="336"/>
                  </a:lnTo>
                  <a:lnTo>
                    <a:pt x="72" y="336"/>
                  </a:lnTo>
                  <a:lnTo>
                    <a:pt x="66" y="334"/>
                  </a:lnTo>
                  <a:lnTo>
                    <a:pt x="62" y="332"/>
                  </a:lnTo>
                  <a:lnTo>
                    <a:pt x="60" y="330"/>
                  </a:lnTo>
                  <a:lnTo>
                    <a:pt x="58" y="328"/>
                  </a:lnTo>
                  <a:lnTo>
                    <a:pt x="50" y="330"/>
                  </a:lnTo>
                  <a:lnTo>
                    <a:pt x="30" y="332"/>
                  </a:lnTo>
                  <a:lnTo>
                    <a:pt x="28" y="314"/>
                  </a:lnTo>
                  <a:lnTo>
                    <a:pt x="26" y="312"/>
                  </a:lnTo>
                  <a:lnTo>
                    <a:pt x="26" y="312"/>
                  </a:lnTo>
                  <a:lnTo>
                    <a:pt x="24" y="310"/>
                  </a:lnTo>
                  <a:lnTo>
                    <a:pt x="22" y="308"/>
                  </a:lnTo>
                  <a:lnTo>
                    <a:pt x="20" y="304"/>
                  </a:lnTo>
                  <a:lnTo>
                    <a:pt x="18" y="300"/>
                  </a:lnTo>
                  <a:lnTo>
                    <a:pt x="16" y="294"/>
                  </a:lnTo>
                  <a:lnTo>
                    <a:pt x="16" y="290"/>
                  </a:lnTo>
                  <a:lnTo>
                    <a:pt x="16" y="290"/>
                  </a:lnTo>
                  <a:lnTo>
                    <a:pt x="14" y="286"/>
                  </a:lnTo>
                  <a:lnTo>
                    <a:pt x="12" y="284"/>
                  </a:lnTo>
                  <a:lnTo>
                    <a:pt x="10" y="282"/>
                  </a:lnTo>
                  <a:lnTo>
                    <a:pt x="6" y="282"/>
                  </a:lnTo>
                  <a:lnTo>
                    <a:pt x="4" y="280"/>
                  </a:lnTo>
                  <a:lnTo>
                    <a:pt x="2" y="280"/>
                  </a:lnTo>
                  <a:lnTo>
                    <a:pt x="0" y="276"/>
                  </a:lnTo>
                  <a:lnTo>
                    <a:pt x="0" y="272"/>
                  </a:lnTo>
                  <a:lnTo>
                    <a:pt x="0" y="272"/>
                  </a:lnTo>
                  <a:lnTo>
                    <a:pt x="0" y="270"/>
                  </a:lnTo>
                  <a:lnTo>
                    <a:pt x="0" y="266"/>
                  </a:lnTo>
                  <a:lnTo>
                    <a:pt x="0" y="264"/>
                  </a:lnTo>
                  <a:lnTo>
                    <a:pt x="2" y="260"/>
                  </a:lnTo>
                  <a:lnTo>
                    <a:pt x="4" y="256"/>
                  </a:lnTo>
                  <a:lnTo>
                    <a:pt x="8" y="254"/>
                  </a:lnTo>
                  <a:lnTo>
                    <a:pt x="12" y="252"/>
                  </a:lnTo>
                  <a:lnTo>
                    <a:pt x="18" y="252"/>
                  </a:lnTo>
                  <a:lnTo>
                    <a:pt x="28" y="254"/>
                  </a:lnTo>
                  <a:lnTo>
                    <a:pt x="40" y="246"/>
                  </a:lnTo>
                  <a:lnTo>
                    <a:pt x="40" y="246"/>
                  </a:lnTo>
                  <a:lnTo>
                    <a:pt x="42" y="244"/>
                  </a:lnTo>
                  <a:lnTo>
                    <a:pt x="44" y="242"/>
                  </a:lnTo>
                  <a:lnTo>
                    <a:pt x="48" y="242"/>
                  </a:lnTo>
                  <a:lnTo>
                    <a:pt x="54" y="240"/>
                  </a:lnTo>
                  <a:lnTo>
                    <a:pt x="54" y="240"/>
                  </a:lnTo>
                  <a:lnTo>
                    <a:pt x="56" y="240"/>
                  </a:lnTo>
                  <a:lnTo>
                    <a:pt x="60" y="240"/>
                  </a:lnTo>
                  <a:lnTo>
                    <a:pt x="64" y="238"/>
                  </a:lnTo>
                  <a:lnTo>
                    <a:pt x="70" y="236"/>
                  </a:lnTo>
                  <a:lnTo>
                    <a:pt x="74" y="232"/>
                  </a:lnTo>
                  <a:lnTo>
                    <a:pt x="78" y="226"/>
                  </a:lnTo>
                  <a:lnTo>
                    <a:pt x="80" y="220"/>
                  </a:lnTo>
                  <a:lnTo>
                    <a:pt x="82" y="218"/>
                  </a:lnTo>
                  <a:lnTo>
                    <a:pt x="82" y="216"/>
                  </a:lnTo>
                  <a:lnTo>
                    <a:pt x="84" y="212"/>
                  </a:lnTo>
                  <a:lnTo>
                    <a:pt x="84" y="208"/>
                  </a:lnTo>
                  <a:lnTo>
                    <a:pt x="84" y="206"/>
                  </a:lnTo>
                  <a:lnTo>
                    <a:pt x="84" y="202"/>
                  </a:lnTo>
                  <a:lnTo>
                    <a:pt x="80" y="202"/>
                  </a:lnTo>
                  <a:lnTo>
                    <a:pt x="78" y="198"/>
                  </a:lnTo>
                  <a:lnTo>
                    <a:pt x="76" y="196"/>
                  </a:lnTo>
                  <a:lnTo>
                    <a:pt x="74" y="192"/>
                  </a:lnTo>
                  <a:lnTo>
                    <a:pt x="74" y="188"/>
                  </a:lnTo>
                  <a:lnTo>
                    <a:pt x="74" y="186"/>
                  </a:lnTo>
                  <a:lnTo>
                    <a:pt x="80" y="184"/>
                  </a:lnTo>
                  <a:lnTo>
                    <a:pt x="84" y="182"/>
                  </a:lnTo>
                  <a:lnTo>
                    <a:pt x="86" y="182"/>
                  </a:lnTo>
                  <a:lnTo>
                    <a:pt x="88" y="180"/>
                  </a:lnTo>
                  <a:lnTo>
                    <a:pt x="88" y="180"/>
                  </a:lnTo>
                  <a:lnTo>
                    <a:pt x="90" y="178"/>
                  </a:lnTo>
                  <a:lnTo>
                    <a:pt x="90" y="176"/>
                  </a:lnTo>
                  <a:lnTo>
                    <a:pt x="90" y="174"/>
                  </a:lnTo>
                  <a:lnTo>
                    <a:pt x="90" y="172"/>
                  </a:lnTo>
                  <a:lnTo>
                    <a:pt x="90" y="172"/>
                  </a:lnTo>
                  <a:lnTo>
                    <a:pt x="94" y="172"/>
                  </a:lnTo>
                  <a:lnTo>
                    <a:pt x="98" y="170"/>
                  </a:lnTo>
                  <a:lnTo>
                    <a:pt x="102" y="170"/>
                  </a:lnTo>
                  <a:lnTo>
                    <a:pt x="106" y="168"/>
                  </a:lnTo>
                  <a:lnTo>
                    <a:pt x="110" y="164"/>
                  </a:lnTo>
                  <a:lnTo>
                    <a:pt x="112" y="158"/>
                  </a:lnTo>
                  <a:lnTo>
                    <a:pt x="116" y="152"/>
                  </a:lnTo>
                  <a:lnTo>
                    <a:pt x="116" y="146"/>
                  </a:lnTo>
                  <a:lnTo>
                    <a:pt x="116" y="142"/>
                  </a:lnTo>
                  <a:lnTo>
                    <a:pt x="120" y="136"/>
                  </a:lnTo>
                  <a:lnTo>
                    <a:pt x="124" y="134"/>
                  </a:lnTo>
                  <a:lnTo>
                    <a:pt x="128" y="132"/>
                  </a:lnTo>
                  <a:lnTo>
                    <a:pt x="134" y="130"/>
                  </a:lnTo>
                  <a:lnTo>
                    <a:pt x="140" y="130"/>
                  </a:lnTo>
                  <a:lnTo>
                    <a:pt x="144" y="128"/>
                  </a:lnTo>
                  <a:lnTo>
                    <a:pt x="146" y="124"/>
                  </a:lnTo>
                  <a:lnTo>
                    <a:pt x="148" y="120"/>
                  </a:lnTo>
                  <a:lnTo>
                    <a:pt x="150" y="114"/>
                  </a:lnTo>
                  <a:lnTo>
                    <a:pt x="154" y="110"/>
                  </a:lnTo>
                  <a:lnTo>
                    <a:pt x="158" y="104"/>
                  </a:lnTo>
                  <a:lnTo>
                    <a:pt x="164" y="102"/>
                  </a:lnTo>
                  <a:lnTo>
                    <a:pt x="172" y="100"/>
                  </a:lnTo>
                  <a:lnTo>
                    <a:pt x="176" y="100"/>
                  </a:lnTo>
                  <a:lnTo>
                    <a:pt x="178" y="98"/>
                  </a:lnTo>
                  <a:lnTo>
                    <a:pt x="180" y="96"/>
                  </a:lnTo>
                  <a:lnTo>
                    <a:pt x="180" y="94"/>
                  </a:lnTo>
                  <a:lnTo>
                    <a:pt x="180" y="92"/>
                  </a:lnTo>
                  <a:lnTo>
                    <a:pt x="180" y="90"/>
                  </a:lnTo>
                  <a:lnTo>
                    <a:pt x="180" y="86"/>
                  </a:lnTo>
                  <a:lnTo>
                    <a:pt x="182" y="82"/>
                  </a:lnTo>
                  <a:lnTo>
                    <a:pt x="186" y="80"/>
                  </a:lnTo>
                  <a:lnTo>
                    <a:pt x="190" y="76"/>
                  </a:lnTo>
                  <a:lnTo>
                    <a:pt x="194" y="74"/>
                  </a:lnTo>
                  <a:lnTo>
                    <a:pt x="216" y="74"/>
                  </a:lnTo>
                  <a:lnTo>
                    <a:pt x="194" y="86"/>
                  </a:lnTo>
                </a:path>
              </a:pathLst>
            </a:custGeom>
            <a:grpFill/>
            <a:ln w="3175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8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2" name="Freeform 212"/>
            <p:cNvSpPr/>
            <p:nvPr/>
          </p:nvSpPr>
          <p:spPr bwMode="gray">
            <a:xfrm>
              <a:off x="2133" y="2924"/>
              <a:ext cx="68" cy="56"/>
            </a:xfrm>
            <a:custGeom>
              <a:avLst/>
              <a:gdLst>
                <a:gd name="T0" fmla="*/ 2 w 68"/>
                <a:gd name="T1" fmla="*/ 36 h 56"/>
                <a:gd name="T2" fmla="*/ 2 w 68"/>
                <a:gd name="T3" fmla="*/ 32 h 56"/>
                <a:gd name="T4" fmla="*/ 0 w 68"/>
                <a:gd name="T5" fmla="*/ 22 h 56"/>
                <a:gd name="T6" fmla="*/ 2 w 68"/>
                <a:gd name="T7" fmla="*/ 10 h 56"/>
                <a:gd name="T8" fmla="*/ 10 w 68"/>
                <a:gd name="T9" fmla="*/ 4 h 56"/>
                <a:gd name="T10" fmla="*/ 10 w 68"/>
                <a:gd name="T11" fmla="*/ 2 h 56"/>
                <a:gd name="T12" fmla="*/ 12 w 68"/>
                <a:gd name="T13" fmla="*/ 2 h 56"/>
                <a:gd name="T14" fmla="*/ 14 w 68"/>
                <a:gd name="T15" fmla="*/ 2 h 56"/>
                <a:gd name="T16" fmla="*/ 16 w 68"/>
                <a:gd name="T17" fmla="*/ 0 h 56"/>
                <a:gd name="T18" fmla="*/ 22 w 68"/>
                <a:gd name="T19" fmla="*/ 0 h 56"/>
                <a:gd name="T20" fmla="*/ 28 w 68"/>
                <a:gd name="T21" fmla="*/ 2 h 56"/>
                <a:gd name="T22" fmla="*/ 34 w 68"/>
                <a:gd name="T23" fmla="*/ 4 h 56"/>
                <a:gd name="T24" fmla="*/ 42 w 68"/>
                <a:gd name="T25" fmla="*/ 10 h 56"/>
                <a:gd name="T26" fmla="*/ 44 w 68"/>
                <a:gd name="T27" fmla="*/ 8 h 56"/>
                <a:gd name="T28" fmla="*/ 46 w 68"/>
                <a:gd name="T29" fmla="*/ 8 h 56"/>
                <a:gd name="T30" fmla="*/ 50 w 68"/>
                <a:gd name="T31" fmla="*/ 8 h 56"/>
                <a:gd name="T32" fmla="*/ 54 w 68"/>
                <a:gd name="T33" fmla="*/ 8 h 56"/>
                <a:gd name="T34" fmla="*/ 58 w 68"/>
                <a:gd name="T35" fmla="*/ 8 h 56"/>
                <a:gd name="T36" fmla="*/ 60 w 68"/>
                <a:gd name="T37" fmla="*/ 8 h 56"/>
                <a:gd name="T38" fmla="*/ 64 w 68"/>
                <a:gd name="T39" fmla="*/ 10 h 56"/>
                <a:gd name="T40" fmla="*/ 66 w 68"/>
                <a:gd name="T41" fmla="*/ 12 h 56"/>
                <a:gd name="T42" fmla="*/ 68 w 68"/>
                <a:gd name="T43" fmla="*/ 16 h 56"/>
                <a:gd name="T44" fmla="*/ 68 w 68"/>
                <a:gd name="T45" fmla="*/ 18 h 56"/>
                <a:gd name="T46" fmla="*/ 66 w 68"/>
                <a:gd name="T47" fmla="*/ 22 h 56"/>
                <a:gd name="T48" fmla="*/ 66 w 68"/>
                <a:gd name="T49" fmla="*/ 26 h 56"/>
                <a:gd name="T50" fmla="*/ 64 w 68"/>
                <a:gd name="T51" fmla="*/ 30 h 56"/>
                <a:gd name="T52" fmla="*/ 64 w 68"/>
                <a:gd name="T53" fmla="*/ 32 h 56"/>
                <a:gd name="T54" fmla="*/ 64 w 68"/>
                <a:gd name="T55" fmla="*/ 34 h 56"/>
                <a:gd name="T56" fmla="*/ 54 w 68"/>
                <a:gd name="T57" fmla="*/ 38 h 56"/>
                <a:gd name="T58" fmla="*/ 50 w 68"/>
                <a:gd name="T59" fmla="*/ 42 h 56"/>
                <a:gd name="T60" fmla="*/ 46 w 68"/>
                <a:gd name="T61" fmla="*/ 42 h 56"/>
                <a:gd name="T62" fmla="*/ 42 w 68"/>
                <a:gd name="T63" fmla="*/ 52 h 56"/>
                <a:gd name="T64" fmla="*/ 24 w 68"/>
                <a:gd name="T65" fmla="*/ 56 h 56"/>
                <a:gd name="T66" fmla="*/ 2 w 68"/>
                <a:gd name="T67" fmla="*/ 3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8" h="56">
                  <a:moveTo>
                    <a:pt x="2" y="36"/>
                  </a:moveTo>
                  <a:lnTo>
                    <a:pt x="2" y="32"/>
                  </a:lnTo>
                  <a:lnTo>
                    <a:pt x="0" y="22"/>
                  </a:lnTo>
                  <a:lnTo>
                    <a:pt x="2" y="10"/>
                  </a:lnTo>
                  <a:lnTo>
                    <a:pt x="10" y="4"/>
                  </a:lnTo>
                  <a:lnTo>
                    <a:pt x="10" y="2"/>
                  </a:lnTo>
                  <a:lnTo>
                    <a:pt x="12" y="2"/>
                  </a:lnTo>
                  <a:lnTo>
                    <a:pt x="14" y="2"/>
                  </a:lnTo>
                  <a:lnTo>
                    <a:pt x="16" y="0"/>
                  </a:lnTo>
                  <a:lnTo>
                    <a:pt x="22" y="0"/>
                  </a:lnTo>
                  <a:lnTo>
                    <a:pt x="28" y="2"/>
                  </a:lnTo>
                  <a:lnTo>
                    <a:pt x="34" y="4"/>
                  </a:lnTo>
                  <a:lnTo>
                    <a:pt x="42" y="10"/>
                  </a:lnTo>
                  <a:lnTo>
                    <a:pt x="44" y="8"/>
                  </a:lnTo>
                  <a:lnTo>
                    <a:pt x="46" y="8"/>
                  </a:lnTo>
                  <a:lnTo>
                    <a:pt x="50" y="8"/>
                  </a:lnTo>
                  <a:lnTo>
                    <a:pt x="54" y="8"/>
                  </a:lnTo>
                  <a:lnTo>
                    <a:pt x="58" y="8"/>
                  </a:lnTo>
                  <a:lnTo>
                    <a:pt x="60" y="8"/>
                  </a:lnTo>
                  <a:lnTo>
                    <a:pt x="64" y="10"/>
                  </a:lnTo>
                  <a:lnTo>
                    <a:pt x="66" y="12"/>
                  </a:lnTo>
                  <a:lnTo>
                    <a:pt x="68" y="16"/>
                  </a:lnTo>
                  <a:lnTo>
                    <a:pt x="68" y="18"/>
                  </a:lnTo>
                  <a:lnTo>
                    <a:pt x="66" y="22"/>
                  </a:lnTo>
                  <a:lnTo>
                    <a:pt x="66" y="26"/>
                  </a:lnTo>
                  <a:lnTo>
                    <a:pt x="64" y="30"/>
                  </a:lnTo>
                  <a:lnTo>
                    <a:pt x="64" y="32"/>
                  </a:lnTo>
                  <a:lnTo>
                    <a:pt x="64" y="34"/>
                  </a:lnTo>
                  <a:lnTo>
                    <a:pt x="54" y="38"/>
                  </a:lnTo>
                  <a:lnTo>
                    <a:pt x="50" y="42"/>
                  </a:lnTo>
                  <a:lnTo>
                    <a:pt x="46" y="42"/>
                  </a:lnTo>
                  <a:lnTo>
                    <a:pt x="42" y="52"/>
                  </a:lnTo>
                  <a:lnTo>
                    <a:pt x="24" y="56"/>
                  </a:lnTo>
                  <a:lnTo>
                    <a:pt x="2" y="36"/>
                  </a:lnTo>
                </a:path>
              </a:pathLst>
            </a:custGeom>
            <a:grpFill/>
            <a:ln w="3175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8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3" name="Freeform 213"/>
            <p:cNvSpPr/>
            <p:nvPr/>
          </p:nvSpPr>
          <p:spPr bwMode="gray">
            <a:xfrm>
              <a:off x="2487" y="2650"/>
              <a:ext cx="36" cy="44"/>
            </a:xfrm>
            <a:custGeom>
              <a:avLst/>
              <a:gdLst>
                <a:gd name="T0" fmla="*/ 6 w 36"/>
                <a:gd name="T1" fmla="*/ 0 h 44"/>
                <a:gd name="T2" fmla="*/ 6 w 36"/>
                <a:gd name="T3" fmla="*/ 2 h 44"/>
                <a:gd name="T4" fmla="*/ 2 w 36"/>
                <a:gd name="T5" fmla="*/ 4 h 44"/>
                <a:gd name="T6" fmla="*/ 0 w 36"/>
                <a:gd name="T7" fmla="*/ 6 h 44"/>
                <a:gd name="T8" fmla="*/ 0 w 36"/>
                <a:gd name="T9" fmla="*/ 10 h 44"/>
                <a:gd name="T10" fmla="*/ 2 w 36"/>
                <a:gd name="T11" fmla="*/ 12 h 44"/>
                <a:gd name="T12" fmla="*/ 4 w 36"/>
                <a:gd name="T13" fmla="*/ 16 h 44"/>
                <a:gd name="T14" fmla="*/ 8 w 36"/>
                <a:gd name="T15" fmla="*/ 20 h 44"/>
                <a:gd name="T16" fmla="*/ 10 w 36"/>
                <a:gd name="T17" fmla="*/ 24 h 44"/>
                <a:gd name="T18" fmla="*/ 14 w 36"/>
                <a:gd name="T19" fmla="*/ 28 h 44"/>
                <a:gd name="T20" fmla="*/ 16 w 36"/>
                <a:gd name="T21" fmla="*/ 32 h 44"/>
                <a:gd name="T22" fmla="*/ 16 w 36"/>
                <a:gd name="T23" fmla="*/ 32 h 44"/>
                <a:gd name="T24" fmla="*/ 16 w 36"/>
                <a:gd name="T25" fmla="*/ 34 h 44"/>
                <a:gd name="T26" fmla="*/ 16 w 36"/>
                <a:gd name="T27" fmla="*/ 36 h 44"/>
                <a:gd name="T28" fmla="*/ 16 w 36"/>
                <a:gd name="T29" fmla="*/ 38 h 44"/>
                <a:gd name="T30" fmla="*/ 18 w 36"/>
                <a:gd name="T31" fmla="*/ 40 h 44"/>
                <a:gd name="T32" fmla="*/ 18 w 36"/>
                <a:gd name="T33" fmla="*/ 42 h 44"/>
                <a:gd name="T34" fmla="*/ 22 w 36"/>
                <a:gd name="T35" fmla="*/ 44 h 44"/>
                <a:gd name="T36" fmla="*/ 26 w 36"/>
                <a:gd name="T37" fmla="*/ 44 h 44"/>
                <a:gd name="T38" fmla="*/ 30 w 36"/>
                <a:gd name="T39" fmla="*/ 42 h 44"/>
                <a:gd name="T40" fmla="*/ 34 w 36"/>
                <a:gd name="T41" fmla="*/ 38 h 44"/>
                <a:gd name="T42" fmla="*/ 34 w 36"/>
                <a:gd name="T43" fmla="*/ 34 h 44"/>
                <a:gd name="T44" fmla="*/ 34 w 36"/>
                <a:gd name="T45" fmla="*/ 30 h 44"/>
                <a:gd name="T46" fmla="*/ 34 w 36"/>
                <a:gd name="T47" fmla="*/ 26 h 44"/>
                <a:gd name="T48" fmla="*/ 34 w 36"/>
                <a:gd name="T49" fmla="*/ 22 h 44"/>
                <a:gd name="T50" fmla="*/ 34 w 36"/>
                <a:gd name="T51" fmla="*/ 18 h 44"/>
                <a:gd name="T52" fmla="*/ 34 w 36"/>
                <a:gd name="T53" fmla="*/ 16 h 44"/>
                <a:gd name="T54" fmla="*/ 36 w 36"/>
                <a:gd name="T55" fmla="*/ 14 h 44"/>
                <a:gd name="T56" fmla="*/ 34 w 36"/>
                <a:gd name="T57" fmla="*/ 14 h 44"/>
                <a:gd name="T58" fmla="*/ 32 w 36"/>
                <a:gd name="T59" fmla="*/ 12 h 44"/>
                <a:gd name="T60" fmla="*/ 28 w 36"/>
                <a:gd name="T61" fmla="*/ 10 h 44"/>
                <a:gd name="T62" fmla="*/ 24 w 36"/>
                <a:gd name="T63" fmla="*/ 6 h 44"/>
                <a:gd name="T64" fmla="*/ 20 w 36"/>
                <a:gd name="T65" fmla="*/ 4 h 44"/>
                <a:gd name="T66" fmla="*/ 18 w 36"/>
                <a:gd name="T67" fmla="*/ 4 h 44"/>
                <a:gd name="T68" fmla="*/ 12 w 36"/>
                <a:gd name="T69" fmla="*/ 4 h 44"/>
                <a:gd name="T70" fmla="*/ 10 w 36"/>
                <a:gd name="T71" fmla="*/ 2 h 44"/>
                <a:gd name="T72" fmla="*/ 8 w 36"/>
                <a:gd name="T73" fmla="*/ 2 h 44"/>
                <a:gd name="T74" fmla="*/ 6 w 36"/>
                <a:gd name="T75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6" h="44">
                  <a:moveTo>
                    <a:pt x="6" y="0"/>
                  </a:moveTo>
                  <a:lnTo>
                    <a:pt x="6" y="2"/>
                  </a:lnTo>
                  <a:lnTo>
                    <a:pt x="2" y="4"/>
                  </a:lnTo>
                  <a:lnTo>
                    <a:pt x="0" y="6"/>
                  </a:lnTo>
                  <a:lnTo>
                    <a:pt x="0" y="10"/>
                  </a:lnTo>
                  <a:lnTo>
                    <a:pt x="2" y="12"/>
                  </a:lnTo>
                  <a:lnTo>
                    <a:pt x="4" y="16"/>
                  </a:lnTo>
                  <a:lnTo>
                    <a:pt x="8" y="20"/>
                  </a:lnTo>
                  <a:lnTo>
                    <a:pt x="10" y="24"/>
                  </a:lnTo>
                  <a:lnTo>
                    <a:pt x="14" y="28"/>
                  </a:lnTo>
                  <a:lnTo>
                    <a:pt x="16" y="32"/>
                  </a:lnTo>
                  <a:lnTo>
                    <a:pt x="16" y="32"/>
                  </a:lnTo>
                  <a:lnTo>
                    <a:pt x="16" y="34"/>
                  </a:lnTo>
                  <a:lnTo>
                    <a:pt x="16" y="36"/>
                  </a:lnTo>
                  <a:lnTo>
                    <a:pt x="16" y="38"/>
                  </a:lnTo>
                  <a:lnTo>
                    <a:pt x="18" y="40"/>
                  </a:lnTo>
                  <a:lnTo>
                    <a:pt x="18" y="42"/>
                  </a:lnTo>
                  <a:lnTo>
                    <a:pt x="22" y="44"/>
                  </a:lnTo>
                  <a:lnTo>
                    <a:pt x="26" y="44"/>
                  </a:lnTo>
                  <a:lnTo>
                    <a:pt x="30" y="42"/>
                  </a:lnTo>
                  <a:lnTo>
                    <a:pt x="34" y="38"/>
                  </a:lnTo>
                  <a:lnTo>
                    <a:pt x="34" y="34"/>
                  </a:lnTo>
                  <a:lnTo>
                    <a:pt x="34" y="30"/>
                  </a:lnTo>
                  <a:lnTo>
                    <a:pt x="34" y="26"/>
                  </a:lnTo>
                  <a:lnTo>
                    <a:pt x="34" y="22"/>
                  </a:lnTo>
                  <a:lnTo>
                    <a:pt x="34" y="18"/>
                  </a:lnTo>
                  <a:lnTo>
                    <a:pt x="34" y="16"/>
                  </a:lnTo>
                  <a:lnTo>
                    <a:pt x="36" y="14"/>
                  </a:lnTo>
                  <a:lnTo>
                    <a:pt x="34" y="14"/>
                  </a:lnTo>
                  <a:lnTo>
                    <a:pt x="32" y="12"/>
                  </a:lnTo>
                  <a:lnTo>
                    <a:pt x="28" y="10"/>
                  </a:lnTo>
                  <a:lnTo>
                    <a:pt x="24" y="6"/>
                  </a:lnTo>
                  <a:lnTo>
                    <a:pt x="20" y="4"/>
                  </a:lnTo>
                  <a:lnTo>
                    <a:pt x="18" y="4"/>
                  </a:lnTo>
                  <a:lnTo>
                    <a:pt x="12" y="4"/>
                  </a:lnTo>
                  <a:lnTo>
                    <a:pt x="10" y="2"/>
                  </a:lnTo>
                  <a:lnTo>
                    <a:pt x="8" y="2"/>
                  </a:lnTo>
                  <a:lnTo>
                    <a:pt x="6" y="0"/>
                  </a:lnTo>
                </a:path>
              </a:pathLst>
            </a:custGeom>
            <a:grpFill/>
            <a:ln w="3175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8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4" name="Freeform 214"/>
            <p:cNvSpPr/>
            <p:nvPr/>
          </p:nvSpPr>
          <p:spPr bwMode="gray">
            <a:xfrm>
              <a:off x="2499" y="2528"/>
              <a:ext cx="144" cy="122"/>
            </a:xfrm>
            <a:custGeom>
              <a:avLst/>
              <a:gdLst>
                <a:gd name="T0" fmla="*/ 0 w 144"/>
                <a:gd name="T1" fmla="*/ 114 h 122"/>
                <a:gd name="T2" fmla="*/ 22 w 144"/>
                <a:gd name="T3" fmla="*/ 114 h 122"/>
                <a:gd name="T4" fmla="*/ 58 w 144"/>
                <a:gd name="T5" fmla="*/ 106 h 122"/>
                <a:gd name="T6" fmla="*/ 62 w 144"/>
                <a:gd name="T7" fmla="*/ 118 h 122"/>
                <a:gd name="T8" fmla="*/ 66 w 144"/>
                <a:gd name="T9" fmla="*/ 120 h 122"/>
                <a:gd name="T10" fmla="*/ 74 w 144"/>
                <a:gd name="T11" fmla="*/ 120 h 122"/>
                <a:gd name="T12" fmla="*/ 82 w 144"/>
                <a:gd name="T13" fmla="*/ 114 h 122"/>
                <a:gd name="T14" fmla="*/ 86 w 144"/>
                <a:gd name="T15" fmla="*/ 110 h 122"/>
                <a:gd name="T16" fmla="*/ 102 w 144"/>
                <a:gd name="T17" fmla="*/ 104 h 122"/>
                <a:gd name="T18" fmla="*/ 106 w 144"/>
                <a:gd name="T19" fmla="*/ 100 h 122"/>
                <a:gd name="T20" fmla="*/ 116 w 144"/>
                <a:gd name="T21" fmla="*/ 94 h 122"/>
                <a:gd name="T22" fmla="*/ 124 w 144"/>
                <a:gd name="T23" fmla="*/ 88 h 122"/>
                <a:gd name="T24" fmla="*/ 128 w 144"/>
                <a:gd name="T25" fmla="*/ 82 h 122"/>
                <a:gd name="T26" fmla="*/ 132 w 144"/>
                <a:gd name="T27" fmla="*/ 76 h 122"/>
                <a:gd name="T28" fmla="*/ 136 w 144"/>
                <a:gd name="T29" fmla="*/ 68 h 122"/>
                <a:gd name="T30" fmla="*/ 138 w 144"/>
                <a:gd name="T31" fmla="*/ 60 h 122"/>
                <a:gd name="T32" fmla="*/ 138 w 144"/>
                <a:gd name="T33" fmla="*/ 52 h 122"/>
                <a:gd name="T34" fmla="*/ 136 w 144"/>
                <a:gd name="T35" fmla="*/ 44 h 122"/>
                <a:gd name="T36" fmla="*/ 136 w 144"/>
                <a:gd name="T37" fmla="*/ 42 h 122"/>
                <a:gd name="T38" fmla="*/ 140 w 144"/>
                <a:gd name="T39" fmla="*/ 38 h 122"/>
                <a:gd name="T40" fmla="*/ 144 w 144"/>
                <a:gd name="T41" fmla="*/ 30 h 122"/>
                <a:gd name="T42" fmla="*/ 144 w 144"/>
                <a:gd name="T43" fmla="*/ 20 h 122"/>
                <a:gd name="T44" fmla="*/ 142 w 144"/>
                <a:gd name="T45" fmla="*/ 8 h 122"/>
                <a:gd name="T46" fmla="*/ 140 w 144"/>
                <a:gd name="T47" fmla="*/ 0 h 122"/>
                <a:gd name="T48" fmla="*/ 138 w 144"/>
                <a:gd name="T49" fmla="*/ 0 h 122"/>
                <a:gd name="T50" fmla="*/ 132 w 144"/>
                <a:gd name="T51" fmla="*/ 2 h 122"/>
                <a:gd name="T52" fmla="*/ 122 w 144"/>
                <a:gd name="T53" fmla="*/ 8 h 122"/>
                <a:gd name="T54" fmla="*/ 116 w 144"/>
                <a:gd name="T55" fmla="*/ 18 h 122"/>
                <a:gd name="T56" fmla="*/ 114 w 144"/>
                <a:gd name="T57" fmla="*/ 32 h 122"/>
                <a:gd name="T58" fmla="*/ 112 w 144"/>
                <a:gd name="T59" fmla="*/ 44 h 122"/>
                <a:gd name="T60" fmla="*/ 108 w 144"/>
                <a:gd name="T61" fmla="*/ 48 h 122"/>
                <a:gd name="T62" fmla="*/ 102 w 144"/>
                <a:gd name="T63" fmla="*/ 58 h 122"/>
                <a:gd name="T64" fmla="*/ 94 w 144"/>
                <a:gd name="T65" fmla="*/ 68 h 122"/>
                <a:gd name="T66" fmla="*/ 82 w 144"/>
                <a:gd name="T67" fmla="*/ 76 h 122"/>
                <a:gd name="T68" fmla="*/ 72 w 144"/>
                <a:gd name="T69" fmla="*/ 84 h 122"/>
                <a:gd name="T70" fmla="*/ 64 w 144"/>
                <a:gd name="T71" fmla="*/ 90 h 122"/>
                <a:gd name="T72" fmla="*/ 40 w 144"/>
                <a:gd name="T73" fmla="*/ 90 h 122"/>
                <a:gd name="T74" fmla="*/ 6 w 144"/>
                <a:gd name="T75" fmla="*/ 106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44" h="122">
                  <a:moveTo>
                    <a:pt x="6" y="106"/>
                  </a:moveTo>
                  <a:lnTo>
                    <a:pt x="0" y="114"/>
                  </a:lnTo>
                  <a:lnTo>
                    <a:pt x="14" y="118"/>
                  </a:lnTo>
                  <a:lnTo>
                    <a:pt x="22" y="114"/>
                  </a:lnTo>
                  <a:lnTo>
                    <a:pt x="38" y="110"/>
                  </a:lnTo>
                  <a:lnTo>
                    <a:pt x="58" y="106"/>
                  </a:lnTo>
                  <a:lnTo>
                    <a:pt x="62" y="118"/>
                  </a:lnTo>
                  <a:lnTo>
                    <a:pt x="62" y="118"/>
                  </a:lnTo>
                  <a:lnTo>
                    <a:pt x="62" y="120"/>
                  </a:lnTo>
                  <a:lnTo>
                    <a:pt x="66" y="120"/>
                  </a:lnTo>
                  <a:lnTo>
                    <a:pt x="68" y="122"/>
                  </a:lnTo>
                  <a:lnTo>
                    <a:pt x="74" y="120"/>
                  </a:lnTo>
                  <a:lnTo>
                    <a:pt x="78" y="116"/>
                  </a:lnTo>
                  <a:lnTo>
                    <a:pt x="82" y="114"/>
                  </a:lnTo>
                  <a:lnTo>
                    <a:pt x="84" y="110"/>
                  </a:lnTo>
                  <a:lnTo>
                    <a:pt x="86" y="110"/>
                  </a:lnTo>
                  <a:lnTo>
                    <a:pt x="100" y="106"/>
                  </a:lnTo>
                  <a:lnTo>
                    <a:pt x="102" y="104"/>
                  </a:lnTo>
                  <a:lnTo>
                    <a:pt x="104" y="104"/>
                  </a:lnTo>
                  <a:lnTo>
                    <a:pt x="106" y="100"/>
                  </a:lnTo>
                  <a:lnTo>
                    <a:pt x="112" y="98"/>
                  </a:lnTo>
                  <a:lnTo>
                    <a:pt x="116" y="94"/>
                  </a:lnTo>
                  <a:lnTo>
                    <a:pt x="120" y="90"/>
                  </a:lnTo>
                  <a:lnTo>
                    <a:pt x="124" y="88"/>
                  </a:lnTo>
                  <a:lnTo>
                    <a:pt x="126" y="84"/>
                  </a:lnTo>
                  <a:lnTo>
                    <a:pt x="128" y="82"/>
                  </a:lnTo>
                  <a:lnTo>
                    <a:pt x="130" y="80"/>
                  </a:lnTo>
                  <a:lnTo>
                    <a:pt x="132" y="76"/>
                  </a:lnTo>
                  <a:lnTo>
                    <a:pt x="134" y="72"/>
                  </a:lnTo>
                  <a:lnTo>
                    <a:pt x="136" y="68"/>
                  </a:lnTo>
                  <a:lnTo>
                    <a:pt x="138" y="64"/>
                  </a:lnTo>
                  <a:lnTo>
                    <a:pt x="138" y="60"/>
                  </a:lnTo>
                  <a:lnTo>
                    <a:pt x="138" y="58"/>
                  </a:lnTo>
                  <a:lnTo>
                    <a:pt x="138" y="52"/>
                  </a:lnTo>
                  <a:lnTo>
                    <a:pt x="136" y="48"/>
                  </a:lnTo>
                  <a:lnTo>
                    <a:pt x="136" y="44"/>
                  </a:lnTo>
                  <a:lnTo>
                    <a:pt x="136" y="42"/>
                  </a:lnTo>
                  <a:lnTo>
                    <a:pt x="136" y="42"/>
                  </a:lnTo>
                  <a:lnTo>
                    <a:pt x="138" y="40"/>
                  </a:lnTo>
                  <a:lnTo>
                    <a:pt x="140" y="38"/>
                  </a:lnTo>
                  <a:lnTo>
                    <a:pt x="142" y="34"/>
                  </a:lnTo>
                  <a:lnTo>
                    <a:pt x="144" y="30"/>
                  </a:lnTo>
                  <a:lnTo>
                    <a:pt x="144" y="26"/>
                  </a:lnTo>
                  <a:lnTo>
                    <a:pt x="144" y="20"/>
                  </a:lnTo>
                  <a:lnTo>
                    <a:pt x="142" y="14"/>
                  </a:lnTo>
                  <a:lnTo>
                    <a:pt x="142" y="8"/>
                  </a:lnTo>
                  <a:lnTo>
                    <a:pt x="140" y="4"/>
                  </a:lnTo>
                  <a:lnTo>
                    <a:pt x="140" y="0"/>
                  </a:lnTo>
                  <a:lnTo>
                    <a:pt x="140" y="0"/>
                  </a:lnTo>
                  <a:lnTo>
                    <a:pt x="138" y="0"/>
                  </a:lnTo>
                  <a:lnTo>
                    <a:pt x="136" y="0"/>
                  </a:lnTo>
                  <a:lnTo>
                    <a:pt x="132" y="2"/>
                  </a:lnTo>
                  <a:lnTo>
                    <a:pt x="126" y="4"/>
                  </a:lnTo>
                  <a:lnTo>
                    <a:pt x="122" y="8"/>
                  </a:lnTo>
                  <a:lnTo>
                    <a:pt x="118" y="12"/>
                  </a:lnTo>
                  <a:lnTo>
                    <a:pt x="116" y="18"/>
                  </a:lnTo>
                  <a:lnTo>
                    <a:pt x="114" y="26"/>
                  </a:lnTo>
                  <a:lnTo>
                    <a:pt x="114" y="32"/>
                  </a:lnTo>
                  <a:lnTo>
                    <a:pt x="112" y="38"/>
                  </a:lnTo>
                  <a:lnTo>
                    <a:pt x="112" y="44"/>
                  </a:lnTo>
                  <a:lnTo>
                    <a:pt x="110" y="46"/>
                  </a:lnTo>
                  <a:lnTo>
                    <a:pt x="108" y="48"/>
                  </a:lnTo>
                  <a:lnTo>
                    <a:pt x="106" y="52"/>
                  </a:lnTo>
                  <a:lnTo>
                    <a:pt x="102" y="58"/>
                  </a:lnTo>
                  <a:lnTo>
                    <a:pt x="98" y="62"/>
                  </a:lnTo>
                  <a:lnTo>
                    <a:pt x="94" y="68"/>
                  </a:lnTo>
                  <a:lnTo>
                    <a:pt x="88" y="72"/>
                  </a:lnTo>
                  <a:lnTo>
                    <a:pt x="82" y="76"/>
                  </a:lnTo>
                  <a:lnTo>
                    <a:pt x="76" y="80"/>
                  </a:lnTo>
                  <a:lnTo>
                    <a:pt x="72" y="84"/>
                  </a:lnTo>
                  <a:lnTo>
                    <a:pt x="68" y="88"/>
                  </a:lnTo>
                  <a:lnTo>
                    <a:pt x="64" y="90"/>
                  </a:lnTo>
                  <a:lnTo>
                    <a:pt x="64" y="90"/>
                  </a:lnTo>
                  <a:lnTo>
                    <a:pt x="40" y="90"/>
                  </a:lnTo>
                  <a:lnTo>
                    <a:pt x="22" y="96"/>
                  </a:lnTo>
                  <a:lnTo>
                    <a:pt x="6" y="106"/>
                  </a:lnTo>
                </a:path>
              </a:pathLst>
            </a:custGeom>
            <a:grpFill/>
            <a:ln w="3175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8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5" name="Freeform 215"/>
            <p:cNvSpPr/>
            <p:nvPr/>
          </p:nvSpPr>
          <p:spPr bwMode="gray">
            <a:xfrm>
              <a:off x="2519" y="2644"/>
              <a:ext cx="24" cy="16"/>
            </a:xfrm>
            <a:custGeom>
              <a:avLst/>
              <a:gdLst>
                <a:gd name="T0" fmla="*/ 8 w 24"/>
                <a:gd name="T1" fmla="*/ 0 h 16"/>
                <a:gd name="T2" fmla="*/ 0 w 24"/>
                <a:gd name="T3" fmla="*/ 10 h 16"/>
                <a:gd name="T4" fmla="*/ 8 w 24"/>
                <a:gd name="T5" fmla="*/ 16 h 16"/>
                <a:gd name="T6" fmla="*/ 18 w 24"/>
                <a:gd name="T7" fmla="*/ 8 h 16"/>
                <a:gd name="T8" fmla="*/ 24 w 24"/>
                <a:gd name="T9" fmla="*/ 2 h 16"/>
                <a:gd name="T10" fmla="*/ 8 w 24"/>
                <a:gd name="T1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" h="16">
                  <a:moveTo>
                    <a:pt x="8" y="0"/>
                  </a:moveTo>
                  <a:lnTo>
                    <a:pt x="0" y="10"/>
                  </a:lnTo>
                  <a:lnTo>
                    <a:pt x="8" y="16"/>
                  </a:lnTo>
                  <a:lnTo>
                    <a:pt x="18" y="8"/>
                  </a:lnTo>
                  <a:lnTo>
                    <a:pt x="24" y="2"/>
                  </a:lnTo>
                  <a:lnTo>
                    <a:pt x="8" y="0"/>
                  </a:lnTo>
                </a:path>
              </a:pathLst>
            </a:custGeom>
            <a:grpFill/>
            <a:ln w="3175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8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6" name="Freeform 216"/>
            <p:cNvSpPr/>
            <p:nvPr/>
          </p:nvSpPr>
          <p:spPr bwMode="gray">
            <a:xfrm>
              <a:off x="2617" y="2454"/>
              <a:ext cx="78" cy="60"/>
            </a:xfrm>
            <a:custGeom>
              <a:avLst/>
              <a:gdLst>
                <a:gd name="T0" fmla="*/ 36 w 78"/>
                <a:gd name="T1" fmla="*/ 6 h 60"/>
                <a:gd name="T2" fmla="*/ 36 w 78"/>
                <a:gd name="T3" fmla="*/ 6 h 60"/>
                <a:gd name="T4" fmla="*/ 34 w 78"/>
                <a:gd name="T5" fmla="*/ 4 h 60"/>
                <a:gd name="T6" fmla="*/ 32 w 78"/>
                <a:gd name="T7" fmla="*/ 2 h 60"/>
                <a:gd name="T8" fmla="*/ 30 w 78"/>
                <a:gd name="T9" fmla="*/ 0 h 60"/>
                <a:gd name="T10" fmla="*/ 28 w 78"/>
                <a:gd name="T11" fmla="*/ 0 h 60"/>
                <a:gd name="T12" fmla="*/ 26 w 78"/>
                <a:gd name="T13" fmla="*/ 2 h 60"/>
                <a:gd name="T14" fmla="*/ 24 w 78"/>
                <a:gd name="T15" fmla="*/ 4 h 60"/>
                <a:gd name="T16" fmla="*/ 22 w 78"/>
                <a:gd name="T17" fmla="*/ 12 h 60"/>
                <a:gd name="T18" fmla="*/ 20 w 78"/>
                <a:gd name="T19" fmla="*/ 18 h 60"/>
                <a:gd name="T20" fmla="*/ 20 w 78"/>
                <a:gd name="T21" fmla="*/ 22 h 60"/>
                <a:gd name="T22" fmla="*/ 20 w 78"/>
                <a:gd name="T23" fmla="*/ 26 h 60"/>
                <a:gd name="T24" fmla="*/ 18 w 78"/>
                <a:gd name="T25" fmla="*/ 28 h 60"/>
                <a:gd name="T26" fmla="*/ 16 w 78"/>
                <a:gd name="T27" fmla="*/ 32 h 60"/>
                <a:gd name="T28" fmla="*/ 12 w 78"/>
                <a:gd name="T29" fmla="*/ 36 h 60"/>
                <a:gd name="T30" fmla="*/ 10 w 78"/>
                <a:gd name="T31" fmla="*/ 42 h 60"/>
                <a:gd name="T32" fmla="*/ 6 w 78"/>
                <a:gd name="T33" fmla="*/ 46 h 60"/>
                <a:gd name="T34" fmla="*/ 4 w 78"/>
                <a:gd name="T35" fmla="*/ 48 h 60"/>
                <a:gd name="T36" fmla="*/ 2 w 78"/>
                <a:gd name="T37" fmla="*/ 50 h 60"/>
                <a:gd name="T38" fmla="*/ 0 w 78"/>
                <a:gd name="T39" fmla="*/ 52 h 60"/>
                <a:gd name="T40" fmla="*/ 0 w 78"/>
                <a:gd name="T41" fmla="*/ 54 h 60"/>
                <a:gd name="T42" fmla="*/ 0 w 78"/>
                <a:gd name="T43" fmla="*/ 56 h 60"/>
                <a:gd name="T44" fmla="*/ 4 w 78"/>
                <a:gd name="T45" fmla="*/ 56 h 60"/>
                <a:gd name="T46" fmla="*/ 8 w 78"/>
                <a:gd name="T47" fmla="*/ 58 h 60"/>
                <a:gd name="T48" fmla="*/ 14 w 78"/>
                <a:gd name="T49" fmla="*/ 58 h 60"/>
                <a:gd name="T50" fmla="*/ 20 w 78"/>
                <a:gd name="T51" fmla="*/ 58 h 60"/>
                <a:gd name="T52" fmla="*/ 26 w 78"/>
                <a:gd name="T53" fmla="*/ 58 h 60"/>
                <a:gd name="T54" fmla="*/ 30 w 78"/>
                <a:gd name="T55" fmla="*/ 56 h 60"/>
                <a:gd name="T56" fmla="*/ 32 w 78"/>
                <a:gd name="T57" fmla="*/ 56 h 60"/>
                <a:gd name="T58" fmla="*/ 38 w 78"/>
                <a:gd name="T59" fmla="*/ 60 h 60"/>
                <a:gd name="T60" fmla="*/ 48 w 78"/>
                <a:gd name="T61" fmla="*/ 58 h 60"/>
                <a:gd name="T62" fmla="*/ 48 w 78"/>
                <a:gd name="T63" fmla="*/ 58 h 60"/>
                <a:gd name="T64" fmla="*/ 50 w 78"/>
                <a:gd name="T65" fmla="*/ 56 h 60"/>
                <a:gd name="T66" fmla="*/ 52 w 78"/>
                <a:gd name="T67" fmla="*/ 52 h 60"/>
                <a:gd name="T68" fmla="*/ 54 w 78"/>
                <a:gd name="T69" fmla="*/ 50 h 60"/>
                <a:gd name="T70" fmla="*/ 56 w 78"/>
                <a:gd name="T71" fmla="*/ 46 h 60"/>
                <a:gd name="T72" fmla="*/ 60 w 78"/>
                <a:gd name="T73" fmla="*/ 44 h 60"/>
                <a:gd name="T74" fmla="*/ 62 w 78"/>
                <a:gd name="T75" fmla="*/ 44 h 60"/>
                <a:gd name="T76" fmla="*/ 64 w 78"/>
                <a:gd name="T77" fmla="*/ 44 h 60"/>
                <a:gd name="T78" fmla="*/ 66 w 78"/>
                <a:gd name="T79" fmla="*/ 42 h 60"/>
                <a:gd name="T80" fmla="*/ 70 w 78"/>
                <a:gd name="T81" fmla="*/ 40 h 60"/>
                <a:gd name="T82" fmla="*/ 72 w 78"/>
                <a:gd name="T83" fmla="*/ 38 h 60"/>
                <a:gd name="T84" fmla="*/ 74 w 78"/>
                <a:gd name="T85" fmla="*/ 36 h 60"/>
                <a:gd name="T86" fmla="*/ 76 w 78"/>
                <a:gd name="T87" fmla="*/ 34 h 60"/>
                <a:gd name="T88" fmla="*/ 78 w 78"/>
                <a:gd name="T89" fmla="*/ 32 h 60"/>
                <a:gd name="T90" fmla="*/ 78 w 78"/>
                <a:gd name="T91" fmla="*/ 32 h 60"/>
                <a:gd name="T92" fmla="*/ 78 w 78"/>
                <a:gd name="T93" fmla="*/ 30 h 60"/>
                <a:gd name="T94" fmla="*/ 78 w 78"/>
                <a:gd name="T95" fmla="*/ 26 h 60"/>
                <a:gd name="T96" fmla="*/ 78 w 78"/>
                <a:gd name="T97" fmla="*/ 24 h 60"/>
                <a:gd name="T98" fmla="*/ 76 w 78"/>
                <a:gd name="T99" fmla="*/ 22 h 60"/>
                <a:gd name="T100" fmla="*/ 74 w 78"/>
                <a:gd name="T101" fmla="*/ 20 h 60"/>
                <a:gd name="T102" fmla="*/ 72 w 78"/>
                <a:gd name="T103" fmla="*/ 22 h 60"/>
                <a:gd name="T104" fmla="*/ 70 w 78"/>
                <a:gd name="T105" fmla="*/ 24 h 60"/>
                <a:gd name="T106" fmla="*/ 66 w 78"/>
                <a:gd name="T107" fmla="*/ 26 h 60"/>
                <a:gd name="T108" fmla="*/ 64 w 78"/>
                <a:gd name="T109" fmla="*/ 26 h 60"/>
                <a:gd name="T110" fmla="*/ 62 w 78"/>
                <a:gd name="T111" fmla="*/ 26 h 60"/>
                <a:gd name="T112" fmla="*/ 58 w 78"/>
                <a:gd name="T113" fmla="*/ 24 h 60"/>
                <a:gd name="T114" fmla="*/ 52 w 78"/>
                <a:gd name="T115" fmla="*/ 22 h 60"/>
                <a:gd name="T116" fmla="*/ 46 w 78"/>
                <a:gd name="T117" fmla="*/ 20 h 60"/>
                <a:gd name="T118" fmla="*/ 42 w 78"/>
                <a:gd name="T119" fmla="*/ 16 h 60"/>
                <a:gd name="T120" fmla="*/ 38 w 78"/>
                <a:gd name="T121" fmla="*/ 12 h 60"/>
                <a:gd name="T122" fmla="*/ 36 w 78"/>
                <a:gd name="T123" fmla="*/ 6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78" h="60">
                  <a:moveTo>
                    <a:pt x="36" y="6"/>
                  </a:moveTo>
                  <a:lnTo>
                    <a:pt x="36" y="6"/>
                  </a:lnTo>
                  <a:lnTo>
                    <a:pt x="34" y="4"/>
                  </a:lnTo>
                  <a:lnTo>
                    <a:pt x="32" y="2"/>
                  </a:lnTo>
                  <a:lnTo>
                    <a:pt x="30" y="0"/>
                  </a:lnTo>
                  <a:lnTo>
                    <a:pt x="28" y="0"/>
                  </a:lnTo>
                  <a:lnTo>
                    <a:pt x="26" y="2"/>
                  </a:lnTo>
                  <a:lnTo>
                    <a:pt x="24" y="4"/>
                  </a:lnTo>
                  <a:lnTo>
                    <a:pt x="22" y="12"/>
                  </a:lnTo>
                  <a:lnTo>
                    <a:pt x="20" y="18"/>
                  </a:lnTo>
                  <a:lnTo>
                    <a:pt x="20" y="22"/>
                  </a:lnTo>
                  <a:lnTo>
                    <a:pt x="20" y="26"/>
                  </a:lnTo>
                  <a:lnTo>
                    <a:pt x="18" y="28"/>
                  </a:lnTo>
                  <a:lnTo>
                    <a:pt x="16" y="32"/>
                  </a:lnTo>
                  <a:lnTo>
                    <a:pt x="12" y="36"/>
                  </a:lnTo>
                  <a:lnTo>
                    <a:pt x="10" y="42"/>
                  </a:lnTo>
                  <a:lnTo>
                    <a:pt x="6" y="46"/>
                  </a:lnTo>
                  <a:lnTo>
                    <a:pt x="4" y="48"/>
                  </a:lnTo>
                  <a:lnTo>
                    <a:pt x="2" y="50"/>
                  </a:lnTo>
                  <a:lnTo>
                    <a:pt x="0" y="52"/>
                  </a:lnTo>
                  <a:lnTo>
                    <a:pt x="0" y="54"/>
                  </a:lnTo>
                  <a:lnTo>
                    <a:pt x="0" y="56"/>
                  </a:lnTo>
                  <a:lnTo>
                    <a:pt x="4" y="56"/>
                  </a:lnTo>
                  <a:lnTo>
                    <a:pt x="8" y="58"/>
                  </a:lnTo>
                  <a:lnTo>
                    <a:pt x="14" y="58"/>
                  </a:lnTo>
                  <a:lnTo>
                    <a:pt x="20" y="58"/>
                  </a:lnTo>
                  <a:lnTo>
                    <a:pt x="26" y="58"/>
                  </a:lnTo>
                  <a:lnTo>
                    <a:pt x="30" y="56"/>
                  </a:lnTo>
                  <a:lnTo>
                    <a:pt x="32" y="56"/>
                  </a:lnTo>
                  <a:lnTo>
                    <a:pt x="38" y="60"/>
                  </a:lnTo>
                  <a:lnTo>
                    <a:pt x="48" y="58"/>
                  </a:lnTo>
                  <a:lnTo>
                    <a:pt x="48" y="58"/>
                  </a:lnTo>
                  <a:lnTo>
                    <a:pt x="50" y="56"/>
                  </a:lnTo>
                  <a:lnTo>
                    <a:pt x="52" y="52"/>
                  </a:lnTo>
                  <a:lnTo>
                    <a:pt x="54" y="50"/>
                  </a:lnTo>
                  <a:lnTo>
                    <a:pt x="56" y="46"/>
                  </a:lnTo>
                  <a:lnTo>
                    <a:pt x="60" y="44"/>
                  </a:lnTo>
                  <a:lnTo>
                    <a:pt x="62" y="44"/>
                  </a:lnTo>
                  <a:lnTo>
                    <a:pt x="64" y="44"/>
                  </a:lnTo>
                  <a:lnTo>
                    <a:pt x="66" y="42"/>
                  </a:lnTo>
                  <a:lnTo>
                    <a:pt x="70" y="40"/>
                  </a:lnTo>
                  <a:lnTo>
                    <a:pt x="72" y="38"/>
                  </a:lnTo>
                  <a:lnTo>
                    <a:pt x="74" y="36"/>
                  </a:lnTo>
                  <a:lnTo>
                    <a:pt x="76" y="34"/>
                  </a:lnTo>
                  <a:lnTo>
                    <a:pt x="78" y="32"/>
                  </a:lnTo>
                  <a:lnTo>
                    <a:pt x="78" y="32"/>
                  </a:lnTo>
                  <a:lnTo>
                    <a:pt x="78" y="30"/>
                  </a:lnTo>
                  <a:lnTo>
                    <a:pt x="78" y="26"/>
                  </a:lnTo>
                  <a:lnTo>
                    <a:pt x="78" y="24"/>
                  </a:lnTo>
                  <a:lnTo>
                    <a:pt x="76" y="22"/>
                  </a:lnTo>
                  <a:lnTo>
                    <a:pt x="74" y="20"/>
                  </a:lnTo>
                  <a:lnTo>
                    <a:pt x="72" y="22"/>
                  </a:lnTo>
                  <a:lnTo>
                    <a:pt x="70" y="24"/>
                  </a:lnTo>
                  <a:lnTo>
                    <a:pt x="66" y="26"/>
                  </a:lnTo>
                  <a:lnTo>
                    <a:pt x="64" y="26"/>
                  </a:lnTo>
                  <a:lnTo>
                    <a:pt x="62" y="26"/>
                  </a:lnTo>
                  <a:lnTo>
                    <a:pt x="58" y="24"/>
                  </a:lnTo>
                  <a:lnTo>
                    <a:pt x="52" y="22"/>
                  </a:lnTo>
                  <a:lnTo>
                    <a:pt x="46" y="20"/>
                  </a:lnTo>
                  <a:lnTo>
                    <a:pt x="42" y="16"/>
                  </a:lnTo>
                  <a:lnTo>
                    <a:pt x="38" y="12"/>
                  </a:lnTo>
                  <a:lnTo>
                    <a:pt x="36" y="6"/>
                  </a:lnTo>
                </a:path>
              </a:pathLst>
            </a:custGeom>
            <a:grpFill/>
            <a:ln w="3175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8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7" name="Freeform 217"/>
            <p:cNvSpPr/>
            <p:nvPr/>
          </p:nvSpPr>
          <p:spPr bwMode="gray">
            <a:xfrm>
              <a:off x="1777" y="2624"/>
              <a:ext cx="80" cy="34"/>
            </a:xfrm>
            <a:custGeom>
              <a:avLst/>
              <a:gdLst>
                <a:gd name="T0" fmla="*/ 58 w 80"/>
                <a:gd name="T1" fmla="*/ 0 h 34"/>
                <a:gd name="T2" fmla="*/ 52 w 80"/>
                <a:gd name="T3" fmla="*/ 2 h 34"/>
                <a:gd name="T4" fmla="*/ 38 w 80"/>
                <a:gd name="T5" fmla="*/ 2 h 34"/>
                <a:gd name="T6" fmla="*/ 24 w 80"/>
                <a:gd name="T7" fmla="*/ 2 h 34"/>
                <a:gd name="T8" fmla="*/ 16 w 80"/>
                <a:gd name="T9" fmla="*/ 2 h 34"/>
                <a:gd name="T10" fmla="*/ 0 w 80"/>
                <a:gd name="T11" fmla="*/ 16 h 34"/>
                <a:gd name="T12" fmla="*/ 0 w 80"/>
                <a:gd name="T13" fmla="*/ 22 h 34"/>
                <a:gd name="T14" fmla="*/ 0 w 80"/>
                <a:gd name="T15" fmla="*/ 22 h 34"/>
                <a:gd name="T16" fmla="*/ 2 w 80"/>
                <a:gd name="T17" fmla="*/ 24 h 34"/>
                <a:gd name="T18" fmla="*/ 2 w 80"/>
                <a:gd name="T19" fmla="*/ 28 h 34"/>
                <a:gd name="T20" fmla="*/ 4 w 80"/>
                <a:gd name="T21" fmla="*/ 30 h 34"/>
                <a:gd name="T22" fmla="*/ 6 w 80"/>
                <a:gd name="T23" fmla="*/ 30 h 34"/>
                <a:gd name="T24" fmla="*/ 8 w 80"/>
                <a:gd name="T25" fmla="*/ 30 h 34"/>
                <a:gd name="T26" fmla="*/ 12 w 80"/>
                <a:gd name="T27" fmla="*/ 28 h 34"/>
                <a:gd name="T28" fmla="*/ 16 w 80"/>
                <a:gd name="T29" fmla="*/ 28 h 34"/>
                <a:gd name="T30" fmla="*/ 20 w 80"/>
                <a:gd name="T31" fmla="*/ 30 h 34"/>
                <a:gd name="T32" fmla="*/ 26 w 80"/>
                <a:gd name="T33" fmla="*/ 34 h 34"/>
                <a:gd name="T34" fmla="*/ 26 w 80"/>
                <a:gd name="T35" fmla="*/ 32 h 34"/>
                <a:gd name="T36" fmla="*/ 30 w 80"/>
                <a:gd name="T37" fmla="*/ 28 h 34"/>
                <a:gd name="T38" fmla="*/ 40 w 80"/>
                <a:gd name="T39" fmla="*/ 26 h 34"/>
                <a:gd name="T40" fmla="*/ 58 w 80"/>
                <a:gd name="T41" fmla="*/ 24 h 34"/>
                <a:gd name="T42" fmla="*/ 58 w 80"/>
                <a:gd name="T43" fmla="*/ 24 h 34"/>
                <a:gd name="T44" fmla="*/ 58 w 80"/>
                <a:gd name="T45" fmla="*/ 22 h 34"/>
                <a:gd name="T46" fmla="*/ 58 w 80"/>
                <a:gd name="T47" fmla="*/ 20 h 34"/>
                <a:gd name="T48" fmla="*/ 60 w 80"/>
                <a:gd name="T49" fmla="*/ 16 h 34"/>
                <a:gd name="T50" fmla="*/ 62 w 80"/>
                <a:gd name="T51" fmla="*/ 14 h 34"/>
                <a:gd name="T52" fmla="*/ 66 w 80"/>
                <a:gd name="T53" fmla="*/ 12 h 34"/>
                <a:gd name="T54" fmla="*/ 72 w 80"/>
                <a:gd name="T55" fmla="*/ 10 h 34"/>
                <a:gd name="T56" fmla="*/ 80 w 80"/>
                <a:gd name="T57" fmla="*/ 10 h 34"/>
                <a:gd name="T58" fmla="*/ 78 w 80"/>
                <a:gd name="T59" fmla="*/ 8 h 34"/>
                <a:gd name="T60" fmla="*/ 76 w 80"/>
                <a:gd name="T61" fmla="*/ 8 h 34"/>
                <a:gd name="T62" fmla="*/ 70 w 80"/>
                <a:gd name="T63" fmla="*/ 8 h 34"/>
                <a:gd name="T64" fmla="*/ 64 w 80"/>
                <a:gd name="T65" fmla="*/ 6 h 34"/>
                <a:gd name="T66" fmla="*/ 60 w 80"/>
                <a:gd name="T67" fmla="*/ 4 h 34"/>
                <a:gd name="T68" fmla="*/ 58 w 80"/>
                <a:gd name="T69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80" h="34">
                  <a:moveTo>
                    <a:pt x="58" y="0"/>
                  </a:moveTo>
                  <a:lnTo>
                    <a:pt x="52" y="2"/>
                  </a:lnTo>
                  <a:lnTo>
                    <a:pt x="38" y="2"/>
                  </a:lnTo>
                  <a:lnTo>
                    <a:pt x="24" y="2"/>
                  </a:lnTo>
                  <a:lnTo>
                    <a:pt x="16" y="2"/>
                  </a:lnTo>
                  <a:lnTo>
                    <a:pt x="0" y="16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2" y="24"/>
                  </a:lnTo>
                  <a:lnTo>
                    <a:pt x="2" y="28"/>
                  </a:lnTo>
                  <a:lnTo>
                    <a:pt x="4" y="30"/>
                  </a:lnTo>
                  <a:lnTo>
                    <a:pt x="6" y="30"/>
                  </a:lnTo>
                  <a:lnTo>
                    <a:pt x="8" y="30"/>
                  </a:lnTo>
                  <a:lnTo>
                    <a:pt x="12" y="28"/>
                  </a:lnTo>
                  <a:lnTo>
                    <a:pt x="16" y="28"/>
                  </a:lnTo>
                  <a:lnTo>
                    <a:pt x="20" y="30"/>
                  </a:lnTo>
                  <a:lnTo>
                    <a:pt x="26" y="34"/>
                  </a:lnTo>
                  <a:lnTo>
                    <a:pt x="26" y="32"/>
                  </a:lnTo>
                  <a:lnTo>
                    <a:pt x="30" y="28"/>
                  </a:lnTo>
                  <a:lnTo>
                    <a:pt x="40" y="26"/>
                  </a:lnTo>
                  <a:lnTo>
                    <a:pt x="58" y="24"/>
                  </a:lnTo>
                  <a:lnTo>
                    <a:pt x="58" y="24"/>
                  </a:lnTo>
                  <a:lnTo>
                    <a:pt x="58" y="22"/>
                  </a:lnTo>
                  <a:lnTo>
                    <a:pt x="58" y="20"/>
                  </a:lnTo>
                  <a:lnTo>
                    <a:pt x="60" y="16"/>
                  </a:lnTo>
                  <a:lnTo>
                    <a:pt x="62" y="14"/>
                  </a:lnTo>
                  <a:lnTo>
                    <a:pt x="66" y="12"/>
                  </a:lnTo>
                  <a:lnTo>
                    <a:pt x="72" y="10"/>
                  </a:lnTo>
                  <a:lnTo>
                    <a:pt x="80" y="10"/>
                  </a:lnTo>
                  <a:lnTo>
                    <a:pt x="78" y="8"/>
                  </a:lnTo>
                  <a:lnTo>
                    <a:pt x="76" y="8"/>
                  </a:lnTo>
                  <a:lnTo>
                    <a:pt x="70" y="8"/>
                  </a:lnTo>
                  <a:lnTo>
                    <a:pt x="64" y="6"/>
                  </a:lnTo>
                  <a:lnTo>
                    <a:pt x="60" y="4"/>
                  </a:lnTo>
                  <a:lnTo>
                    <a:pt x="58" y="0"/>
                  </a:lnTo>
                </a:path>
              </a:pathLst>
            </a:custGeom>
            <a:grpFill/>
            <a:ln w="3175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8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8" name="Freeform 218"/>
            <p:cNvSpPr/>
            <p:nvPr/>
          </p:nvSpPr>
          <p:spPr bwMode="gray">
            <a:xfrm>
              <a:off x="1777" y="2624"/>
              <a:ext cx="80" cy="34"/>
            </a:xfrm>
            <a:custGeom>
              <a:avLst/>
              <a:gdLst>
                <a:gd name="T0" fmla="*/ 56 w 80"/>
                <a:gd name="T1" fmla="*/ 0 h 34"/>
                <a:gd name="T2" fmla="*/ 50 w 80"/>
                <a:gd name="T3" fmla="*/ 2 h 34"/>
                <a:gd name="T4" fmla="*/ 38 w 80"/>
                <a:gd name="T5" fmla="*/ 2 h 34"/>
                <a:gd name="T6" fmla="*/ 24 w 80"/>
                <a:gd name="T7" fmla="*/ 2 h 34"/>
                <a:gd name="T8" fmla="*/ 16 w 80"/>
                <a:gd name="T9" fmla="*/ 2 h 34"/>
                <a:gd name="T10" fmla="*/ 0 w 80"/>
                <a:gd name="T11" fmla="*/ 16 h 34"/>
                <a:gd name="T12" fmla="*/ 0 w 80"/>
                <a:gd name="T13" fmla="*/ 22 h 34"/>
                <a:gd name="T14" fmla="*/ 0 w 80"/>
                <a:gd name="T15" fmla="*/ 22 h 34"/>
                <a:gd name="T16" fmla="*/ 2 w 80"/>
                <a:gd name="T17" fmla="*/ 24 h 34"/>
                <a:gd name="T18" fmla="*/ 2 w 80"/>
                <a:gd name="T19" fmla="*/ 28 h 34"/>
                <a:gd name="T20" fmla="*/ 4 w 80"/>
                <a:gd name="T21" fmla="*/ 30 h 34"/>
                <a:gd name="T22" fmla="*/ 6 w 80"/>
                <a:gd name="T23" fmla="*/ 30 h 34"/>
                <a:gd name="T24" fmla="*/ 8 w 80"/>
                <a:gd name="T25" fmla="*/ 30 h 34"/>
                <a:gd name="T26" fmla="*/ 12 w 80"/>
                <a:gd name="T27" fmla="*/ 28 h 34"/>
                <a:gd name="T28" fmla="*/ 16 w 80"/>
                <a:gd name="T29" fmla="*/ 28 h 34"/>
                <a:gd name="T30" fmla="*/ 20 w 80"/>
                <a:gd name="T31" fmla="*/ 30 h 34"/>
                <a:gd name="T32" fmla="*/ 26 w 80"/>
                <a:gd name="T33" fmla="*/ 34 h 34"/>
                <a:gd name="T34" fmla="*/ 26 w 80"/>
                <a:gd name="T35" fmla="*/ 32 h 34"/>
                <a:gd name="T36" fmla="*/ 30 w 80"/>
                <a:gd name="T37" fmla="*/ 28 h 34"/>
                <a:gd name="T38" fmla="*/ 40 w 80"/>
                <a:gd name="T39" fmla="*/ 26 h 34"/>
                <a:gd name="T40" fmla="*/ 58 w 80"/>
                <a:gd name="T41" fmla="*/ 24 h 34"/>
                <a:gd name="T42" fmla="*/ 58 w 80"/>
                <a:gd name="T43" fmla="*/ 24 h 34"/>
                <a:gd name="T44" fmla="*/ 58 w 80"/>
                <a:gd name="T45" fmla="*/ 22 h 34"/>
                <a:gd name="T46" fmla="*/ 58 w 80"/>
                <a:gd name="T47" fmla="*/ 20 h 34"/>
                <a:gd name="T48" fmla="*/ 60 w 80"/>
                <a:gd name="T49" fmla="*/ 16 h 34"/>
                <a:gd name="T50" fmla="*/ 62 w 80"/>
                <a:gd name="T51" fmla="*/ 14 h 34"/>
                <a:gd name="T52" fmla="*/ 66 w 80"/>
                <a:gd name="T53" fmla="*/ 12 h 34"/>
                <a:gd name="T54" fmla="*/ 72 w 80"/>
                <a:gd name="T55" fmla="*/ 10 h 34"/>
                <a:gd name="T56" fmla="*/ 80 w 80"/>
                <a:gd name="T57" fmla="*/ 10 h 34"/>
                <a:gd name="T58" fmla="*/ 78 w 80"/>
                <a:gd name="T59" fmla="*/ 8 h 34"/>
                <a:gd name="T60" fmla="*/ 74 w 80"/>
                <a:gd name="T61" fmla="*/ 8 h 34"/>
                <a:gd name="T62" fmla="*/ 70 w 80"/>
                <a:gd name="T63" fmla="*/ 8 h 34"/>
                <a:gd name="T64" fmla="*/ 64 w 80"/>
                <a:gd name="T65" fmla="*/ 6 h 34"/>
                <a:gd name="T66" fmla="*/ 60 w 80"/>
                <a:gd name="T67" fmla="*/ 4 h 34"/>
                <a:gd name="T68" fmla="*/ 56 w 80"/>
                <a:gd name="T69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80" h="34">
                  <a:moveTo>
                    <a:pt x="56" y="0"/>
                  </a:moveTo>
                  <a:lnTo>
                    <a:pt x="50" y="2"/>
                  </a:lnTo>
                  <a:lnTo>
                    <a:pt x="38" y="2"/>
                  </a:lnTo>
                  <a:lnTo>
                    <a:pt x="24" y="2"/>
                  </a:lnTo>
                  <a:lnTo>
                    <a:pt x="16" y="2"/>
                  </a:lnTo>
                  <a:lnTo>
                    <a:pt x="0" y="16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2" y="24"/>
                  </a:lnTo>
                  <a:lnTo>
                    <a:pt x="2" y="28"/>
                  </a:lnTo>
                  <a:lnTo>
                    <a:pt x="4" y="30"/>
                  </a:lnTo>
                  <a:lnTo>
                    <a:pt x="6" y="30"/>
                  </a:lnTo>
                  <a:lnTo>
                    <a:pt x="8" y="30"/>
                  </a:lnTo>
                  <a:lnTo>
                    <a:pt x="12" y="28"/>
                  </a:lnTo>
                  <a:lnTo>
                    <a:pt x="16" y="28"/>
                  </a:lnTo>
                  <a:lnTo>
                    <a:pt x="20" y="30"/>
                  </a:lnTo>
                  <a:lnTo>
                    <a:pt x="26" y="34"/>
                  </a:lnTo>
                  <a:lnTo>
                    <a:pt x="26" y="32"/>
                  </a:lnTo>
                  <a:lnTo>
                    <a:pt x="30" y="28"/>
                  </a:lnTo>
                  <a:lnTo>
                    <a:pt x="40" y="26"/>
                  </a:lnTo>
                  <a:lnTo>
                    <a:pt x="58" y="24"/>
                  </a:lnTo>
                  <a:lnTo>
                    <a:pt x="58" y="24"/>
                  </a:lnTo>
                  <a:lnTo>
                    <a:pt x="58" y="22"/>
                  </a:lnTo>
                  <a:lnTo>
                    <a:pt x="58" y="20"/>
                  </a:lnTo>
                  <a:lnTo>
                    <a:pt x="60" y="16"/>
                  </a:lnTo>
                  <a:lnTo>
                    <a:pt x="62" y="14"/>
                  </a:lnTo>
                  <a:lnTo>
                    <a:pt x="66" y="12"/>
                  </a:lnTo>
                  <a:lnTo>
                    <a:pt x="72" y="10"/>
                  </a:lnTo>
                  <a:lnTo>
                    <a:pt x="80" y="10"/>
                  </a:lnTo>
                  <a:lnTo>
                    <a:pt x="78" y="8"/>
                  </a:lnTo>
                  <a:lnTo>
                    <a:pt x="74" y="8"/>
                  </a:lnTo>
                  <a:lnTo>
                    <a:pt x="70" y="8"/>
                  </a:lnTo>
                  <a:lnTo>
                    <a:pt x="64" y="6"/>
                  </a:lnTo>
                  <a:lnTo>
                    <a:pt x="60" y="4"/>
                  </a:lnTo>
                  <a:lnTo>
                    <a:pt x="56" y="0"/>
                  </a:lnTo>
                </a:path>
              </a:pathLst>
            </a:custGeom>
            <a:grpFill/>
            <a:ln w="3175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8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9" name="Freeform 219"/>
            <p:cNvSpPr/>
            <p:nvPr/>
          </p:nvSpPr>
          <p:spPr bwMode="gray">
            <a:xfrm>
              <a:off x="925" y="1780"/>
              <a:ext cx="336" cy="412"/>
            </a:xfrm>
            <a:custGeom>
              <a:avLst/>
              <a:gdLst>
                <a:gd name="T0" fmla="*/ 302 w 336"/>
                <a:gd name="T1" fmla="*/ 44 h 412"/>
                <a:gd name="T2" fmla="*/ 314 w 336"/>
                <a:gd name="T3" fmla="*/ 42 h 412"/>
                <a:gd name="T4" fmla="*/ 312 w 336"/>
                <a:gd name="T5" fmla="*/ 42 h 412"/>
                <a:gd name="T6" fmla="*/ 326 w 336"/>
                <a:gd name="T7" fmla="*/ 38 h 412"/>
                <a:gd name="T8" fmla="*/ 330 w 336"/>
                <a:gd name="T9" fmla="*/ 22 h 412"/>
                <a:gd name="T10" fmla="*/ 302 w 336"/>
                <a:gd name="T11" fmla="*/ 4 h 412"/>
                <a:gd name="T12" fmla="*/ 250 w 336"/>
                <a:gd name="T13" fmla="*/ 8 h 412"/>
                <a:gd name="T14" fmla="*/ 230 w 336"/>
                <a:gd name="T15" fmla="*/ 14 h 412"/>
                <a:gd name="T16" fmla="*/ 218 w 336"/>
                <a:gd name="T17" fmla="*/ 20 h 412"/>
                <a:gd name="T18" fmla="*/ 214 w 336"/>
                <a:gd name="T19" fmla="*/ 26 h 412"/>
                <a:gd name="T20" fmla="*/ 204 w 336"/>
                <a:gd name="T21" fmla="*/ 36 h 412"/>
                <a:gd name="T22" fmla="*/ 194 w 336"/>
                <a:gd name="T23" fmla="*/ 34 h 412"/>
                <a:gd name="T24" fmla="*/ 186 w 336"/>
                <a:gd name="T25" fmla="*/ 34 h 412"/>
                <a:gd name="T26" fmla="*/ 176 w 336"/>
                <a:gd name="T27" fmla="*/ 48 h 412"/>
                <a:gd name="T28" fmla="*/ 158 w 336"/>
                <a:gd name="T29" fmla="*/ 58 h 412"/>
                <a:gd name="T30" fmla="*/ 148 w 336"/>
                <a:gd name="T31" fmla="*/ 76 h 412"/>
                <a:gd name="T32" fmla="*/ 136 w 336"/>
                <a:gd name="T33" fmla="*/ 114 h 412"/>
                <a:gd name="T34" fmla="*/ 106 w 336"/>
                <a:gd name="T35" fmla="*/ 170 h 412"/>
                <a:gd name="T36" fmla="*/ 94 w 336"/>
                <a:gd name="T37" fmla="*/ 200 h 412"/>
                <a:gd name="T38" fmla="*/ 72 w 336"/>
                <a:gd name="T39" fmla="*/ 230 h 412"/>
                <a:gd name="T40" fmla="*/ 26 w 336"/>
                <a:gd name="T41" fmla="*/ 278 h 412"/>
                <a:gd name="T42" fmla="*/ 16 w 336"/>
                <a:gd name="T43" fmla="*/ 284 h 412"/>
                <a:gd name="T44" fmla="*/ 8 w 336"/>
                <a:gd name="T45" fmla="*/ 300 h 412"/>
                <a:gd name="T46" fmla="*/ 4 w 336"/>
                <a:gd name="T47" fmla="*/ 334 h 412"/>
                <a:gd name="T48" fmla="*/ 10 w 336"/>
                <a:gd name="T49" fmla="*/ 344 h 412"/>
                <a:gd name="T50" fmla="*/ 6 w 336"/>
                <a:gd name="T51" fmla="*/ 352 h 412"/>
                <a:gd name="T52" fmla="*/ 2 w 336"/>
                <a:gd name="T53" fmla="*/ 364 h 412"/>
                <a:gd name="T54" fmla="*/ 4 w 336"/>
                <a:gd name="T55" fmla="*/ 384 h 412"/>
                <a:gd name="T56" fmla="*/ 10 w 336"/>
                <a:gd name="T57" fmla="*/ 400 h 412"/>
                <a:gd name="T58" fmla="*/ 28 w 336"/>
                <a:gd name="T59" fmla="*/ 412 h 412"/>
                <a:gd name="T60" fmla="*/ 46 w 336"/>
                <a:gd name="T61" fmla="*/ 402 h 412"/>
                <a:gd name="T62" fmla="*/ 54 w 336"/>
                <a:gd name="T63" fmla="*/ 390 h 412"/>
                <a:gd name="T64" fmla="*/ 58 w 336"/>
                <a:gd name="T65" fmla="*/ 376 h 412"/>
                <a:gd name="T66" fmla="*/ 68 w 336"/>
                <a:gd name="T67" fmla="*/ 370 h 412"/>
                <a:gd name="T68" fmla="*/ 76 w 336"/>
                <a:gd name="T69" fmla="*/ 358 h 412"/>
                <a:gd name="T70" fmla="*/ 80 w 336"/>
                <a:gd name="T71" fmla="*/ 342 h 412"/>
                <a:gd name="T72" fmla="*/ 92 w 336"/>
                <a:gd name="T73" fmla="*/ 354 h 412"/>
                <a:gd name="T74" fmla="*/ 100 w 336"/>
                <a:gd name="T75" fmla="*/ 318 h 412"/>
                <a:gd name="T76" fmla="*/ 102 w 336"/>
                <a:gd name="T77" fmla="*/ 260 h 412"/>
                <a:gd name="T78" fmla="*/ 132 w 336"/>
                <a:gd name="T79" fmla="*/ 198 h 412"/>
                <a:gd name="T80" fmla="*/ 140 w 336"/>
                <a:gd name="T81" fmla="*/ 178 h 412"/>
                <a:gd name="T82" fmla="*/ 154 w 336"/>
                <a:gd name="T83" fmla="*/ 162 h 412"/>
                <a:gd name="T84" fmla="*/ 162 w 336"/>
                <a:gd name="T85" fmla="*/ 134 h 412"/>
                <a:gd name="T86" fmla="*/ 170 w 336"/>
                <a:gd name="T87" fmla="*/ 112 h 412"/>
                <a:gd name="T88" fmla="*/ 224 w 336"/>
                <a:gd name="T89" fmla="*/ 64 h 412"/>
                <a:gd name="T90" fmla="*/ 238 w 336"/>
                <a:gd name="T91" fmla="*/ 66 h 412"/>
                <a:gd name="T92" fmla="*/ 264 w 336"/>
                <a:gd name="T93" fmla="*/ 70 h 412"/>
                <a:gd name="T94" fmla="*/ 276 w 336"/>
                <a:gd name="T95" fmla="*/ 64 h 412"/>
                <a:gd name="T96" fmla="*/ 278 w 336"/>
                <a:gd name="T97" fmla="*/ 56 h 412"/>
                <a:gd name="T98" fmla="*/ 294 w 336"/>
                <a:gd name="T99" fmla="*/ 50 h 412"/>
                <a:gd name="T100" fmla="*/ 328 w 336"/>
                <a:gd name="T101" fmla="*/ 64 h 412"/>
                <a:gd name="T102" fmla="*/ 326 w 336"/>
                <a:gd name="T103" fmla="*/ 52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36" h="412">
                  <a:moveTo>
                    <a:pt x="326" y="52"/>
                  </a:moveTo>
                  <a:lnTo>
                    <a:pt x="314" y="48"/>
                  </a:lnTo>
                  <a:lnTo>
                    <a:pt x="308" y="46"/>
                  </a:lnTo>
                  <a:lnTo>
                    <a:pt x="302" y="44"/>
                  </a:lnTo>
                  <a:lnTo>
                    <a:pt x="300" y="44"/>
                  </a:lnTo>
                  <a:lnTo>
                    <a:pt x="298" y="44"/>
                  </a:lnTo>
                  <a:lnTo>
                    <a:pt x="314" y="42"/>
                  </a:lnTo>
                  <a:lnTo>
                    <a:pt x="314" y="42"/>
                  </a:lnTo>
                  <a:lnTo>
                    <a:pt x="314" y="42"/>
                  </a:lnTo>
                  <a:lnTo>
                    <a:pt x="312" y="42"/>
                  </a:lnTo>
                  <a:lnTo>
                    <a:pt x="312" y="42"/>
                  </a:lnTo>
                  <a:lnTo>
                    <a:pt x="312" y="42"/>
                  </a:lnTo>
                  <a:lnTo>
                    <a:pt x="314" y="42"/>
                  </a:lnTo>
                  <a:lnTo>
                    <a:pt x="318" y="42"/>
                  </a:lnTo>
                  <a:lnTo>
                    <a:pt x="322" y="40"/>
                  </a:lnTo>
                  <a:lnTo>
                    <a:pt x="326" y="38"/>
                  </a:lnTo>
                  <a:lnTo>
                    <a:pt x="328" y="34"/>
                  </a:lnTo>
                  <a:lnTo>
                    <a:pt x="328" y="30"/>
                  </a:lnTo>
                  <a:lnTo>
                    <a:pt x="330" y="26"/>
                  </a:lnTo>
                  <a:lnTo>
                    <a:pt x="330" y="22"/>
                  </a:lnTo>
                  <a:lnTo>
                    <a:pt x="330" y="22"/>
                  </a:lnTo>
                  <a:lnTo>
                    <a:pt x="314" y="20"/>
                  </a:lnTo>
                  <a:lnTo>
                    <a:pt x="310" y="10"/>
                  </a:lnTo>
                  <a:lnTo>
                    <a:pt x="302" y="4"/>
                  </a:lnTo>
                  <a:lnTo>
                    <a:pt x="282" y="6"/>
                  </a:lnTo>
                  <a:lnTo>
                    <a:pt x="258" y="0"/>
                  </a:lnTo>
                  <a:lnTo>
                    <a:pt x="256" y="4"/>
                  </a:lnTo>
                  <a:lnTo>
                    <a:pt x="250" y="8"/>
                  </a:lnTo>
                  <a:lnTo>
                    <a:pt x="246" y="12"/>
                  </a:lnTo>
                  <a:lnTo>
                    <a:pt x="240" y="12"/>
                  </a:lnTo>
                  <a:lnTo>
                    <a:pt x="234" y="14"/>
                  </a:lnTo>
                  <a:lnTo>
                    <a:pt x="230" y="14"/>
                  </a:lnTo>
                  <a:lnTo>
                    <a:pt x="230" y="14"/>
                  </a:lnTo>
                  <a:lnTo>
                    <a:pt x="224" y="16"/>
                  </a:lnTo>
                  <a:lnTo>
                    <a:pt x="220" y="18"/>
                  </a:lnTo>
                  <a:lnTo>
                    <a:pt x="218" y="20"/>
                  </a:lnTo>
                  <a:lnTo>
                    <a:pt x="216" y="22"/>
                  </a:lnTo>
                  <a:lnTo>
                    <a:pt x="216" y="22"/>
                  </a:lnTo>
                  <a:lnTo>
                    <a:pt x="216" y="22"/>
                  </a:lnTo>
                  <a:lnTo>
                    <a:pt x="214" y="26"/>
                  </a:lnTo>
                  <a:lnTo>
                    <a:pt x="214" y="28"/>
                  </a:lnTo>
                  <a:lnTo>
                    <a:pt x="212" y="32"/>
                  </a:lnTo>
                  <a:lnTo>
                    <a:pt x="208" y="36"/>
                  </a:lnTo>
                  <a:lnTo>
                    <a:pt x="204" y="36"/>
                  </a:lnTo>
                  <a:lnTo>
                    <a:pt x="200" y="36"/>
                  </a:lnTo>
                  <a:lnTo>
                    <a:pt x="196" y="36"/>
                  </a:lnTo>
                  <a:lnTo>
                    <a:pt x="196" y="34"/>
                  </a:lnTo>
                  <a:lnTo>
                    <a:pt x="194" y="34"/>
                  </a:lnTo>
                  <a:lnTo>
                    <a:pt x="194" y="32"/>
                  </a:lnTo>
                  <a:lnTo>
                    <a:pt x="194" y="32"/>
                  </a:lnTo>
                  <a:lnTo>
                    <a:pt x="190" y="32"/>
                  </a:lnTo>
                  <a:lnTo>
                    <a:pt x="186" y="34"/>
                  </a:lnTo>
                  <a:lnTo>
                    <a:pt x="182" y="38"/>
                  </a:lnTo>
                  <a:lnTo>
                    <a:pt x="178" y="42"/>
                  </a:lnTo>
                  <a:lnTo>
                    <a:pt x="176" y="46"/>
                  </a:lnTo>
                  <a:lnTo>
                    <a:pt x="176" y="48"/>
                  </a:lnTo>
                  <a:lnTo>
                    <a:pt x="174" y="48"/>
                  </a:lnTo>
                  <a:lnTo>
                    <a:pt x="168" y="54"/>
                  </a:lnTo>
                  <a:lnTo>
                    <a:pt x="162" y="56"/>
                  </a:lnTo>
                  <a:lnTo>
                    <a:pt x="158" y="58"/>
                  </a:lnTo>
                  <a:lnTo>
                    <a:pt x="154" y="62"/>
                  </a:lnTo>
                  <a:lnTo>
                    <a:pt x="152" y="66"/>
                  </a:lnTo>
                  <a:lnTo>
                    <a:pt x="150" y="70"/>
                  </a:lnTo>
                  <a:lnTo>
                    <a:pt x="148" y="76"/>
                  </a:lnTo>
                  <a:lnTo>
                    <a:pt x="148" y="80"/>
                  </a:lnTo>
                  <a:lnTo>
                    <a:pt x="148" y="82"/>
                  </a:lnTo>
                  <a:lnTo>
                    <a:pt x="148" y="82"/>
                  </a:lnTo>
                  <a:lnTo>
                    <a:pt x="136" y="114"/>
                  </a:lnTo>
                  <a:lnTo>
                    <a:pt x="116" y="150"/>
                  </a:lnTo>
                  <a:lnTo>
                    <a:pt x="114" y="152"/>
                  </a:lnTo>
                  <a:lnTo>
                    <a:pt x="110" y="160"/>
                  </a:lnTo>
                  <a:lnTo>
                    <a:pt x="106" y="170"/>
                  </a:lnTo>
                  <a:lnTo>
                    <a:pt x="102" y="180"/>
                  </a:lnTo>
                  <a:lnTo>
                    <a:pt x="100" y="184"/>
                  </a:lnTo>
                  <a:lnTo>
                    <a:pt x="98" y="190"/>
                  </a:lnTo>
                  <a:lnTo>
                    <a:pt x="94" y="200"/>
                  </a:lnTo>
                  <a:lnTo>
                    <a:pt x="88" y="212"/>
                  </a:lnTo>
                  <a:lnTo>
                    <a:pt x="84" y="220"/>
                  </a:lnTo>
                  <a:lnTo>
                    <a:pt x="82" y="224"/>
                  </a:lnTo>
                  <a:lnTo>
                    <a:pt x="72" y="230"/>
                  </a:lnTo>
                  <a:lnTo>
                    <a:pt x="54" y="254"/>
                  </a:lnTo>
                  <a:lnTo>
                    <a:pt x="32" y="268"/>
                  </a:lnTo>
                  <a:lnTo>
                    <a:pt x="30" y="274"/>
                  </a:lnTo>
                  <a:lnTo>
                    <a:pt x="26" y="278"/>
                  </a:lnTo>
                  <a:lnTo>
                    <a:pt x="22" y="280"/>
                  </a:lnTo>
                  <a:lnTo>
                    <a:pt x="20" y="282"/>
                  </a:lnTo>
                  <a:lnTo>
                    <a:pt x="16" y="284"/>
                  </a:lnTo>
                  <a:lnTo>
                    <a:pt x="16" y="284"/>
                  </a:lnTo>
                  <a:lnTo>
                    <a:pt x="14" y="290"/>
                  </a:lnTo>
                  <a:lnTo>
                    <a:pt x="12" y="294"/>
                  </a:lnTo>
                  <a:lnTo>
                    <a:pt x="10" y="298"/>
                  </a:lnTo>
                  <a:lnTo>
                    <a:pt x="8" y="300"/>
                  </a:lnTo>
                  <a:lnTo>
                    <a:pt x="8" y="300"/>
                  </a:lnTo>
                  <a:lnTo>
                    <a:pt x="2" y="312"/>
                  </a:lnTo>
                  <a:lnTo>
                    <a:pt x="0" y="324"/>
                  </a:lnTo>
                  <a:lnTo>
                    <a:pt x="4" y="334"/>
                  </a:lnTo>
                  <a:lnTo>
                    <a:pt x="8" y="338"/>
                  </a:lnTo>
                  <a:lnTo>
                    <a:pt x="10" y="340"/>
                  </a:lnTo>
                  <a:lnTo>
                    <a:pt x="10" y="342"/>
                  </a:lnTo>
                  <a:lnTo>
                    <a:pt x="10" y="344"/>
                  </a:lnTo>
                  <a:lnTo>
                    <a:pt x="8" y="344"/>
                  </a:lnTo>
                  <a:lnTo>
                    <a:pt x="8" y="346"/>
                  </a:lnTo>
                  <a:lnTo>
                    <a:pt x="6" y="348"/>
                  </a:lnTo>
                  <a:lnTo>
                    <a:pt x="6" y="352"/>
                  </a:lnTo>
                  <a:lnTo>
                    <a:pt x="6" y="356"/>
                  </a:lnTo>
                  <a:lnTo>
                    <a:pt x="6" y="358"/>
                  </a:lnTo>
                  <a:lnTo>
                    <a:pt x="6" y="358"/>
                  </a:lnTo>
                  <a:lnTo>
                    <a:pt x="2" y="364"/>
                  </a:lnTo>
                  <a:lnTo>
                    <a:pt x="2" y="370"/>
                  </a:lnTo>
                  <a:lnTo>
                    <a:pt x="2" y="376"/>
                  </a:lnTo>
                  <a:lnTo>
                    <a:pt x="2" y="380"/>
                  </a:lnTo>
                  <a:lnTo>
                    <a:pt x="4" y="384"/>
                  </a:lnTo>
                  <a:lnTo>
                    <a:pt x="4" y="386"/>
                  </a:lnTo>
                  <a:lnTo>
                    <a:pt x="4" y="388"/>
                  </a:lnTo>
                  <a:lnTo>
                    <a:pt x="8" y="394"/>
                  </a:lnTo>
                  <a:lnTo>
                    <a:pt x="10" y="400"/>
                  </a:lnTo>
                  <a:lnTo>
                    <a:pt x="16" y="404"/>
                  </a:lnTo>
                  <a:lnTo>
                    <a:pt x="20" y="408"/>
                  </a:lnTo>
                  <a:lnTo>
                    <a:pt x="24" y="410"/>
                  </a:lnTo>
                  <a:lnTo>
                    <a:pt x="28" y="412"/>
                  </a:lnTo>
                  <a:lnTo>
                    <a:pt x="30" y="412"/>
                  </a:lnTo>
                  <a:lnTo>
                    <a:pt x="36" y="410"/>
                  </a:lnTo>
                  <a:lnTo>
                    <a:pt x="42" y="406"/>
                  </a:lnTo>
                  <a:lnTo>
                    <a:pt x="46" y="402"/>
                  </a:lnTo>
                  <a:lnTo>
                    <a:pt x="50" y="398"/>
                  </a:lnTo>
                  <a:lnTo>
                    <a:pt x="52" y="394"/>
                  </a:lnTo>
                  <a:lnTo>
                    <a:pt x="54" y="392"/>
                  </a:lnTo>
                  <a:lnTo>
                    <a:pt x="54" y="390"/>
                  </a:lnTo>
                  <a:lnTo>
                    <a:pt x="54" y="384"/>
                  </a:lnTo>
                  <a:lnTo>
                    <a:pt x="56" y="380"/>
                  </a:lnTo>
                  <a:lnTo>
                    <a:pt x="56" y="376"/>
                  </a:lnTo>
                  <a:lnTo>
                    <a:pt x="58" y="376"/>
                  </a:lnTo>
                  <a:lnTo>
                    <a:pt x="58" y="374"/>
                  </a:lnTo>
                  <a:lnTo>
                    <a:pt x="62" y="374"/>
                  </a:lnTo>
                  <a:lnTo>
                    <a:pt x="64" y="372"/>
                  </a:lnTo>
                  <a:lnTo>
                    <a:pt x="68" y="370"/>
                  </a:lnTo>
                  <a:lnTo>
                    <a:pt x="70" y="368"/>
                  </a:lnTo>
                  <a:lnTo>
                    <a:pt x="70" y="366"/>
                  </a:lnTo>
                  <a:lnTo>
                    <a:pt x="72" y="364"/>
                  </a:lnTo>
                  <a:lnTo>
                    <a:pt x="76" y="358"/>
                  </a:lnTo>
                  <a:lnTo>
                    <a:pt x="78" y="352"/>
                  </a:lnTo>
                  <a:lnTo>
                    <a:pt x="80" y="346"/>
                  </a:lnTo>
                  <a:lnTo>
                    <a:pt x="80" y="344"/>
                  </a:lnTo>
                  <a:lnTo>
                    <a:pt x="80" y="342"/>
                  </a:lnTo>
                  <a:lnTo>
                    <a:pt x="80" y="340"/>
                  </a:lnTo>
                  <a:lnTo>
                    <a:pt x="86" y="356"/>
                  </a:lnTo>
                  <a:lnTo>
                    <a:pt x="88" y="356"/>
                  </a:lnTo>
                  <a:lnTo>
                    <a:pt x="92" y="354"/>
                  </a:lnTo>
                  <a:lnTo>
                    <a:pt x="96" y="350"/>
                  </a:lnTo>
                  <a:lnTo>
                    <a:pt x="100" y="340"/>
                  </a:lnTo>
                  <a:lnTo>
                    <a:pt x="100" y="324"/>
                  </a:lnTo>
                  <a:lnTo>
                    <a:pt x="100" y="318"/>
                  </a:lnTo>
                  <a:lnTo>
                    <a:pt x="100" y="306"/>
                  </a:lnTo>
                  <a:lnTo>
                    <a:pt x="102" y="290"/>
                  </a:lnTo>
                  <a:lnTo>
                    <a:pt x="102" y="274"/>
                  </a:lnTo>
                  <a:lnTo>
                    <a:pt x="102" y="260"/>
                  </a:lnTo>
                  <a:lnTo>
                    <a:pt x="98" y="254"/>
                  </a:lnTo>
                  <a:lnTo>
                    <a:pt x="120" y="240"/>
                  </a:lnTo>
                  <a:lnTo>
                    <a:pt x="122" y="216"/>
                  </a:lnTo>
                  <a:lnTo>
                    <a:pt x="132" y="198"/>
                  </a:lnTo>
                  <a:lnTo>
                    <a:pt x="134" y="182"/>
                  </a:lnTo>
                  <a:lnTo>
                    <a:pt x="136" y="182"/>
                  </a:lnTo>
                  <a:lnTo>
                    <a:pt x="138" y="182"/>
                  </a:lnTo>
                  <a:lnTo>
                    <a:pt x="140" y="178"/>
                  </a:lnTo>
                  <a:lnTo>
                    <a:pt x="144" y="174"/>
                  </a:lnTo>
                  <a:lnTo>
                    <a:pt x="148" y="170"/>
                  </a:lnTo>
                  <a:lnTo>
                    <a:pt x="152" y="166"/>
                  </a:lnTo>
                  <a:lnTo>
                    <a:pt x="154" y="162"/>
                  </a:lnTo>
                  <a:lnTo>
                    <a:pt x="158" y="158"/>
                  </a:lnTo>
                  <a:lnTo>
                    <a:pt x="158" y="136"/>
                  </a:lnTo>
                  <a:lnTo>
                    <a:pt x="160" y="134"/>
                  </a:lnTo>
                  <a:lnTo>
                    <a:pt x="162" y="134"/>
                  </a:lnTo>
                  <a:lnTo>
                    <a:pt x="164" y="130"/>
                  </a:lnTo>
                  <a:lnTo>
                    <a:pt x="166" y="124"/>
                  </a:lnTo>
                  <a:lnTo>
                    <a:pt x="166" y="122"/>
                  </a:lnTo>
                  <a:lnTo>
                    <a:pt x="170" y="112"/>
                  </a:lnTo>
                  <a:lnTo>
                    <a:pt x="178" y="98"/>
                  </a:lnTo>
                  <a:lnTo>
                    <a:pt x="196" y="82"/>
                  </a:lnTo>
                  <a:lnTo>
                    <a:pt x="224" y="64"/>
                  </a:lnTo>
                  <a:lnTo>
                    <a:pt x="224" y="64"/>
                  </a:lnTo>
                  <a:lnTo>
                    <a:pt x="226" y="64"/>
                  </a:lnTo>
                  <a:lnTo>
                    <a:pt x="230" y="64"/>
                  </a:lnTo>
                  <a:lnTo>
                    <a:pt x="234" y="64"/>
                  </a:lnTo>
                  <a:lnTo>
                    <a:pt x="238" y="66"/>
                  </a:lnTo>
                  <a:lnTo>
                    <a:pt x="242" y="70"/>
                  </a:lnTo>
                  <a:lnTo>
                    <a:pt x="260" y="72"/>
                  </a:lnTo>
                  <a:lnTo>
                    <a:pt x="260" y="72"/>
                  </a:lnTo>
                  <a:lnTo>
                    <a:pt x="264" y="70"/>
                  </a:lnTo>
                  <a:lnTo>
                    <a:pt x="266" y="70"/>
                  </a:lnTo>
                  <a:lnTo>
                    <a:pt x="270" y="68"/>
                  </a:lnTo>
                  <a:lnTo>
                    <a:pt x="272" y="66"/>
                  </a:lnTo>
                  <a:lnTo>
                    <a:pt x="276" y="64"/>
                  </a:lnTo>
                  <a:lnTo>
                    <a:pt x="276" y="60"/>
                  </a:lnTo>
                  <a:lnTo>
                    <a:pt x="276" y="60"/>
                  </a:lnTo>
                  <a:lnTo>
                    <a:pt x="276" y="58"/>
                  </a:lnTo>
                  <a:lnTo>
                    <a:pt x="278" y="56"/>
                  </a:lnTo>
                  <a:lnTo>
                    <a:pt x="280" y="52"/>
                  </a:lnTo>
                  <a:lnTo>
                    <a:pt x="284" y="50"/>
                  </a:lnTo>
                  <a:lnTo>
                    <a:pt x="288" y="50"/>
                  </a:lnTo>
                  <a:lnTo>
                    <a:pt x="294" y="50"/>
                  </a:lnTo>
                  <a:lnTo>
                    <a:pt x="326" y="66"/>
                  </a:lnTo>
                  <a:lnTo>
                    <a:pt x="326" y="66"/>
                  </a:lnTo>
                  <a:lnTo>
                    <a:pt x="326" y="66"/>
                  </a:lnTo>
                  <a:lnTo>
                    <a:pt x="328" y="64"/>
                  </a:lnTo>
                  <a:lnTo>
                    <a:pt x="328" y="62"/>
                  </a:lnTo>
                  <a:lnTo>
                    <a:pt x="328" y="56"/>
                  </a:lnTo>
                  <a:lnTo>
                    <a:pt x="336" y="56"/>
                  </a:lnTo>
                  <a:lnTo>
                    <a:pt x="326" y="52"/>
                  </a:lnTo>
                </a:path>
              </a:pathLst>
            </a:custGeom>
            <a:grpFill/>
            <a:ln w="3175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8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0" name="Freeform 220"/>
            <p:cNvSpPr/>
            <p:nvPr/>
          </p:nvSpPr>
          <p:spPr bwMode="gray">
            <a:xfrm>
              <a:off x="739" y="2478"/>
              <a:ext cx="158" cy="132"/>
            </a:xfrm>
            <a:custGeom>
              <a:avLst/>
              <a:gdLst>
                <a:gd name="T0" fmla="*/ 154 w 158"/>
                <a:gd name="T1" fmla="*/ 46 h 132"/>
                <a:gd name="T2" fmla="*/ 146 w 158"/>
                <a:gd name="T3" fmla="*/ 46 h 132"/>
                <a:gd name="T4" fmla="*/ 136 w 158"/>
                <a:gd name="T5" fmla="*/ 48 h 132"/>
                <a:gd name="T6" fmla="*/ 132 w 158"/>
                <a:gd name="T7" fmla="*/ 54 h 132"/>
                <a:gd name="T8" fmla="*/ 126 w 158"/>
                <a:gd name="T9" fmla="*/ 58 h 132"/>
                <a:gd name="T10" fmla="*/ 120 w 158"/>
                <a:gd name="T11" fmla="*/ 66 h 132"/>
                <a:gd name="T12" fmla="*/ 120 w 158"/>
                <a:gd name="T13" fmla="*/ 74 h 132"/>
                <a:gd name="T14" fmla="*/ 120 w 158"/>
                <a:gd name="T15" fmla="*/ 78 h 132"/>
                <a:gd name="T16" fmla="*/ 116 w 158"/>
                <a:gd name="T17" fmla="*/ 84 h 132"/>
                <a:gd name="T18" fmla="*/ 110 w 158"/>
                <a:gd name="T19" fmla="*/ 92 h 132"/>
                <a:gd name="T20" fmla="*/ 96 w 158"/>
                <a:gd name="T21" fmla="*/ 118 h 132"/>
                <a:gd name="T22" fmla="*/ 92 w 158"/>
                <a:gd name="T23" fmla="*/ 118 h 132"/>
                <a:gd name="T24" fmla="*/ 78 w 158"/>
                <a:gd name="T25" fmla="*/ 118 h 132"/>
                <a:gd name="T26" fmla="*/ 68 w 158"/>
                <a:gd name="T27" fmla="*/ 116 h 132"/>
                <a:gd name="T28" fmla="*/ 60 w 158"/>
                <a:gd name="T29" fmla="*/ 118 h 132"/>
                <a:gd name="T30" fmla="*/ 52 w 158"/>
                <a:gd name="T31" fmla="*/ 120 h 132"/>
                <a:gd name="T32" fmla="*/ 50 w 158"/>
                <a:gd name="T33" fmla="*/ 122 h 132"/>
                <a:gd name="T34" fmla="*/ 44 w 158"/>
                <a:gd name="T35" fmla="*/ 120 h 132"/>
                <a:gd name="T36" fmla="*/ 38 w 158"/>
                <a:gd name="T37" fmla="*/ 120 h 132"/>
                <a:gd name="T38" fmla="*/ 32 w 158"/>
                <a:gd name="T39" fmla="*/ 124 h 132"/>
                <a:gd name="T40" fmla="*/ 30 w 158"/>
                <a:gd name="T41" fmla="*/ 132 h 132"/>
                <a:gd name="T42" fmla="*/ 26 w 158"/>
                <a:gd name="T43" fmla="*/ 132 h 132"/>
                <a:gd name="T44" fmla="*/ 20 w 158"/>
                <a:gd name="T45" fmla="*/ 128 h 132"/>
                <a:gd name="T46" fmla="*/ 18 w 158"/>
                <a:gd name="T47" fmla="*/ 122 h 132"/>
                <a:gd name="T48" fmla="*/ 16 w 158"/>
                <a:gd name="T49" fmla="*/ 120 h 132"/>
                <a:gd name="T50" fmla="*/ 16 w 158"/>
                <a:gd name="T51" fmla="*/ 118 h 132"/>
                <a:gd name="T52" fmla="*/ 16 w 158"/>
                <a:gd name="T53" fmla="*/ 118 h 132"/>
                <a:gd name="T54" fmla="*/ 16 w 158"/>
                <a:gd name="T55" fmla="*/ 114 h 132"/>
                <a:gd name="T56" fmla="*/ 20 w 158"/>
                <a:gd name="T57" fmla="*/ 104 h 132"/>
                <a:gd name="T58" fmla="*/ 24 w 158"/>
                <a:gd name="T59" fmla="*/ 102 h 132"/>
                <a:gd name="T60" fmla="*/ 30 w 158"/>
                <a:gd name="T61" fmla="*/ 98 h 132"/>
                <a:gd name="T62" fmla="*/ 28 w 158"/>
                <a:gd name="T63" fmla="*/ 88 h 132"/>
                <a:gd name="T64" fmla="*/ 30 w 158"/>
                <a:gd name="T65" fmla="*/ 70 h 132"/>
                <a:gd name="T66" fmla="*/ 30 w 158"/>
                <a:gd name="T67" fmla="*/ 50 h 132"/>
                <a:gd name="T68" fmla="*/ 32 w 158"/>
                <a:gd name="T69" fmla="*/ 42 h 132"/>
                <a:gd name="T70" fmla="*/ 38 w 158"/>
                <a:gd name="T71" fmla="*/ 38 h 132"/>
                <a:gd name="T72" fmla="*/ 38 w 158"/>
                <a:gd name="T73" fmla="*/ 34 h 132"/>
                <a:gd name="T74" fmla="*/ 36 w 158"/>
                <a:gd name="T75" fmla="*/ 32 h 132"/>
                <a:gd name="T76" fmla="*/ 28 w 158"/>
                <a:gd name="T77" fmla="*/ 28 h 132"/>
                <a:gd name="T78" fmla="*/ 26 w 158"/>
                <a:gd name="T79" fmla="*/ 28 h 132"/>
                <a:gd name="T80" fmla="*/ 24 w 158"/>
                <a:gd name="T81" fmla="*/ 28 h 132"/>
                <a:gd name="T82" fmla="*/ 10 w 158"/>
                <a:gd name="T83" fmla="*/ 30 h 132"/>
                <a:gd name="T84" fmla="*/ 4 w 158"/>
                <a:gd name="T85" fmla="*/ 24 h 132"/>
                <a:gd name="T86" fmla="*/ 4 w 158"/>
                <a:gd name="T87" fmla="*/ 20 h 132"/>
                <a:gd name="T88" fmla="*/ 0 w 158"/>
                <a:gd name="T89" fmla="*/ 14 h 132"/>
                <a:gd name="T90" fmla="*/ 2 w 158"/>
                <a:gd name="T91" fmla="*/ 12 h 132"/>
                <a:gd name="T92" fmla="*/ 4 w 158"/>
                <a:gd name="T93" fmla="*/ 10 h 132"/>
                <a:gd name="T94" fmla="*/ 18 w 158"/>
                <a:gd name="T95" fmla="*/ 0 h 132"/>
                <a:gd name="T96" fmla="*/ 22 w 158"/>
                <a:gd name="T97" fmla="*/ 0 h 132"/>
                <a:gd name="T98" fmla="*/ 26 w 158"/>
                <a:gd name="T99" fmla="*/ 2 h 132"/>
                <a:gd name="T100" fmla="*/ 58 w 158"/>
                <a:gd name="T101" fmla="*/ 6 h 132"/>
                <a:gd name="T102" fmla="*/ 84 w 158"/>
                <a:gd name="T103" fmla="*/ 8 h 132"/>
                <a:gd name="T104" fmla="*/ 98 w 158"/>
                <a:gd name="T105" fmla="*/ 6 h 132"/>
                <a:gd name="T106" fmla="*/ 102 w 158"/>
                <a:gd name="T107" fmla="*/ 8 h 132"/>
                <a:gd name="T108" fmla="*/ 102 w 158"/>
                <a:gd name="T109" fmla="*/ 12 h 132"/>
                <a:gd name="T110" fmla="*/ 106 w 158"/>
                <a:gd name="T111" fmla="*/ 14 h 132"/>
                <a:gd name="T112" fmla="*/ 112 w 158"/>
                <a:gd name="T113" fmla="*/ 18 h 132"/>
                <a:gd name="T114" fmla="*/ 114 w 158"/>
                <a:gd name="T115" fmla="*/ 18 h 132"/>
                <a:gd name="T116" fmla="*/ 120 w 158"/>
                <a:gd name="T117" fmla="*/ 22 h 132"/>
                <a:gd name="T118" fmla="*/ 126 w 158"/>
                <a:gd name="T119" fmla="*/ 28 h 132"/>
                <a:gd name="T120" fmla="*/ 134 w 158"/>
                <a:gd name="T121" fmla="*/ 36 h 132"/>
                <a:gd name="T122" fmla="*/ 152 w 158"/>
                <a:gd name="T123" fmla="*/ 42 h 132"/>
                <a:gd name="T124" fmla="*/ 154 w 158"/>
                <a:gd name="T125" fmla="*/ 46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58" h="132">
                  <a:moveTo>
                    <a:pt x="154" y="46"/>
                  </a:moveTo>
                  <a:lnTo>
                    <a:pt x="154" y="46"/>
                  </a:lnTo>
                  <a:lnTo>
                    <a:pt x="150" y="46"/>
                  </a:lnTo>
                  <a:lnTo>
                    <a:pt x="146" y="46"/>
                  </a:lnTo>
                  <a:lnTo>
                    <a:pt x="142" y="46"/>
                  </a:lnTo>
                  <a:lnTo>
                    <a:pt x="136" y="48"/>
                  </a:lnTo>
                  <a:lnTo>
                    <a:pt x="132" y="52"/>
                  </a:lnTo>
                  <a:lnTo>
                    <a:pt x="132" y="54"/>
                  </a:lnTo>
                  <a:lnTo>
                    <a:pt x="130" y="54"/>
                  </a:lnTo>
                  <a:lnTo>
                    <a:pt x="126" y="58"/>
                  </a:lnTo>
                  <a:lnTo>
                    <a:pt x="122" y="62"/>
                  </a:lnTo>
                  <a:lnTo>
                    <a:pt x="120" y="66"/>
                  </a:lnTo>
                  <a:lnTo>
                    <a:pt x="118" y="70"/>
                  </a:lnTo>
                  <a:lnTo>
                    <a:pt x="120" y="74"/>
                  </a:lnTo>
                  <a:lnTo>
                    <a:pt x="122" y="78"/>
                  </a:lnTo>
                  <a:lnTo>
                    <a:pt x="120" y="78"/>
                  </a:lnTo>
                  <a:lnTo>
                    <a:pt x="118" y="80"/>
                  </a:lnTo>
                  <a:lnTo>
                    <a:pt x="116" y="84"/>
                  </a:lnTo>
                  <a:lnTo>
                    <a:pt x="112" y="88"/>
                  </a:lnTo>
                  <a:lnTo>
                    <a:pt x="110" y="92"/>
                  </a:lnTo>
                  <a:lnTo>
                    <a:pt x="106" y="96"/>
                  </a:lnTo>
                  <a:lnTo>
                    <a:pt x="96" y="118"/>
                  </a:lnTo>
                  <a:lnTo>
                    <a:pt x="94" y="118"/>
                  </a:lnTo>
                  <a:lnTo>
                    <a:pt x="92" y="118"/>
                  </a:lnTo>
                  <a:lnTo>
                    <a:pt x="86" y="118"/>
                  </a:lnTo>
                  <a:lnTo>
                    <a:pt x="78" y="118"/>
                  </a:lnTo>
                  <a:lnTo>
                    <a:pt x="68" y="116"/>
                  </a:lnTo>
                  <a:lnTo>
                    <a:pt x="68" y="116"/>
                  </a:lnTo>
                  <a:lnTo>
                    <a:pt x="64" y="116"/>
                  </a:lnTo>
                  <a:lnTo>
                    <a:pt x="60" y="118"/>
                  </a:lnTo>
                  <a:lnTo>
                    <a:pt x="56" y="118"/>
                  </a:lnTo>
                  <a:lnTo>
                    <a:pt x="52" y="120"/>
                  </a:lnTo>
                  <a:lnTo>
                    <a:pt x="50" y="122"/>
                  </a:lnTo>
                  <a:lnTo>
                    <a:pt x="50" y="122"/>
                  </a:lnTo>
                  <a:lnTo>
                    <a:pt x="48" y="120"/>
                  </a:lnTo>
                  <a:lnTo>
                    <a:pt x="44" y="120"/>
                  </a:lnTo>
                  <a:lnTo>
                    <a:pt x="40" y="120"/>
                  </a:lnTo>
                  <a:lnTo>
                    <a:pt x="38" y="120"/>
                  </a:lnTo>
                  <a:lnTo>
                    <a:pt x="34" y="122"/>
                  </a:lnTo>
                  <a:lnTo>
                    <a:pt x="32" y="124"/>
                  </a:lnTo>
                  <a:lnTo>
                    <a:pt x="30" y="128"/>
                  </a:lnTo>
                  <a:lnTo>
                    <a:pt x="30" y="132"/>
                  </a:lnTo>
                  <a:lnTo>
                    <a:pt x="28" y="132"/>
                  </a:lnTo>
                  <a:lnTo>
                    <a:pt x="26" y="132"/>
                  </a:lnTo>
                  <a:lnTo>
                    <a:pt x="24" y="130"/>
                  </a:lnTo>
                  <a:lnTo>
                    <a:pt x="20" y="128"/>
                  </a:lnTo>
                  <a:lnTo>
                    <a:pt x="18" y="126"/>
                  </a:lnTo>
                  <a:lnTo>
                    <a:pt x="18" y="122"/>
                  </a:lnTo>
                  <a:lnTo>
                    <a:pt x="16" y="122"/>
                  </a:lnTo>
                  <a:lnTo>
                    <a:pt x="16" y="120"/>
                  </a:lnTo>
                  <a:lnTo>
                    <a:pt x="16" y="118"/>
                  </a:lnTo>
                  <a:lnTo>
                    <a:pt x="16" y="118"/>
                  </a:lnTo>
                  <a:lnTo>
                    <a:pt x="16" y="118"/>
                  </a:lnTo>
                  <a:lnTo>
                    <a:pt x="16" y="118"/>
                  </a:lnTo>
                  <a:lnTo>
                    <a:pt x="16" y="116"/>
                  </a:lnTo>
                  <a:lnTo>
                    <a:pt x="16" y="114"/>
                  </a:lnTo>
                  <a:lnTo>
                    <a:pt x="18" y="108"/>
                  </a:lnTo>
                  <a:lnTo>
                    <a:pt x="20" y="104"/>
                  </a:lnTo>
                  <a:lnTo>
                    <a:pt x="22" y="102"/>
                  </a:lnTo>
                  <a:lnTo>
                    <a:pt x="24" y="102"/>
                  </a:lnTo>
                  <a:lnTo>
                    <a:pt x="26" y="102"/>
                  </a:lnTo>
                  <a:lnTo>
                    <a:pt x="30" y="98"/>
                  </a:lnTo>
                  <a:lnTo>
                    <a:pt x="24" y="92"/>
                  </a:lnTo>
                  <a:lnTo>
                    <a:pt x="28" y="88"/>
                  </a:lnTo>
                  <a:lnTo>
                    <a:pt x="30" y="80"/>
                  </a:lnTo>
                  <a:lnTo>
                    <a:pt x="30" y="70"/>
                  </a:lnTo>
                  <a:lnTo>
                    <a:pt x="26" y="60"/>
                  </a:lnTo>
                  <a:lnTo>
                    <a:pt x="30" y="50"/>
                  </a:lnTo>
                  <a:lnTo>
                    <a:pt x="32" y="42"/>
                  </a:lnTo>
                  <a:lnTo>
                    <a:pt x="32" y="42"/>
                  </a:lnTo>
                  <a:lnTo>
                    <a:pt x="36" y="40"/>
                  </a:lnTo>
                  <a:lnTo>
                    <a:pt x="38" y="38"/>
                  </a:lnTo>
                  <a:lnTo>
                    <a:pt x="38" y="36"/>
                  </a:lnTo>
                  <a:lnTo>
                    <a:pt x="38" y="34"/>
                  </a:lnTo>
                  <a:lnTo>
                    <a:pt x="38" y="34"/>
                  </a:lnTo>
                  <a:lnTo>
                    <a:pt x="36" y="32"/>
                  </a:lnTo>
                  <a:lnTo>
                    <a:pt x="28" y="28"/>
                  </a:lnTo>
                  <a:lnTo>
                    <a:pt x="28" y="28"/>
                  </a:lnTo>
                  <a:lnTo>
                    <a:pt x="26" y="28"/>
                  </a:lnTo>
                  <a:lnTo>
                    <a:pt x="26" y="28"/>
                  </a:lnTo>
                  <a:lnTo>
                    <a:pt x="24" y="28"/>
                  </a:lnTo>
                  <a:lnTo>
                    <a:pt x="24" y="28"/>
                  </a:lnTo>
                  <a:lnTo>
                    <a:pt x="26" y="28"/>
                  </a:lnTo>
                  <a:lnTo>
                    <a:pt x="10" y="30"/>
                  </a:lnTo>
                  <a:lnTo>
                    <a:pt x="4" y="28"/>
                  </a:lnTo>
                  <a:lnTo>
                    <a:pt x="4" y="24"/>
                  </a:lnTo>
                  <a:lnTo>
                    <a:pt x="4" y="22"/>
                  </a:lnTo>
                  <a:lnTo>
                    <a:pt x="4" y="20"/>
                  </a:lnTo>
                  <a:lnTo>
                    <a:pt x="2" y="16"/>
                  </a:lnTo>
                  <a:lnTo>
                    <a:pt x="0" y="14"/>
                  </a:lnTo>
                  <a:lnTo>
                    <a:pt x="2" y="14"/>
                  </a:lnTo>
                  <a:lnTo>
                    <a:pt x="2" y="12"/>
                  </a:lnTo>
                  <a:lnTo>
                    <a:pt x="2" y="10"/>
                  </a:lnTo>
                  <a:lnTo>
                    <a:pt x="4" y="10"/>
                  </a:lnTo>
                  <a:lnTo>
                    <a:pt x="8" y="10"/>
                  </a:lnTo>
                  <a:lnTo>
                    <a:pt x="18" y="0"/>
                  </a:lnTo>
                  <a:lnTo>
                    <a:pt x="20" y="0"/>
                  </a:lnTo>
                  <a:lnTo>
                    <a:pt x="22" y="0"/>
                  </a:lnTo>
                  <a:lnTo>
                    <a:pt x="24" y="0"/>
                  </a:lnTo>
                  <a:lnTo>
                    <a:pt x="26" y="2"/>
                  </a:lnTo>
                  <a:lnTo>
                    <a:pt x="54" y="6"/>
                  </a:lnTo>
                  <a:lnTo>
                    <a:pt x="58" y="6"/>
                  </a:lnTo>
                  <a:lnTo>
                    <a:pt x="72" y="6"/>
                  </a:lnTo>
                  <a:lnTo>
                    <a:pt x="84" y="8"/>
                  </a:lnTo>
                  <a:lnTo>
                    <a:pt x="98" y="4"/>
                  </a:lnTo>
                  <a:lnTo>
                    <a:pt x="98" y="6"/>
                  </a:lnTo>
                  <a:lnTo>
                    <a:pt x="100" y="6"/>
                  </a:lnTo>
                  <a:lnTo>
                    <a:pt x="102" y="8"/>
                  </a:lnTo>
                  <a:lnTo>
                    <a:pt x="102" y="10"/>
                  </a:lnTo>
                  <a:lnTo>
                    <a:pt x="102" y="12"/>
                  </a:lnTo>
                  <a:lnTo>
                    <a:pt x="104" y="12"/>
                  </a:lnTo>
                  <a:lnTo>
                    <a:pt x="106" y="14"/>
                  </a:lnTo>
                  <a:lnTo>
                    <a:pt x="108" y="16"/>
                  </a:lnTo>
                  <a:lnTo>
                    <a:pt x="112" y="18"/>
                  </a:lnTo>
                  <a:lnTo>
                    <a:pt x="114" y="18"/>
                  </a:lnTo>
                  <a:lnTo>
                    <a:pt x="114" y="18"/>
                  </a:lnTo>
                  <a:lnTo>
                    <a:pt x="116" y="20"/>
                  </a:lnTo>
                  <a:lnTo>
                    <a:pt x="120" y="22"/>
                  </a:lnTo>
                  <a:lnTo>
                    <a:pt x="122" y="24"/>
                  </a:lnTo>
                  <a:lnTo>
                    <a:pt x="126" y="28"/>
                  </a:lnTo>
                  <a:lnTo>
                    <a:pt x="126" y="26"/>
                  </a:lnTo>
                  <a:lnTo>
                    <a:pt x="134" y="36"/>
                  </a:lnTo>
                  <a:lnTo>
                    <a:pt x="134" y="36"/>
                  </a:lnTo>
                  <a:lnTo>
                    <a:pt x="152" y="42"/>
                  </a:lnTo>
                  <a:lnTo>
                    <a:pt x="158" y="44"/>
                  </a:lnTo>
                  <a:lnTo>
                    <a:pt x="154" y="46"/>
                  </a:lnTo>
                </a:path>
              </a:pathLst>
            </a:custGeom>
            <a:grpFill/>
            <a:ln w="3175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8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1" name="Freeform 221"/>
            <p:cNvSpPr/>
            <p:nvPr/>
          </p:nvSpPr>
          <p:spPr bwMode="gray">
            <a:xfrm>
              <a:off x="939" y="2440"/>
              <a:ext cx="156" cy="146"/>
            </a:xfrm>
            <a:custGeom>
              <a:avLst/>
              <a:gdLst>
                <a:gd name="T0" fmla="*/ 94 w 156"/>
                <a:gd name="T1" fmla="*/ 14 h 146"/>
                <a:gd name="T2" fmla="*/ 92 w 156"/>
                <a:gd name="T3" fmla="*/ 16 h 146"/>
                <a:gd name="T4" fmla="*/ 92 w 156"/>
                <a:gd name="T5" fmla="*/ 16 h 146"/>
                <a:gd name="T6" fmla="*/ 94 w 156"/>
                <a:gd name="T7" fmla="*/ 18 h 146"/>
                <a:gd name="T8" fmla="*/ 94 w 156"/>
                <a:gd name="T9" fmla="*/ 20 h 146"/>
                <a:gd name="T10" fmla="*/ 76 w 156"/>
                <a:gd name="T11" fmla="*/ 28 h 146"/>
                <a:gd name="T12" fmla="*/ 78 w 156"/>
                <a:gd name="T13" fmla="*/ 32 h 146"/>
                <a:gd name="T14" fmla="*/ 84 w 156"/>
                <a:gd name="T15" fmla="*/ 38 h 146"/>
                <a:gd name="T16" fmla="*/ 94 w 156"/>
                <a:gd name="T17" fmla="*/ 46 h 146"/>
                <a:gd name="T18" fmla="*/ 104 w 156"/>
                <a:gd name="T19" fmla="*/ 52 h 146"/>
                <a:gd name="T20" fmla="*/ 102 w 156"/>
                <a:gd name="T21" fmla="*/ 56 h 146"/>
                <a:gd name="T22" fmla="*/ 104 w 156"/>
                <a:gd name="T23" fmla="*/ 62 h 146"/>
                <a:gd name="T24" fmla="*/ 138 w 156"/>
                <a:gd name="T25" fmla="*/ 90 h 146"/>
                <a:gd name="T26" fmla="*/ 156 w 156"/>
                <a:gd name="T27" fmla="*/ 120 h 146"/>
                <a:gd name="T28" fmla="*/ 144 w 156"/>
                <a:gd name="T29" fmla="*/ 118 h 146"/>
                <a:gd name="T30" fmla="*/ 134 w 156"/>
                <a:gd name="T31" fmla="*/ 122 h 146"/>
                <a:gd name="T32" fmla="*/ 130 w 156"/>
                <a:gd name="T33" fmla="*/ 134 h 146"/>
                <a:gd name="T34" fmla="*/ 124 w 156"/>
                <a:gd name="T35" fmla="*/ 146 h 146"/>
                <a:gd name="T36" fmla="*/ 120 w 156"/>
                <a:gd name="T37" fmla="*/ 134 h 146"/>
                <a:gd name="T38" fmla="*/ 118 w 156"/>
                <a:gd name="T39" fmla="*/ 132 h 146"/>
                <a:gd name="T40" fmla="*/ 116 w 156"/>
                <a:gd name="T41" fmla="*/ 130 h 146"/>
                <a:gd name="T42" fmla="*/ 118 w 156"/>
                <a:gd name="T43" fmla="*/ 128 h 146"/>
                <a:gd name="T44" fmla="*/ 122 w 156"/>
                <a:gd name="T45" fmla="*/ 112 h 146"/>
                <a:gd name="T46" fmla="*/ 110 w 156"/>
                <a:gd name="T47" fmla="*/ 106 h 146"/>
                <a:gd name="T48" fmla="*/ 80 w 156"/>
                <a:gd name="T49" fmla="*/ 84 h 146"/>
                <a:gd name="T50" fmla="*/ 50 w 156"/>
                <a:gd name="T51" fmla="*/ 54 h 146"/>
                <a:gd name="T52" fmla="*/ 50 w 156"/>
                <a:gd name="T53" fmla="*/ 50 h 146"/>
                <a:gd name="T54" fmla="*/ 48 w 156"/>
                <a:gd name="T55" fmla="*/ 44 h 146"/>
                <a:gd name="T56" fmla="*/ 44 w 156"/>
                <a:gd name="T57" fmla="*/ 40 h 146"/>
                <a:gd name="T58" fmla="*/ 18 w 156"/>
                <a:gd name="T59" fmla="*/ 48 h 146"/>
                <a:gd name="T60" fmla="*/ 12 w 156"/>
                <a:gd name="T61" fmla="*/ 48 h 146"/>
                <a:gd name="T62" fmla="*/ 4 w 156"/>
                <a:gd name="T63" fmla="*/ 34 h 146"/>
                <a:gd name="T64" fmla="*/ 2 w 156"/>
                <a:gd name="T65" fmla="*/ 32 h 146"/>
                <a:gd name="T66" fmla="*/ 0 w 156"/>
                <a:gd name="T67" fmla="*/ 22 h 146"/>
                <a:gd name="T68" fmla="*/ 12 w 156"/>
                <a:gd name="T69" fmla="*/ 22 h 146"/>
                <a:gd name="T70" fmla="*/ 16 w 156"/>
                <a:gd name="T71" fmla="*/ 24 h 146"/>
                <a:gd name="T72" fmla="*/ 24 w 156"/>
                <a:gd name="T73" fmla="*/ 12 h 146"/>
                <a:gd name="T74" fmla="*/ 30 w 156"/>
                <a:gd name="T75" fmla="*/ 10 h 146"/>
                <a:gd name="T76" fmla="*/ 30 w 156"/>
                <a:gd name="T77" fmla="*/ 14 h 146"/>
                <a:gd name="T78" fmla="*/ 32 w 156"/>
                <a:gd name="T79" fmla="*/ 16 h 146"/>
                <a:gd name="T80" fmla="*/ 36 w 156"/>
                <a:gd name="T81" fmla="*/ 14 h 146"/>
                <a:gd name="T82" fmla="*/ 40 w 156"/>
                <a:gd name="T83" fmla="*/ 12 h 146"/>
                <a:gd name="T84" fmla="*/ 42 w 156"/>
                <a:gd name="T85" fmla="*/ 10 h 146"/>
                <a:gd name="T86" fmla="*/ 44 w 156"/>
                <a:gd name="T87" fmla="*/ 8 h 146"/>
                <a:gd name="T88" fmla="*/ 44 w 156"/>
                <a:gd name="T89" fmla="*/ 10 h 146"/>
                <a:gd name="T90" fmla="*/ 46 w 156"/>
                <a:gd name="T91" fmla="*/ 12 h 146"/>
                <a:gd name="T92" fmla="*/ 48 w 156"/>
                <a:gd name="T93" fmla="*/ 10 h 146"/>
                <a:gd name="T94" fmla="*/ 48 w 156"/>
                <a:gd name="T95" fmla="*/ 8 h 146"/>
                <a:gd name="T96" fmla="*/ 46 w 156"/>
                <a:gd name="T97" fmla="*/ 4 h 146"/>
                <a:gd name="T98" fmla="*/ 48 w 156"/>
                <a:gd name="T99" fmla="*/ 4 h 146"/>
                <a:gd name="T100" fmla="*/ 50 w 156"/>
                <a:gd name="T101" fmla="*/ 2 h 146"/>
                <a:gd name="T102" fmla="*/ 54 w 156"/>
                <a:gd name="T103" fmla="*/ 0 h 146"/>
                <a:gd name="T104" fmla="*/ 58 w 156"/>
                <a:gd name="T105" fmla="*/ 0 h 146"/>
                <a:gd name="T106" fmla="*/ 62 w 156"/>
                <a:gd name="T107" fmla="*/ 0 h 146"/>
                <a:gd name="T108" fmla="*/ 66 w 156"/>
                <a:gd name="T109" fmla="*/ 0 h 146"/>
                <a:gd name="T110" fmla="*/ 72 w 156"/>
                <a:gd name="T111" fmla="*/ 0 h 146"/>
                <a:gd name="T112" fmla="*/ 74 w 156"/>
                <a:gd name="T113" fmla="*/ 4 h 146"/>
                <a:gd name="T114" fmla="*/ 80 w 156"/>
                <a:gd name="T115" fmla="*/ 8 h 146"/>
                <a:gd name="T116" fmla="*/ 88 w 156"/>
                <a:gd name="T117" fmla="*/ 12 h 146"/>
                <a:gd name="T118" fmla="*/ 94 w 156"/>
                <a:gd name="T119" fmla="*/ 14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56" h="146">
                  <a:moveTo>
                    <a:pt x="94" y="14"/>
                  </a:moveTo>
                  <a:lnTo>
                    <a:pt x="94" y="14"/>
                  </a:lnTo>
                  <a:lnTo>
                    <a:pt x="92" y="16"/>
                  </a:lnTo>
                  <a:lnTo>
                    <a:pt x="92" y="16"/>
                  </a:lnTo>
                  <a:lnTo>
                    <a:pt x="92" y="16"/>
                  </a:lnTo>
                  <a:lnTo>
                    <a:pt x="92" y="16"/>
                  </a:lnTo>
                  <a:lnTo>
                    <a:pt x="94" y="18"/>
                  </a:lnTo>
                  <a:lnTo>
                    <a:pt x="94" y="18"/>
                  </a:lnTo>
                  <a:lnTo>
                    <a:pt x="94" y="20"/>
                  </a:lnTo>
                  <a:lnTo>
                    <a:pt x="94" y="20"/>
                  </a:lnTo>
                  <a:lnTo>
                    <a:pt x="84" y="24"/>
                  </a:lnTo>
                  <a:lnTo>
                    <a:pt x="76" y="28"/>
                  </a:lnTo>
                  <a:lnTo>
                    <a:pt x="76" y="28"/>
                  </a:lnTo>
                  <a:lnTo>
                    <a:pt x="78" y="32"/>
                  </a:lnTo>
                  <a:lnTo>
                    <a:pt x="82" y="34"/>
                  </a:lnTo>
                  <a:lnTo>
                    <a:pt x="84" y="38"/>
                  </a:lnTo>
                  <a:lnTo>
                    <a:pt x="88" y="42"/>
                  </a:lnTo>
                  <a:lnTo>
                    <a:pt x="94" y="46"/>
                  </a:lnTo>
                  <a:lnTo>
                    <a:pt x="98" y="50"/>
                  </a:lnTo>
                  <a:lnTo>
                    <a:pt x="104" y="52"/>
                  </a:lnTo>
                  <a:lnTo>
                    <a:pt x="104" y="52"/>
                  </a:lnTo>
                  <a:lnTo>
                    <a:pt x="102" y="56"/>
                  </a:lnTo>
                  <a:lnTo>
                    <a:pt x="104" y="58"/>
                  </a:lnTo>
                  <a:lnTo>
                    <a:pt x="104" y="62"/>
                  </a:lnTo>
                  <a:lnTo>
                    <a:pt x="108" y="64"/>
                  </a:lnTo>
                  <a:lnTo>
                    <a:pt x="138" y="90"/>
                  </a:lnTo>
                  <a:lnTo>
                    <a:pt x="148" y="102"/>
                  </a:lnTo>
                  <a:lnTo>
                    <a:pt x="156" y="120"/>
                  </a:lnTo>
                  <a:lnTo>
                    <a:pt x="152" y="126"/>
                  </a:lnTo>
                  <a:lnTo>
                    <a:pt x="144" y="118"/>
                  </a:lnTo>
                  <a:lnTo>
                    <a:pt x="138" y="118"/>
                  </a:lnTo>
                  <a:lnTo>
                    <a:pt x="134" y="122"/>
                  </a:lnTo>
                  <a:lnTo>
                    <a:pt x="138" y="132"/>
                  </a:lnTo>
                  <a:lnTo>
                    <a:pt x="130" y="134"/>
                  </a:lnTo>
                  <a:lnTo>
                    <a:pt x="130" y="142"/>
                  </a:lnTo>
                  <a:lnTo>
                    <a:pt x="124" y="146"/>
                  </a:lnTo>
                  <a:lnTo>
                    <a:pt x="118" y="142"/>
                  </a:lnTo>
                  <a:lnTo>
                    <a:pt x="120" y="134"/>
                  </a:lnTo>
                  <a:lnTo>
                    <a:pt x="120" y="134"/>
                  </a:lnTo>
                  <a:lnTo>
                    <a:pt x="118" y="132"/>
                  </a:lnTo>
                  <a:lnTo>
                    <a:pt x="118" y="132"/>
                  </a:lnTo>
                  <a:lnTo>
                    <a:pt x="116" y="130"/>
                  </a:lnTo>
                  <a:lnTo>
                    <a:pt x="116" y="128"/>
                  </a:lnTo>
                  <a:lnTo>
                    <a:pt x="118" y="128"/>
                  </a:lnTo>
                  <a:lnTo>
                    <a:pt x="122" y="128"/>
                  </a:lnTo>
                  <a:lnTo>
                    <a:pt x="122" y="112"/>
                  </a:lnTo>
                  <a:lnTo>
                    <a:pt x="114" y="110"/>
                  </a:lnTo>
                  <a:lnTo>
                    <a:pt x="110" y="106"/>
                  </a:lnTo>
                  <a:lnTo>
                    <a:pt x="88" y="92"/>
                  </a:lnTo>
                  <a:lnTo>
                    <a:pt x="80" y="84"/>
                  </a:lnTo>
                  <a:lnTo>
                    <a:pt x="74" y="74"/>
                  </a:lnTo>
                  <a:lnTo>
                    <a:pt x="50" y="54"/>
                  </a:lnTo>
                  <a:lnTo>
                    <a:pt x="50" y="52"/>
                  </a:lnTo>
                  <a:lnTo>
                    <a:pt x="50" y="50"/>
                  </a:lnTo>
                  <a:lnTo>
                    <a:pt x="50" y="48"/>
                  </a:lnTo>
                  <a:lnTo>
                    <a:pt x="48" y="44"/>
                  </a:lnTo>
                  <a:lnTo>
                    <a:pt x="46" y="42"/>
                  </a:lnTo>
                  <a:lnTo>
                    <a:pt x="44" y="40"/>
                  </a:lnTo>
                  <a:lnTo>
                    <a:pt x="38" y="38"/>
                  </a:lnTo>
                  <a:lnTo>
                    <a:pt x="18" y="48"/>
                  </a:lnTo>
                  <a:lnTo>
                    <a:pt x="12" y="48"/>
                  </a:lnTo>
                  <a:lnTo>
                    <a:pt x="12" y="48"/>
                  </a:lnTo>
                  <a:lnTo>
                    <a:pt x="12" y="42"/>
                  </a:lnTo>
                  <a:lnTo>
                    <a:pt x="4" y="34"/>
                  </a:lnTo>
                  <a:lnTo>
                    <a:pt x="4" y="34"/>
                  </a:lnTo>
                  <a:lnTo>
                    <a:pt x="2" y="32"/>
                  </a:lnTo>
                  <a:lnTo>
                    <a:pt x="0" y="28"/>
                  </a:lnTo>
                  <a:lnTo>
                    <a:pt x="0" y="22"/>
                  </a:lnTo>
                  <a:lnTo>
                    <a:pt x="10" y="22"/>
                  </a:lnTo>
                  <a:lnTo>
                    <a:pt x="12" y="22"/>
                  </a:lnTo>
                  <a:lnTo>
                    <a:pt x="14" y="24"/>
                  </a:lnTo>
                  <a:lnTo>
                    <a:pt x="16" y="24"/>
                  </a:lnTo>
                  <a:lnTo>
                    <a:pt x="28" y="16"/>
                  </a:lnTo>
                  <a:lnTo>
                    <a:pt x="24" y="12"/>
                  </a:lnTo>
                  <a:lnTo>
                    <a:pt x="30" y="10"/>
                  </a:lnTo>
                  <a:lnTo>
                    <a:pt x="30" y="10"/>
                  </a:lnTo>
                  <a:lnTo>
                    <a:pt x="30" y="12"/>
                  </a:lnTo>
                  <a:lnTo>
                    <a:pt x="30" y="14"/>
                  </a:lnTo>
                  <a:lnTo>
                    <a:pt x="30" y="14"/>
                  </a:lnTo>
                  <a:lnTo>
                    <a:pt x="32" y="16"/>
                  </a:lnTo>
                  <a:lnTo>
                    <a:pt x="34" y="14"/>
                  </a:lnTo>
                  <a:lnTo>
                    <a:pt x="36" y="14"/>
                  </a:lnTo>
                  <a:lnTo>
                    <a:pt x="40" y="12"/>
                  </a:lnTo>
                  <a:lnTo>
                    <a:pt x="40" y="12"/>
                  </a:lnTo>
                  <a:lnTo>
                    <a:pt x="40" y="10"/>
                  </a:lnTo>
                  <a:lnTo>
                    <a:pt x="42" y="10"/>
                  </a:lnTo>
                  <a:lnTo>
                    <a:pt x="46" y="6"/>
                  </a:lnTo>
                  <a:lnTo>
                    <a:pt x="44" y="8"/>
                  </a:lnTo>
                  <a:lnTo>
                    <a:pt x="44" y="8"/>
                  </a:lnTo>
                  <a:lnTo>
                    <a:pt x="44" y="10"/>
                  </a:lnTo>
                  <a:lnTo>
                    <a:pt x="46" y="12"/>
                  </a:lnTo>
                  <a:lnTo>
                    <a:pt x="46" y="12"/>
                  </a:lnTo>
                  <a:lnTo>
                    <a:pt x="48" y="12"/>
                  </a:lnTo>
                  <a:lnTo>
                    <a:pt x="48" y="10"/>
                  </a:lnTo>
                  <a:lnTo>
                    <a:pt x="48" y="8"/>
                  </a:lnTo>
                  <a:lnTo>
                    <a:pt x="48" y="8"/>
                  </a:lnTo>
                  <a:lnTo>
                    <a:pt x="48" y="6"/>
                  </a:lnTo>
                  <a:lnTo>
                    <a:pt x="46" y="4"/>
                  </a:lnTo>
                  <a:lnTo>
                    <a:pt x="46" y="4"/>
                  </a:lnTo>
                  <a:lnTo>
                    <a:pt x="48" y="4"/>
                  </a:lnTo>
                  <a:lnTo>
                    <a:pt x="50" y="4"/>
                  </a:lnTo>
                  <a:lnTo>
                    <a:pt x="50" y="2"/>
                  </a:lnTo>
                  <a:lnTo>
                    <a:pt x="52" y="2"/>
                  </a:lnTo>
                  <a:lnTo>
                    <a:pt x="54" y="0"/>
                  </a:lnTo>
                  <a:lnTo>
                    <a:pt x="54" y="0"/>
                  </a:lnTo>
                  <a:lnTo>
                    <a:pt x="58" y="0"/>
                  </a:lnTo>
                  <a:lnTo>
                    <a:pt x="62" y="0"/>
                  </a:lnTo>
                  <a:lnTo>
                    <a:pt x="62" y="0"/>
                  </a:lnTo>
                  <a:lnTo>
                    <a:pt x="64" y="0"/>
                  </a:lnTo>
                  <a:lnTo>
                    <a:pt x="66" y="0"/>
                  </a:lnTo>
                  <a:lnTo>
                    <a:pt x="70" y="0"/>
                  </a:lnTo>
                  <a:lnTo>
                    <a:pt x="72" y="0"/>
                  </a:lnTo>
                  <a:lnTo>
                    <a:pt x="74" y="4"/>
                  </a:lnTo>
                  <a:lnTo>
                    <a:pt x="74" y="4"/>
                  </a:lnTo>
                  <a:lnTo>
                    <a:pt x="76" y="6"/>
                  </a:lnTo>
                  <a:lnTo>
                    <a:pt x="80" y="8"/>
                  </a:lnTo>
                  <a:lnTo>
                    <a:pt x="84" y="10"/>
                  </a:lnTo>
                  <a:lnTo>
                    <a:pt x="88" y="12"/>
                  </a:lnTo>
                  <a:lnTo>
                    <a:pt x="92" y="12"/>
                  </a:lnTo>
                  <a:lnTo>
                    <a:pt x="94" y="14"/>
                  </a:lnTo>
                </a:path>
              </a:pathLst>
            </a:custGeom>
            <a:grpFill/>
            <a:ln w="3175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8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2" name="Freeform 222"/>
            <p:cNvSpPr/>
            <p:nvPr/>
          </p:nvSpPr>
          <p:spPr bwMode="gray">
            <a:xfrm>
              <a:off x="1013" y="2576"/>
              <a:ext cx="42" cy="24"/>
            </a:xfrm>
            <a:custGeom>
              <a:avLst/>
              <a:gdLst>
                <a:gd name="T0" fmla="*/ 6 w 42"/>
                <a:gd name="T1" fmla="*/ 4 h 24"/>
                <a:gd name="T2" fmla="*/ 0 w 42"/>
                <a:gd name="T3" fmla="*/ 6 h 24"/>
                <a:gd name="T4" fmla="*/ 0 w 42"/>
                <a:gd name="T5" fmla="*/ 6 h 24"/>
                <a:gd name="T6" fmla="*/ 0 w 42"/>
                <a:gd name="T7" fmla="*/ 6 h 24"/>
                <a:gd name="T8" fmla="*/ 0 w 42"/>
                <a:gd name="T9" fmla="*/ 8 h 24"/>
                <a:gd name="T10" fmla="*/ 2 w 42"/>
                <a:gd name="T11" fmla="*/ 10 h 24"/>
                <a:gd name="T12" fmla="*/ 22 w 42"/>
                <a:gd name="T13" fmla="*/ 16 h 24"/>
                <a:gd name="T14" fmla="*/ 22 w 42"/>
                <a:gd name="T15" fmla="*/ 16 h 24"/>
                <a:gd name="T16" fmla="*/ 24 w 42"/>
                <a:gd name="T17" fmla="*/ 20 h 24"/>
                <a:gd name="T18" fmla="*/ 26 w 42"/>
                <a:gd name="T19" fmla="*/ 22 h 24"/>
                <a:gd name="T20" fmla="*/ 28 w 42"/>
                <a:gd name="T21" fmla="*/ 24 h 24"/>
                <a:gd name="T22" fmla="*/ 30 w 42"/>
                <a:gd name="T23" fmla="*/ 22 h 24"/>
                <a:gd name="T24" fmla="*/ 34 w 42"/>
                <a:gd name="T25" fmla="*/ 20 h 24"/>
                <a:gd name="T26" fmla="*/ 38 w 42"/>
                <a:gd name="T27" fmla="*/ 18 h 24"/>
                <a:gd name="T28" fmla="*/ 38 w 42"/>
                <a:gd name="T29" fmla="*/ 18 h 24"/>
                <a:gd name="T30" fmla="*/ 38 w 42"/>
                <a:gd name="T31" fmla="*/ 16 h 24"/>
                <a:gd name="T32" fmla="*/ 38 w 42"/>
                <a:gd name="T33" fmla="*/ 14 h 24"/>
                <a:gd name="T34" fmla="*/ 38 w 42"/>
                <a:gd name="T35" fmla="*/ 12 h 24"/>
                <a:gd name="T36" fmla="*/ 36 w 42"/>
                <a:gd name="T37" fmla="*/ 12 h 24"/>
                <a:gd name="T38" fmla="*/ 40 w 42"/>
                <a:gd name="T39" fmla="*/ 4 h 24"/>
                <a:gd name="T40" fmla="*/ 40 w 42"/>
                <a:gd name="T41" fmla="*/ 4 h 24"/>
                <a:gd name="T42" fmla="*/ 42 w 42"/>
                <a:gd name="T43" fmla="*/ 2 h 24"/>
                <a:gd name="T44" fmla="*/ 42 w 42"/>
                <a:gd name="T45" fmla="*/ 2 h 24"/>
                <a:gd name="T46" fmla="*/ 40 w 42"/>
                <a:gd name="T47" fmla="*/ 0 h 24"/>
                <a:gd name="T48" fmla="*/ 38 w 42"/>
                <a:gd name="T49" fmla="*/ 0 h 24"/>
                <a:gd name="T50" fmla="*/ 36 w 42"/>
                <a:gd name="T51" fmla="*/ 0 h 24"/>
                <a:gd name="T52" fmla="*/ 34 w 42"/>
                <a:gd name="T53" fmla="*/ 2 h 24"/>
                <a:gd name="T54" fmla="*/ 32 w 42"/>
                <a:gd name="T55" fmla="*/ 2 h 24"/>
                <a:gd name="T56" fmla="*/ 28 w 42"/>
                <a:gd name="T57" fmla="*/ 4 h 24"/>
                <a:gd name="T58" fmla="*/ 26 w 42"/>
                <a:gd name="T59" fmla="*/ 4 h 24"/>
                <a:gd name="T60" fmla="*/ 22 w 42"/>
                <a:gd name="T61" fmla="*/ 4 h 24"/>
                <a:gd name="T62" fmla="*/ 18 w 42"/>
                <a:gd name="T63" fmla="*/ 4 h 24"/>
                <a:gd name="T64" fmla="*/ 12 w 42"/>
                <a:gd name="T65" fmla="*/ 4 h 24"/>
                <a:gd name="T66" fmla="*/ 8 w 42"/>
                <a:gd name="T67" fmla="*/ 4 h 24"/>
                <a:gd name="T68" fmla="*/ 6 w 42"/>
                <a:gd name="T69" fmla="*/ 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2" h="24">
                  <a:moveTo>
                    <a:pt x="6" y="4"/>
                  </a:moveTo>
                  <a:lnTo>
                    <a:pt x="0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8"/>
                  </a:lnTo>
                  <a:lnTo>
                    <a:pt x="2" y="10"/>
                  </a:lnTo>
                  <a:lnTo>
                    <a:pt x="22" y="16"/>
                  </a:lnTo>
                  <a:lnTo>
                    <a:pt x="22" y="16"/>
                  </a:lnTo>
                  <a:lnTo>
                    <a:pt x="24" y="20"/>
                  </a:lnTo>
                  <a:lnTo>
                    <a:pt x="26" y="22"/>
                  </a:lnTo>
                  <a:lnTo>
                    <a:pt x="28" y="24"/>
                  </a:lnTo>
                  <a:lnTo>
                    <a:pt x="30" y="22"/>
                  </a:lnTo>
                  <a:lnTo>
                    <a:pt x="34" y="20"/>
                  </a:lnTo>
                  <a:lnTo>
                    <a:pt x="38" y="18"/>
                  </a:lnTo>
                  <a:lnTo>
                    <a:pt x="38" y="18"/>
                  </a:lnTo>
                  <a:lnTo>
                    <a:pt x="38" y="16"/>
                  </a:lnTo>
                  <a:lnTo>
                    <a:pt x="38" y="14"/>
                  </a:lnTo>
                  <a:lnTo>
                    <a:pt x="38" y="12"/>
                  </a:lnTo>
                  <a:lnTo>
                    <a:pt x="36" y="12"/>
                  </a:lnTo>
                  <a:lnTo>
                    <a:pt x="40" y="4"/>
                  </a:lnTo>
                  <a:lnTo>
                    <a:pt x="40" y="4"/>
                  </a:lnTo>
                  <a:lnTo>
                    <a:pt x="42" y="2"/>
                  </a:lnTo>
                  <a:lnTo>
                    <a:pt x="42" y="2"/>
                  </a:lnTo>
                  <a:lnTo>
                    <a:pt x="40" y="0"/>
                  </a:lnTo>
                  <a:lnTo>
                    <a:pt x="38" y="0"/>
                  </a:lnTo>
                  <a:lnTo>
                    <a:pt x="36" y="0"/>
                  </a:lnTo>
                  <a:lnTo>
                    <a:pt x="34" y="2"/>
                  </a:lnTo>
                  <a:lnTo>
                    <a:pt x="32" y="2"/>
                  </a:lnTo>
                  <a:lnTo>
                    <a:pt x="28" y="4"/>
                  </a:lnTo>
                  <a:lnTo>
                    <a:pt x="26" y="4"/>
                  </a:lnTo>
                  <a:lnTo>
                    <a:pt x="22" y="4"/>
                  </a:lnTo>
                  <a:lnTo>
                    <a:pt x="18" y="4"/>
                  </a:lnTo>
                  <a:lnTo>
                    <a:pt x="12" y="4"/>
                  </a:lnTo>
                  <a:lnTo>
                    <a:pt x="8" y="4"/>
                  </a:lnTo>
                  <a:lnTo>
                    <a:pt x="6" y="4"/>
                  </a:lnTo>
                </a:path>
              </a:pathLst>
            </a:custGeom>
            <a:grpFill/>
            <a:ln w="3175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8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3" name="Freeform 223"/>
            <p:cNvSpPr/>
            <p:nvPr/>
          </p:nvSpPr>
          <p:spPr bwMode="gray">
            <a:xfrm>
              <a:off x="963" y="2524"/>
              <a:ext cx="20" cy="42"/>
            </a:xfrm>
            <a:custGeom>
              <a:avLst/>
              <a:gdLst>
                <a:gd name="T0" fmla="*/ 14 w 20"/>
                <a:gd name="T1" fmla="*/ 0 h 42"/>
                <a:gd name="T2" fmla="*/ 14 w 20"/>
                <a:gd name="T3" fmla="*/ 2 h 42"/>
                <a:gd name="T4" fmla="*/ 12 w 20"/>
                <a:gd name="T5" fmla="*/ 2 h 42"/>
                <a:gd name="T6" fmla="*/ 10 w 20"/>
                <a:gd name="T7" fmla="*/ 4 h 42"/>
                <a:gd name="T8" fmla="*/ 8 w 20"/>
                <a:gd name="T9" fmla="*/ 6 h 42"/>
                <a:gd name="T10" fmla="*/ 4 w 20"/>
                <a:gd name="T11" fmla="*/ 6 h 42"/>
                <a:gd name="T12" fmla="*/ 2 w 20"/>
                <a:gd name="T13" fmla="*/ 6 h 42"/>
                <a:gd name="T14" fmla="*/ 2 w 20"/>
                <a:gd name="T15" fmla="*/ 4 h 42"/>
                <a:gd name="T16" fmla="*/ 0 w 20"/>
                <a:gd name="T17" fmla="*/ 4 h 42"/>
                <a:gd name="T18" fmla="*/ 0 w 20"/>
                <a:gd name="T19" fmla="*/ 4 h 42"/>
                <a:gd name="T20" fmla="*/ 2 w 20"/>
                <a:gd name="T21" fmla="*/ 8 h 42"/>
                <a:gd name="T22" fmla="*/ 2 w 20"/>
                <a:gd name="T23" fmla="*/ 12 h 42"/>
                <a:gd name="T24" fmla="*/ 2 w 20"/>
                <a:gd name="T25" fmla="*/ 16 h 42"/>
                <a:gd name="T26" fmla="*/ 0 w 20"/>
                <a:gd name="T27" fmla="*/ 20 h 42"/>
                <a:gd name="T28" fmla="*/ 0 w 20"/>
                <a:gd name="T29" fmla="*/ 38 h 42"/>
                <a:gd name="T30" fmla="*/ 0 w 20"/>
                <a:gd name="T31" fmla="*/ 38 h 42"/>
                <a:gd name="T32" fmla="*/ 4 w 20"/>
                <a:gd name="T33" fmla="*/ 40 h 42"/>
                <a:gd name="T34" fmla="*/ 8 w 20"/>
                <a:gd name="T35" fmla="*/ 40 h 42"/>
                <a:gd name="T36" fmla="*/ 12 w 20"/>
                <a:gd name="T37" fmla="*/ 42 h 42"/>
                <a:gd name="T38" fmla="*/ 12 w 20"/>
                <a:gd name="T39" fmla="*/ 38 h 42"/>
                <a:gd name="T40" fmla="*/ 12 w 20"/>
                <a:gd name="T41" fmla="*/ 36 h 42"/>
                <a:gd name="T42" fmla="*/ 14 w 20"/>
                <a:gd name="T43" fmla="*/ 36 h 42"/>
                <a:gd name="T44" fmla="*/ 16 w 20"/>
                <a:gd name="T45" fmla="*/ 34 h 42"/>
                <a:gd name="T46" fmla="*/ 18 w 20"/>
                <a:gd name="T47" fmla="*/ 34 h 42"/>
                <a:gd name="T48" fmla="*/ 18 w 20"/>
                <a:gd name="T49" fmla="*/ 20 h 42"/>
                <a:gd name="T50" fmla="*/ 18 w 20"/>
                <a:gd name="T51" fmla="*/ 18 h 42"/>
                <a:gd name="T52" fmla="*/ 20 w 20"/>
                <a:gd name="T53" fmla="*/ 16 h 42"/>
                <a:gd name="T54" fmla="*/ 20 w 20"/>
                <a:gd name="T55" fmla="*/ 16 h 42"/>
                <a:gd name="T56" fmla="*/ 20 w 20"/>
                <a:gd name="T57" fmla="*/ 14 h 42"/>
                <a:gd name="T58" fmla="*/ 20 w 20"/>
                <a:gd name="T59" fmla="*/ 10 h 42"/>
                <a:gd name="T60" fmla="*/ 20 w 20"/>
                <a:gd name="T61" fmla="*/ 6 h 42"/>
                <a:gd name="T62" fmla="*/ 18 w 20"/>
                <a:gd name="T63" fmla="*/ 4 h 42"/>
                <a:gd name="T64" fmla="*/ 14 w 20"/>
                <a:gd name="T65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0" h="42">
                  <a:moveTo>
                    <a:pt x="14" y="0"/>
                  </a:moveTo>
                  <a:lnTo>
                    <a:pt x="14" y="2"/>
                  </a:lnTo>
                  <a:lnTo>
                    <a:pt x="12" y="2"/>
                  </a:lnTo>
                  <a:lnTo>
                    <a:pt x="10" y="4"/>
                  </a:lnTo>
                  <a:lnTo>
                    <a:pt x="8" y="6"/>
                  </a:lnTo>
                  <a:lnTo>
                    <a:pt x="4" y="6"/>
                  </a:lnTo>
                  <a:lnTo>
                    <a:pt x="2" y="6"/>
                  </a:lnTo>
                  <a:lnTo>
                    <a:pt x="2" y="4"/>
                  </a:lnTo>
                  <a:lnTo>
                    <a:pt x="0" y="4"/>
                  </a:lnTo>
                  <a:lnTo>
                    <a:pt x="0" y="4"/>
                  </a:lnTo>
                  <a:lnTo>
                    <a:pt x="2" y="8"/>
                  </a:lnTo>
                  <a:lnTo>
                    <a:pt x="2" y="12"/>
                  </a:lnTo>
                  <a:lnTo>
                    <a:pt x="2" y="16"/>
                  </a:lnTo>
                  <a:lnTo>
                    <a:pt x="0" y="20"/>
                  </a:lnTo>
                  <a:lnTo>
                    <a:pt x="0" y="38"/>
                  </a:lnTo>
                  <a:lnTo>
                    <a:pt x="0" y="38"/>
                  </a:lnTo>
                  <a:lnTo>
                    <a:pt x="4" y="40"/>
                  </a:lnTo>
                  <a:lnTo>
                    <a:pt x="8" y="40"/>
                  </a:lnTo>
                  <a:lnTo>
                    <a:pt x="12" y="42"/>
                  </a:lnTo>
                  <a:lnTo>
                    <a:pt x="12" y="38"/>
                  </a:lnTo>
                  <a:lnTo>
                    <a:pt x="12" y="36"/>
                  </a:lnTo>
                  <a:lnTo>
                    <a:pt x="14" y="36"/>
                  </a:lnTo>
                  <a:lnTo>
                    <a:pt x="16" y="34"/>
                  </a:lnTo>
                  <a:lnTo>
                    <a:pt x="18" y="34"/>
                  </a:lnTo>
                  <a:lnTo>
                    <a:pt x="18" y="20"/>
                  </a:lnTo>
                  <a:lnTo>
                    <a:pt x="18" y="18"/>
                  </a:lnTo>
                  <a:lnTo>
                    <a:pt x="20" y="16"/>
                  </a:lnTo>
                  <a:lnTo>
                    <a:pt x="20" y="16"/>
                  </a:lnTo>
                  <a:lnTo>
                    <a:pt x="20" y="14"/>
                  </a:lnTo>
                  <a:lnTo>
                    <a:pt x="20" y="10"/>
                  </a:lnTo>
                  <a:lnTo>
                    <a:pt x="20" y="6"/>
                  </a:lnTo>
                  <a:lnTo>
                    <a:pt x="18" y="4"/>
                  </a:lnTo>
                  <a:lnTo>
                    <a:pt x="14" y="0"/>
                  </a:lnTo>
                </a:path>
              </a:pathLst>
            </a:custGeom>
            <a:grpFill/>
            <a:ln w="3175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8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4" name="Freeform 224"/>
            <p:cNvSpPr/>
            <p:nvPr/>
          </p:nvSpPr>
          <p:spPr bwMode="gray">
            <a:xfrm>
              <a:off x="967" y="2492"/>
              <a:ext cx="18" cy="28"/>
            </a:xfrm>
            <a:custGeom>
              <a:avLst/>
              <a:gdLst>
                <a:gd name="T0" fmla="*/ 8 w 18"/>
                <a:gd name="T1" fmla="*/ 4 h 28"/>
                <a:gd name="T2" fmla="*/ 6 w 18"/>
                <a:gd name="T3" fmla="*/ 4 h 28"/>
                <a:gd name="T4" fmla="*/ 6 w 18"/>
                <a:gd name="T5" fmla="*/ 4 h 28"/>
                <a:gd name="T6" fmla="*/ 4 w 18"/>
                <a:gd name="T7" fmla="*/ 4 h 28"/>
                <a:gd name="T8" fmla="*/ 2 w 18"/>
                <a:gd name="T9" fmla="*/ 6 h 28"/>
                <a:gd name="T10" fmla="*/ 0 w 18"/>
                <a:gd name="T11" fmla="*/ 8 h 28"/>
                <a:gd name="T12" fmla="*/ 2 w 18"/>
                <a:gd name="T13" fmla="*/ 10 h 28"/>
                <a:gd name="T14" fmla="*/ 2 w 18"/>
                <a:gd name="T15" fmla="*/ 12 h 28"/>
                <a:gd name="T16" fmla="*/ 2 w 18"/>
                <a:gd name="T17" fmla="*/ 16 h 28"/>
                <a:gd name="T18" fmla="*/ 4 w 18"/>
                <a:gd name="T19" fmla="*/ 20 h 28"/>
                <a:gd name="T20" fmla="*/ 6 w 18"/>
                <a:gd name="T21" fmla="*/ 22 h 28"/>
                <a:gd name="T22" fmla="*/ 12 w 18"/>
                <a:gd name="T23" fmla="*/ 28 h 28"/>
                <a:gd name="T24" fmla="*/ 12 w 18"/>
                <a:gd name="T25" fmla="*/ 28 h 28"/>
                <a:gd name="T26" fmla="*/ 14 w 18"/>
                <a:gd name="T27" fmla="*/ 24 h 28"/>
                <a:gd name="T28" fmla="*/ 14 w 18"/>
                <a:gd name="T29" fmla="*/ 22 h 28"/>
                <a:gd name="T30" fmla="*/ 16 w 18"/>
                <a:gd name="T31" fmla="*/ 18 h 28"/>
                <a:gd name="T32" fmla="*/ 18 w 18"/>
                <a:gd name="T33" fmla="*/ 18 h 28"/>
                <a:gd name="T34" fmla="*/ 18 w 18"/>
                <a:gd name="T35" fmla="*/ 16 h 28"/>
                <a:gd name="T36" fmla="*/ 18 w 18"/>
                <a:gd name="T37" fmla="*/ 14 h 28"/>
                <a:gd name="T38" fmla="*/ 16 w 18"/>
                <a:gd name="T39" fmla="*/ 10 h 28"/>
                <a:gd name="T40" fmla="*/ 16 w 18"/>
                <a:gd name="T41" fmla="*/ 6 h 28"/>
                <a:gd name="T42" fmla="*/ 14 w 18"/>
                <a:gd name="T43" fmla="*/ 4 h 28"/>
                <a:gd name="T44" fmla="*/ 10 w 18"/>
                <a:gd name="T45" fmla="*/ 0 h 28"/>
                <a:gd name="T46" fmla="*/ 8 w 18"/>
                <a:gd name="T47" fmla="*/ 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8" h="28">
                  <a:moveTo>
                    <a:pt x="8" y="4"/>
                  </a:moveTo>
                  <a:lnTo>
                    <a:pt x="6" y="4"/>
                  </a:lnTo>
                  <a:lnTo>
                    <a:pt x="6" y="4"/>
                  </a:lnTo>
                  <a:lnTo>
                    <a:pt x="4" y="4"/>
                  </a:lnTo>
                  <a:lnTo>
                    <a:pt x="2" y="6"/>
                  </a:lnTo>
                  <a:lnTo>
                    <a:pt x="0" y="8"/>
                  </a:lnTo>
                  <a:lnTo>
                    <a:pt x="2" y="10"/>
                  </a:lnTo>
                  <a:lnTo>
                    <a:pt x="2" y="12"/>
                  </a:lnTo>
                  <a:lnTo>
                    <a:pt x="2" y="16"/>
                  </a:lnTo>
                  <a:lnTo>
                    <a:pt x="4" y="20"/>
                  </a:lnTo>
                  <a:lnTo>
                    <a:pt x="6" y="22"/>
                  </a:lnTo>
                  <a:lnTo>
                    <a:pt x="12" y="28"/>
                  </a:lnTo>
                  <a:lnTo>
                    <a:pt x="12" y="28"/>
                  </a:lnTo>
                  <a:lnTo>
                    <a:pt x="14" y="24"/>
                  </a:lnTo>
                  <a:lnTo>
                    <a:pt x="14" y="22"/>
                  </a:lnTo>
                  <a:lnTo>
                    <a:pt x="16" y="18"/>
                  </a:lnTo>
                  <a:lnTo>
                    <a:pt x="18" y="18"/>
                  </a:lnTo>
                  <a:lnTo>
                    <a:pt x="18" y="16"/>
                  </a:lnTo>
                  <a:lnTo>
                    <a:pt x="18" y="14"/>
                  </a:lnTo>
                  <a:lnTo>
                    <a:pt x="16" y="10"/>
                  </a:lnTo>
                  <a:lnTo>
                    <a:pt x="16" y="6"/>
                  </a:lnTo>
                  <a:lnTo>
                    <a:pt x="14" y="4"/>
                  </a:lnTo>
                  <a:lnTo>
                    <a:pt x="10" y="0"/>
                  </a:lnTo>
                  <a:lnTo>
                    <a:pt x="8" y="4"/>
                  </a:lnTo>
                </a:path>
              </a:pathLst>
            </a:custGeom>
            <a:grpFill/>
            <a:ln w="3175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8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5" name="Freeform 225"/>
            <p:cNvSpPr/>
            <p:nvPr/>
          </p:nvSpPr>
          <p:spPr bwMode="gray">
            <a:xfrm>
              <a:off x="977" y="2384"/>
              <a:ext cx="102" cy="60"/>
            </a:xfrm>
            <a:custGeom>
              <a:avLst/>
              <a:gdLst>
                <a:gd name="T0" fmla="*/ 34 w 102"/>
                <a:gd name="T1" fmla="*/ 58 h 60"/>
                <a:gd name="T2" fmla="*/ 32 w 102"/>
                <a:gd name="T3" fmla="*/ 56 h 60"/>
                <a:gd name="T4" fmla="*/ 28 w 102"/>
                <a:gd name="T5" fmla="*/ 56 h 60"/>
                <a:gd name="T6" fmla="*/ 20 w 102"/>
                <a:gd name="T7" fmla="*/ 56 h 60"/>
                <a:gd name="T8" fmla="*/ 16 w 102"/>
                <a:gd name="T9" fmla="*/ 56 h 60"/>
                <a:gd name="T10" fmla="*/ 12 w 102"/>
                <a:gd name="T11" fmla="*/ 58 h 60"/>
                <a:gd name="T12" fmla="*/ 10 w 102"/>
                <a:gd name="T13" fmla="*/ 60 h 60"/>
                <a:gd name="T14" fmla="*/ 10 w 102"/>
                <a:gd name="T15" fmla="*/ 56 h 60"/>
                <a:gd name="T16" fmla="*/ 8 w 102"/>
                <a:gd name="T17" fmla="*/ 56 h 60"/>
                <a:gd name="T18" fmla="*/ 8 w 102"/>
                <a:gd name="T19" fmla="*/ 52 h 60"/>
                <a:gd name="T20" fmla="*/ 8 w 102"/>
                <a:gd name="T21" fmla="*/ 38 h 60"/>
                <a:gd name="T22" fmla="*/ 28 w 102"/>
                <a:gd name="T23" fmla="*/ 34 h 60"/>
                <a:gd name="T24" fmla="*/ 28 w 102"/>
                <a:gd name="T25" fmla="*/ 26 h 60"/>
                <a:gd name="T26" fmla="*/ 38 w 102"/>
                <a:gd name="T27" fmla="*/ 12 h 60"/>
                <a:gd name="T28" fmla="*/ 50 w 102"/>
                <a:gd name="T29" fmla="*/ 4 h 60"/>
                <a:gd name="T30" fmla="*/ 52 w 102"/>
                <a:gd name="T31" fmla="*/ 0 h 60"/>
                <a:gd name="T32" fmla="*/ 54 w 102"/>
                <a:gd name="T33" fmla="*/ 0 h 60"/>
                <a:gd name="T34" fmla="*/ 58 w 102"/>
                <a:gd name="T35" fmla="*/ 4 h 60"/>
                <a:gd name="T36" fmla="*/ 60 w 102"/>
                <a:gd name="T37" fmla="*/ 4 h 60"/>
                <a:gd name="T38" fmla="*/ 68 w 102"/>
                <a:gd name="T39" fmla="*/ 4 h 60"/>
                <a:gd name="T40" fmla="*/ 72 w 102"/>
                <a:gd name="T41" fmla="*/ 0 h 60"/>
                <a:gd name="T42" fmla="*/ 80 w 102"/>
                <a:gd name="T43" fmla="*/ 2 h 60"/>
                <a:gd name="T44" fmla="*/ 80 w 102"/>
                <a:gd name="T45" fmla="*/ 4 h 60"/>
                <a:gd name="T46" fmla="*/ 86 w 102"/>
                <a:gd name="T47" fmla="*/ 8 h 60"/>
                <a:gd name="T48" fmla="*/ 92 w 102"/>
                <a:gd name="T49" fmla="*/ 8 h 60"/>
                <a:gd name="T50" fmla="*/ 96 w 102"/>
                <a:gd name="T51" fmla="*/ 8 h 60"/>
                <a:gd name="T52" fmla="*/ 102 w 102"/>
                <a:gd name="T53" fmla="*/ 18 h 60"/>
                <a:gd name="T54" fmla="*/ 98 w 102"/>
                <a:gd name="T55" fmla="*/ 20 h 60"/>
                <a:gd name="T56" fmla="*/ 96 w 102"/>
                <a:gd name="T57" fmla="*/ 28 h 60"/>
                <a:gd name="T58" fmla="*/ 96 w 102"/>
                <a:gd name="T59" fmla="*/ 34 h 60"/>
                <a:gd name="T60" fmla="*/ 92 w 102"/>
                <a:gd name="T61" fmla="*/ 38 h 60"/>
                <a:gd name="T62" fmla="*/ 92 w 102"/>
                <a:gd name="T63" fmla="*/ 44 h 60"/>
                <a:gd name="T64" fmla="*/ 44 w 102"/>
                <a:gd name="T65" fmla="*/ 56 h 60"/>
                <a:gd name="T66" fmla="*/ 36 w 102"/>
                <a:gd name="T67" fmla="*/ 6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2" h="60">
                  <a:moveTo>
                    <a:pt x="36" y="60"/>
                  </a:moveTo>
                  <a:lnTo>
                    <a:pt x="34" y="58"/>
                  </a:lnTo>
                  <a:lnTo>
                    <a:pt x="34" y="56"/>
                  </a:lnTo>
                  <a:lnTo>
                    <a:pt x="32" y="56"/>
                  </a:lnTo>
                  <a:lnTo>
                    <a:pt x="32" y="56"/>
                  </a:lnTo>
                  <a:lnTo>
                    <a:pt x="28" y="56"/>
                  </a:lnTo>
                  <a:lnTo>
                    <a:pt x="24" y="56"/>
                  </a:lnTo>
                  <a:lnTo>
                    <a:pt x="20" y="56"/>
                  </a:lnTo>
                  <a:lnTo>
                    <a:pt x="16" y="56"/>
                  </a:lnTo>
                  <a:lnTo>
                    <a:pt x="16" y="56"/>
                  </a:lnTo>
                  <a:lnTo>
                    <a:pt x="14" y="58"/>
                  </a:lnTo>
                  <a:lnTo>
                    <a:pt x="12" y="58"/>
                  </a:lnTo>
                  <a:lnTo>
                    <a:pt x="12" y="60"/>
                  </a:lnTo>
                  <a:lnTo>
                    <a:pt x="10" y="60"/>
                  </a:lnTo>
                  <a:lnTo>
                    <a:pt x="10" y="58"/>
                  </a:lnTo>
                  <a:lnTo>
                    <a:pt x="10" y="56"/>
                  </a:lnTo>
                  <a:lnTo>
                    <a:pt x="8" y="56"/>
                  </a:lnTo>
                  <a:lnTo>
                    <a:pt x="8" y="56"/>
                  </a:lnTo>
                  <a:lnTo>
                    <a:pt x="6" y="56"/>
                  </a:lnTo>
                  <a:lnTo>
                    <a:pt x="8" y="52"/>
                  </a:lnTo>
                  <a:lnTo>
                    <a:pt x="0" y="38"/>
                  </a:lnTo>
                  <a:lnTo>
                    <a:pt x="8" y="38"/>
                  </a:lnTo>
                  <a:lnTo>
                    <a:pt x="20" y="30"/>
                  </a:lnTo>
                  <a:lnTo>
                    <a:pt x="28" y="34"/>
                  </a:lnTo>
                  <a:lnTo>
                    <a:pt x="30" y="30"/>
                  </a:lnTo>
                  <a:lnTo>
                    <a:pt x="28" y="26"/>
                  </a:lnTo>
                  <a:lnTo>
                    <a:pt x="28" y="16"/>
                  </a:lnTo>
                  <a:lnTo>
                    <a:pt x="38" y="12"/>
                  </a:lnTo>
                  <a:lnTo>
                    <a:pt x="44" y="8"/>
                  </a:lnTo>
                  <a:lnTo>
                    <a:pt x="50" y="4"/>
                  </a:lnTo>
                  <a:lnTo>
                    <a:pt x="52" y="2"/>
                  </a:lnTo>
                  <a:lnTo>
                    <a:pt x="52" y="0"/>
                  </a:lnTo>
                  <a:lnTo>
                    <a:pt x="54" y="0"/>
                  </a:lnTo>
                  <a:lnTo>
                    <a:pt x="54" y="0"/>
                  </a:lnTo>
                  <a:lnTo>
                    <a:pt x="56" y="0"/>
                  </a:lnTo>
                  <a:lnTo>
                    <a:pt x="58" y="4"/>
                  </a:lnTo>
                  <a:lnTo>
                    <a:pt x="58" y="4"/>
                  </a:lnTo>
                  <a:lnTo>
                    <a:pt x="60" y="4"/>
                  </a:lnTo>
                  <a:lnTo>
                    <a:pt x="64" y="4"/>
                  </a:lnTo>
                  <a:lnTo>
                    <a:pt x="68" y="4"/>
                  </a:lnTo>
                  <a:lnTo>
                    <a:pt x="70" y="4"/>
                  </a:lnTo>
                  <a:lnTo>
                    <a:pt x="72" y="0"/>
                  </a:lnTo>
                  <a:lnTo>
                    <a:pt x="80" y="0"/>
                  </a:lnTo>
                  <a:lnTo>
                    <a:pt x="80" y="2"/>
                  </a:lnTo>
                  <a:lnTo>
                    <a:pt x="80" y="2"/>
                  </a:lnTo>
                  <a:lnTo>
                    <a:pt x="80" y="4"/>
                  </a:lnTo>
                  <a:lnTo>
                    <a:pt x="82" y="6"/>
                  </a:lnTo>
                  <a:lnTo>
                    <a:pt x="86" y="8"/>
                  </a:lnTo>
                  <a:lnTo>
                    <a:pt x="88" y="8"/>
                  </a:lnTo>
                  <a:lnTo>
                    <a:pt x="92" y="8"/>
                  </a:lnTo>
                  <a:lnTo>
                    <a:pt x="96" y="8"/>
                  </a:lnTo>
                  <a:lnTo>
                    <a:pt x="96" y="8"/>
                  </a:lnTo>
                  <a:lnTo>
                    <a:pt x="102" y="16"/>
                  </a:lnTo>
                  <a:lnTo>
                    <a:pt x="102" y="18"/>
                  </a:lnTo>
                  <a:lnTo>
                    <a:pt x="100" y="18"/>
                  </a:lnTo>
                  <a:lnTo>
                    <a:pt x="98" y="20"/>
                  </a:lnTo>
                  <a:lnTo>
                    <a:pt x="96" y="24"/>
                  </a:lnTo>
                  <a:lnTo>
                    <a:pt x="96" y="28"/>
                  </a:lnTo>
                  <a:lnTo>
                    <a:pt x="96" y="32"/>
                  </a:lnTo>
                  <a:lnTo>
                    <a:pt x="96" y="34"/>
                  </a:lnTo>
                  <a:lnTo>
                    <a:pt x="94" y="36"/>
                  </a:lnTo>
                  <a:lnTo>
                    <a:pt x="92" y="38"/>
                  </a:lnTo>
                  <a:lnTo>
                    <a:pt x="90" y="40"/>
                  </a:lnTo>
                  <a:lnTo>
                    <a:pt x="92" y="44"/>
                  </a:lnTo>
                  <a:lnTo>
                    <a:pt x="68" y="46"/>
                  </a:lnTo>
                  <a:lnTo>
                    <a:pt x="44" y="56"/>
                  </a:lnTo>
                  <a:lnTo>
                    <a:pt x="40" y="58"/>
                  </a:lnTo>
                  <a:lnTo>
                    <a:pt x="36" y="60"/>
                  </a:lnTo>
                </a:path>
              </a:pathLst>
            </a:custGeom>
            <a:grpFill/>
            <a:ln w="3175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8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6" name="Freeform 226"/>
            <p:cNvSpPr/>
            <p:nvPr/>
          </p:nvSpPr>
          <p:spPr bwMode="gray">
            <a:xfrm>
              <a:off x="933" y="2422"/>
              <a:ext cx="54" cy="42"/>
            </a:xfrm>
            <a:custGeom>
              <a:avLst/>
              <a:gdLst>
                <a:gd name="T0" fmla="*/ 30 w 54"/>
                <a:gd name="T1" fmla="*/ 6 h 42"/>
                <a:gd name="T2" fmla="*/ 20 w 54"/>
                <a:gd name="T3" fmla="*/ 8 h 42"/>
                <a:gd name="T4" fmla="*/ 8 w 54"/>
                <a:gd name="T5" fmla="*/ 16 h 42"/>
                <a:gd name="T6" fmla="*/ 0 w 54"/>
                <a:gd name="T7" fmla="*/ 30 h 42"/>
                <a:gd name="T8" fmla="*/ 2 w 54"/>
                <a:gd name="T9" fmla="*/ 30 h 42"/>
                <a:gd name="T10" fmla="*/ 2 w 54"/>
                <a:gd name="T11" fmla="*/ 28 h 42"/>
                <a:gd name="T12" fmla="*/ 4 w 54"/>
                <a:gd name="T13" fmla="*/ 28 h 42"/>
                <a:gd name="T14" fmla="*/ 6 w 54"/>
                <a:gd name="T15" fmla="*/ 28 h 42"/>
                <a:gd name="T16" fmla="*/ 6 w 54"/>
                <a:gd name="T17" fmla="*/ 28 h 42"/>
                <a:gd name="T18" fmla="*/ 8 w 54"/>
                <a:gd name="T19" fmla="*/ 30 h 42"/>
                <a:gd name="T20" fmla="*/ 8 w 54"/>
                <a:gd name="T21" fmla="*/ 34 h 42"/>
                <a:gd name="T22" fmla="*/ 6 w 54"/>
                <a:gd name="T23" fmla="*/ 40 h 42"/>
                <a:gd name="T24" fmla="*/ 8 w 54"/>
                <a:gd name="T25" fmla="*/ 40 h 42"/>
                <a:gd name="T26" fmla="*/ 12 w 54"/>
                <a:gd name="T27" fmla="*/ 40 h 42"/>
                <a:gd name="T28" fmla="*/ 16 w 54"/>
                <a:gd name="T29" fmla="*/ 40 h 42"/>
                <a:gd name="T30" fmla="*/ 20 w 54"/>
                <a:gd name="T31" fmla="*/ 42 h 42"/>
                <a:gd name="T32" fmla="*/ 22 w 54"/>
                <a:gd name="T33" fmla="*/ 42 h 42"/>
                <a:gd name="T34" fmla="*/ 34 w 54"/>
                <a:gd name="T35" fmla="*/ 34 h 42"/>
                <a:gd name="T36" fmla="*/ 30 w 54"/>
                <a:gd name="T37" fmla="*/ 30 h 42"/>
                <a:gd name="T38" fmla="*/ 36 w 54"/>
                <a:gd name="T39" fmla="*/ 28 h 42"/>
                <a:gd name="T40" fmla="*/ 36 w 54"/>
                <a:gd name="T41" fmla="*/ 28 h 42"/>
                <a:gd name="T42" fmla="*/ 36 w 54"/>
                <a:gd name="T43" fmla="*/ 30 h 42"/>
                <a:gd name="T44" fmla="*/ 36 w 54"/>
                <a:gd name="T45" fmla="*/ 32 h 42"/>
                <a:gd name="T46" fmla="*/ 36 w 54"/>
                <a:gd name="T47" fmla="*/ 32 h 42"/>
                <a:gd name="T48" fmla="*/ 38 w 54"/>
                <a:gd name="T49" fmla="*/ 34 h 42"/>
                <a:gd name="T50" fmla="*/ 40 w 54"/>
                <a:gd name="T51" fmla="*/ 32 h 42"/>
                <a:gd name="T52" fmla="*/ 42 w 54"/>
                <a:gd name="T53" fmla="*/ 32 h 42"/>
                <a:gd name="T54" fmla="*/ 44 w 54"/>
                <a:gd name="T55" fmla="*/ 32 h 42"/>
                <a:gd name="T56" fmla="*/ 46 w 54"/>
                <a:gd name="T57" fmla="*/ 30 h 42"/>
                <a:gd name="T58" fmla="*/ 48 w 54"/>
                <a:gd name="T59" fmla="*/ 28 h 42"/>
                <a:gd name="T60" fmla="*/ 52 w 54"/>
                <a:gd name="T61" fmla="*/ 24 h 42"/>
                <a:gd name="T62" fmla="*/ 50 w 54"/>
                <a:gd name="T63" fmla="*/ 26 h 42"/>
                <a:gd name="T64" fmla="*/ 50 w 54"/>
                <a:gd name="T65" fmla="*/ 26 h 42"/>
                <a:gd name="T66" fmla="*/ 50 w 54"/>
                <a:gd name="T67" fmla="*/ 28 h 42"/>
                <a:gd name="T68" fmla="*/ 52 w 54"/>
                <a:gd name="T69" fmla="*/ 30 h 42"/>
                <a:gd name="T70" fmla="*/ 52 w 54"/>
                <a:gd name="T71" fmla="*/ 30 h 42"/>
                <a:gd name="T72" fmla="*/ 54 w 54"/>
                <a:gd name="T73" fmla="*/ 30 h 42"/>
                <a:gd name="T74" fmla="*/ 54 w 54"/>
                <a:gd name="T75" fmla="*/ 26 h 42"/>
                <a:gd name="T76" fmla="*/ 54 w 54"/>
                <a:gd name="T77" fmla="*/ 26 h 42"/>
                <a:gd name="T78" fmla="*/ 54 w 54"/>
                <a:gd name="T79" fmla="*/ 24 h 42"/>
                <a:gd name="T80" fmla="*/ 52 w 54"/>
                <a:gd name="T81" fmla="*/ 24 h 42"/>
                <a:gd name="T82" fmla="*/ 54 w 54"/>
                <a:gd name="T83" fmla="*/ 22 h 42"/>
                <a:gd name="T84" fmla="*/ 54 w 54"/>
                <a:gd name="T85" fmla="*/ 22 h 42"/>
                <a:gd name="T86" fmla="*/ 54 w 54"/>
                <a:gd name="T87" fmla="*/ 20 h 42"/>
                <a:gd name="T88" fmla="*/ 54 w 54"/>
                <a:gd name="T89" fmla="*/ 20 h 42"/>
                <a:gd name="T90" fmla="*/ 54 w 54"/>
                <a:gd name="T91" fmla="*/ 18 h 42"/>
                <a:gd name="T92" fmla="*/ 52 w 54"/>
                <a:gd name="T93" fmla="*/ 18 h 42"/>
                <a:gd name="T94" fmla="*/ 50 w 54"/>
                <a:gd name="T95" fmla="*/ 18 h 42"/>
                <a:gd name="T96" fmla="*/ 50 w 54"/>
                <a:gd name="T97" fmla="*/ 18 h 42"/>
                <a:gd name="T98" fmla="*/ 50 w 54"/>
                <a:gd name="T99" fmla="*/ 18 h 42"/>
                <a:gd name="T100" fmla="*/ 50 w 54"/>
                <a:gd name="T101" fmla="*/ 18 h 42"/>
                <a:gd name="T102" fmla="*/ 52 w 54"/>
                <a:gd name="T103" fmla="*/ 14 h 42"/>
                <a:gd name="T104" fmla="*/ 44 w 54"/>
                <a:gd name="T105" fmla="*/ 0 h 42"/>
                <a:gd name="T106" fmla="*/ 38 w 54"/>
                <a:gd name="T107" fmla="*/ 4 h 42"/>
                <a:gd name="T108" fmla="*/ 30 w 54"/>
                <a:gd name="T109" fmla="*/ 6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54" h="42">
                  <a:moveTo>
                    <a:pt x="30" y="6"/>
                  </a:moveTo>
                  <a:lnTo>
                    <a:pt x="20" y="8"/>
                  </a:lnTo>
                  <a:lnTo>
                    <a:pt x="8" y="16"/>
                  </a:lnTo>
                  <a:lnTo>
                    <a:pt x="0" y="30"/>
                  </a:lnTo>
                  <a:lnTo>
                    <a:pt x="2" y="30"/>
                  </a:lnTo>
                  <a:lnTo>
                    <a:pt x="2" y="28"/>
                  </a:lnTo>
                  <a:lnTo>
                    <a:pt x="4" y="28"/>
                  </a:lnTo>
                  <a:lnTo>
                    <a:pt x="6" y="28"/>
                  </a:lnTo>
                  <a:lnTo>
                    <a:pt x="6" y="28"/>
                  </a:lnTo>
                  <a:lnTo>
                    <a:pt x="8" y="30"/>
                  </a:lnTo>
                  <a:lnTo>
                    <a:pt x="8" y="34"/>
                  </a:lnTo>
                  <a:lnTo>
                    <a:pt x="6" y="40"/>
                  </a:lnTo>
                  <a:lnTo>
                    <a:pt x="8" y="40"/>
                  </a:lnTo>
                  <a:lnTo>
                    <a:pt x="12" y="40"/>
                  </a:lnTo>
                  <a:lnTo>
                    <a:pt x="16" y="40"/>
                  </a:lnTo>
                  <a:lnTo>
                    <a:pt x="20" y="42"/>
                  </a:lnTo>
                  <a:lnTo>
                    <a:pt x="22" y="42"/>
                  </a:lnTo>
                  <a:lnTo>
                    <a:pt x="34" y="34"/>
                  </a:lnTo>
                  <a:lnTo>
                    <a:pt x="30" y="30"/>
                  </a:lnTo>
                  <a:lnTo>
                    <a:pt x="36" y="28"/>
                  </a:lnTo>
                  <a:lnTo>
                    <a:pt x="36" y="28"/>
                  </a:lnTo>
                  <a:lnTo>
                    <a:pt x="36" y="30"/>
                  </a:lnTo>
                  <a:lnTo>
                    <a:pt x="36" y="32"/>
                  </a:lnTo>
                  <a:lnTo>
                    <a:pt x="36" y="32"/>
                  </a:lnTo>
                  <a:lnTo>
                    <a:pt x="38" y="34"/>
                  </a:lnTo>
                  <a:lnTo>
                    <a:pt x="40" y="32"/>
                  </a:lnTo>
                  <a:lnTo>
                    <a:pt x="42" y="32"/>
                  </a:lnTo>
                  <a:lnTo>
                    <a:pt x="44" y="32"/>
                  </a:lnTo>
                  <a:lnTo>
                    <a:pt x="46" y="30"/>
                  </a:lnTo>
                  <a:lnTo>
                    <a:pt x="48" y="28"/>
                  </a:lnTo>
                  <a:lnTo>
                    <a:pt x="52" y="24"/>
                  </a:lnTo>
                  <a:lnTo>
                    <a:pt x="50" y="26"/>
                  </a:lnTo>
                  <a:lnTo>
                    <a:pt x="50" y="26"/>
                  </a:lnTo>
                  <a:lnTo>
                    <a:pt x="50" y="28"/>
                  </a:lnTo>
                  <a:lnTo>
                    <a:pt x="52" y="30"/>
                  </a:lnTo>
                  <a:lnTo>
                    <a:pt x="52" y="30"/>
                  </a:lnTo>
                  <a:lnTo>
                    <a:pt x="54" y="30"/>
                  </a:lnTo>
                  <a:lnTo>
                    <a:pt x="54" y="26"/>
                  </a:lnTo>
                  <a:lnTo>
                    <a:pt x="54" y="26"/>
                  </a:lnTo>
                  <a:lnTo>
                    <a:pt x="54" y="24"/>
                  </a:lnTo>
                  <a:lnTo>
                    <a:pt x="52" y="24"/>
                  </a:lnTo>
                  <a:lnTo>
                    <a:pt x="54" y="22"/>
                  </a:lnTo>
                  <a:lnTo>
                    <a:pt x="54" y="22"/>
                  </a:lnTo>
                  <a:lnTo>
                    <a:pt x="54" y="20"/>
                  </a:lnTo>
                  <a:lnTo>
                    <a:pt x="54" y="20"/>
                  </a:lnTo>
                  <a:lnTo>
                    <a:pt x="54" y="18"/>
                  </a:lnTo>
                  <a:lnTo>
                    <a:pt x="52" y="18"/>
                  </a:lnTo>
                  <a:lnTo>
                    <a:pt x="50" y="18"/>
                  </a:lnTo>
                  <a:lnTo>
                    <a:pt x="50" y="18"/>
                  </a:lnTo>
                  <a:lnTo>
                    <a:pt x="50" y="18"/>
                  </a:lnTo>
                  <a:lnTo>
                    <a:pt x="50" y="18"/>
                  </a:lnTo>
                  <a:lnTo>
                    <a:pt x="52" y="14"/>
                  </a:lnTo>
                  <a:lnTo>
                    <a:pt x="44" y="0"/>
                  </a:lnTo>
                  <a:lnTo>
                    <a:pt x="38" y="4"/>
                  </a:lnTo>
                  <a:lnTo>
                    <a:pt x="30" y="6"/>
                  </a:lnTo>
                </a:path>
              </a:pathLst>
            </a:custGeom>
            <a:grpFill/>
            <a:ln w="3175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8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7" name="Freeform 227"/>
            <p:cNvSpPr/>
            <p:nvPr/>
          </p:nvSpPr>
          <p:spPr bwMode="gray">
            <a:xfrm>
              <a:off x="801" y="2340"/>
              <a:ext cx="158" cy="182"/>
            </a:xfrm>
            <a:custGeom>
              <a:avLst/>
              <a:gdLst>
                <a:gd name="T0" fmla="*/ 138 w 158"/>
                <a:gd name="T1" fmla="*/ 120 h 182"/>
                <a:gd name="T2" fmla="*/ 140 w 158"/>
                <a:gd name="T3" fmla="*/ 130 h 182"/>
                <a:gd name="T4" fmla="*/ 150 w 158"/>
                <a:gd name="T5" fmla="*/ 144 h 182"/>
                <a:gd name="T6" fmla="*/ 138 w 158"/>
                <a:gd name="T7" fmla="*/ 156 h 182"/>
                <a:gd name="T8" fmla="*/ 122 w 158"/>
                <a:gd name="T9" fmla="*/ 156 h 182"/>
                <a:gd name="T10" fmla="*/ 102 w 158"/>
                <a:gd name="T11" fmla="*/ 158 h 182"/>
                <a:gd name="T12" fmla="*/ 100 w 158"/>
                <a:gd name="T13" fmla="*/ 170 h 182"/>
                <a:gd name="T14" fmla="*/ 90 w 158"/>
                <a:gd name="T15" fmla="*/ 180 h 182"/>
                <a:gd name="T16" fmla="*/ 64 w 158"/>
                <a:gd name="T17" fmla="*/ 164 h 182"/>
                <a:gd name="T18" fmla="*/ 58 w 158"/>
                <a:gd name="T19" fmla="*/ 160 h 182"/>
                <a:gd name="T20" fmla="*/ 52 w 158"/>
                <a:gd name="T21" fmla="*/ 158 h 182"/>
                <a:gd name="T22" fmla="*/ 44 w 158"/>
                <a:gd name="T23" fmla="*/ 152 h 182"/>
                <a:gd name="T24" fmla="*/ 40 w 158"/>
                <a:gd name="T25" fmla="*/ 148 h 182"/>
                <a:gd name="T26" fmla="*/ 36 w 158"/>
                <a:gd name="T27" fmla="*/ 144 h 182"/>
                <a:gd name="T28" fmla="*/ 40 w 158"/>
                <a:gd name="T29" fmla="*/ 94 h 182"/>
                <a:gd name="T30" fmla="*/ 38 w 158"/>
                <a:gd name="T31" fmla="*/ 86 h 182"/>
                <a:gd name="T32" fmla="*/ 32 w 158"/>
                <a:gd name="T33" fmla="*/ 78 h 182"/>
                <a:gd name="T34" fmla="*/ 2 w 158"/>
                <a:gd name="T35" fmla="*/ 60 h 182"/>
                <a:gd name="T36" fmla="*/ 0 w 158"/>
                <a:gd name="T37" fmla="*/ 56 h 182"/>
                <a:gd name="T38" fmla="*/ 4 w 158"/>
                <a:gd name="T39" fmla="*/ 48 h 182"/>
                <a:gd name="T40" fmla="*/ 22 w 158"/>
                <a:gd name="T41" fmla="*/ 36 h 182"/>
                <a:gd name="T42" fmla="*/ 30 w 158"/>
                <a:gd name="T43" fmla="*/ 36 h 182"/>
                <a:gd name="T44" fmla="*/ 44 w 158"/>
                <a:gd name="T45" fmla="*/ 32 h 182"/>
                <a:gd name="T46" fmla="*/ 54 w 158"/>
                <a:gd name="T47" fmla="*/ 28 h 182"/>
                <a:gd name="T48" fmla="*/ 70 w 158"/>
                <a:gd name="T49" fmla="*/ 16 h 182"/>
                <a:gd name="T50" fmla="*/ 80 w 158"/>
                <a:gd name="T51" fmla="*/ 12 h 182"/>
                <a:gd name="T52" fmla="*/ 92 w 158"/>
                <a:gd name="T53" fmla="*/ 4 h 182"/>
                <a:gd name="T54" fmla="*/ 98 w 158"/>
                <a:gd name="T55" fmla="*/ 4 h 182"/>
                <a:gd name="T56" fmla="*/ 106 w 158"/>
                <a:gd name="T57" fmla="*/ 14 h 182"/>
                <a:gd name="T58" fmla="*/ 110 w 158"/>
                <a:gd name="T59" fmla="*/ 18 h 182"/>
                <a:gd name="T60" fmla="*/ 110 w 158"/>
                <a:gd name="T61" fmla="*/ 26 h 182"/>
                <a:gd name="T62" fmla="*/ 118 w 158"/>
                <a:gd name="T63" fmla="*/ 32 h 182"/>
                <a:gd name="T64" fmla="*/ 122 w 158"/>
                <a:gd name="T65" fmla="*/ 40 h 182"/>
                <a:gd name="T66" fmla="*/ 126 w 158"/>
                <a:gd name="T67" fmla="*/ 46 h 182"/>
                <a:gd name="T68" fmla="*/ 134 w 158"/>
                <a:gd name="T69" fmla="*/ 52 h 182"/>
                <a:gd name="T70" fmla="*/ 142 w 158"/>
                <a:gd name="T71" fmla="*/ 56 h 182"/>
                <a:gd name="T72" fmla="*/ 156 w 158"/>
                <a:gd name="T73" fmla="*/ 62 h 182"/>
                <a:gd name="T74" fmla="*/ 158 w 158"/>
                <a:gd name="T75" fmla="*/ 64 h 182"/>
                <a:gd name="T76" fmla="*/ 154 w 158"/>
                <a:gd name="T77" fmla="*/ 78 h 182"/>
                <a:gd name="T78" fmla="*/ 140 w 158"/>
                <a:gd name="T79" fmla="*/ 100 h 182"/>
                <a:gd name="T80" fmla="*/ 134 w 158"/>
                <a:gd name="T81" fmla="*/ 112 h 182"/>
                <a:gd name="T82" fmla="*/ 138 w 158"/>
                <a:gd name="T83" fmla="*/ 110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58" h="182">
                  <a:moveTo>
                    <a:pt x="140" y="116"/>
                  </a:moveTo>
                  <a:lnTo>
                    <a:pt x="138" y="118"/>
                  </a:lnTo>
                  <a:lnTo>
                    <a:pt x="138" y="120"/>
                  </a:lnTo>
                  <a:lnTo>
                    <a:pt x="138" y="124"/>
                  </a:lnTo>
                  <a:lnTo>
                    <a:pt x="138" y="130"/>
                  </a:lnTo>
                  <a:lnTo>
                    <a:pt x="140" y="130"/>
                  </a:lnTo>
                  <a:lnTo>
                    <a:pt x="140" y="134"/>
                  </a:lnTo>
                  <a:lnTo>
                    <a:pt x="142" y="136"/>
                  </a:lnTo>
                  <a:lnTo>
                    <a:pt x="150" y="144"/>
                  </a:lnTo>
                  <a:lnTo>
                    <a:pt x="150" y="150"/>
                  </a:lnTo>
                  <a:lnTo>
                    <a:pt x="140" y="156"/>
                  </a:lnTo>
                  <a:lnTo>
                    <a:pt x="138" y="156"/>
                  </a:lnTo>
                  <a:lnTo>
                    <a:pt x="134" y="156"/>
                  </a:lnTo>
                  <a:lnTo>
                    <a:pt x="128" y="156"/>
                  </a:lnTo>
                  <a:lnTo>
                    <a:pt x="122" y="156"/>
                  </a:lnTo>
                  <a:lnTo>
                    <a:pt x="114" y="154"/>
                  </a:lnTo>
                  <a:lnTo>
                    <a:pt x="110" y="154"/>
                  </a:lnTo>
                  <a:lnTo>
                    <a:pt x="102" y="158"/>
                  </a:lnTo>
                  <a:lnTo>
                    <a:pt x="100" y="166"/>
                  </a:lnTo>
                  <a:lnTo>
                    <a:pt x="100" y="168"/>
                  </a:lnTo>
                  <a:lnTo>
                    <a:pt x="100" y="170"/>
                  </a:lnTo>
                  <a:lnTo>
                    <a:pt x="102" y="174"/>
                  </a:lnTo>
                  <a:lnTo>
                    <a:pt x="96" y="182"/>
                  </a:lnTo>
                  <a:lnTo>
                    <a:pt x="90" y="180"/>
                  </a:lnTo>
                  <a:lnTo>
                    <a:pt x="72" y="174"/>
                  </a:lnTo>
                  <a:lnTo>
                    <a:pt x="72" y="174"/>
                  </a:lnTo>
                  <a:lnTo>
                    <a:pt x="64" y="164"/>
                  </a:lnTo>
                  <a:lnTo>
                    <a:pt x="64" y="166"/>
                  </a:lnTo>
                  <a:lnTo>
                    <a:pt x="60" y="162"/>
                  </a:lnTo>
                  <a:lnTo>
                    <a:pt x="58" y="160"/>
                  </a:lnTo>
                  <a:lnTo>
                    <a:pt x="54" y="158"/>
                  </a:lnTo>
                  <a:lnTo>
                    <a:pt x="52" y="158"/>
                  </a:lnTo>
                  <a:lnTo>
                    <a:pt x="52" y="158"/>
                  </a:lnTo>
                  <a:lnTo>
                    <a:pt x="50" y="156"/>
                  </a:lnTo>
                  <a:lnTo>
                    <a:pt x="46" y="154"/>
                  </a:lnTo>
                  <a:lnTo>
                    <a:pt x="44" y="152"/>
                  </a:lnTo>
                  <a:lnTo>
                    <a:pt x="42" y="150"/>
                  </a:lnTo>
                  <a:lnTo>
                    <a:pt x="40" y="150"/>
                  </a:lnTo>
                  <a:lnTo>
                    <a:pt x="40" y="148"/>
                  </a:lnTo>
                  <a:lnTo>
                    <a:pt x="40" y="146"/>
                  </a:lnTo>
                  <a:lnTo>
                    <a:pt x="38" y="144"/>
                  </a:lnTo>
                  <a:lnTo>
                    <a:pt x="36" y="144"/>
                  </a:lnTo>
                  <a:lnTo>
                    <a:pt x="36" y="144"/>
                  </a:lnTo>
                  <a:lnTo>
                    <a:pt x="40" y="140"/>
                  </a:lnTo>
                  <a:lnTo>
                    <a:pt x="40" y="94"/>
                  </a:lnTo>
                  <a:lnTo>
                    <a:pt x="40" y="92"/>
                  </a:lnTo>
                  <a:lnTo>
                    <a:pt x="38" y="90"/>
                  </a:lnTo>
                  <a:lnTo>
                    <a:pt x="38" y="86"/>
                  </a:lnTo>
                  <a:lnTo>
                    <a:pt x="36" y="82"/>
                  </a:lnTo>
                  <a:lnTo>
                    <a:pt x="34" y="80"/>
                  </a:lnTo>
                  <a:lnTo>
                    <a:pt x="32" y="78"/>
                  </a:lnTo>
                  <a:lnTo>
                    <a:pt x="22" y="72"/>
                  </a:lnTo>
                  <a:lnTo>
                    <a:pt x="22" y="68"/>
                  </a:lnTo>
                  <a:lnTo>
                    <a:pt x="2" y="60"/>
                  </a:lnTo>
                  <a:lnTo>
                    <a:pt x="2" y="58"/>
                  </a:lnTo>
                  <a:lnTo>
                    <a:pt x="2" y="58"/>
                  </a:lnTo>
                  <a:lnTo>
                    <a:pt x="0" y="56"/>
                  </a:lnTo>
                  <a:lnTo>
                    <a:pt x="0" y="54"/>
                  </a:lnTo>
                  <a:lnTo>
                    <a:pt x="2" y="50"/>
                  </a:lnTo>
                  <a:lnTo>
                    <a:pt x="4" y="48"/>
                  </a:lnTo>
                  <a:lnTo>
                    <a:pt x="14" y="50"/>
                  </a:lnTo>
                  <a:lnTo>
                    <a:pt x="14" y="38"/>
                  </a:lnTo>
                  <a:lnTo>
                    <a:pt x="22" y="36"/>
                  </a:lnTo>
                  <a:lnTo>
                    <a:pt x="22" y="36"/>
                  </a:lnTo>
                  <a:lnTo>
                    <a:pt x="26" y="36"/>
                  </a:lnTo>
                  <a:lnTo>
                    <a:pt x="30" y="36"/>
                  </a:lnTo>
                  <a:lnTo>
                    <a:pt x="36" y="34"/>
                  </a:lnTo>
                  <a:lnTo>
                    <a:pt x="44" y="32"/>
                  </a:lnTo>
                  <a:lnTo>
                    <a:pt x="44" y="32"/>
                  </a:lnTo>
                  <a:lnTo>
                    <a:pt x="46" y="30"/>
                  </a:lnTo>
                  <a:lnTo>
                    <a:pt x="50" y="28"/>
                  </a:lnTo>
                  <a:lnTo>
                    <a:pt x="54" y="28"/>
                  </a:lnTo>
                  <a:lnTo>
                    <a:pt x="58" y="26"/>
                  </a:lnTo>
                  <a:lnTo>
                    <a:pt x="64" y="28"/>
                  </a:lnTo>
                  <a:lnTo>
                    <a:pt x="70" y="16"/>
                  </a:lnTo>
                  <a:lnTo>
                    <a:pt x="78" y="14"/>
                  </a:lnTo>
                  <a:lnTo>
                    <a:pt x="78" y="12"/>
                  </a:lnTo>
                  <a:lnTo>
                    <a:pt x="80" y="12"/>
                  </a:lnTo>
                  <a:lnTo>
                    <a:pt x="84" y="8"/>
                  </a:lnTo>
                  <a:lnTo>
                    <a:pt x="88" y="6"/>
                  </a:lnTo>
                  <a:lnTo>
                    <a:pt x="92" y="4"/>
                  </a:lnTo>
                  <a:lnTo>
                    <a:pt x="94" y="0"/>
                  </a:lnTo>
                  <a:lnTo>
                    <a:pt x="96" y="2"/>
                  </a:lnTo>
                  <a:lnTo>
                    <a:pt x="98" y="4"/>
                  </a:lnTo>
                  <a:lnTo>
                    <a:pt x="100" y="8"/>
                  </a:lnTo>
                  <a:lnTo>
                    <a:pt x="104" y="10"/>
                  </a:lnTo>
                  <a:lnTo>
                    <a:pt x="106" y="14"/>
                  </a:lnTo>
                  <a:lnTo>
                    <a:pt x="108" y="16"/>
                  </a:lnTo>
                  <a:lnTo>
                    <a:pt x="110" y="16"/>
                  </a:lnTo>
                  <a:lnTo>
                    <a:pt x="110" y="18"/>
                  </a:lnTo>
                  <a:lnTo>
                    <a:pt x="108" y="20"/>
                  </a:lnTo>
                  <a:lnTo>
                    <a:pt x="108" y="24"/>
                  </a:lnTo>
                  <a:lnTo>
                    <a:pt x="110" y="26"/>
                  </a:lnTo>
                  <a:lnTo>
                    <a:pt x="110" y="30"/>
                  </a:lnTo>
                  <a:lnTo>
                    <a:pt x="114" y="32"/>
                  </a:lnTo>
                  <a:lnTo>
                    <a:pt x="118" y="32"/>
                  </a:lnTo>
                  <a:lnTo>
                    <a:pt x="120" y="34"/>
                  </a:lnTo>
                  <a:lnTo>
                    <a:pt x="122" y="38"/>
                  </a:lnTo>
                  <a:lnTo>
                    <a:pt x="122" y="40"/>
                  </a:lnTo>
                  <a:lnTo>
                    <a:pt x="124" y="44"/>
                  </a:lnTo>
                  <a:lnTo>
                    <a:pt x="124" y="44"/>
                  </a:lnTo>
                  <a:lnTo>
                    <a:pt x="126" y="46"/>
                  </a:lnTo>
                  <a:lnTo>
                    <a:pt x="128" y="50"/>
                  </a:lnTo>
                  <a:lnTo>
                    <a:pt x="132" y="52"/>
                  </a:lnTo>
                  <a:lnTo>
                    <a:pt x="134" y="52"/>
                  </a:lnTo>
                  <a:lnTo>
                    <a:pt x="136" y="54"/>
                  </a:lnTo>
                  <a:lnTo>
                    <a:pt x="138" y="54"/>
                  </a:lnTo>
                  <a:lnTo>
                    <a:pt x="142" y="56"/>
                  </a:lnTo>
                  <a:lnTo>
                    <a:pt x="146" y="58"/>
                  </a:lnTo>
                  <a:lnTo>
                    <a:pt x="152" y="60"/>
                  </a:lnTo>
                  <a:lnTo>
                    <a:pt x="156" y="62"/>
                  </a:lnTo>
                  <a:lnTo>
                    <a:pt x="158" y="62"/>
                  </a:lnTo>
                  <a:lnTo>
                    <a:pt x="158" y="62"/>
                  </a:lnTo>
                  <a:lnTo>
                    <a:pt x="158" y="64"/>
                  </a:lnTo>
                  <a:lnTo>
                    <a:pt x="156" y="68"/>
                  </a:lnTo>
                  <a:lnTo>
                    <a:pt x="156" y="72"/>
                  </a:lnTo>
                  <a:lnTo>
                    <a:pt x="154" y="78"/>
                  </a:lnTo>
                  <a:lnTo>
                    <a:pt x="152" y="90"/>
                  </a:lnTo>
                  <a:lnTo>
                    <a:pt x="152" y="90"/>
                  </a:lnTo>
                  <a:lnTo>
                    <a:pt x="140" y="100"/>
                  </a:lnTo>
                  <a:lnTo>
                    <a:pt x="132" y="112"/>
                  </a:lnTo>
                  <a:lnTo>
                    <a:pt x="134" y="112"/>
                  </a:lnTo>
                  <a:lnTo>
                    <a:pt x="134" y="112"/>
                  </a:lnTo>
                  <a:lnTo>
                    <a:pt x="136" y="110"/>
                  </a:lnTo>
                  <a:lnTo>
                    <a:pt x="138" y="110"/>
                  </a:lnTo>
                  <a:lnTo>
                    <a:pt x="138" y="110"/>
                  </a:lnTo>
                  <a:lnTo>
                    <a:pt x="140" y="112"/>
                  </a:lnTo>
                  <a:lnTo>
                    <a:pt x="140" y="116"/>
                  </a:lnTo>
                </a:path>
              </a:pathLst>
            </a:custGeom>
            <a:grpFill/>
            <a:ln w="3175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8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8" name="Freeform 228"/>
            <p:cNvSpPr/>
            <p:nvPr/>
          </p:nvSpPr>
          <p:spPr bwMode="gray">
            <a:xfrm>
              <a:off x="737" y="2506"/>
              <a:ext cx="40" cy="90"/>
            </a:xfrm>
            <a:custGeom>
              <a:avLst/>
              <a:gdLst>
                <a:gd name="T0" fmla="*/ 6 w 40"/>
                <a:gd name="T1" fmla="*/ 0 h 90"/>
                <a:gd name="T2" fmla="*/ 6 w 40"/>
                <a:gd name="T3" fmla="*/ 32 h 90"/>
                <a:gd name="T4" fmla="*/ 4 w 40"/>
                <a:gd name="T5" fmla="*/ 40 h 90"/>
                <a:gd name="T6" fmla="*/ 4 w 40"/>
                <a:gd name="T7" fmla="*/ 46 h 90"/>
                <a:gd name="T8" fmla="*/ 2 w 40"/>
                <a:gd name="T9" fmla="*/ 52 h 90"/>
                <a:gd name="T10" fmla="*/ 0 w 40"/>
                <a:gd name="T11" fmla="*/ 54 h 90"/>
                <a:gd name="T12" fmla="*/ 0 w 40"/>
                <a:gd name="T13" fmla="*/ 56 h 90"/>
                <a:gd name="T14" fmla="*/ 0 w 40"/>
                <a:gd name="T15" fmla="*/ 60 h 90"/>
                <a:gd name="T16" fmla="*/ 0 w 40"/>
                <a:gd name="T17" fmla="*/ 64 h 90"/>
                <a:gd name="T18" fmla="*/ 2 w 40"/>
                <a:gd name="T19" fmla="*/ 66 h 90"/>
                <a:gd name="T20" fmla="*/ 4 w 40"/>
                <a:gd name="T21" fmla="*/ 68 h 90"/>
                <a:gd name="T22" fmla="*/ 4 w 40"/>
                <a:gd name="T23" fmla="*/ 68 h 90"/>
                <a:gd name="T24" fmla="*/ 4 w 40"/>
                <a:gd name="T25" fmla="*/ 84 h 90"/>
                <a:gd name="T26" fmla="*/ 10 w 40"/>
                <a:gd name="T27" fmla="*/ 88 h 90"/>
                <a:gd name="T28" fmla="*/ 12 w 40"/>
                <a:gd name="T29" fmla="*/ 88 h 90"/>
                <a:gd name="T30" fmla="*/ 14 w 40"/>
                <a:gd name="T31" fmla="*/ 86 h 90"/>
                <a:gd name="T32" fmla="*/ 14 w 40"/>
                <a:gd name="T33" fmla="*/ 86 h 90"/>
                <a:gd name="T34" fmla="*/ 16 w 40"/>
                <a:gd name="T35" fmla="*/ 86 h 90"/>
                <a:gd name="T36" fmla="*/ 16 w 40"/>
                <a:gd name="T37" fmla="*/ 88 h 90"/>
                <a:gd name="T38" fmla="*/ 18 w 40"/>
                <a:gd name="T39" fmla="*/ 90 h 90"/>
                <a:gd name="T40" fmla="*/ 18 w 40"/>
                <a:gd name="T41" fmla="*/ 88 h 90"/>
                <a:gd name="T42" fmla="*/ 18 w 40"/>
                <a:gd name="T43" fmla="*/ 86 h 90"/>
                <a:gd name="T44" fmla="*/ 20 w 40"/>
                <a:gd name="T45" fmla="*/ 82 h 90"/>
                <a:gd name="T46" fmla="*/ 22 w 40"/>
                <a:gd name="T47" fmla="*/ 78 h 90"/>
                <a:gd name="T48" fmla="*/ 24 w 40"/>
                <a:gd name="T49" fmla="*/ 74 h 90"/>
                <a:gd name="T50" fmla="*/ 28 w 40"/>
                <a:gd name="T51" fmla="*/ 74 h 90"/>
                <a:gd name="T52" fmla="*/ 32 w 40"/>
                <a:gd name="T53" fmla="*/ 70 h 90"/>
                <a:gd name="T54" fmla="*/ 26 w 40"/>
                <a:gd name="T55" fmla="*/ 64 h 90"/>
                <a:gd name="T56" fmla="*/ 30 w 40"/>
                <a:gd name="T57" fmla="*/ 60 h 90"/>
                <a:gd name="T58" fmla="*/ 32 w 40"/>
                <a:gd name="T59" fmla="*/ 52 h 90"/>
                <a:gd name="T60" fmla="*/ 32 w 40"/>
                <a:gd name="T61" fmla="*/ 42 h 90"/>
                <a:gd name="T62" fmla="*/ 28 w 40"/>
                <a:gd name="T63" fmla="*/ 32 h 90"/>
                <a:gd name="T64" fmla="*/ 32 w 40"/>
                <a:gd name="T65" fmla="*/ 22 h 90"/>
                <a:gd name="T66" fmla="*/ 34 w 40"/>
                <a:gd name="T67" fmla="*/ 14 h 90"/>
                <a:gd name="T68" fmla="*/ 34 w 40"/>
                <a:gd name="T69" fmla="*/ 14 h 90"/>
                <a:gd name="T70" fmla="*/ 36 w 40"/>
                <a:gd name="T71" fmla="*/ 12 h 90"/>
                <a:gd name="T72" fmla="*/ 38 w 40"/>
                <a:gd name="T73" fmla="*/ 10 h 90"/>
                <a:gd name="T74" fmla="*/ 40 w 40"/>
                <a:gd name="T75" fmla="*/ 8 h 90"/>
                <a:gd name="T76" fmla="*/ 40 w 40"/>
                <a:gd name="T77" fmla="*/ 6 h 90"/>
                <a:gd name="T78" fmla="*/ 40 w 40"/>
                <a:gd name="T79" fmla="*/ 4 h 90"/>
                <a:gd name="T80" fmla="*/ 34 w 40"/>
                <a:gd name="T81" fmla="*/ 2 h 90"/>
                <a:gd name="T82" fmla="*/ 30 w 40"/>
                <a:gd name="T83" fmla="*/ 0 h 90"/>
                <a:gd name="T84" fmla="*/ 28 w 40"/>
                <a:gd name="T85" fmla="*/ 0 h 90"/>
                <a:gd name="T86" fmla="*/ 12 w 40"/>
                <a:gd name="T87" fmla="*/ 2 h 90"/>
                <a:gd name="T88" fmla="*/ 6 w 40"/>
                <a:gd name="T89" fmla="*/ 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40" h="90">
                  <a:moveTo>
                    <a:pt x="6" y="0"/>
                  </a:moveTo>
                  <a:lnTo>
                    <a:pt x="6" y="32"/>
                  </a:lnTo>
                  <a:lnTo>
                    <a:pt x="4" y="40"/>
                  </a:lnTo>
                  <a:lnTo>
                    <a:pt x="4" y="46"/>
                  </a:lnTo>
                  <a:lnTo>
                    <a:pt x="2" y="52"/>
                  </a:lnTo>
                  <a:lnTo>
                    <a:pt x="0" y="54"/>
                  </a:lnTo>
                  <a:lnTo>
                    <a:pt x="0" y="56"/>
                  </a:lnTo>
                  <a:lnTo>
                    <a:pt x="0" y="60"/>
                  </a:lnTo>
                  <a:lnTo>
                    <a:pt x="0" y="64"/>
                  </a:lnTo>
                  <a:lnTo>
                    <a:pt x="2" y="66"/>
                  </a:lnTo>
                  <a:lnTo>
                    <a:pt x="4" y="68"/>
                  </a:lnTo>
                  <a:lnTo>
                    <a:pt x="4" y="68"/>
                  </a:lnTo>
                  <a:lnTo>
                    <a:pt x="4" y="84"/>
                  </a:lnTo>
                  <a:lnTo>
                    <a:pt x="10" y="88"/>
                  </a:lnTo>
                  <a:lnTo>
                    <a:pt x="12" y="88"/>
                  </a:lnTo>
                  <a:lnTo>
                    <a:pt x="14" y="86"/>
                  </a:lnTo>
                  <a:lnTo>
                    <a:pt x="14" y="86"/>
                  </a:lnTo>
                  <a:lnTo>
                    <a:pt x="16" y="86"/>
                  </a:lnTo>
                  <a:lnTo>
                    <a:pt x="16" y="88"/>
                  </a:lnTo>
                  <a:lnTo>
                    <a:pt x="18" y="90"/>
                  </a:lnTo>
                  <a:lnTo>
                    <a:pt x="18" y="88"/>
                  </a:lnTo>
                  <a:lnTo>
                    <a:pt x="18" y="86"/>
                  </a:lnTo>
                  <a:lnTo>
                    <a:pt x="20" y="82"/>
                  </a:lnTo>
                  <a:lnTo>
                    <a:pt x="22" y="78"/>
                  </a:lnTo>
                  <a:lnTo>
                    <a:pt x="24" y="74"/>
                  </a:lnTo>
                  <a:lnTo>
                    <a:pt x="28" y="74"/>
                  </a:lnTo>
                  <a:lnTo>
                    <a:pt x="32" y="70"/>
                  </a:lnTo>
                  <a:lnTo>
                    <a:pt x="26" y="64"/>
                  </a:lnTo>
                  <a:lnTo>
                    <a:pt x="30" y="60"/>
                  </a:lnTo>
                  <a:lnTo>
                    <a:pt x="32" y="52"/>
                  </a:lnTo>
                  <a:lnTo>
                    <a:pt x="32" y="42"/>
                  </a:lnTo>
                  <a:lnTo>
                    <a:pt x="28" y="32"/>
                  </a:lnTo>
                  <a:lnTo>
                    <a:pt x="32" y="22"/>
                  </a:lnTo>
                  <a:lnTo>
                    <a:pt x="34" y="14"/>
                  </a:lnTo>
                  <a:lnTo>
                    <a:pt x="34" y="14"/>
                  </a:lnTo>
                  <a:lnTo>
                    <a:pt x="36" y="12"/>
                  </a:lnTo>
                  <a:lnTo>
                    <a:pt x="38" y="10"/>
                  </a:lnTo>
                  <a:lnTo>
                    <a:pt x="40" y="8"/>
                  </a:lnTo>
                  <a:lnTo>
                    <a:pt x="40" y="6"/>
                  </a:lnTo>
                  <a:lnTo>
                    <a:pt x="40" y="4"/>
                  </a:lnTo>
                  <a:lnTo>
                    <a:pt x="34" y="2"/>
                  </a:lnTo>
                  <a:lnTo>
                    <a:pt x="30" y="0"/>
                  </a:lnTo>
                  <a:lnTo>
                    <a:pt x="28" y="0"/>
                  </a:lnTo>
                  <a:lnTo>
                    <a:pt x="12" y="2"/>
                  </a:lnTo>
                  <a:lnTo>
                    <a:pt x="6" y="0"/>
                  </a:lnTo>
                </a:path>
              </a:pathLst>
            </a:custGeom>
            <a:grpFill/>
            <a:ln w="3175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8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9" name="Freeform 229"/>
            <p:cNvSpPr/>
            <p:nvPr/>
          </p:nvSpPr>
          <p:spPr bwMode="gray">
            <a:xfrm>
              <a:off x="927" y="2252"/>
              <a:ext cx="104" cy="178"/>
            </a:xfrm>
            <a:custGeom>
              <a:avLst/>
              <a:gdLst>
                <a:gd name="T0" fmla="*/ 28 w 104"/>
                <a:gd name="T1" fmla="*/ 148 h 178"/>
                <a:gd name="T2" fmla="*/ 16 w 104"/>
                <a:gd name="T3" fmla="*/ 144 h 178"/>
                <a:gd name="T4" fmla="*/ 6 w 104"/>
                <a:gd name="T5" fmla="*/ 116 h 178"/>
                <a:gd name="T6" fmla="*/ 6 w 104"/>
                <a:gd name="T7" fmla="*/ 112 h 178"/>
                <a:gd name="T8" fmla="*/ 2 w 104"/>
                <a:gd name="T9" fmla="*/ 106 h 178"/>
                <a:gd name="T10" fmla="*/ 10 w 104"/>
                <a:gd name="T11" fmla="*/ 88 h 178"/>
                <a:gd name="T12" fmla="*/ 6 w 104"/>
                <a:gd name="T13" fmla="*/ 86 h 178"/>
                <a:gd name="T14" fmla="*/ 12 w 104"/>
                <a:gd name="T15" fmla="*/ 76 h 178"/>
                <a:gd name="T16" fmla="*/ 18 w 104"/>
                <a:gd name="T17" fmla="*/ 74 h 178"/>
                <a:gd name="T18" fmla="*/ 18 w 104"/>
                <a:gd name="T19" fmla="*/ 66 h 178"/>
                <a:gd name="T20" fmla="*/ 16 w 104"/>
                <a:gd name="T21" fmla="*/ 60 h 178"/>
                <a:gd name="T22" fmla="*/ 18 w 104"/>
                <a:gd name="T23" fmla="*/ 58 h 178"/>
                <a:gd name="T24" fmla="*/ 20 w 104"/>
                <a:gd name="T25" fmla="*/ 54 h 178"/>
                <a:gd name="T26" fmla="*/ 20 w 104"/>
                <a:gd name="T27" fmla="*/ 44 h 178"/>
                <a:gd name="T28" fmla="*/ 30 w 104"/>
                <a:gd name="T29" fmla="*/ 32 h 178"/>
                <a:gd name="T30" fmla="*/ 44 w 104"/>
                <a:gd name="T31" fmla="*/ 26 h 178"/>
                <a:gd name="T32" fmla="*/ 62 w 104"/>
                <a:gd name="T33" fmla="*/ 6 h 178"/>
                <a:gd name="T34" fmla="*/ 76 w 104"/>
                <a:gd name="T35" fmla="*/ 20 h 178"/>
                <a:gd name="T36" fmla="*/ 72 w 104"/>
                <a:gd name="T37" fmla="*/ 24 h 178"/>
                <a:gd name="T38" fmla="*/ 72 w 104"/>
                <a:gd name="T39" fmla="*/ 30 h 178"/>
                <a:gd name="T40" fmla="*/ 72 w 104"/>
                <a:gd name="T41" fmla="*/ 40 h 178"/>
                <a:gd name="T42" fmla="*/ 78 w 104"/>
                <a:gd name="T43" fmla="*/ 40 h 178"/>
                <a:gd name="T44" fmla="*/ 82 w 104"/>
                <a:gd name="T45" fmla="*/ 42 h 178"/>
                <a:gd name="T46" fmla="*/ 74 w 104"/>
                <a:gd name="T47" fmla="*/ 42 h 178"/>
                <a:gd name="T48" fmla="*/ 78 w 104"/>
                <a:gd name="T49" fmla="*/ 50 h 178"/>
                <a:gd name="T50" fmla="*/ 76 w 104"/>
                <a:gd name="T51" fmla="*/ 56 h 178"/>
                <a:gd name="T52" fmla="*/ 72 w 104"/>
                <a:gd name="T53" fmla="*/ 60 h 178"/>
                <a:gd name="T54" fmla="*/ 72 w 104"/>
                <a:gd name="T55" fmla="*/ 66 h 178"/>
                <a:gd name="T56" fmla="*/ 72 w 104"/>
                <a:gd name="T57" fmla="*/ 70 h 178"/>
                <a:gd name="T58" fmla="*/ 66 w 104"/>
                <a:gd name="T59" fmla="*/ 78 h 178"/>
                <a:gd name="T60" fmla="*/ 64 w 104"/>
                <a:gd name="T61" fmla="*/ 88 h 178"/>
                <a:gd name="T62" fmla="*/ 64 w 104"/>
                <a:gd name="T63" fmla="*/ 94 h 178"/>
                <a:gd name="T64" fmla="*/ 80 w 104"/>
                <a:gd name="T65" fmla="*/ 94 h 178"/>
                <a:gd name="T66" fmla="*/ 96 w 104"/>
                <a:gd name="T67" fmla="*/ 110 h 178"/>
                <a:gd name="T68" fmla="*/ 102 w 104"/>
                <a:gd name="T69" fmla="*/ 132 h 178"/>
                <a:gd name="T70" fmla="*/ 96 w 104"/>
                <a:gd name="T71" fmla="*/ 138 h 178"/>
                <a:gd name="T72" fmla="*/ 78 w 104"/>
                <a:gd name="T73" fmla="*/ 158 h 178"/>
                <a:gd name="T74" fmla="*/ 80 w 104"/>
                <a:gd name="T75" fmla="*/ 160 h 178"/>
                <a:gd name="T76" fmla="*/ 78 w 104"/>
                <a:gd name="T77" fmla="*/ 164 h 178"/>
                <a:gd name="T78" fmla="*/ 58 w 104"/>
                <a:gd name="T79" fmla="*/ 170 h 178"/>
                <a:gd name="T80" fmla="*/ 26 w 104"/>
                <a:gd name="T81" fmla="*/ 178 h 178"/>
                <a:gd name="T82" fmla="*/ 28 w 104"/>
                <a:gd name="T83" fmla="*/ 168 h 178"/>
                <a:gd name="T84" fmla="*/ 32 w 104"/>
                <a:gd name="T85" fmla="*/ 150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04" h="178">
                  <a:moveTo>
                    <a:pt x="32" y="150"/>
                  </a:moveTo>
                  <a:lnTo>
                    <a:pt x="30" y="150"/>
                  </a:lnTo>
                  <a:lnTo>
                    <a:pt x="28" y="148"/>
                  </a:lnTo>
                  <a:lnTo>
                    <a:pt x="24" y="148"/>
                  </a:lnTo>
                  <a:lnTo>
                    <a:pt x="20" y="146"/>
                  </a:lnTo>
                  <a:lnTo>
                    <a:pt x="16" y="144"/>
                  </a:lnTo>
                  <a:lnTo>
                    <a:pt x="12" y="144"/>
                  </a:lnTo>
                  <a:lnTo>
                    <a:pt x="12" y="142"/>
                  </a:lnTo>
                  <a:lnTo>
                    <a:pt x="6" y="116"/>
                  </a:lnTo>
                  <a:lnTo>
                    <a:pt x="6" y="116"/>
                  </a:lnTo>
                  <a:lnTo>
                    <a:pt x="8" y="114"/>
                  </a:lnTo>
                  <a:lnTo>
                    <a:pt x="6" y="112"/>
                  </a:lnTo>
                  <a:lnTo>
                    <a:pt x="6" y="112"/>
                  </a:lnTo>
                  <a:lnTo>
                    <a:pt x="4" y="108"/>
                  </a:lnTo>
                  <a:lnTo>
                    <a:pt x="2" y="106"/>
                  </a:lnTo>
                  <a:lnTo>
                    <a:pt x="0" y="102"/>
                  </a:lnTo>
                  <a:lnTo>
                    <a:pt x="0" y="98"/>
                  </a:lnTo>
                  <a:lnTo>
                    <a:pt x="10" y="88"/>
                  </a:lnTo>
                  <a:lnTo>
                    <a:pt x="8" y="88"/>
                  </a:lnTo>
                  <a:lnTo>
                    <a:pt x="8" y="86"/>
                  </a:lnTo>
                  <a:lnTo>
                    <a:pt x="6" y="86"/>
                  </a:lnTo>
                  <a:lnTo>
                    <a:pt x="6" y="84"/>
                  </a:lnTo>
                  <a:lnTo>
                    <a:pt x="12" y="76"/>
                  </a:lnTo>
                  <a:lnTo>
                    <a:pt x="12" y="76"/>
                  </a:lnTo>
                  <a:lnTo>
                    <a:pt x="16" y="76"/>
                  </a:lnTo>
                  <a:lnTo>
                    <a:pt x="18" y="76"/>
                  </a:lnTo>
                  <a:lnTo>
                    <a:pt x="18" y="74"/>
                  </a:lnTo>
                  <a:lnTo>
                    <a:pt x="18" y="74"/>
                  </a:lnTo>
                  <a:lnTo>
                    <a:pt x="18" y="70"/>
                  </a:lnTo>
                  <a:lnTo>
                    <a:pt x="18" y="66"/>
                  </a:lnTo>
                  <a:lnTo>
                    <a:pt x="18" y="62"/>
                  </a:lnTo>
                  <a:lnTo>
                    <a:pt x="16" y="62"/>
                  </a:lnTo>
                  <a:lnTo>
                    <a:pt x="16" y="60"/>
                  </a:lnTo>
                  <a:lnTo>
                    <a:pt x="16" y="60"/>
                  </a:lnTo>
                  <a:lnTo>
                    <a:pt x="16" y="58"/>
                  </a:lnTo>
                  <a:lnTo>
                    <a:pt x="18" y="58"/>
                  </a:lnTo>
                  <a:lnTo>
                    <a:pt x="18" y="56"/>
                  </a:lnTo>
                  <a:lnTo>
                    <a:pt x="20" y="56"/>
                  </a:lnTo>
                  <a:lnTo>
                    <a:pt x="20" y="54"/>
                  </a:lnTo>
                  <a:lnTo>
                    <a:pt x="22" y="52"/>
                  </a:lnTo>
                  <a:lnTo>
                    <a:pt x="22" y="48"/>
                  </a:lnTo>
                  <a:lnTo>
                    <a:pt x="20" y="44"/>
                  </a:lnTo>
                  <a:lnTo>
                    <a:pt x="18" y="38"/>
                  </a:lnTo>
                  <a:lnTo>
                    <a:pt x="24" y="34"/>
                  </a:lnTo>
                  <a:lnTo>
                    <a:pt x="30" y="32"/>
                  </a:lnTo>
                  <a:lnTo>
                    <a:pt x="36" y="28"/>
                  </a:lnTo>
                  <a:lnTo>
                    <a:pt x="40" y="32"/>
                  </a:lnTo>
                  <a:lnTo>
                    <a:pt x="44" y="26"/>
                  </a:lnTo>
                  <a:lnTo>
                    <a:pt x="44" y="4"/>
                  </a:lnTo>
                  <a:lnTo>
                    <a:pt x="64" y="0"/>
                  </a:lnTo>
                  <a:lnTo>
                    <a:pt x="62" y="6"/>
                  </a:lnTo>
                  <a:lnTo>
                    <a:pt x="66" y="12"/>
                  </a:lnTo>
                  <a:lnTo>
                    <a:pt x="74" y="14"/>
                  </a:lnTo>
                  <a:lnTo>
                    <a:pt x="76" y="20"/>
                  </a:lnTo>
                  <a:lnTo>
                    <a:pt x="76" y="20"/>
                  </a:lnTo>
                  <a:lnTo>
                    <a:pt x="74" y="22"/>
                  </a:lnTo>
                  <a:lnTo>
                    <a:pt x="72" y="24"/>
                  </a:lnTo>
                  <a:lnTo>
                    <a:pt x="72" y="26"/>
                  </a:lnTo>
                  <a:lnTo>
                    <a:pt x="72" y="28"/>
                  </a:lnTo>
                  <a:lnTo>
                    <a:pt x="72" y="30"/>
                  </a:lnTo>
                  <a:lnTo>
                    <a:pt x="72" y="32"/>
                  </a:lnTo>
                  <a:lnTo>
                    <a:pt x="72" y="36"/>
                  </a:lnTo>
                  <a:lnTo>
                    <a:pt x="72" y="40"/>
                  </a:lnTo>
                  <a:lnTo>
                    <a:pt x="74" y="40"/>
                  </a:lnTo>
                  <a:lnTo>
                    <a:pt x="76" y="40"/>
                  </a:lnTo>
                  <a:lnTo>
                    <a:pt x="78" y="40"/>
                  </a:lnTo>
                  <a:lnTo>
                    <a:pt x="82" y="42"/>
                  </a:lnTo>
                  <a:lnTo>
                    <a:pt x="84" y="42"/>
                  </a:lnTo>
                  <a:lnTo>
                    <a:pt x="82" y="42"/>
                  </a:lnTo>
                  <a:lnTo>
                    <a:pt x="80" y="42"/>
                  </a:lnTo>
                  <a:lnTo>
                    <a:pt x="78" y="42"/>
                  </a:lnTo>
                  <a:lnTo>
                    <a:pt x="74" y="42"/>
                  </a:lnTo>
                  <a:lnTo>
                    <a:pt x="74" y="44"/>
                  </a:lnTo>
                  <a:lnTo>
                    <a:pt x="78" y="50"/>
                  </a:lnTo>
                  <a:lnTo>
                    <a:pt x="78" y="50"/>
                  </a:lnTo>
                  <a:lnTo>
                    <a:pt x="78" y="52"/>
                  </a:lnTo>
                  <a:lnTo>
                    <a:pt x="78" y="54"/>
                  </a:lnTo>
                  <a:lnTo>
                    <a:pt x="76" y="56"/>
                  </a:lnTo>
                  <a:lnTo>
                    <a:pt x="74" y="58"/>
                  </a:lnTo>
                  <a:lnTo>
                    <a:pt x="72" y="58"/>
                  </a:lnTo>
                  <a:lnTo>
                    <a:pt x="72" y="60"/>
                  </a:lnTo>
                  <a:lnTo>
                    <a:pt x="72" y="60"/>
                  </a:lnTo>
                  <a:lnTo>
                    <a:pt x="72" y="62"/>
                  </a:lnTo>
                  <a:lnTo>
                    <a:pt x="72" y="66"/>
                  </a:lnTo>
                  <a:lnTo>
                    <a:pt x="76" y="68"/>
                  </a:lnTo>
                  <a:lnTo>
                    <a:pt x="74" y="68"/>
                  </a:lnTo>
                  <a:lnTo>
                    <a:pt x="72" y="70"/>
                  </a:lnTo>
                  <a:lnTo>
                    <a:pt x="70" y="72"/>
                  </a:lnTo>
                  <a:lnTo>
                    <a:pt x="66" y="76"/>
                  </a:lnTo>
                  <a:lnTo>
                    <a:pt x="66" y="78"/>
                  </a:lnTo>
                  <a:lnTo>
                    <a:pt x="66" y="86"/>
                  </a:lnTo>
                  <a:lnTo>
                    <a:pt x="66" y="86"/>
                  </a:lnTo>
                  <a:lnTo>
                    <a:pt x="64" y="88"/>
                  </a:lnTo>
                  <a:lnTo>
                    <a:pt x="64" y="90"/>
                  </a:lnTo>
                  <a:lnTo>
                    <a:pt x="62" y="92"/>
                  </a:lnTo>
                  <a:lnTo>
                    <a:pt x="64" y="94"/>
                  </a:lnTo>
                  <a:lnTo>
                    <a:pt x="66" y="96"/>
                  </a:lnTo>
                  <a:lnTo>
                    <a:pt x="74" y="94"/>
                  </a:lnTo>
                  <a:lnTo>
                    <a:pt x="80" y="94"/>
                  </a:lnTo>
                  <a:lnTo>
                    <a:pt x="88" y="98"/>
                  </a:lnTo>
                  <a:lnTo>
                    <a:pt x="88" y="108"/>
                  </a:lnTo>
                  <a:lnTo>
                    <a:pt x="96" y="110"/>
                  </a:lnTo>
                  <a:lnTo>
                    <a:pt x="100" y="116"/>
                  </a:lnTo>
                  <a:lnTo>
                    <a:pt x="104" y="132"/>
                  </a:lnTo>
                  <a:lnTo>
                    <a:pt x="102" y="132"/>
                  </a:lnTo>
                  <a:lnTo>
                    <a:pt x="102" y="134"/>
                  </a:lnTo>
                  <a:lnTo>
                    <a:pt x="100" y="138"/>
                  </a:lnTo>
                  <a:lnTo>
                    <a:pt x="96" y="138"/>
                  </a:lnTo>
                  <a:lnTo>
                    <a:pt x="88" y="144"/>
                  </a:lnTo>
                  <a:lnTo>
                    <a:pt x="78" y="148"/>
                  </a:lnTo>
                  <a:lnTo>
                    <a:pt x="78" y="158"/>
                  </a:lnTo>
                  <a:lnTo>
                    <a:pt x="80" y="158"/>
                  </a:lnTo>
                  <a:lnTo>
                    <a:pt x="80" y="160"/>
                  </a:lnTo>
                  <a:lnTo>
                    <a:pt x="80" y="160"/>
                  </a:lnTo>
                  <a:lnTo>
                    <a:pt x="80" y="162"/>
                  </a:lnTo>
                  <a:lnTo>
                    <a:pt x="80" y="164"/>
                  </a:lnTo>
                  <a:lnTo>
                    <a:pt x="78" y="164"/>
                  </a:lnTo>
                  <a:lnTo>
                    <a:pt x="76" y="164"/>
                  </a:lnTo>
                  <a:lnTo>
                    <a:pt x="70" y="162"/>
                  </a:lnTo>
                  <a:lnTo>
                    <a:pt x="58" y="170"/>
                  </a:lnTo>
                  <a:lnTo>
                    <a:pt x="48" y="172"/>
                  </a:lnTo>
                  <a:lnTo>
                    <a:pt x="36" y="176"/>
                  </a:lnTo>
                  <a:lnTo>
                    <a:pt x="26" y="178"/>
                  </a:lnTo>
                  <a:lnTo>
                    <a:pt x="26" y="176"/>
                  </a:lnTo>
                  <a:lnTo>
                    <a:pt x="26" y="174"/>
                  </a:lnTo>
                  <a:lnTo>
                    <a:pt x="28" y="168"/>
                  </a:lnTo>
                  <a:lnTo>
                    <a:pt x="30" y="162"/>
                  </a:lnTo>
                  <a:lnTo>
                    <a:pt x="30" y="156"/>
                  </a:lnTo>
                  <a:lnTo>
                    <a:pt x="32" y="150"/>
                  </a:lnTo>
                </a:path>
              </a:pathLst>
            </a:custGeom>
            <a:grpFill/>
            <a:ln w="3175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8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60" name="Freeform 230"/>
            <p:cNvSpPr/>
            <p:nvPr/>
          </p:nvSpPr>
          <p:spPr bwMode="gray">
            <a:xfrm>
              <a:off x="903" y="2288"/>
              <a:ext cx="46" cy="62"/>
            </a:xfrm>
            <a:custGeom>
              <a:avLst/>
              <a:gdLst>
                <a:gd name="T0" fmla="*/ 24 w 46"/>
                <a:gd name="T1" fmla="*/ 62 h 62"/>
                <a:gd name="T2" fmla="*/ 22 w 46"/>
                <a:gd name="T3" fmla="*/ 60 h 62"/>
                <a:gd name="T4" fmla="*/ 20 w 46"/>
                <a:gd name="T5" fmla="*/ 60 h 62"/>
                <a:gd name="T6" fmla="*/ 16 w 46"/>
                <a:gd name="T7" fmla="*/ 58 h 62"/>
                <a:gd name="T8" fmla="*/ 14 w 46"/>
                <a:gd name="T9" fmla="*/ 56 h 62"/>
                <a:gd name="T10" fmla="*/ 14 w 46"/>
                <a:gd name="T11" fmla="*/ 54 h 62"/>
                <a:gd name="T12" fmla="*/ 0 w 46"/>
                <a:gd name="T13" fmla="*/ 46 h 62"/>
                <a:gd name="T14" fmla="*/ 6 w 46"/>
                <a:gd name="T15" fmla="*/ 40 h 62"/>
                <a:gd name="T16" fmla="*/ 6 w 46"/>
                <a:gd name="T17" fmla="*/ 38 h 62"/>
                <a:gd name="T18" fmla="*/ 8 w 46"/>
                <a:gd name="T19" fmla="*/ 36 h 62"/>
                <a:gd name="T20" fmla="*/ 8 w 46"/>
                <a:gd name="T21" fmla="*/ 34 h 62"/>
                <a:gd name="T22" fmla="*/ 10 w 46"/>
                <a:gd name="T23" fmla="*/ 30 h 62"/>
                <a:gd name="T24" fmla="*/ 12 w 46"/>
                <a:gd name="T25" fmla="*/ 28 h 62"/>
                <a:gd name="T26" fmla="*/ 12 w 46"/>
                <a:gd name="T27" fmla="*/ 24 h 62"/>
                <a:gd name="T28" fmla="*/ 12 w 46"/>
                <a:gd name="T29" fmla="*/ 22 h 62"/>
                <a:gd name="T30" fmla="*/ 14 w 46"/>
                <a:gd name="T31" fmla="*/ 20 h 62"/>
                <a:gd name="T32" fmla="*/ 16 w 46"/>
                <a:gd name="T33" fmla="*/ 16 h 62"/>
                <a:gd name="T34" fmla="*/ 20 w 46"/>
                <a:gd name="T35" fmla="*/ 10 h 62"/>
                <a:gd name="T36" fmla="*/ 22 w 46"/>
                <a:gd name="T37" fmla="*/ 6 h 62"/>
                <a:gd name="T38" fmla="*/ 28 w 46"/>
                <a:gd name="T39" fmla="*/ 2 h 62"/>
                <a:gd name="T40" fmla="*/ 32 w 46"/>
                <a:gd name="T41" fmla="*/ 0 h 62"/>
                <a:gd name="T42" fmla="*/ 34 w 46"/>
                <a:gd name="T43" fmla="*/ 0 h 62"/>
                <a:gd name="T44" fmla="*/ 36 w 46"/>
                <a:gd name="T45" fmla="*/ 0 h 62"/>
                <a:gd name="T46" fmla="*/ 40 w 46"/>
                <a:gd name="T47" fmla="*/ 0 h 62"/>
                <a:gd name="T48" fmla="*/ 42 w 46"/>
                <a:gd name="T49" fmla="*/ 2 h 62"/>
                <a:gd name="T50" fmla="*/ 42 w 46"/>
                <a:gd name="T51" fmla="*/ 2 h 62"/>
                <a:gd name="T52" fmla="*/ 44 w 46"/>
                <a:gd name="T53" fmla="*/ 6 h 62"/>
                <a:gd name="T54" fmla="*/ 44 w 46"/>
                <a:gd name="T55" fmla="*/ 8 h 62"/>
                <a:gd name="T56" fmla="*/ 46 w 46"/>
                <a:gd name="T57" fmla="*/ 12 h 62"/>
                <a:gd name="T58" fmla="*/ 44 w 46"/>
                <a:gd name="T59" fmla="*/ 18 h 62"/>
                <a:gd name="T60" fmla="*/ 42 w 46"/>
                <a:gd name="T61" fmla="*/ 22 h 62"/>
                <a:gd name="T62" fmla="*/ 42 w 46"/>
                <a:gd name="T63" fmla="*/ 22 h 62"/>
                <a:gd name="T64" fmla="*/ 40 w 46"/>
                <a:gd name="T65" fmla="*/ 22 h 62"/>
                <a:gd name="T66" fmla="*/ 40 w 46"/>
                <a:gd name="T67" fmla="*/ 24 h 62"/>
                <a:gd name="T68" fmla="*/ 40 w 46"/>
                <a:gd name="T69" fmla="*/ 24 h 62"/>
                <a:gd name="T70" fmla="*/ 42 w 46"/>
                <a:gd name="T71" fmla="*/ 26 h 62"/>
                <a:gd name="T72" fmla="*/ 42 w 46"/>
                <a:gd name="T73" fmla="*/ 28 h 62"/>
                <a:gd name="T74" fmla="*/ 42 w 46"/>
                <a:gd name="T75" fmla="*/ 30 h 62"/>
                <a:gd name="T76" fmla="*/ 42 w 46"/>
                <a:gd name="T77" fmla="*/ 34 h 62"/>
                <a:gd name="T78" fmla="*/ 42 w 46"/>
                <a:gd name="T79" fmla="*/ 38 h 62"/>
                <a:gd name="T80" fmla="*/ 42 w 46"/>
                <a:gd name="T81" fmla="*/ 40 h 62"/>
                <a:gd name="T82" fmla="*/ 36 w 46"/>
                <a:gd name="T83" fmla="*/ 40 h 62"/>
                <a:gd name="T84" fmla="*/ 32 w 46"/>
                <a:gd name="T85" fmla="*/ 46 h 62"/>
                <a:gd name="T86" fmla="*/ 32 w 46"/>
                <a:gd name="T87" fmla="*/ 46 h 62"/>
                <a:gd name="T88" fmla="*/ 30 w 46"/>
                <a:gd name="T89" fmla="*/ 48 h 62"/>
                <a:gd name="T90" fmla="*/ 30 w 46"/>
                <a:gd name="T91" fmla="*/ 50 h 62"/>
                <a:gd name="T92" fmla="*/ 34 w 46"/>
                <a:gd name="T93" fmla="*/ 52 h 62"/>
                <a:gd name="T94" fmla="*/ 24 w 46"/>
                <a:gd name="T95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46" h="62">
                  <a:moveTo>
                    <a:pt x="24" y="62"/>
                  </a:moveTo>
                  <a:lnTo>
                    <a:pt x="22" y="60"/>
                  </a:lnTo>
                  <a:lnTo>
                    <a:pt x="20" y="60"/>
                  </a:lnTo>
                  <a:lnTo>
                    <a:pt x="16" y="58"/>
                  </a:lnTo>
                  <a:lnTo>
                    <a:pt x="14" y="56"/>
                  </a:lnTo>
                  <a:lnTo>
                    <a:pt x="14" y="54"/>
                  </a:lnTo>
                  <a:lnTo>
                    <a:pt x="0" y="46"/>
                  </a:lnTo>
                  <a:lnTo>
                    <a:pt x="6" y="40"/>
                  </a:lnTo>
                  <a:lnTo>
                    <a:pt x="6" y="38"/>
                  </a:lnTo>
                  <a:lnTo>
                    <a:pt x="8" y="36"/>
                  </a:lnTo>
                  <a:lnTo>
                    <a:pt x="8" y="34"/>
                  </a:lnTo>
                  <a:lnTo>
                    <a:pt x="10" y="30"/>
                  </a:lnTo>
                  <a:lnTo>
                    <a:pt x="12" y="28"/>
                  </a:lnTo>
                  <a:lnTo>
                    <a:pt x="12" y="24"/>
                  </a:lnTo>
                  <a:lnTo>
                    <a:pt x="12" y="22"/>
                  </a:lnTo>
                  <a:lnTo>
                    <a:pt x="14" y="20"/>
                  </a:lnTo>
                  <a:lnTo>
                    <a:pt x="16" y="16"/>
                  </a:lnTo>
                  <a:lnTo>
                    <a:pt x="20" y="10"/>
                  </a:lnTo>
                  <a:lnTo>
                    <a:pt x="22" y="6"/>
                  </a:lnTo>
                  <a:lnTo>
                    <a:pt x="28" y="2"/>
                  </a:lnTo>
                  <a:lnTo>
                    <a:pt x="32" y="0"/>
                  </a:lnTo>
                  <a:lnTo>
                    <a:pt x="34" y="0"/>
                  </a:lnTo>
                  <a:lnTo>
                    <a:pt x="36" y="0"/>
                  </a:lnTo>
                  <a:lnTo>
                    <a:pt x="40" y="0"/>
                  </a:lnTo>
                  <a:lnTo>
                    <a:pt x="42" y="2"/>
                  </a:lnTo>
                  <a:lnTo>
                    <a:pt x="42" y="2"/>
                  </a:lnTo>
                  <a:lnTo>
                    <a:pt x="44" y="6"/>
                  </a:lnTo>
                  <a:lnTo>
                    <a:pt x="44" y="8"/>
                  </a:lnTo>
                  <a:lnTo>
                    <a:pt x="46" y="12"/>
                  </a:lnTo>
                  <a:lnTo>
                    <a:pt x="44" y="18"/>
                  </a:lnTo>
                  <a:lnTo>
                    <a:pt x="42" y="22"/>
                  </a:lnTo>
                  <a:lnTo>
                    <a:pt x="42" y="22"/>
                  </a:lnTo>
                  <a:lnTo>
                    <a:pt x="40" y="22"/>
                  </a:lnTo>
                  <a:lnTo>
                    <a:pt x="40" y="24"/>
                  </a:lnTo>
                  <a:lnTo>
                    <a:pt x="40" y="24"/>
                  </a:lnTo>
                  <a:lnTo>
                    <a:pt x="42" y="26"/>
                  </a:lnTo>
                  <a:lnTo>
                    <a:pt x="42" y="28"/>
                  </a:lnTo>
                  <a:lnTo>
                    <a:pt x="42" y="30"/>
                  </a:lnTo>
                  <a:lnTo>
                    <a:pt x="42" y="34"/>
                  </a:lnTo>
                  <a:lnTo>
                    <a:pt x="42" y="38"/>
                  </a:lnTo>
                  <a:lnTo>
                    <a:pt x="42" y="40"/>
                  </a:lnTo>
                  <a:lnTo>
                    <a:pt x="36" y="40"/>
                  </a:lnTo>
                  <a:lnTo>
                    <a:pt x="32" y="46"/>
                  </a:lnTo>
                  <a:lnTo>
                    <a:pt x="32" y="46"/>
                  </a:lnTo>
                  <a:lnTo>
                    <a:pt x="30" y="48"/>
                  </a:lnTo>
                  <a:lnTo>
                    <a:pt x="30" y="50"/>
                  </a:lnTo>
                  <a:lnTo>
                    <a:pt x="34" y="52"/>
                  </a:lnTo>
                  <a:lnTo>
                    <a:pt x="24" y="62"/>
                  </a:lnTo>
                </a:path>
              </a:pathLst>
            </a:custGeom>
            <a:grpFill/>
            <a:ln w="3175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8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61" name="Freeform 231"/>
            <p:cNvSpPr/>
            <p:nvPr/>
          </p:nvSpPr>
          <p:spPr bwMode="gray">
            <a:xfrm>
              <a:off x="895" y="2334"/>
              <a:ext cx="40" cy="46"/>
            </a:xfrm>
            <a:custGeom>
              <a:avLst/>
              <a:gdLst>
                <a:gd name="T0" fmla="*/ 8 w 40"/>
                <a:gd name="T1" fmla="*/ 0 h 46"/>
                <a:gd name="T2" fmla="*/ 22 w 40"/>
                <a:gd name="T3" fmla="*/ 8 h 46"/>
                <a:gd name="T4" fmla="*/ 22 w 40"/>
                <a:gd name="T5" fmla="*/ 10 h 46"/>
                <a:gd name="T6" fmla="*/ 24 w 40"/>
                <a:gd name="T7" fmla="*/ 12 h 46"/>
                <a:gd name="T8" fmla="*/ 28 w 40"/>
                <a:gd name="T9" fmla="*/ 14 h 46"/>
                <a:gd name="T10" fmla="*/ 30 w 40"/>
                <a:gd name="T11" fmla="*/ 14 h 46"/>
                <a:gd name="T12" fmla="*/ 32 w 40"/>
                <a:gd name="T13" fmla="*/ 16 h 46"/>
                <a:gd name="T14" fmla="*/ 32 w 40"/>
                <a:gd name="T15" fmla="*/ 18 h 46"/>
                <a:gd name="T16" fmla="*/ 32 w 40"/>
                <a:gd name="T17" fmla="*/ 22 h 46"/>
                <a:gd name="T18" fmla="*/ 34 w 40"/>
                <a:gd name="T19" fmla="*/ 24 h 46"/>
                <a:gd name="T20" fmla="*/ 36 w 40"/>
                <a:gd name="T21" fmla="*/ 28 h 46"/>
                <a:gd name="T22" fmla="*/ 38 w 40"/>
                <a:gd name="T23" fmla="*/ 30 h 46"/>
                <a:gd name="T24" fmla="*/ 38 w 40"/>
                <a:gd name="T25" fmla="*/ 30 h 46"/>
                <a:gd name="T26" fmla="*/ 40 w 40"/>
                <a:gd name="T27" fmla="*/ 32 h 46"/>
                <a:gd name="T28" fmla="*/ 38 w 40"/>
                <a:gd name="T29" fmla="*/ 34 h 46"/>
                <a:gd name="T30" fmla="*/ 38 w 40"/>
                <a:gd name="T31" fmla="*/ 34 h 46"/>
                <a:gd name="T32" fmla="*/ 36 w 40"/>
                <a:gd name="T33" fmla="*/ 36 h 46"/>
                <a:gd name="T34" fmla="*/ 36 w 40"/>
                <a:gd name="T35" fmla="*/ 36 h 46"/>
                <a:gd name="T36" fmla="*/ 32 w 40"/>
                <a:gd name="T37" fmla="*/ 38 h 46"/>
                <a:gd name="T38" fmla="*/ 30 w 40"/>
                <a:gd name="T39" fmla="*/ 40 h 46"/>
                <a:gd name="T40" fmla="*/ 30 w 40"/>
                <a:gd name="T41" fmla="*/ 42 h 46"/>
                <a:gd name="T42" fmla="*/ 28 w 40"/>
                <a:gd name="T43" fmla="*/ 44 h 46"/>
                <a:gd name="T44" fmla="*/ 28 w 40"/>
                <a:gd name="T45" fmla="*/ 46 h 46"/>
                <a:gd name="T46" fmla="*/ 26 w 40"/>
                <a:gd name="T47" fmla="*/ 42 h 46"/>
                <a:gd name="T48" fmla="*/ 24 w 40"/>
                <a:gd name="T49" fmla="*/ 38 h 46"/>
                <a:gd name="T50" fmla="*/ 22 w 40"/>
                <a:gd name="T51" fmla="*/ 38 h 46"/>
                <a:gd name="T52" fmla="*/ 20 w 40"/>
                <a:gd name="T53" fmla="*/ 38 h 46"/>
                <a:gd name="T54" fmla="*/ 20 w 40"/>
                <a:gd name="T55" fmla="*/ 36 h 46"/>
                <a:gd name="T56" fmla="*/ 18 w 40"/>
                <a:gd name="T57" fmla="*/ 36 h 46"/>
                <a:gd name="T58" fmla="*/ 16 w 40"/>
                <a:gd name="T59" fmla="*/ 32 h 46"/>
                <a:gd name="T60" fmla="*/ 14 w 40"/>
                <a:gd name="T61" fmla="*/ 28 h 46"/>
                <a:gd name="T62" fmla="*/ 14 w 40"/>
                <a:gd name="T63" fmla="*/ 26 h 46"/>
                <a:gd name="T64" fmla="*/ 16 w 40"/>
                <a:gd name="T65" fmla="*/ 24 h 46"/>
                <a:gd name="T66" fmla="*/ 16 w 40"/>
                <a:gd name="T67" fmla="*/ 22 h 46"/>
                <a:gd name="T68" fmla="*/ 0 w 40"/>
                <a:gd name="T69" fmla="*/ 6 h 46"/>
                <a:gd name="T70" fmla="*/ 2 w 40"/>
                <a:gd name="T71" fmla="*/ 6 h 46"/>
                <a:gd name="T72" fmla="*/ 4 w 40"/>
                <a:gd name="T73" fmla="*/ 4 h 46"/>
                <a:gd name="T74" fmla="*/ 6 w 40"/>
                <a:gd name="T75" fmla="*/ 2 h 46"/>
                <a:gd name="T76" fmla="*/ 8 w 40"/>
                <a:gd name="T77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0" h="46">
                  <a:moveTo>
                    <a:pt x="8" y="0"/>
                  </a:moveTo>
                  <a:lnTo>
                    <a:pt x="22" y="8"/>
                  </a:lnTo>
                  <a:lnTo>
                    <a:pt x="22" y="10"/>
                  </a:lnTo>
                  <a:lnTo>
                    <a:pt x="24" y="12"/>
                  </a:lnTo>
                  <a:lnTo>
                    <a:pt x="28" y="14"/>
                  </a:lnTo>
                  <a:lnTo>
                    <a:pt x="30" y="14"/>
                  </a:lnTo>
                  <a:lnTo>
                    <a:pt x="32" y="16"/>
                  </a:lnTo>
                  <a:lnTo>
                    <a:pt x="32" y="18"/>
                  </a:lnTo>
                  <a:lnTo>
                    <a:pt x="32" y="22"/>
                  </a:lnTo>
                  <a:lnTo>
                    <a:pt x="34" y="24"/>
                  </a:lnTo>
                  <a:lnTo>
                    <a:pt x="36" y="28"/>
                  </a:lnTo>
                  <a:lnTo>
                    <a:pt x="38" y="30"/>
                  </a:lnTo>
                  <a:lnTo>
                    <a:pt x="38" y="30"/>
                  </a:lnTo>
                  <a:lnTo>
                    <a:pt x="40" y="32"/>
                  </a:lnTo>
                  <a:lnTo>
                    <a:pt x="38" y="34"/>
                  </a:lnTo>
                  <a:lnTo>
                    <a:pt x="38" y="34"/>
                  </a:lnTo>
                  <a:lnTo>
                    <a:pt x="36" y="36"/>
                  </a:lnTo>
                  <a:lnTo>
                    <a:pt x="36" y="36"/>
                  </a:lnTo>
                  <a:lnTo>
                    <a:pt x="32" y="38"/>
                  </a:lnTo>
                  <a:lnTo>
                    <a:pt x="30" y="40"/>
                  </a:lnTo>
                  <a:lnTo>
                    <a:pt x="30" y="42"/>
                  </a:lnTo>
                  <a:lnTo>
                    <a:pt x="28" y="44"/>
                  </a:lnTo>
                  <a:lnTo>
                    <a:pt x="28" y="46"/>
                  </a:lnTo>
                  <a:lnTo>
                    <a:pt x="26" y="42"/>
                  </a:lnTo>
                  <a:lnTo>
                    <a:pt x="24" y="38"/>
                  </a:lnTo>
                  <a:lnTo>
                    <a:pt x="22" y="38"/>
                  </a:lnTo>
                  <a:lnTo>
                    <a:pt x="20" y="38"/>
                  </a:lnTo>
                  <a:lnTo>
                    <a:pt x="20" y="36"/>
                  </a:lnTo>
                  <a:lnTo>
                    <a:pt x="18" y="36"/>
                  </a:lnTo>
                  <a:lnTo>
                    <a:pt x="16" y="32"/>
                  </a:lnTo>
                  <a:lnTo>
                    <a:pt x="14" y="28"/>
                  </a:lnTo>
                  <a:lnTo>
                    <a:pt x="14" y="26"/>
                  </a:lnTo>
                  <a:lnTo>
                    <a:pt x="16" y="24"/>
                  </a:lnTo>
                  <a:lnTo>
                    <a:pt x="16" y="22"/>
                  </a:lnTo>
                  <a:lnTo>
                    <a:pt x="0" y="6"/>
                  </a:lnTo>
                  <a:lnTo>
                    <a:pt x="2" y="6"/>
                  </a:lnTo>
                  <a:lnTo>
                    <a:pt x="4" y="4"/>
                  </a:lnTo>
                  <a:lnTo>
                    <a:pt x="6" y="2"/>
                  </a:lnTo>
                  <a:lnTo>
                    <a:pt x="8" y="0"/>
                  </a:lnTo>
                </a:path>
              </a:pathLst>
            </a:custGeom>
            <a:grpFill/>
            <a:ln w="3175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8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62" name="Freeform 232"/>
            <p:cNvSpPr/>
            <p:nvPr/>
          </p:nvSpPr>
          <p:spPr bwMode="gray">
            <a:xfrm>
              <a:off x="923" y="2368"/>
              <a:ext cx="16" cy="26"/>
            </a:xfrm>
            <a:custGeom>
              <a:avLst/>
              <a:gdLst>
                <a:gd name="T0" fmla="*/ 10 w 16"/>
                <a:gd name="T1" fmla="*/ 0 h 26"/>
                <a:gd name="T2" fmla="*/ 10 w 16"/>
                <a:gd name="T3" fmla="*/ 0 h 26"/>
                <a:gd name="T4" fmla="*/ 8 w 16"/>
                <a:gd name="T5" fmla="*/ 0 h 26"/>
                <a:gd name="T6" fmla="*/ 6 w 16"/>
                <a:gd name="T7" fmla="*/ 2 h 26"/>
                <a:gd name="T8" fmla="*/ 4 w 16"/>
                <a:gd name="T9" fmla="*/ 4 h 26"/>
                <a:gd name="T10" fmla="*/ 2 w 16"/>
                <a:gd name="T11" fmla="*/ 6 h 26"/>
                <a:gd name="T12" fmla="*/ 0 w 16"/>
                <a:gd name="T13" fmla="*/ 12 h 26"/>
                <a:gd name="T14" fmla="*/ 0 w 16"/>
                <a:gd name="T15" fmla="*/ 12 h 26"/>
                <a:gd name="T16" fmla="*/ 2 w 16"/>
                <a:gd name="T17" fmla="*/ 14 h 26"/>
                <a:gd name="T18" fmla="*/ 2 w 16"/>
                <a:gd name="T19" fmla="*/ 16 h 26"/>
                <a:gd name="T20" fmla="*/ 6 w 16"/>
                <a:gd name="T21" fmla="*/ 20 h 26"/>
                <a:gd name="T22" fmla="*/ 10 w 16"/>
                <a:gd name="T23" fmla="*/ 24 h 26"/>
                <a:gd name="T24" fmla="*/ 16 w 16"/>
                <a:gd name="T25" fmla="*/ 26 h 26"/>
                <a:gd name="T26" fmla="*/ 10 w 16"/>
                <a:gd name="T27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" h="26">
                  <a:moveTo>
                    <a:pt x="10" y="0"/>
                  </a:moveTo>
                  <a:lnTo>
                    <a:pt x="10" y="0"/>
                  </a:lnTo>
                  <a:lnTo>
                    <a:pt x="8" y="0"/>
                  </a:lnTo>
                  <a:lnTo>
                    <a:pt x="6" y="2"/>
                  </a:lnTo>
                  <a:lnTo>
                    <a:pt x="4" y="4"/>
                  </a:lnTo>
                  <a:lnTo>
                    <a:pt x="2" y="6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2" y="14"/>
                  </a:lnTo>
                  <a:lnTo>
                    <a:pt x="2" y="16"/>
                  </a:lnTo>
                  <a:lnTo>
                    <a:pt x="6" y="20"/>
                  </a:lnTo>
                  <a:lnTo>
                    <a:pt x="10" y="24"/>
                  </a:lnTo>
                  <a:lnTo>
                    <a:pt x="16" y="26"/>
                  </a:lnTo>
                  <a:lnTo>
                    <a:pt x="10" y="0"/>
                  </a:lnTo>
                </a:path>
              </a:pathLst>
            </a:custGeom>
            <a:grpFill/>
            <a:ln w="3175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8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63" name="Freeform 233"/>
            <p:cNvSpPr/>
            <p:nvPr/>
          </p:nvSpPr>
          <p:spPr bwMode="gray">
            <a:xfrm>
              <a:off x="719" y="2246"/>
              <a:ext cx="70" cy="84"/>
            </a:xfrm>
            <a:custGeom>
              <a:avLst/>
              <a:gdLst>
                <a:gd name="T0" fmla="*/ 58 w 70"/>
                <a:gd name="T1" fmla="*/ 30 h 84"/>
                <a:gd name="T2" fmla="*/ 54 w 70"/>
                <a:gd name="T3" fmla="*/ 26 h 84"/>
                <a:gd name="T4" fmla="*/ 54 w 70"/>
                <a:gd name="T5" fmla="*/ 20 h 84"/>
                <a:gd name="T6" fmla="*/ 52 w 70"/>
                <a:gd name="T7" fmla="*/ 18 h 84"/>
                <a:gd name="T8" fmla="*/ 50 w 70"/>
                <a:gd name="T9" fmla="*/ 20 h 84"/>
                <a:gd name="T10" fmla="*/ 46 w 70"/>
                <a:gd name="T11" fmla="*/ 22 h 84"/>
                <a:gd name="T12" fmla="*/ 42 w 70"/>
                <a:gd name="T13" fmla="*/ 18 h 84"/>
                <a:gd name="T14" fmla="*/ 38 w 70"/>
                <a:gd name="T15" fmla="*/ 14 h 84"/>
                <a:gd name="T16" fmla="*/ 40 w 70"/>
                <a:gd name="T17" fmla="*/ 8 h 84"/>
                <a:gd name="T18" fmla="*/ 38 w 70"/>
                <a:gd name="T19" fmla="*/ 0 h 84"/>
                <a:gd name="T20" fmla="*/ 30 w 70"/>
                <a:gd name="T21" fmla="*/ 14 h 84"/>
                <a:gd name="T22" fmla="*/ 32 w 70"/>
                <a:gd name="T23" fmla="*/ 16 h 84"/>
                <a:gd name="T24" fmla="*/ 28 w 70"/>
                <a:gd name="T25" fmla="*/ 22 h 84"/>
                <a:gd name="T26" fmla="*/ 20 w 70"/>
                <a:gd name="T27" fmla="*/ 26 h 84"/>
                <a:gd name="T28" fmla="*/ 2 w 70"/>
                <a:gd name="T29" fmla="*/ 24 h 84"/>
                <a:gd name="T30" fmla="*/ 0 w 70"/>
                <a:gd name="T31" fmla="*/ 26 h 84"/>
                <a:gd name="T32" fmla="*/ 0 w 70"/>
                <a:gd name="T33" fmla="*/ 32 h 84"/>
                <a:gd name="T34" fmla="*/ 4 w 70"/>
                <a:gd name="T35" fmla="*/ 36 h 84"/>
                <a:gd name="T36" fmla="*/ 6 w 70"/>
                <a:gd name="T37" fmla="*/ 36 h 84"/>
                <a:gd name="T38" fmla="*/ 12 w 70"/>
                <a:gd name="T39" fmla="*/ 42 h 84"/>
                <a:gd name="T40" fmla="*/ 16 w 70"/>
                <a:gd name="T41" fmla="*/ 54 h 84"/>
                <a:gd name="T42" fmla="*/ 16 w 70"/>
                <a:gd name="T43" fmla="*/ 58 h 84"/>
                <a:gd name="T44" fmla="*/ 16 w 70"/>
                <a:gd name="T45" fmla="*/ 66 h 84"/>
                <a:gd name="T46" fmla="*/ 16 w 70"/>
                <a:gd name="T47" fmla="*/ 72 h 84"/>
                <a:gd name="T48" fmla="*/ 14 w 70"/>
                <a:gd name="T49" fmla="*/ 74 h 84"/>
                <a:gd name="T50" fmla="*/ 14 w 70"/>
                <a:gd name="T51" fmla="*/ 78 h 84"/>
                <a:gd name="T52" fmla="*/ 16 w 70"/>
                <a:gd name="T53" fmla="*/ 82 h 84"/>
                <a:gd name="T54" fmla="*/ 26 w 70"/>
                <a:gd name="T55" fmla="*/ 84 h 84"/>
                <a:gd name="T56" fmla="*/ 42 w 70"/>
                <a:gd name="T57" fmla="*/ 78 h 84"/>
                <a:gd name="T58" fmla="*/ 62 w 70"/>
                <a:gd name="T59" fmla="*/ 66 h 84"/>
                <a:gd name="T60" fmla="*/ 68 w 70"/>
                <a:gd name="T61" fmla="*/ 56 h 84"/>
                <a:gd name="T62" fmla="*/ 70 w 70"/>
                <a:gd name="T63" fmla="*/ 50 h 84"/>
                <a:gd name="T64" fmla="*/ 68 w 70"/>
                <a:gd name="T65" fmla="*/ 46 h 84"/>
                <a:gd name="T66" fmla="*/ 64 w 70"/>
                <a:gd name="T67" fmla="*/ 38 h 84"/>
                <a:gd name="T68" fmla="*/ 62 w 70"/>
                <a:gd name="T69" fmla="*/ 32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0" h="84">
                  <a:moveTo>
                    <a:pt x="62" y="30"/>
                  </a:moveTo>
                  <a:lnTo>
                    <a:pt x="58" y="30"/>
                  </a:lnTo>
                  <a:lnTo>
                    <a:pt x="56" y="28"/>
                  </a:lnTo>
                  <a:lnTo>
                    <a:pt x="54" y="26"/>
                  </a:lnTo>
                  <a:lnTo>
                    <a:pt x="54" y="24"/>
                  </a:lnTo>
                  <a:lnTo>
                    <a:pt x="54" y="20"/>
                  </a:lnTo>
                  <a:lnTo>
                    <a:pt x="52" y="18"/>
                  </a:lnTo>
                  <a:lnTo>
                    <a:pt x="52" y="18"/>
                  </a:lnTo>
                  <a:lnTo>
                    <a:pt x="52" y="18"/>
                  </a:lnTo>
                  <a:lnTo>
                    <a:pt x="50" y="20"/>
                  </a:lnTo>
                  <a:lnTo>
                    <a:pt x="48" y="22"/>
                  </a:lnTo>
                  <a:lnTo>
                    <a:pt x="46" y="22"/>
                  </a:lnTo>
                  <a:lnTo>
                    <a:pt x="44" y="20"/>
                  </a:lnTo>
                  <a:lnTo>
                    <a:pt x="42" y="18"/>
                  </a:lnTo>
                  <a:lnTo>
                    <a:pt x="40" y="18"/>
                  </a:lnTo>
                  <a:lnTo>
                    <a:pt x="38" y="14"/>
                  </a:lnTo>
                  <a:lnTo>
                    <a:pt x="38" y="12"/>
                  </a:lnTo>
                  <a:lnTo>
                    <a:pt x="40" y="8"/>
                  </a:lnTo>
                  <a:lnTo>
                    <a:pt x="50" y="2"/>
                  </a:lnTo>
                  <a:lnTo>
                    <a:pt x="38" y="0"/>
                  </a:lnTo>
                  <a:lnTo>
                    <a:pt x="30" y="6"/>
                  </a:lnTo>
                  <a:lnTo>
                    <a:pt x="30" y="14"/>
                  </a:lnTo>
                  <a:lnTo>
                    <a:pt x="32" y="14"/>
                  </a:lnTo>
                  <a:lnTo>
                    <a:pt x="32" y="16"/>
                  </a:lnTo>
                  <a:lnTo>
                    <a:pt x="30" y="18"/>
                  </a:lnTo>
                  <a:lnTo>
                    <a:pt x="28" y="22"/>
                  </a:lnTo>
                  <a:lnTo>
                    <a:pt x="24" y="24"/>
                  </a:lnTo>
                  <a:lnTo>
                    <a:pt x="20" y="26"/>
                  </a:lnTo>
                  <a:lnTo>
                    <a:pt x="8" y="22"/>
                  </a:lnTo>
                  <a:lnTo>
                    <a:pt x="2" y="24"/>
                  </a:lnTo>
                  <a:lnTo>
                    <a:pt x="2" y="24"/>
                  </a:lnTo>
                  <a:lnTo>
                    <a:pt x="0" y="26"/>
                  </a:lnTo>
                  <a:lnTo>
                    <a:pt x="0" y="30"/>
                  </a:lnTo>
                  <a:lnTo>
                    <a:pt x="0" y="32"/>
                  </a:lnTo>
                  <a:lnTo>
                    <a:pt x="2" y="36"/>
                  </a:lnTo>
                  <a:lnTo>
                    <a:pt x="4" y="36"/>
                  </a:lnTo>
                  <a:lnTo>
                    <a:pt x="4" y="36"/>
                  </a:lnTo>
                  <a:lnTo>
                    <a:pt x="6" y="36"/>
                  </a:lnTo>
                  <a:lnTo>
                    <a:pt x="10" y="38"/>
                  </a:lnTo>
                  <a:lnTo>
                    <a:pt x="12" y="42"/>
                  </a:lnTo>
                  <a:lnTo>
                    <a:pt x="14" y="46"/>
                  </a:lnTo>
                  <a:lnTo>
                    <a:pt x="16" y="54"/>
                  </a:lnTo>
                  <a:lnTo>
                    <a:pt x="16" y="54"/>
                  </a:lnTo>
                  <a:lnTo>
                    <a:pt x="16" y="58"/>
                  </a:lnTo>
                  <a:lnTo>
                    <a:pt x="16" y="62"/>
                  </a:lnTo>
                  <a:lnTo>
                    <a:pt x="16" y="66"/>
                  </a:lnTo>
                  <a:lnTo>
                    <a:pt x="16" y="70"/>
                  </a:lnTo>
                  <a:lnTo>
                    <a:pt x="16" y="72"/>
                  </a:lnTo>
                  <a:lnTo>
                    <a:pt x="14" y="74"/>
                  </a:lnTo>
                  <a:lnTo>
                    <a:pt x="14" y="74"/>
                  </a:lnTo>
                  <a:lnTo>
                    <a:pt x="14" y="76"/>
                  </a:lnTo>
                  <a:lnTo>
                    <a:pt x="14" y="78"/>
                  </a:lnTo>
                  <a:lnTo>
                    <a:pt x="14" y="80"/>
                  </a:lnTo>
                  <a:lnTo>
                    <a:pt x="16" y="82"/>
                  </a:lnTo>
                  <a:lnTo>
                    <a:pt x="20" y="84"/>
                  </a:lnTo>
                  <a:lnTo>
                    <a:pt x="26" y="84"/>
                  </a:lnTo>
                  <a:lnTo>
                    <a:pt x="30" y="82"/>
                  </a:lnTo>
                  <a:lnTo>
                    <a:pt x="42" y="78"/>
                  </a:lnTo>
                  <a:lnTo>
                    <a:pt x="54" y="72"/>
                  </a:lnTo>
                  <a:lnTo>
                    <a:pt x="62" y="66"/>
                  </a:lnTo>
                  <a:lnTo>
                    <a:pt x="66" y="62"/>
                  </a:lnTo>
                  <a:lnTo>
                    <a:pt x="68" y="56"/>
                  </a:lnTo>
                  <a:lnTo>
                    <a:pt x="70" y="52"/>
                  </a:lnTo>
                  <a:lnTo>
                    <a:pt x="70" y="50"/>
                  </a:lnTo>
                  <a:lnTo>
                    <a:pt x="68" y="48"/>
                  </a:lnTo>
                  <a:lnTo>
                    <a:pt x="68" y="46"/>
                  </a:lnTo>
                  <a:lnTo>
                    <a:pt x="66" y="42"/>
                  </a:lnTo>
                  <a:lnTo>
                    <a:pt x="64" y="38"/>
                  </a:lnTo>
                  <a:lnTo>
                    <a:pt x="64" y="34"/>
                  </a:lnTo>
                  <a:lnTo>
                    <a:pt x="62" y="32"/>
                  </a:lnTo>
                  <a:lnTo>
                    <a:pt x="62" y="30"/>
                  </a:lnTo>
                </a:path>
              </a:pathLst>
            </a:custGeom>
            <a:grpFill/>
            <a:ln w="3175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8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64" name="Freeform 234"/>
            <p:cNvSpPr/>
            <p:nvPr/>
          </p:nvSpPr>
          <p:spPr bwMode="gray">
            <a:xfrm>
              <a:off x="779" y="2164"/>
              <a:ext cx="108" cy="200"/>
            </a:xfrm>
            <a:custGeom>
              <a:avLst/>
              <a:gdLst>
                <a:gd name="T0" fmla="*/ 38 w 108"/>
                <a:gd name="T1" fmla="*/ 2 h 200"/>
                <a:gd name="T2" fmla="*/ 32 w 108"/>
                <a:gd name="T3" fmla="*/ 0 h 200"/>
                <a:gd name="T4" fmla="*/ 24 w 108"/>
                <a:gd name="T5" fmla="*/ 2 h 200"/>
                <a:gd name="T6" fmla="*/ 14 w 108"/>
                <a:gd name="T7" fmla="*/ 16 h 200"/>
                <a:gd name="T8" fmla="*/ 16 w 108"/>
                <a:gd name="T9" fmla="*/ 22 h 200"/>
                <a:gd name="T10" fmla="*/ 14 w 108"/>
                <a:gd name="T11" fmla="*/ 32 h 200"/>
                <a:gd name="T12" fmla="*/ 10 w 108"/>
                <a:gd name="T13" fmla="*/ 36 h 200"/>
                <a:gd name="T14" fmla="*/ 6 w 108"/>
                <a:gd name="T15" fmla="*/ 44 h 200"/>
                <a:gd name="T16" fmla="*/ 4 w 108"/>
                <a:gd name="T17" fmla="*/ 52 h 200"/>
                <a:gd name="T18" fmla="*/ 14 w 108"/>
                <a:gd name="T19" fmla="*/ 54 h 200"/>
                <a:gd name="T20" fmla="*/ 12 w 108"/>
                <a:gd name="T21" fmla="*/ 58 h 200"/>
                <a:gd name="T22" fmla="*/ 12 w 108"/>
                <a:gd name="T23" fmla="*/ 64 h 200"/>
                <a:gd name="T24" fmla="*/ 14 w 108"/>
                <a:gd name="T25" fmla="*/ 70 h 200"/>
                <a:gd name="T26" fmla="*/ 24 w 108"/>
                <a:gd name="T27" fmla="*/ 76 h 200"/>
                <a:gd name="T28" fmla="*/ 24 w 108"/>
                <a:gd name="T29" fmla="*/ 82 h 200"/>
                <a:gd name="T30" fmla="*/ 22 w 108"/>
                <a:gd name="T31" fmla="*/ 86 h 200"/>
                <a:gd name="T32" fmla="*/ 18 w 108"/>
                <a:gd name="T33" fmla="*/ 94 h 200"/>
                <a:gd name="T34" fmla="*/ 20 w 108"/>
                <a:gd name="T35" fmla="*/ 98 h 200"/>
                <a:gd name="T36" fmla="*/ 32 w 108"/>
                <a:gd name="T37" fmla="*/ 92 h 200"/>
                <a:gd name="T38" fmla="*/ 36 w 108"/>
                <a:gd name="T39" fmla="*/ 102 h 200"/>
                <a:gd name="T40" fmla="*/ 40 w 108"/>
                <a:gd name="T41" fmla="*/ 114 h 200"/>
                <a:gd name="T42" fmla="*/ 22 w 108"/>
                <a:gd name="T43" fmla="*/ 128 h 200"/>
                <a:gd name="T44" fmla="*/ 28 w 108"/>
                <a:gd name="T45" fmla="*/ 140 h 200"/>
                <a:gd name="T46" fmla="*/ 20 w 108"/>
                <a:gd name="T47" fmla="*/ 154 h 200"/>
                <a:gd name="T48" fmla="*/ 18 w 108"/>
                <a:gd name="T49" fmla="*/ 156 h 200"/>
                <a:gd name="T50" fmla="*/ 18 w 108"/>
                <a:gd name="T51" fmla="*/ 160 h 200"/>
                <a:gd name="T52" fmla="*/ 38 w 108"/>
                <a:gd name="T53" fmla="*/ 164 h 200"/>
                <a:gd name="T54" fmla="*/ 52 w 108"/>
                <a:gd name="T55" fmla="*/ 158 h 200"/>
                <a:gd name="T56" fmla="*/ 52 w 108"/>
                <a:gd name="T57" fmla="*/ 162 h 200"/>
                <a:gd name="T58" fmla="*/ 44 w 108"/>
                <a:gd name="T59" fmla="*/ 166 h 200"/>
                <a:gd name="T60" fmla="*/ 0 w 108"/>
                <a:gd name="T61" fmla="*/ 196 h 200"/>
                <a:gd name="T62" fmla="*/ 28 w 108"/>
                <a:gd name="T63" fmla="*/ 190 h 200"/>
                <a:gd name="T64" fmla="*/ 58 w 108"/>
                <a:gd name="T65" fmla="*/ 188 h 200"/>
                <a:gd name="T66" fmla="*/ 108 w 108"/>
                <a:gd name="T67" fmla="*/ 174 h 200"/>
                <a:gd name="T68" fmla="*/ 98 w 108"/>
                <a:gd name="T69" fmla="*/ 164 h 200"/>
                <a:gd name="T70" fmla="*/ 102 w 108"/>
                <a:gd name="T71" fmla="*/ 158 h 200"/>
                <a:gd name="T72" fmla="*/ 102 w 108"/>
                <a:gd name="T73" fmla="*/ 150 h 200"/>
                <a:gd name="T74" fmla="*/ 100 w 108"/>
                <a:gd name="T75" fmla="*/ 146 h 200"/>
                <a:gd name="T76" fmla="*/ 94 w 108"/>
                <a:gd name="T77" fmla="*/ 140 h 200"/>
                <a:gd name="T78" fmla="*/ 88 w 108"/>
                <a:gd name="T79" fmla="*/ 136 h 200"/>
                <a:gd name="T80" fmla="*/ 84 w 108"/>
                <a:gd name="T81" fmla="*/ 120 h 200"/>
                <a:gd name="T82" fmla="*/ 66 w 108"/>
                <a:gd name="T83" fmla="*/ 100 h 200"/>
                <a:gd name="T84" fmla="*/ 64 w 108"/>
                <a:gd name="T85" fmla="*/ 84 h 200"/>
                <a:gd name="T86" fmla="*/ 56 w 108"/>
                <a:gd name="T87" fmla="*/ 68 h 200"/>
                <a:gd name="T88" fmla="*/ 56 w 108"/>
                <a:gd name="T89" fmla="*/ 44 h 200"/>
                <a:gd name="T90" fmla="*/ 56 w 108"/>
                <a:gd name="T91" fmla="*/ 42 h 200"/>
                <a:gd name="T92" fmla="*/ 52 w 108"/>
                <a:gd name="T93" fmla="*/ 36 h 200"/>
                <a:gd name="T94" fmla="*/ 48 w 108"/>
                <a:gd name="T95" fmla="*/ 34 h 200"/>
                <a:gd name="T96" fmla="*/ 44 w 108"/>
                <a:gd name="T97" fmla="*/ 32 h 200"/>
                <a:gd name="T98" fmla="*/ 36 w 108"/>
                <a:gd name="T99" fmla="*/ 28 h 200"/>
                <a:gd name="T100" fmla="*/ 34 w 108"/>
                <a:gd name="T101" fmla="*/ 26 h 200"/>
                <a:gd name="T102" fmla="*/ 34 w 108"/>
                <a:gd name="T103" fmla="*/ 20 h 200"/>
                <a:gd name="T104" fmla="*/ 38 w 108"/>
                <a:gd name="T105" fmla="*/ 14 h 200"/>
                <a:gd name="T106" fmla="*/ 40 w 108"/>
                <a:gd name="T107" fmla="*/ 8 h 200"/>
                <a:gd name="T108" fmla="*/ 40 w 108"/>
                <a:gd name="T109" fmla="*/ 4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08" h="200">
                  <a:moveTo>
                    <a:pt x="40" y="2"/>
                  </a:moveTo>
                  <a:lnTo>
                    <a:pt x="38" y="2"/>
                  </a:lnTo>
                  <a:lnTo>
                    <a:pt x="36" y="2"/>
                  </a:lnTo>
                  <a:lnTo>
                    <a:pt x="32" y="0"/>
                  </a:lnTo>
                  <a:lnTo>
                    <a:pt x="28" y="0"/>
                  </a:lnTo>
                  <a:lnTo>
                    <a:pt x="24" y="2"/>
                  </a:lnTo>
                  <a:lnTo>
                    <a:pt x="14" y="16"/>
                  </a:lnTo>
                  <a:lnTo>
                    <a:pt x="14" y="16"/>
                  </a:lnTo>
                  <a:lnTo>
                    <a:pt x="16" y="18"/>
                  </a:lnTo>
                  <a:lnTo>
                    <a:pt x="16" y="22"/>
                  </a:lnTo>
                  <a:lnTo>
                    <a:pt x="16" y="26"/>
                  </a:lnTo>
                  <a:lnTo>
                    <a:pt x="14" y="32"/>
                  </a:lnTo>
                  <a:lnTo>
                    <a:pt x="14" y="32"/>
                  </a:lnTo>
                  <a:lnTo>
                    <a:pt x="10" y="36"/>
                  </a:lnTo>
                  <a:lnTo>
                    <a:pt x="8" y="38"/>
                  </a:lnTo>
                  <a:lnTo>
                    <a:pt x="6" y="44"/>
                  </a:lnTo>
                  <a:lnTo>
                    <a:pt x="4" y="48"/>
                  </a:lnTo>
                  <a:lnTo>
                    <a:pt x="4" y="52"/>
                  </a:lnTo>
                  <a:lnTo>
                    <a:pt x="6" y="56"/>
                  </a:lnTo>
                  <a:lnTo>
                    <a:pt x="14" y="54"/>
                  </a:lnTo>
                  <a:lnTo>
                    <a:pt x="14" y="56"/>
                  </a:lnTo>
                  <a:lnTo>
                    <a:pt x="12" y="58"/>
                  </a:lnTo>
                  <a:lnTo>
                    <a:pt x="12" y="60"/>
                  </a:lnTo>
                  <a:lnTo>
                    <a:pt x="12" y="64"/>
                  </a:lnTo>
                  <a:lnTo>
                    <a:pt x="12" y="66"/>
                  </a:lnTo>
                  <a:lnTo>
                    <a:pt x="14" y="70"/>
                  </a:lnTo>
                  <a:lnTo>
                    <a:pt x="16" y="72"/>
                  </a:lnTo>
                  <a:lnTo>
                    <a:pt x="24" y="76"/>
                  </a:lnTo>
                  <a:lnTo>
                    <a:pt x="24" y="80"/>
                  </a:lnTo>
                  <a:lnTo>
                    <a:pt x="24" y="82"/>
                  </a:lnTo>
                  <a:lnTo>
                    <a:pt x="22" y="84"/>
                  </a:lnTo>
                  <a:lnTo>
                    <a:pt x="22" y="86"/>
                  </a:lnTo>
                  <a:lnTo>
                    <a:pt x="20" y="90"/>
                  </a:lnTo>
                  <a:lnTo>
                    <a:pt x="18" y="94"/>
                  </a:lnTo>
                  <a:lnTo>
                    <a:pt x="18" y="96"/>
                  </a:lnTo>
                  <a:lnTo>
                    <a:pt x="20" y="98"/>
                  </a:lnTo>
                  <a:lnTo>
                    <a:pt x="22" y="100"/>
                  </a:lnTo>
                  <a:lnTo>
                    <a:pt x="32" y="92"/>
                  </a:lnTo>
                  <a:lnTo>
                    <a:pt x="44" y="94"/>
                  </a:lnTo>
                  <a:lnTo>
                    <a:pt x="36" y="102"/>
                  </a:lnTo>
                  <a:lnTo>
                    <a:pt x="34" y="114"/>
                  </a:lnTo>
                  <a:lnTo>
                    <a:pt x="40" y="114"/>
                  </a:lnTo>
                  <a:lnTo>
                    <a:pt x="40" y="128"/>
                  </a:lnTo>
                  <a:lnTo>
                    <a:pt x="22" y="128"/>
                  </a:lnTo>
                  <a:lnTo>
                    <a:pt x="22" y="138"/>
                  </a:lnTo>
                  <a:lnTo>
                    <a:pt x="28" y="140"/>
                  </a:lnTo>
                  <a:lnTo>
                    <a:pt x="20" y="152"/>
                  </a:lnTo>
                  <a:lnTo>
                    <a:pt x="20" y="154"/>
                  </a:lnTo>
                  <a:lnTo>
                    <a:pt x="18" y="154"/>
                  </a:lnTo>
                  <a:lnTo>
                    <a:pt x="18" y="156"/>
                  </a:lnTo>
                  <a:lnTo>
                    <a:pt x="18" y="158"/>
                  </a:lnTo>
                  <a:lnTo>
                    <a:pt x="18" y="160"/>
                  </a:lnTo>
                  <a:lnTo>
                    <a:pt x="20" y="160"/>
                  </a:lnTo>
                  <a:lnTo>
                    <a:pt x="38" y="164"/>
                  </a:lnTo>
                  <a:lnTo>
                    <a:pt x="48" y="160"/>
                  </a:lnTo>
                  <a:lnTo>
                    <a:pt x="52" y="158"/>
                  </a:lnTo>
                  <a:lnTo>
                    <a:pt x="52" y="160"/>
                  </a:lnTo>
                  <a:lnTo>
                    <a:pt x="52" y="162"/>
                  </a:lnTo>
                  <a:lnTo>
                    <a:pt x="48" y="164"/>
                  </a:lnTo>
                  <a:lnTo>
                    <a:pt x="44" y="166"/>
                  </a:lnTo>
                  <a:lnTo>
                    <a:pt x="20" y="176"/>
                  </a:lnTo>
                  <a:lnTo>
                    <a:pt x="0" y="196"/>
                  </a:lnTo>
                  <a:lnTo>
                    <a:pt x="10" y="200"/>
                  </a:lnTo>
                  <a:lnTo>
                    <a:pt x="28" y="190"/>
                  </a:lnTo>
                  <a:lnTo>
                    <a:pt x="36" y="188"/>
                  </a:lnTo>
                  <a:lnTo>
                    <a:pt x="58" y="188"/>
                  </a:lnTo>
                  <a:lnTo>
                    <a:pt x="84" y="182"/>
                  </a:lnTo>
                  <a:lnTo>
                    <a:pt x="108" y="174"/>
                  </a:lnTo>
                  <a:lnTo>
                    <a:pt x="96" y="164"/>
                  </a:lnTo>
                  <a:lnTo>
                    <a:pt x="98" y="164"/>
                  </a:lnTo>
                  <a:lnTo>
                    <a:pt x="100" y="162"/>
                  </a:lnTo>
                  <a:lnTo>
                    <a:pt x="102" y="158"/>
                  </a:lnTo>
                  <a:lnTo>
                    <a:pt x="102" y="154"/>
                  </a:lnTo>
                  <a:lnTo>
                    <a:pt x="102" y="150"/>
                  </a:lnTo>
                  <a:lnTo>
                    <a:pt x="102" y="148"/>
                  </a:lnTo>
                  <a:lnTo>
                    <a:pt x="100" y="146"/>
                  </a:lnTo>
                  <a:lnTo>
                    <a:pt x="98" y="142"/>
                  </a:lnTo>
                  <a:lnTo>
                    <a:pt x="94" y="140"/>
                  </a:lnTo>
                  <a:lnTo>
                    <a:pt x="90" y="138"/>
                  </a:lnTo>
                  <a:lnTo>
                    <a:pt x="88" y="136"/>
                  </a:lnTo>
                  <a:lnTo>
                    <a:pt x="86" y="132"/>
                  </a:lnTo>
                  <a:lnTo>
                    <a:pt x="84" y="120"/>
                  </a:lnTo>
                  <a:lnTo>
                    <a:pt x="78" y="108"/>
                  </a:lnTo>
                  <a:lnTo>
                    <a:pt x="66" y="100"/>
                  </a:lnTo>
                  <a:lnTo>
                    <a:pt x="66" y="94"/>
                  </a:lnTo>
                  <a:lnTo>
                    <a:pt x="64" y="84"/>
                  </a:lnTo>
                  <a:lnTo>
                    <a:pt x="60" y="72"/>
                  </a:lnTo>
                  <a:lnTo>
                    <a:pt x="56" y="68"/>
                  </a:lnTo>
                  <a:lnTo>
                    <a:pt x="48" y="62"/>
                  </a:lnTo>
                  <a:lnTo>
                    <a:pt x="56" y="44"/>
                  </a:lnTo>
                  <a:lnTo>
                    <a:pt x="56" y="44"/>
                  </a:lnTo>
                  <a:lnTo>
                    <a:pt x="56" y="42"/>
                  </a:lnTo>
                  <a:lnTo>
                    <a:pt x="54" y="38"/>
                  </a:lnTo>
                  <a:lnTo>
                    <a:pt x="52" y="36"/>
                  </a:lnTo>
                  <a:lnTo>
                    <a:pt x="52" y="34"/>
                  </a:lnTo>
                  <a:lnTo>
                    <a:pt x="48" y="34"/>
                  </a:lnTo>
                  <a:lnTo>
                    <a:pt x="46" y="32"/>
                  </a:lnTo>
                  <a:lnTo>
                    <a:pt x="44" y="32"/>
                  </a:lnTo>
                  <a:lnTo>
                    <a:pt x="44" y="30"/>
                  </a:lnTo>
                  <a:lnTo>
                    <a:pt x="36" y="28"/>
                  </a:lnTo>
                  <a:lnTo>
                    <a:pt x="34" y="28"/>
                  </a:lnTo>
                  <a:lnTo>
                    <a:pt x="34" y="26"/>
                  </a:lnTo>
                  <a:lnTo>
                    <a:pt x="34" y="22"/>
                  </a:lnTo>
                  <a:lnTo>
                    <a:pt x="34" y="20"/>
                  </a:lnTo>
                  <a:lnTo>
                    <a:pt x="36" y="16"/>
                  </a:lnTo>
                  <a:lnTo>
                    <a:pt x="38" y="14"/>
                  </a:lnTo>
                  <a:lnTo>
                    <a:pt x="40" y="12"/>
                  </a:lnTo>
                  <a:lnTo>
                    <a:pt x="40" y="8"/>
                  </a:lnTo>
                  <a:lnTo>
                    <a:pt x="42" y="6"/>
                  </a:lnTo>
                  <a:lnTo>
                    <a:pt x="40" y="4"/>
                  </a:lnTo>
                  <a:lnTo>
                    <a:pt x="40" y="2"/>
                  </a:lnTo>
                </a:path>
              </a:pathLst>
            </a:custGeom>
            <a:grpFill/>
            <a:ln w="3175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8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65" name="Freeform 235"/>
            <p:cNvSpPr/>
            <p:nvPr/>
          </p:nvSpPr>
          <p:spPr bwMode="gray">
            <a:xfrm>
              <a:off x="757" y="2246"/>
              <a:ext cx="36" cy="32"/>
            </a:xfrm>
            <a:custGeom>
              <a:avLst/>
              <a:gdLst>
                <a:gd name="T0" fmla="*/ 16 w 36"/>
                <a:gd name="T1" fmla="*/ 0 h 32"/>
                <a:gd name="T2" fmla="*/ 16 w 36"/>
                <a:gd name="T3" fmla="*/ 0 h 32"/>
                <a:gd name="T4" fmla="*/ 18 w 36"/>
                <a:gd name="T5" fmla="*/ 0 h 32"/>
                <a:gd name="T6" fmla="*/ 20 w 36"/>
                <a:gd name="T7" fmla="*/ 0 h 32"/>
                <a:gd name="T8" fmla="*/ 24 w 36"/>
                <a:gd name="T9" fmla="*/ 0 h 32"/>
                <a:gd name="T10" fmla="*/ 28 w 36"/>
                <a:gd name="T11" fmla="*/ 0 h 32"/>
                <a:gd name="T12" fmla="*/ 30 w 36"/>
                <a:gd name="T13" fmla="*/ 2 h 32"/>
                <a:gd name="T14" fmla="*/ 32 w 36"/>
                <a:gd name="T15" fmla="*/ 6 h 32"/>
                <a:gd name="T16" fmla="*/ 32 w 36"/>
                <a:gd name="T17" fmla="*/ 6 h 32"/>
                <a:gd name="T18" fmla="*/ 34 w 36"/>
                <a:gd name="T19" fmla="*/ 8 h 32"/>
                <a:gd name="T20" fmla="*/ 36 w 36"/>
                <a:gd name="T21" fmla="*/ 12 h 32"/>
                <a:gd name="T22" fmla="*/ 36 w 36"/>
                <a:gd name="T23" fmla="*/ 16 h 32"/>
                <a:gd name="T24" fmla="*/ 36 w 36"/>
                <a:gd name="T25" fmla="*/ 22 h 32"/>
                <a:gd name="T26" fmla="*/ 32 w 36"/>
                <a:gd name="T27" fmla="*/ 28 h 32"/>
                <a:gd name="T28" fmla="*/ 32 w 36"/>
                <a:gd name="T29" fmla="*/ 28 h 32"/>
                <a:gd name="T30" fmla="*/ 30 w 36"/>
                <a:gd name="T31" fmla="*/ 30 h 32"/>
                <a:gd name="T32" fmla="*/ 28 w 36"/>
                <a:gd name="T33" fmla="*/ 32 h 32"/>
                <a:gd name="T34" fmla="*/ 26 w 36"/>
                <a:gd name="T35" fmla="*/ 30 h 32"/>
                <a:gd name="T36" fmla="*/ 24 w 36"/>
                <a:gd name="T37" fmla="*/ 30 h 32"/>
                <a:gd name="T38" fmla="*/ 20 w 36"/>
                <a:gd name="T39" fmla="*/ 30 h 32"/>
                <a:gd name="T40" fmla="*/ 18 w 36"/>
                <a:gd name="T41" fmla="*/ 28 h 32"/>
                <a:gd name="T42" fmla="*/ 16 w 36"/>
                <a:gd name="T43" fmla="*/ 26 h 32"/>
                <a:gd name="T44" fmla="*/ 16 w 36"/>
                <a:gd name="T45" fmla="*/ 24 h 32"/>
                <a:gd name="T46" fmla="*/ 16 w 36"/>
                <a:gd name="T47" fmla="*/ 20 h 32"/>
                <a:gd name="T48" fmla="*/ 14 w 36"/>
                <a:gd name="T49" fmla="*/ 18 h 32"/>
                <a:gd name="T50" fmla="*/ 14 w 36"/>
                <a:gd name="T51" fmla="*/ 18 h 32"/>
                <a:gd name="T52" fmla="*/ 14 w 36"/>
                <a:gd name="T53" fmla="*/ 18 h 32"/>
                <a:gd name="T54" fmla="*/ 12 w 36"/>
                <a:gd name="T55" fmla="*/ 20 h 32"/>
                <a:gd name="T56" fmla="*/ 10 w 36"/>
                <a:gd name="T57" fmla="*/ 22 h 32"/>
                <a:gd name="T58" fmla="*/ 8 w 36"/>
                <a:gd name="T59" fmla="*/ 22 h 32"/>
                <a:gd name="T60" fmla="*/ 6 w 36"/>
                <a:gd name="T61" fmla="*/ 20 h 32"/>
                <a:gd name="T62" fmla="*/ 4 w 36"/>
                <a:gd name="T63" fmla="*/ 18 h 32"/>
                <a:gd name="T64" fmla="*/ 2 w 36"/>
                <a:gd name="T65" fmla="*/ 18 h 32"/>
                <a:gd name="T66" fmla="*/ 0 w 36"/>
                <a:gd name="T67" fmla="*/ 14 h 32"/>
                <a:gd name="T68" fmla="*/ 0 w 36"/>
                <a:gd name="T69" fmla="*/ 12 h 32"/>
                <a:gd name="T70" fmla="*/ 2 w 36"/>
                <a:gd name="T71" fmla="*/ 8 h 32"/>
                <a:gd name="T72" fmla="*/ 16 w 36"/>
                <a:gd name="T73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6" h="32">
                  <a:moveTo>
                    <a:pt x="16" y="0"/>
                  </a:moveTo>
                  <a:lnTo>
                    <a:pt x="16" y="0"/>
                  </a:lnTo>
                  <a:lnTo>
                    <a:pt x="18" y="0"/>
                  </a:lnTo>
                  <a:lnTo>
                    <a:pt x="20" y="0"/>
                  </a:lnTo>
                  <a:lnTo>
                    <a:pt x="24" y="0"/>
                  </a:lnTo>
                  <a:lnTo>
                    <a:pt x="28" y="0"/>
                  </a:lnTo>
                  <a:lnTo>
                    <a:pt x="30" y="2"/>
                  </a:lnTo>
                  <a:lnTo>
                    <a:pt x="32" y="6"/>
                  </a:lnTo>
                  <a:lnTo>
                    <a:pt x="32" y="6"/>
                  </a:lnTo>
                  <a:lnTo>
                    <a:pt x="34" y="8"/>
                  </a:lnTo>
                  <a:lnTo>
                    <a:pt x="36" y="12"/>
                  </a:lnTo>
                  <a:lnTo>
                    <a:pt x="36" y="16"/>
                  </a:lnTo>
                  <a:lnTo>
                    <a:pt x="36" y="22"/>
                  </a:lnTo>
                  <a:lnTo>
                    <a:pt x="32" y="28"/>
                  </a:lnTo>
                  <a:lnTo>
                    <a:pt x="32" y="28"/>
                  </a:lnTo>
                  <a:lnTo>
                    <a:pt x="30" y="30"/>
                  </a:lnTo>
                  <a:lnTo>
                    <a:pt x="28" y="32"/>
                  </a:lnTo>
                  <a:lnTo>
                    <a:pt x="26" y="30"/>
                  </a:lnTo>
                  <a:lnTo>
                    <a:pt x="24" y="30"/>
                  </a:lnTo>
                  <a:lnTo>
                    <a:pt x="20" y="30"/>
                  </a:lnTo>
                  <a:lnTo>
                    <a:pt x="18" y="28"/>
                  </a:lnTo>
                  <a:lnTo>
                    <a:pt x="16" y="26"/>
                  </a:lnTo>
                  <a:lnTo>
                    <a:pt x="16" y="24"/>
                  </a:lnTo>
                  <a:lnTo>
                    <a:pt x="16" y="20"/>
                  </a:lnTo>
                  <a:lnTo>
                    <a:pt x="14" y="18"/>
                  </a:lnTo>
                  <a:lnTo>
                    <a:pt x="14" y="18"/>
                  </a:lnTo>
                  <a:lnTo>
                    <a:pt x="14" y="18"/>
                  </a:lnTo>
                  <a:lnTo>
                    <a:pt x="12" y="20"/>
                  </a:lnTo>
                  <a:lnTo>
                    <a:pt x="10" y="22"/>
                  </a:lnTo>
                  <a:lnTo>
                    <a:pt x="8" y="22"/>
                  </a:lnTo>
                  <a:lnTo>
                    <a:pt x="6" y="20"/>
                  </a:lnTo>
                  <a:lnTo>
                    <a:pt x="4" y="18"/>
                  </a:lnTo>
                  <a:lnTo>
                    <a:pt x="2" y="18"/>
                  </a:lnTo>
                  <a:lnTo>
                    <a:pt x="0" y="14"/>
                  </a:lnTo>
                  <a:lnTo>
                    <a:pt x="0" y="12"/>
                  </a:lnTo>
                  <a:lnTo>
                    <a:pt x="2" y="8"/>
                  </a:lnTo>
                  <a:lnTo>
                    <a:pt x="16" y="0"/>
                  </a:lnTo>
                </a:path>
              </a:pathLst>
            </a:custGeom>
            <a:grpFill/>
            <a:ln w="3175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8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66" name="Freeform 236"/>
            <p:cNvSpPr/>
            <p:nvPr/>
          </p:nvSpPr>
          <p:spPr bwMode="gray">
            <a:xfrm>
              <a:off x="961" y="2194"/>
              <a:ext cx="36" cy="62"/>
            </a:xfrm>
            <a:custGeom>
              <a:avLst/>
              <a:gdLst>
                <a:gd name="T0" fmla="*/ 30 w 36"/>
                <a:gd name="T1" fmla="*/ 58 h 62"/>
                <a:gd name="T2" fmla="*/ 30 w 36"/>
                <a:gd name="T3" fmla="*/ 46 h 62"/>
                <a:gd name="T4" fmla="*/ 30 w 36"/>
                <a:gd name="T5" fmla="*/ 44 h 62"/>
                <a:gd name="T6" fmla="*/ 30 w 36"/>
                <a:gd name="T7" fmla="*/ 42 h 62"/>
                <a:gd name="T8" fmla="*/ 28 w 36"/>
                <a:gd name="T9" fmla="*/ 38 h 62"/>
                <a:gd name="T10" fmla="*/ 30 w 36"/>
                <a:gd name="T11" fmla="*/ 36 h 62"/>
                <a:gd name="T12" fmla="*/ 30 w 36"/>
                <a:gd name="T13" fmla="*/ 32 h 62"/>
                <a:gd name="T14" fmla="*/ 32 w 36"/>
                <a:gd name="T15" fmla="*/ 30 h 62"/>
                <a:gd name="T16" fmla="*/ 36 w 36"/>
                <a:gd name="T17" fmla="*/ 28 h 62"/>
                <a:gd name="T18" fmla="*/ 36 w 36"/>
                <a:gd name="T19" fmla="*/ 28 h 62"/>
                <a:gd name="T20" fmla="*/ 36 w 36"/>
                <a:gd name="T21" fmla="*/ 24 h 62"/>
                <a:gd name="T22" fmla="*/ 34 w 36"/>
                <a:gd name="T23" fmla="*/ 22 h 62"/>
                <a:gd name="T24" fmla="*/ 34 w 36"/>
                <a:gd name="T25" fmla="*/ 18 h 62"/>
                <a:gd name="T26" fmla="*/ 32 w 36"/>
                <a:gd name="T27" fmla="*/ 16 h 62"/>
                <a:gd name="T28" fmla="*/ 32 w 36"/>
                <a:gd name="T29" fmla="*/ 16 h 62"/>
                <a:gd name="T30" fmla="*/ 30 w 36"/>
                <a:gd name="T31" fmla="*/ 12 h 62"/>
                <a:gd name="T32" fmla="*/ 30 w 36"/>
                <a:gd name="T33" fmla="*/ 8 h 62"/>
                <a:gd name="T34" fmla="*/ 30 w 36"/>
                <a:gd name="T35" fmla="*/ 4 h 62"/>
                <a:gd name="T36" fmla="*/ 28 w 36"/>
                <a:gd name="T37" fmla="*/ 0 h 62"/>
                <a:gd name="T38" fmla="*/ 28 w 36"/>
                <a:gd name="T39" fmla="*/ 0 h 62"/>
                <a:gd name="T40" fmla="*/ 24 w 36"/>
                <a:gd name="T41" fmla="*/ 0 h 62"/>
                <a:gd name="T42" fmla="*/ 2 w 36"/>
                <a:gd name="T43" fmla="*/ 20 h 62"/>
                <a:gd name="T44" fmla="*/ 2 w 36"/>
                <a:gd name="T45" fmla="*/ 22 h 62"/>
                <a:gd name="T46" fmla="*/ 0 w 36"/>
                <a:gd name="T47" fmla="*/ 26 h 62"/>
                <a:gd name="T48" fmla="*/ 0 w 36"/>
                <a:gd name="T49" fmla="*/ 32 h 62"/>
                <a:gd name="T50" fmla="*/ 0 w 36"/>
                <a:gd name="T51" fmla="*/ 36 h 62"/>
                <a:gd name="T52" fmla="*/ 2 w 36"/>
                <a:gd name="T53" fmla="*/ 40 h 62"/>
                <a:gd name="T54" fmla="*/ 2 w 36"/>
                <a:gd name="T55" fmla="*/ 44 h 62"/>
                <a:gd name="T56" fmla="*/ 2 w 36"/>
                <a:gd name="T57" fmla="*/ 46 h 62"/>
                <a:gd name="T58" fmla="*/ 10 w 36"/>
                <a:gd name="T59" fmla="*/ 54 h 62"/>
                <a:gd name="T60" fmla="*/ 10 w 36"/>
                <a:gd name="T61" fmla="*/ 62 h 62"/>
                <a:gd name="T62" fmla="*/ 30 w 36"/>
                <a:gd name="T63" fmla="*/ 58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6" h="62">
                  <a:moveTo>
                    <a:pt x="30" y="58"/>
                  </a:moveTo>
                  <a:lnTo>
                    <a:pt x="30" y="46"/>
                  </a:lnTo>
                  <a:lnTo>
                    <a:pt x="30" y="44"/>
                  </a:lnTo>
                  <a:lnTo>
                    <a:pt x="30" y="42"/>
                  </a:lnTo>
                  <a:lnTo>
                    <a:pt x="28" y="38"/>
                  </a:lnTo>
                  <a:lnTo>
                    <a:pt x="30" y="36"/>
                  </a:lnTo>
                  <a:lnTo>
                    <a:pt x="30" y="32"/>
                  </a:lnTo>
                  <a:lnTo>
                    <a:pt x="32" y="30"/>
                  </a:lnTo>
                  <a:lnTo>
                    <a:pt x="36" y="28"/>
                  </a:lnTo>
                  <a:lnTo>
                    <a:pt x="36" y="28"/>
                  </a:lnTo>
                  <a:lnTo>
                    <a:pt x="36" y="24"/>
                  </a:lnTo>
                  <a:lnTo>
                    <a:pt x="34" y="22"/>
                  </a:lnTo>
                  <a:lnTo>
                    <a:pt x="34" y="18"/>
                  </a:lnTo>
                  <a:lnTo>
                    <a:pt x="32" y="16"/>
                  </a:lnTo>
                  <a:lnTo>
                    <a:pt x="32" y="16"/>
                  </a:lnTo>
                  <a:lnTo>
                    <a:pt x="30" y="12"/>
                  </a:lnTo>
                  <a:lnTo>
                    <a:pt x="30" y="8"/>
                  </a:lnTo>
                  <a:lnTo>
                    <a:pt x="30" y="4"/>
                  </a:lnTo>
                  <a:lnTo>
                    <a:pt x="28" y="0"/>
                  </a:lnTo>
                  <a:lnTo>
                    <a:pt x="28" y="0"/>
                  </a:lnTo>
                  <a:lnTo>
                    <a:pt x="24" y="0"/>
                  </a:lnTo>
                  <a:lnTo>
                    <a:pt x="2" y="20"/>
                  </a:lnTo>
                  <a:lnTo>
                    <a:pt x="2" y="22"/>
                  </a:lnTo>
                  <a:lnTo>
                    <a:pt x="0" y="26"/>
                  </a:lnTo>
                  <a:lnTo>
                    <a:pt x="0" y="32"/>
                  </a:lnTo>
                  <a:lnTo>
                    <a:pt x="0" y="36"/>
                  </a:lnTo>
                  <a:lnTo>
                    <a:pt x="2" y="40"/>
                  </a:lnTo>
                  <a:lnTo>
                    <a:pt x="2" y="44"/>
                  </a:lnTo>
                  <a:lnTo>
                    <a:pt x="2" y="46"/>
                  </a:lnTo>
                  <a:lnTo>
                    <a:pt x="10" y="54"/>
                  </a:lnTo>
                  <a:lnTo>
                    <a:pt x="10" y="62"/>
                  </a:lnTo>
                  <a:lnTo>
                    <a:pt x="30" y="58"/>
                  </a:lnTo>
                </a:path>
              </a:pathLst>
            </a:custGeom>
            <a:grpFill/>
            <a:ln w="3175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8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67" name="Freeform 237"/>
            <p:cNvSpPr/>
            <p:nvPr/>
          </p:nvSpPr>
          <p:spPr bwMode="gray">
            <a:xfrm>
              <a:off x="1011" y="1856"/>
              <a:ext cx="168" cy="390"/>
            </a:xfrm>
            <a:custGeom>
              <a:avLst/>
              <a:gdLst>
                <a:gd name="T0" fmla="*/ 0 w 168"/>
                <a:gd name="T1" fmla="*/ 286 h 390"/>
                <a:gd name="T2" fmla="*/ 0 w 168"/>
                <a:gd name="T3" fmla="*/ 300 h 390"/>
                <a:gd name="T4" fmla="*/ 0 w 168"/>
                <a:gd name="T5" fmla="*/ 312 h 390"/>
                <a:gd name="T6" fmla="*/ 0 w 168"/>
                <a:gd name="T7" fmla="*/ 322 h 390"/>
                <a:gd name="T8" fmla="*/ 16 w 168"/>
                <a:gd name="T9" fmla="*/ 388 h 390"/>
                <a:gd name="T10" fmla="*/ 38 w 168"/>
                <a:gd name="T11" fmla="*/ 382 h 390"/>
                <a:gd name="T12" fmla="*/ 50 w 168"/>
                <a:gd name="T13" fmla="*/ 372 h 390"/>
                <a:gd name="T14" fmla="*/ 60 w 168"/>
                <a:gd name="T15" fmla="*/ 360 h 390"/>
                <a:gd name="T16" fmla="*/ 66 w 168"/>
                <a:gd name="T17" fmla="*/ 328 h 390"/>
                <a:gd name="T18" fmla="*/ 88 w 168"/>
                <a:gd name="T19" fmla="*/ 296 h 390"/>
                <a:gd name="T20" fmla="*/ 94 w 168"/>
                <a:gd name="T21" fmla="*/ 282 h 390"/>
                <a:gd name="T22" fmla="*/ 92 w 168"/>
                <a:gd name="T23" fmla="*/ 272 h 390"/>
                <a:gd name="T24" fmla="*/ 82 w 168"/>
                <a:gd name="T25" fmla="*/ 264 h 390"/>
                <a:gd name="T26" fmla="*/ 76 w 168"/>
                <a:gd name="T27" fmla="*/ 262 h 390"/>
                <a:gd name="T28" fmla="*/ 78 w 168"/>
                <a:gd name="T29" fmla="*/ 230 h 390"/>
                <a:gd name="T30" fmla="*/ 78 w 168"/>
                <a:gd name="T31" fmla="*/ 232 h 390"/>
                <a:gd name="T32" fmla="*/ 80 w 168"/>
                <a:gd name="T33" fmla="*/ 218 h 390"/>
                <a:gd name="T34" fmla="*/ 86 w 168"/>
                <a:gd name="T35" fmla="*/ 204 h 390"/>
                <a:gd name="T36" fmla="*/ 94 w 168"/>
                <a:gd name="T37" fmla="*/ 194 h 390"/>
                <a:gd name="T38" fmla="*/ 106 w 168"/>
                <a:gd name="T39" fmla="*/ 184 h 390"/>
                <a:gd name="T40" fmla="*/ 116 w 168"/>
                <a:gd name="T41" fmla="*/ 176 h 390"/>
                <a:gd name="T42" fmla="*/ 122 w 168"/>
                <a:gd name="T43" fmla="*/ 158 h 390"/>
                <a:gd name="T44" fmla="*/ 122 w 168"/>
                <a:gd name="T45" fmla="*/ 140 h 390"/>
                <a:gd name="T46" fmla="*/ 156 w 168"/>
                <a:gd name="T47" fmla="*/ 118 h 390"/>
                <a:gd name="T48" fmla="*/ 168 w 168"/>
                <a:gd name="T49" fmla="*/ 118 h 390"/>
                <a:gd name="T50" fmla="*/ 162 w 168"/>
                <a:gd name="T51" fmla="*/ 106 h 390"/>
                <a:gd name="T52" fmla="*/ 152 w 168"/>
                <a:gd name="T53" fmla="*/ 80 h 390"/>
                <a:gd name="T54" fmla="*/ 152 w 168"/>
                <a:gd name="T55" fmla="*/ 72 h 390"/>
                <a:gd name="T56" fmla="*/ 156 w 168"/>
                <a:gd name="T57" fmla="*/ 68 h 390"/>
                <a:gd name="T58" fmla="*/ 156 w 168"/>
                <a:gd name="T59" fmla="*/ 56 h 390"/>
                <a:gd name="T60" fmla="*/ 140 w 168"/>
                <a:gd name="T61" fmla="*/ 38 h 390"/>
                <a:gd name="T62" fmla="*/ 130 w 168"/>
                <a:gd name="T63" fmla="*/ 24 h 390"/>
                <a:gd name="T64" fmla="*/ 122 w 168"/>
                <a:gd name="T65" fmla="*/ 20 h 390"/>
                <a:gd name="T66" fmla="*/ 114 w 168"/>
                <a:gd name="T67" fmla="*/ 4 h 390"/>
                <a:gd name="T68" fmla="*/ 102 w 168"/>
                <a:gd name="T69" fmla="*/ 14 h 390"/>
                <a:gd name="T70" fmla="*/ 92 w 168"/>
                <a:gd name="T71" fmla="*/ 24 h 390"/>
                <a:gd name="T72" fmla="*/ 86 w 168"/>
                <a:gd name="T73" fmla="*/ 32 h 390"/>
                <a:gd name="T74" fmla="*/ 80 w 168"/>
                <a:gd name="T75" fmla="*/ 44 h 390"/>
                <a:gd name="T76" fmla="*/ 76 w 168"/>
                <a:gd name="T77" fmla="*/ 56 h 390"/>
                <a:gd name="T78" fmla="*/ 70 w 168"/>
                <a:gd name="T79" fmla="*/ 82 h 390"/>
                <a:gd name="T80" fmla="*/ 64 w 168"/>
                <a:gd name="T81" fmla="*/ 92 h 390"/>
                <a:gd name="T82" fmla="*/ 54 w 168"/>
                <a:gd name="T83" fmla="*/ 104 h 390"/>
                <a:gd name="T84" fmla="*/ 46 w 168"/>
                <a:gd name="T85" fmla="*/ 122 h 390"/>
                <a:gd name="T86" fmla="*/ 12 w 168"/>
                <a:gd name="T87" fmla="*/ 178 h 390"/>
                <a:gd name="T88" fmla="*/ 14 w 168"/>
                <a:gd name="T89" fmla="*/ 260 h 390"/>
                <a:gd name="T90" fmla="*/ 14 w 168"/>
                <a:gd name="T91" fmla="*/ 266 h 390"/>
                <a:gd name="T92" fmla="*/ 8 w 168"/>
                <a:gd name="T93" fmla="*/ 278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68" h="390">
                  <a:moveTo>
                    <a:pt x="0" y="280"/>
                  </a:moveTo>
                  <a:lnTo>
                    <a:pt x="0" y="282"/>
                  </a:lnTo>
                  <a:lnTo>
                    <a:pt x="0" y="286"/>
                  </a:lnTo>
                  <a:lnTo>
                    <a:pt x="0" y="292"/>
                  </a:lnTo>
                  <a:lnTo>
                    <a:pt x="0" y="296"/>
                  </a:lnTo>
                  <a:lnTo>
                    <a:pt x="0" y="300"/>
                  </a:lnTo>
                  <a:lnTo>
                    <a:pt x="0" y="302"/>
                  </a:lnTo>
                  <a:lnTo>
                    <a:pt x="0" y="308"/>
                  </a:lnTo>
                  <a:lnTo>
                    <a:pt x="0" y="312"/>
                  </a:lnTo>
                  <a:lnTo>
                    <a:pt x="0" y="318"/>
                  </a:lnTo>
                  <a:lnTo>
                    <a:pt x="0" y="322"/>
                  </a:lnTo>
                  <a:lnTo>
                    <a:pt x="0" y="322"/>
                  </a:lnTo>
                  <a:lnTo>
                    <a:pt x="0" y="350"/>
                  </a:lnTo>
                  <a:lnTo>
                    <a:pt x="12" y="368"/>
                  </a:lnTo>
                  <a:lnTo>
                    <a:pt x="16" y="388"/>
                  </a:lnTo>
                  <a:lnTo>
                    <a:pt x="24" y="390"/>
                  </a:lnTo>
                  <a:lnTo>
                    <a:pt x="36" y="386"/>
                  </a:lnTo>
                  <a:lnTo>
                    <a:pt x="38" y="382"/>
                  </a:lnTo>
                  <a:lnTo>
                    <a:pt x="42" y="378"/>
                  </a:lnTo>
                  <a:lnTo>
                    <a:pt x="46" y="374"/>
                  </a:lnTo>
                  <a:lnTo>
                    <a:pt x="50" y="372"/>
                  </a:lnTo>
                  <a:lnTo>
                    <a:pt x="54" y="372"/>
                  </a:lnTo>
                  <a:lnTo>
                    <a:pt x="54" y="370"/>
                  </a:lnTo>
                  <a:lnTo>
                    <a:pt x="60" y="360"/>
                  </a:lnTo>
                  <a:lnTo>
                    <a:pt x="64" y="346"/>
                  </a:lnTo>
                  <a:lnTo>
                    <a:pt x="66" y="334"/>
                  </a:lnTo>
                  <a:lnTo>
                    <a:pt x="66" y="328"/>
                  </a:lnTo>
                  <a:lnTo>
                    <a:pt x="66" y="320"/>
                  </a:lnTo>
                  <a:lnTo>
                    <a:pt x="84" y="300"/>
                  </a:lnTo>
                  <a:lnTo>
                    <a:pt x="88" y="296"/>
                  </a:lnTo>
                  <a:lnTo>
                    <a:pt x="92" y="290"/>
                  </a:lnTo>
                  <a:lnTo>
                    <a:pt x="92" y="286"/>
                  </a:lnTo>
                  <a:lnTo>
                    <a:pt x="94" y="282"/>
                  </a:lnTo>
                  <a:lnTo>
                    <a:pt x="94" y="278"/>
                  </a:lnTo>
                  <a:lnTo>
                    <a:pt x="92" y="278"/>
                  </a:lnTo>
                  <a:lnTo>
                    <a:pt x="92" y="272"/>
                  </a:lnTo>
                  <a:lnTo>
                    <a:pt x="90" y="268"/>
                  </a:lnTo>
                  <a:lnTo>
                    <a:pt x="86" y="266"/>
                  </a:lnTo>
                  <a:lnTo>
                    <a:pt x="82" y="264"/>
                  </a:lnTo>
                  <a:lnTo>
                    <a:pt x="80" y="264"/>
                  </a:lnTo>
                  <a:lnTo>
                    <a:pt x="78" y="262"/>
                  </a:lnTo>
                  <a:lnTo>
                    <a:pt x="76" y="262"/>
                  </a:lnTo>
                  <a:lnTo>
                    <a:pt x="78" y="228"/>
                  </a:lnTo>
                  <a:lnTo>
                    <a:pt x="78" y="230"/>
                  </a:lnTo>
                  <a:lnTo>
                    <a:pt x="78" y="230"/>
                  </a:lnTo>
                  <a:lnTo>
                    <a:pt x="78" y="232"/>
                  </a:lnTo>
                  <a:lnTo>
                    <a:pt x="78" y="232"/>
                  </a:lnTo>
                  <a:lnTo>
                    <a:pt x="78" y="232"/>
                  </a:lnTo>
                  <a:lnTo>
                    <a:pt x="78" y="230"/>
                  </a:lnTo>
                  <a:lnTo>
                    <a:pt x="80" y="226"/>
                  </a:lnTo>
                  <a:lnTo>
                    <a:pt x="80" y="218"/>
                  </a:lnTo>
                  <a:lnTo>
                    <a:pt x="82" y="212"/>
                  </a:lnTo>
                  <a:lnTo>
                    <a:pt x="84" y="208"/>
                  </a:lnTo>
                  <a:lnTo>
                    <a:pt x="86" y="204"/>
                  </a:lnTo>
                  <a:lnTo>
                    <a:pt x="88" y="200"/>
                  </a:lnTo>
                  <a:lnTo>
                    <a:pt x="90" y="196"/>
                  </a:lnTo>
                  <a:lnTo>
                    <a:pt x="94" y="194"/>
                  </a:lnTo>
                  <a:lnTo>
                    <a:pt x="98" y="190"/>
                  </a:lnTo>
                  <a:lnTo>
                    <a:pt x="104" y="188"/>
                  </a:lnTo>
                  <a:lnTo>
                    <a:pt x="106" y="184"/>
                  </a:lnTo>
                  <a:lnTo>
                    <a:pt x="110" y="184"/>
                  </a:lnTo>
                  <a:lnTo>
                    <a:pt x="110" y="182"/>
                  </a:lnTo>
                  <a:lnTo>
                    <a:pt x="116" y="176"/>
                  </a:lnTo>
                  <a:lnTo>
                    <a:pt x="120" y="170"/>
                  </a:lnTo>
                  <a:lnTo>
                    <a:pt x="122" y="164"/>
                  </a:lnTo>
                  <a:lnTo>
                    <a:pt x="122" y="158"/>
                  </a:lnTo>
                  <a:lnTo>
                    <a:pt x="122" y="156"/>
                  </a:lnTo>
                  <a:lnTo>
                    <a:pt x="122" y="154"/>
                  </a:lnTo>
                  <a:lnTo>
                    <a:pt x="122" y="140"/>
                  </a:lnTo>
                  <a:lnTo>
                    <a:pt x="134" y="130"/>
                  </a:lnTo>
                  <a:lnTo>
                    <a:pt x="144" y="120"/>
                  </a:lnTo>
                  <a:lnTo>
                    <a:pt x="156" y="118"/>
                  </a:lnTo>
                  <a:lnTo>
                    <a:pt x="166" y="120"/>
                  </a:lnTo>
                  <a:lnTo>
                    <a:pt x="166" y="120"/>
                  </a:lnTo>
                  <a:lnTo>
                    <a:pt x="168" y="118"/>
                  </a:lnTo>
                  <a:lnTo>
                    <a:pt x="168" y="116"/>
                  </a:lnTo>
                  <a:lnTo>
                    <a:pt x="166" y="114"/>
                  </a:lnTo>
                  <a:lnTo>
                    <a:pt x="162" y="106"/>
                  </a:lnTo>
                  <a:lnTo>
                    <a:pt x="158" y="96"/>
                  </a:lnTo>
                  <a:lnTo>
                    <a:pt x="154" y="86"/>
                  </a:lnTo>
                  <a:lnTo>
                    <a:pt x="152" y="80"/>
                  </a:lnTo>
                  <a:lnTo>
                    <a:pt x="152" y="78"/>
                  </a:lnTo>
                  <a:lnTo>
                    <a:pt x="152" y="76"/>
                  </a:lnTo>
                  <a:lnTo>
                    <a:pt x="152" y="72"/>
                  </a:lnTo>
                  <a:lnTo>
                    <a:pt x="152" y="72"/>
                  </a:lnTo>
                  <a:lnTo>
                    <a:pt x="154" y="70"/>
                  </a:lnTo>
                  <a:lnTo>
                    <a:pt x="156" y="68"/>
                  </a:lnTo>
                  <a:lnTo>
                    <a:pt x="158" y="64"/>
                  </a:lnTo>
                  <a:lnTo>
                    <a:pt x="158" y="60"/>
                  </a:lnTo>
                  <a:lnTo>
                    <a:pt x="156" y="56"/>
                  </a:lnTo>
                  <a:lnTo>
                    <a:pt x="152" y="50"/>
                  </a:lnTo>
                  <a:lnTo>
                    <a:pt x="142" y="42"/>
                  </a:lnTo>
                  <a:lnTo>
                    <a:pt x="140" y="38"/>
                  </a:lnTo>
                  <a:lnTo>
                    <a:pt x="136" y="32"/>
                  </a:lnTo>
                  <a:lnTo>
                    <a:pt x="132" y="28"/>
                  </a:lnTo>
                  <a:lnTo>
                    <a:pt x="130" y="24"/>
                  </a:lnTo>
                  <a:lnTo>
                    <a:pt x="126" y="22"/>
                  </a:lnTo>
                  <a:lnTo>
                    <a:pt x="124" y="20"/>
                  </a:lnTo>
                  <a:lnTo>
                    <a:pt x="122" y="20"/>
                  </a:lnTo>
                  <a:lnTo>
                    <a:pt x="118" y="0"/>
                  </a:lnTo>
                  <a:lnTo>
                    <a:pt x="116" y="2"/>
                  </a:lnTo>
                  <a:lnTo>
                    <a:pt x="114" y="4"/>
                  </a:lnTo>
                  <a:lnTo>
                    <a:pt x="110" y="6"/>
                  </a:lnTo>
                  <a:lnTo>
                    <a:pt x="106" y="10"/>
                  </a:lnTo>
                  <a:lnTo>
                    <a:pt x="102" y="14"/>
                  </a:lnTo>
                  <a:lnTo>
                    <a:pt x="98" y="18"/>
                  </a:lnTo>
                  <a:lnTo>
                    <a:pt x="94" y="22"/>
                  </a:lnTo>
                  <a:lnTo>
                    <a:pt x="92" y="24"/>
                  </a:lnTo>
                  <a:lnTo>
                    <a:pt x="90" y="26"/>
                  </a:lnTo>
                  <a:lnTo>
                    <a:pt x="88" y="28"/>
                  </a:lnTo>
                  <a:lnTo>
                    <a:pt x="86" y="32"/>
                  </a:lnTo>
                  <a:lnTo>
                    <a:pt x="84" y="36"/>
                  </a:lnTo>
                  <a:lnTo>
                    <a:pt x="82" y="40"/>
                  </a:lnTo>
                  <a:lnTo>
                    <a:pt x="80" y="44"/>
                  </a:lnTo>
                  <a:lnTo>
                    <a:pt x="78" y="48"/>
                  </a:lnTo>
                  <a:lnTo>
                    <a:pt x="78" y="52"/>
                  </a:lnTo>
                  <a:lnTo>
                    <a:pt x="76" y="56"/>
                  </a:lnTo>
                  <a:lnTo>
                    <a:pt x="72" y="60"/>
                  </a:lnTo>
                  <a:lnTo>
                    <a:pt x="72" y="82"/>
                  </a:lnTo>
                  <a:lnTo>
                    <a:pt x="70" y="82"/>
                  </a:lnTo>
                  <a:lnTo>
                    <a:pt x="70" y="84"/>
                  </a:lnTo>
                  <a:lnTo>
                    <a:pt x="66" y="88"/>
                  </a:lnTo>
                  <a:lnTo>
                    <a:pt x="64" y="92"/>
                  </a:lnTo>
                  <a:lnTo>
                    <a:pt x="60" y="96"/>
                  </a:lnTo>
                  <a:lnTo>
                    <a:pt x="56" y="100"/>
                  </a:lnTo>
                  <a:lnTo>
                    <a:pt x="54" y="104"/>
                  </a:lnTo>
                  <a:lnTo>
                    <a:pt x="50" y="106"/>
                  </a:lnTo>
                  <a:lnTo>
                    <a:pt x="48" y="106"/>
                  </a:lnTo>
                  <a:lnTo>
                    <a:pt x="46" y="122"/>
                  </a:lnTo>
                  <a:lnTo>
                    <a:pt x="36" y="140"/>
                  </a:lnTo>
                  <a:lnTo>
                    <a:pt x="34" y="164"/>
                  </a:lnTo>
                  <a:lnTo>
                    <a:pt x="12" y="178"/>
                  </a:lnTo>
                  <a:lnTo>
                    <a:pt x="16" y="184"/>
                  </a:lnTo>
                  <a:lnTo>
                    <a:pt x="16" y="234"/>
                  </a:lnTo>
                  <a:lnTo>
                    <a:pt x="14" y="260"/>
                  </a:lnTo>
                  <a:lnTo>
                    <a:pt x="14" y="262"/>
                  </a:lnTo>
                  <a:lnTo>
                    <a:pt x="14" y="264"/>
                  </a:lnTo>
                  <a:lnTo>
                    <a:pt x="14" y="266"/>
                  </a:lnTo>
                  <a:lnTo>
                    <a:pt x="12" y="270"/>
                  </a:lnTo>
                  <a:lnTo>
                    <a:pt x="12" y="274"/>
                  </a:lnTo>
                  <a:lnTo>
                    <a:pt x="8" y="278"/>
                  </a:lnTo>
                  <a:lnTo>
                    <a:pt x="4" y="280"/>
                  </a:lnTo>
                  <a:lnTo>
                    <a:pt x="0" y="280"/>
                  </a:lnTo>
                </a:path>
              </a:pathLst>
            </a:custGeom>
            <a:grpFill/>
            <a:ln w="3175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8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68" name="Freeform 238"/>
            <p:cNvSpPr/>
            <p:nvPr/>
          </p:nvSpPr>
          <p:spPr bwMode="gray">
            <a:xfrm>
              <a:off x="1129" y="1828"/>
              <a:ext cx="124" cy="310"/>
            </a:xfrm>
            <a:custGeom>
              <a:avLst/>
              <a:gdLst>
                <a:gd name="T0" fmla="*/ 102 w 124"/>
                <a:gd name="T1" fmla="*/ 62 h 310"/>
                <a:gd name="T2" fmla="*/ 122 w 124"/>
                <a:gd name="T3" fmla="*/ 112 h 310"/>
                <a:gd name="T4" fmla="*/ 112 w 124"/>
                <a:gd name="T5" fmla="*/ 128 h 310"/>
                <a:gd name="T6" fmla="*/ 114 w 124"/>
                <a:gd name="T7" fmla="*/ 134 h 310"/>
                <a:gd name="T8" fmla="*/ 118 w 124"/>
                <a:gd name="T9" fmla="*/ 144 h 310"/>
                <a:gd name="T10" fmla="*/ 118 w 124"/>
                <a:gd name="T11" fmla="*/ 152 h 310"/>
                <a:gd name="T12" fmla="*/ 114 w 124"/>
                <a:gd name="T13" fmla="*/ 182 h 310"/>
                <a:gd name="T14" fmla="*/ 114 w 124"/>
                <a:gd name="T15" fmla="*/ 212 h 310"/>
                <a:gd name="T16" fmla="*/ 122 w 124"/>
                <a:gd name="T17" fmla="*/ 222 h 310"/>
                <a:gd name="T18" fmla="*/ 124 w 124"/>
                <a:gd name="T19" fmla="*/ 254 h 310"/>
                <a:gd name="T20" fmla="*/ 124 w 124"/>
                <a:gd name="T21" fmla="*/ 260 h 310"/>
                <a:gd name="T22" fmla="*/ 90 w 124"/>
                <a:gd name="T23" fmla="*/ 292 h 310"/>
                <a:gd name="T24" fmla="*/ 92 w 124"/>
                <a:gd name="T25" fmla="*/ 294 h 310"/>
                <a:gd name="T26" fmla="*/ 88 w 124"/>
                <a:gd name="T27" fmla="*/ 294 h 310"/>
                <a:gd name="T28" fmla="*/ 80 w 124"/>
                <a:gd name="T29" fmla="*/ 292 h 310"/>
                <a:gd name="T30" fmla="*/ 72 w 124"/>
                <a:gd name="T31" fmla="*/ 296 h 310"/>
                <a:gd name="T32" fmla="*/ 54 w 124"/>
                <a:gd name="T33" fmla="*/ 302 h 310"/>
                <a:gd name="T34" fmla="*/ 48 w 124"/>
                <a:gd name="T35" fmla="*/ 304 h 310"/>
                <a:gd name="T36" fmla="*/ 38 w 124"/>
                <a:gd name="T37" fmla="*/ 306 h 310"/>
                <a:gd name="T38" fmla="*/ 24 w 124"/>
                <a:gd name="T39" fmla="*/ 306 h 310"/>
                <a:gd name="T40" fmla="*/ 20 w 124"/>
                <a:gd name="T41" fmla="*/ 304 h 310"/>
                <a:gd name="T42" fmla="*/ 12 w 124"/>
                <a:gd name="T43" fmla="*/ 298 h 310"/>
                <a:gd name="T44" fmla="*/ 6 w 124"/>
                <a:gd name="T45" fmla="*/ 292 h 310"/>
                <a:gd name="T46" fmla="*/ 4 w 124"/>
                <a:gd name="T47" fmla="*/ 286 h 310"/>
                <a:gd name="T48" fmla="*/ 4 w 124"/>
                <a:gd name="T49" fmla="*/ 278 h 310"/>
                <a:gd name="T50" fmla="*/ 4 w 124"/>
                <a:gd name="T51" fmla="*/ 268 h 310"/>
                <a:gd name="T52" fmla="*/ 4 w 124"/>
                <a:gd name="T53" fmla="*/ 230 h 310"/>
                <a:gd name="T54" fmla="*/ 6 w 124"/>
                <a:gd name="T55" fmla="*/ 224 h 310"/>
                <a:gd name="T56" fmla="*/ 12 w 124"/>
                <a:gd name="T57" fmla="*/ 212 h 310"/>
                <a:gd name="T58" fmla="*/ 42 w 124"/>
                <a:gd name="T59" fmla="*/ 186 h 310"/>
                <a:gd name="T60" fmla="*/ 50 w 124"/>
                <a:gd name="T61" fmla="*/ 178 h 310"/>
                <a:gd name="T62" fmla="*/ 56 w 124"/>
                <a:gd name="T63" fmla="*/ 158 h 310"/>
                <a:gd name="T64" fmla="*/ 48 w 124"/>
                <a:gd name="T65" fmla="*/ 148 h 310"/>
                <a:gd name="T66" fmla="*/ 50 w 124"/>
                <a:gd name="T67" fmla="*/ 146 h 310"/>
                <a:gd name="T68" fmla="*/ 48 w 124"/>
                <a:gd name="T69" fmla="*/ 142 h 310"/>
                <a:gd name="T70" fmla="*/ 38 w 124"/>
                <a:gd name="T71" fmla="*/ 122 h 310"/>
                <a:gd name="T72" fmla="*/ 34 w 124"/>
                <a:gd name="T73" fmla="*/ 100 h 310"/>
                <a:gd name="T74" fmla="*/ 36 w 124"/>
                <a:gd name="T75" fmla="*/ 98 h 310"/>
                <a:gd name="T76" fmla="*/ 40 w 124"/>
                <a:gd name="T77" fmla="*/ 94 h 310"/>
                <a:gd name="T78" fmla="*/ 38 w 124"/>
                <a:gd name="T79" fmla="*/ 86 h 310"/>
                <a:gd name="T80" fmla="*/ 32 w 124"/>
                <a:gd name="T81" fmla="*/ 76 h 310"/>
                <a:gd name="T82" fmla="*/ 22 w 124"/>
                <a:gd name="T83" fmla="*/ 68 h 310"/>
                <a:gd name="T84" fmla="*/ 18 w 124"/>
                <a:gd name="T85" fmla="*/ 62 h 310"/>
                <a:gd name="T86" fmla="*/ 10 w 124"/>
                <a:gd name="T87" fmla="*/ 52 h 310"/>
                <a:gd name="T88" fmla="*/ 0 w 124"/>
                <a:gd name="T89" fmla="*/ 28 h 310"/>
                <a:gd name="T90" fmla="*/ 10 w 124"/>
                <a:gd name="T91" fmla="*/ 20 h 310"/>
                <a:gd name="T92" fmla="*/ 28 w 124"/>
                <a:gd name="T93" fmla="*/ 16 h 310"/>
                <a:gd name="T94" fmla="*/ 40 w 124"/>
                <a:gd name="T95" fmla="*/ 24 h 310"/>
                <a:gd name="T96" fmla="*/ 58 w 124"/>
                <a:gd name="T97" fmla="*/ 22 h 310"/>
                <a:gd name="T98" fmla="*/ 72 w 124"/>
                <a:gd name="T99" fmla="*/ 14 h 310"/>
                <a:gd name="T100" fmla="*/ 72 w 124"/>
                <a:gd name="T101" fmla="*/ 12 h 310"/>
                <a:gd name="T102" fmla="*/ 76 w 124"/>
                <a:gd name="T103" fmla="*/ 6 h 310"/>
                <a:gd name="T104" fmla="*/ 82 w 124"/>
                <a:gd name="T105" fmla="*/ 2 h 310"/>
                <a:gd name="T106" fmla="*/ 92 w 124"/>
                <a:gd name="T107" fmla="*/ 2 h 310"/>
                <a:gd name="T108" fmla="*/ 120 w 124"/>
                <a:gd name="T109" fmla="*/ 20 h 310"/>
                <a:gd name="T110" fmla="*/ 116 w 124"/>
                <a:gd name="T111" fmla="*/ 26 h 310"/>
                <a:gd name="T112" fmla="*/ 102 w 124"/>
                <a:gd name="T113" fmla="*/ 46 h 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24" h="310">
                  <a:moveTo>
                    <a:pt x="102" y="46"/>
                  </a:moveTo>
                  <a:lnTo>
                    <a:pt x="102" y="62"/>
                  </a:lnTo>
                  <a:lnTo>
                    <a:pt x="122" y="82"/>
                  </a:lnTo>
                  <a:lnTo>
                    <a:pt x="122" y="112"/>
                  </a:lnTo>
                  <a:lnTo>
                    <a:pt x="110" y="126"/>
                  </a:lnTo>
                  <a:lnTo>
                    <a:pt x="112" y="128"/>
                  </a:lnTo>
                  <a:lnTo>
                    <a:pt x="112" y="130"/>
                  </a:lnTo>
                  <a:lnTo>
                    <a:pt x="114" y="134"/>
                  </a:lnTo>
                  <a:lnTo>
                    <a:pt x="116" y="140"/>
                  </a:lnTo>
                  <a:lnTo>
                    <a:pt x="118" y="144"/>
                  </a:lnTo>
                  <a:lnTo>
                    <a:pt x="118" y="146"/>
                  </a:lnTo>
                  <a:lnTo>
                    <a:pt x="118" y="152"/>
                  </a:lnTo>
                  <a:lnTo>
                    <a:pt x="116" y="164"/>
                  </a:lnTo>
                  <a:lnTo>
                    <a:pt x="114" y="182"/>
                  </a:lnTo>
                  <a:lnTo>
                    <a:pt x="114" y="200"/>
                  </a:lnTo>
                  <a:lnTo>
                    <a:pt x="114" y="212"/>
                  </a:lnTo>
                  <a:lnTo>
                    <a:pt x="118" y="218"/>
                  </a:lnTo>
                  <a:lnTo>
                    <a:pt x="122" y="222"/>
                  </a:lnTo>
                  <a:lnTo>
                    <a:pt x="124" y="234"/>
                  </a:lnTo>
                  <a:lnTo>
                    <a:pt x="124" y="254"/>
                  </a:lnTo>
                  <a:lnTo>
                    <a:pt x="124" y="258"/>
                  </a:lnTo>
                  <a:lnTo>
                    <a:pt x="124" y="260"/>
                  </a:lnTo>
                  <a:lnTo>
                    <a:pt x="122" y="260"/>
                  </a:lnTo>
                  <a:lnTo>
                    <a:pt x="90" y="292"/>
                  </a:lnTo>
                  <a:lnTo>
                    <a:pt x="90" y="294"/>
                  </a:lnTo>
                  <a:lnTo>
                    <a:pt x="92" y="294"/>
                  </a:lnTo>
                  <a:lnTo>
                    <a:pt x="90" y="294"/>
                  </a:lnTo>
                  <a:lnTo>
                    <a:pt x="88" y="294"/>
                  </a:lnTo>
                  <a:lnTo>
                    <a:pt x="84" y="292"/>
                  </a:lnTo>
                  <a:lnTo>
                    <a:pt x="80" y="292"/>
                  </a:lnTo>
                  <a:lnTo>
                    <a:pt x="76" y="294"/>
                  </a:lnTo>
                  <a:lnTo>
                    <a:pt x="72" y="296"/>
                  </a:lnTo>
                  <a:lnTo>
                    <a:pt x="68" y="298"/>
                  </a:lnTo>
                  <a:lnTo>
                    <a:pt x="54" y="302"/>
                  </a:lnTo>
                  <a:lnTo>
                    <a:pt x="52" y="302"/>
                  </a:lnTo>
                  <a:lnTo>
                    <a:pt x="48" y="304"/>
                  </a:lnTo>
                  <a:lnTo>
                    <a:pt x="44" y="304"/>
                  </a:lnTo>
                  <a:lnTo>
                    <a:pt x="38" y="306"/>
                  </a:lnTo>
                  <a:lnTo>
                    <a:pt x="34" y="310"/>
                  </a:lnTo>
                  <a:lnTo>
                    <a:pt x="24" y="306"/>
                  </a:lnTo>
                  <a:lnTo>
                    <a:pt x="22" y="304"/>
                  </a:lnTo>
                  <a:lnTo>
                    <a:pt x="20" y="304"/>
                  </a:lnTo>
                  <a:lnTo>
                    <a:pt x="16" y="300"/>
                  </a:lnTo>
                  <a:lnTo>
                    <a:pt x="12" y="298"/>
                  </a:lnTo>
                  <a:lnTo>
                    <a:pt x="8" y="294"/>
                  </a:lnTo>
                  <a:lnTo>
                    <a:pt x="6" y="292"/>
                  </a:lnTo>
                  <a:lnTo>
                    <a:pt x="4" y="288"/>
                  </a:lnTo>
                  <a:lnTo>
                    <a:pt x="4" y="286"/>
                  </a:lnTo>
                  <a:lnTo>
                    <a:pt x="4" y="284"/>
                  </a:lnTo>
                  <a:lnTo>
                    <a:pt x="4" y="278"/>
                  </a:lnTo>
                  <a:lnTo>
                    <a:pt x="4" y="272"/>
                  </a:lnTo>
                  <a:lnTo>
                    <a:pt x="4" y="268"/>
                  </a:lnTo>
                  <a:lnTo>
                    <a:pt x="4" y="262"/>
                  </a:lnTo>
                  <a:lnTo>
                    <a:pt x="4" y="230"/>
                  </a:lnTo>
                  <a:lnTo>
                    <a:pt x="4" y="228"/>
                  </a:lnTo>
                  <a:lnTo>
                    <a:pt x="6" y="224"/>
                  </a:lnTo>
                  <a:lnTo>
                    <a:pt x="8" y="218"/>
                  </a:lnTo>
                  <a:lnTo>
                    <a:pt x="12" y="212"/>
                  </a:lnTo>
                  <a:lnTo>
                    <a:pt x="20" y="206"/>
                  </a:lnTo>
                  <a:lnTo>
                    <a:pt x="42" y="186"/>
                  </a:lnTo>
                  <a:lnTo>
                    <a:pt x="46" y="184"/>
                  </a:lnTo>
                  <a:lnTo>
                    <a:pt x="50" y="178"/>
                  </a:lnTo>
                  <a:lnTo>
                    <a:pt x="56" y="170"/>
                  </a:lnTo>
                  <a:lnTo>
                    <a:pt x="56" y="158"/>
                  </a:lnTo>
                  <a:lnTo>
                    <a:pt x="48" y="148"/>
                  </a:lnTo>
                  <a:lnTo>
                    <a:pt x="48" y="148"/>
                  </a:lnTo>
                  <a:lnTo>
                    <a:pt x="50" y="146"/>
                  </a:lnTo>
                  <a:lnTo>
                    <a:pt x="50" y="146"/>
                  </a:lnTo>
                  <a:lnTo>
                    <a:pt x="50" y="144"/>
                  </a:lnTo>
                  <a:lnTo>
                    <a:pt x="48" y="142"/>
                  </a:lnTo>
                  <a:lnTo>
                    <a:pt x="42" y="132"/>
                  </a:lnTo>
                  <a:lnTo>
                    <a:pt x="38" y="122"/>
                  </a:lnTo>
                  <a:lnTo>
                    <a:pt x="34" y="110"/>
                  </a:lnTo>
                  <a:lnTo>
                    <a:pt x="34" y="100"/>
                  </a:lnTo>
                  <a:lnTo>
                    <a:pt x="34" y="100"/>
                  </a:lnTo>
                  <a:lnTo>
                    <a:pt x="36" y="98"/>
                  </a:lnTo>
                  <a:lnTo>
                    <a:pt x="38" y="96"/>
                  </a:lnTo>
                  <a:lnTo>
                    <a:pt x="40" y="94"/>
                  </a:lnTo>
                  <a:lnTo>
                    <a:pt x="40" y="90"/>
                  </a:lnTo>
                  <a:lnTo>
                    <a:pt x="38" y="86"/>
                  </a:lnTo>
                  <a:lnTo>
                    <a:pt x="36" y="82"/>
                  </a:lnTo>
                  <a:lnTo>
                    <a:pt x="32" y="76"/>
                  </a:lnTo>
                  <a:lnTo>
                    <a:pt x="24" y="70"/>
                  </a:lnTo>
                  <a:lnTo>
                    <a:pt x="22" y="68"/>
                  </a:lnTo>
                  <a:lnTo>
                    <a:pt x="22" y="66"/>
                  </a:lnTo>
                  <a:lnTo>
                    <a:pt x="18" y="62"/>
                  </a:lnTo>
                  <a:lnTo>
                    <a:pt x="16" y="56"/>
                  </a:lnTo>
                  <a:lnTo>
                    <a:pt x="10" y="52"/>
                  </a:lnTo>
                  <a:lnTo>
                    <a:pt x="4" y="48"/>
                  </a:lnTo>
                  <a:lnTo>
                    <a:pt x="0" y="28"/>
                  </a:lnTo>
                  <a:lnTo>
                    <a:pt x="2" y="26"/>
                  </a:lnTo>
                  <a:lnTo>
                    <a:pt x="10" y="20"/>
                  </a:lnTo>
                  <a:lnTo>
                    <a:pt x="18" y="16"/>
                  </a:lnTo>
                  <a:lnTo>
                    <a:pt x="28" y="16"/>
                  </a:lnTo>
                  <a:lnTo>
                    <a:pt x="38" y="22"/>
                  </a:lnTo>
                  <a:lnTo>
                    <a:pt x="40" y="24"/>
                  </a:lnTo>
                  <a:lnTo>
                    <a:pt x="48" y="24"/>
                  </a:lnTo>
                  <a:lnTo>
                    <a:pt x="58" y="22"/>
                  </a:lnTo>
                  <a:lnTo>
                    <a:pt x="66" y="20"/>
                  </a:lnTo>
                  <a:lnTo>
                    <a:pt x="72" y="14"/>
                  </a:lnTo>
                  <a:lnTo>
                    <a:pt x="72" y="14"/>
                  </a:lnTo>
                  <a:lnTo>
                    <a:pt x="72" y="12"/>
                  </a:lnTo>
                  <a:lnTo>
                    <a:pt x="74" y="8"/>
                  </a:lnTo>
                  <a:lnTo>
                    <a:pt x="76" y="6"/>
                  </a:lnTo>
                  <a:lnTo>
                    <a:pt x="78" y="2"/>
                  </a:lnTo>
                  <a:lnTo>
                    <a:pt x="82" y="2"/>
                  </a:lnTo>
                  <a:lnTo>
                    <a:pt x="86" y="0"/>
                  </a:lnTo>
                  <a:lnTo>
                    <a:pt x="92" y="2"/>
                  </a:lnTo>
                  <a:lnTo>
                    <a:pt x="122" y="18"/>
                  </a:lnTo>
                  <a:lnTo>
                    <a:pt x="120" y="20"/>
                  </a:lnTo>
                  <a:lnTo>
                    <a:pt x="120" y="22"/>
                  </a:lnTo>
                  <a:lnTo>
                    <a:pt x="116" y="26"/>
                  </a:lnTo>
                  <a:lnTo>
                    <a:pt x="110" y="28"/>
                  </a:lnTo>
                  <a:lnTo>
                    <a:pt x="102" y="46"/>
                  </a:lnTo>
                </a:path>
              </a:pathLst>
            </a:custGeom>
            <a:grpFill/>
            <a:ln w="3175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8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69" name="Freeform 239"/>
            <p:cNvSpPr/>
            <p:nvPr/>
          </p:nvSpPr>
          <p:spPr bwMode="gray">
            <a:xfrm>
              <a:off x="989" y="2266"/>
              <a:ext cx="54" cy="84"/>
            </a:xfrm>
            <a:custGeom>
              <a:avLst/>
              <a:gdLst>
                <a:gd name="T0" fmla="*/ 18 w 54"/>
                <a:gd name="T1" fmla="*/ 80 h 84"/>
                <a:gd name="T2" fmla="*/ 4 w 54"/>
                <a:gd name="T3" fmla="*/ 82 h 84"/>
                <a:gd name="T4" fmla="*/ 0 w 54"/>
                <a:gd name="T5" fmla="*/ 78 h 84"/>
                <a:gd name="T6" fmla="*/ 2 w 54"/>
                <a:gd name="T7" fmla="*/ 74 h 84"/>
                <a:gd name="T8" fmla="*/ 4 w 54"/>
                <a:gd name="T9" fmla="*/ 72 h 84"/>
                <a:gd name="T10" fmla="*/ 4 w 54"/>
                <a:gd name="T11" fmla="*/ 62 h 84"/>
                <a:gd name="T12" fmla="*/ 10 w 54"/>
                <a:gd name="T13" fmla="*/ 56 h 84"/>
                <a:gd name="T14" fmla="*/ 14 w 54"/>
                <a:gd name="T15" fmla="*/ 54 h 84"/>
                <a:gd name="T16" fmla="*/ 10 w 54"/>
                <a:gd name="T17" fmla="*/ 48 h 84"/>
                <a:gd name="T18" fmla="*/ 10 w 54"/>
                <a:gd name="T19" fmla="*/ 46 h 84"/>
                <a:gd name="T20" fmla="*/ 12 w 54"/>
                <a:gd name="T21" fmla="*/ 44 h 84"/>
                <a:gd name="T22" fmla="*/ 16 w 54"/>
                <a:gd name="T23" fmla="*/ 40 h 84"/>
                <a:gd name="T24" fmla="*/ 16 w 54"/>
                <a:gd name="T25" fmla="*/ 36 h 84"/>
                <a:gd name="T26" fmla="*/ 12 w 54"/>
                <a:gd name="T27" fmla="*/ 30 h 84"/>
                <a:gd name="T28" fmla="*/ 16 w 54"/>
                <a:gd name="T29" fmla="*/ 28 h 84"/>
                <a:gd name="T30" fmla="*/ 20 w 54"/>
                <a:gd name="T31" fmla="*/ 28 h 84"/>
                <a:gd name="T32" fmla="*/ 20 w 54"/>
                <a:gd name="T33" fmla="*/ 28 h 84"/>
                <a:gd name="T34" fmla="*/ 14 w 54"/>
                <a:gd name="T35" fmla="*/ 26 h 84"/>
                <a:gd name="T36" fmla="*/ 10 w 54"/>
                <a:gd name="T37" fmla="*/ 26 h 84"/>
                <a:gd name="T38" fmla="*/ 10 w 54"/>
                <a:gd name="T39" fmla="*/ 20 h 84"/>
                <a:gd name="T40" fmla="*/ 10 w 54"/>
                <a:gd name="T41" fmla="*/ 14 h 84"/>
                <a:gd name="T42" fmla="*/ 14 w 54"/>
                <a:gd name="T43" fmla="*/ 14 h 84"/>
                <a:gd name="T44" fmla="*/ 20 w 54"/>
                <a:gd name="T45" fmla="*/ 10 h 84"/>
                <a:gd name="T46" fmla="*/ 38 w 54"/>
                <a:gd name="T47" fmla="*/ 2 h 84"/>
                <a:gd name="T48" fmla="*/ 46 w 54"/>
                <a:gd name="T49" fmla="*/ 12 h 84"/>
                <a:gd name="T50" fmla="*/ 46 w 54"/>
                <a:gd name="T51" fmla="*/ 20 h 84"/>
                <a:gd name="T52" fmla="*/ 46 w 54"/>
                <a:gd name="T53" fmla="*/ 28 h 84"/>
                <a:gd name="T54" fmla="*/ 46 w 54"/>
                <a:gd name="T55" fmla="*/ 30 h 84"/>
                <a:gd name="T56" fmla="*/ 46 w 54"/>
                <a:gd name="T57" fmla="*/ 34 h 84"/>
                <a:gd name="T58" fmla="*/ 42 w 54"/>
                <a:gd name="T59" fmla="*/ 36 h 84"/>
                <a:gd name="T60" fmla="*/ 46 w 54"/>
                <a:gd name="T61" fmla="*/ 40 h 84"/>
                <a:gd name="T62" fmla="*/ 50 w 54"/>
                <a:gd name="T63" fmla="*/ 42 h 84"/>
                <a:gd name="T64" fmla="*/ 52 w 54"/>
                <a:gd name="T65" fmla="*/ 46 h 84"/>
                <a:gd name="T66" fmla="*/ 54 w 54"/>
                <a:gd name="T67" fmla="*/ 50 h 84"/>
                <a:gd name="T68" fmla="*/ 52 w 54"/>
                <a:gd name="T69" fmla="*/ 52 h 84"/>
                <a:gd name="T70" fmla="*/ 48 w 54"/>
                <a:gd name="T71" fmla="*/ 56 h 84"/>
                <a:gd name="T72" fmla="*/ 48 w 54"/>
                <a:gd name="T73" fmla="*/ 58 h 84"/>
                <a:gd name="T74" fmla="*/ 50 w 54"/>
                <a:gd name="T75" fmla="*/ 60 h 84"/>
                <a:gd name="T76" fmla="*/ 50 w 54"/>
                <a:gd name="T77" fmla="*/ 64 h 84"/>
                <a:gd name="T78" fmla="*/ 48 w 54"/>
                <a:gd name="T79" fmla="*/ 68 h 84"/>
                <a:gd name="T80" fmla="*/ 48 w 54"/>
                <a:gd name="T81" fmla="*/ 70 h 84"/>
                <a:gd name="T82" fmla="*/ 50 w 54"/>
                <a:gd name="T83" fmla="*/ 74 h 84"/>
                <a:gd name="T84" fmla="*/ 50 w 54"/>
                <a:gd name="T85" fmla="*/ 78 h 84"/>
                <a:gd name="T86" fmla="*/ 48 w 54"/>
                <a:gd name="T87" fmla="*/ 80 h 84"/>
                <a:gd name="T88" fmla="*/ 44 w 54"/>
                <a:gd name="T89" fmla="*/ 76 h 84"/>
                <a:gd name="T90" fmla="*/ 46 w 54"/>
                <a:gd name="T91" fmla="*/ 80 h 84"/>
                <a:gd name="T92" fmla="*/ 42 w 54"/>
                <a:gd name="T93" fmla="*/ 80 h 84"/>
                <a:gd name="T94" fmla="*/ 38 w 54"/>
                <a:gd name="T95" fmla="*/ 82 h 84"/>
                <a:gd name="T96" fmla="*/ 34 w 54"/>
                <a:gd name="T97" fmla="*/ 82 h 84"/>
                <a:gd name="T98" fmla="*/ 32 w 54"/>
                <a:gd name="T99" fmla="*/ 84 h 84"/>
                <a:gd name="T100" fmla="*/ 28 w 54"/>
                <a:gd name="T101" fmla="*/ 84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54" h="84">
                  <a:moveTo>
                    <a:pt x="26" y="84"/>
                  </a:moveTo>
                  <a:lnTo>
                    <a:pt x="18" y="80"/>
                  </a:lnTo>
                  <a:lnTo>
                    <a:pt x="12" y="80"/>
                  </a:lnTo>
                  <a:lnTo>
                    <a:pt x="4" y="82"/>
                  </a:lnTo>
                  <a:lnTo>
                    <a:pt x="2" y="80"/>
                  </a:lnTo>
                  <a:lnTo>
                    <a:pt x="0" y="78"/>
                  </a:lnTo>
                  <a:lnTo>
                    <a:pt x="2" y="76"/>
                  </a:lnTo>
                  <a:lnTo>
                    <a:pt x="2" y="74"/>
                  </a:lnTo>
                  <a:lnTo>
                    <a:pt x="4" y="72"/>
                  </a:lnTo>
                  <a:lnTo>
                    <a:pt x="4" y="72"/>
                  </a:lnTo>
                  <a:lnTo>
                    <a:pt x="4" y="64"/>
                  </a:lnTo>
                  <a:lnTo>
                    <a:pt x="4" y="62"/>
                  </a:lnTo>
                  <a:lnTo>
                    <a:pt x="8" y="58"/>
                  </a:lnTo>
                  <a:lnTo>
                    <a:pt x="10" y="56"/>
                  </a:lnTo>
                  <a:lnTo>
                    <a:pt x="12" y="54"/>
                  </a:lnTo>
                  <a:lnTo>
                    <a:pt x="14" y="54"/>
                  </a:lnTo>
                  <a:lnTo>
                    <a:pt x="10" y="52"/>
                  </a:lnTo>
                  <a:lnTo>
                    <a:pt x="10" y="48"/>
                  </a:lnTo>
                  <a:lnTo>
                    <a:pt x="10" y="46"/>
                  </a:lnTo>
                  <a:lnTo>
                    <a:pt x="10" y="46"/>
                  </a:lnTo>
                  <a:lnTo>
                    <a:pt x="10" y="44"/>
                  </a:lnTo>
                  <a:lnTo>
                    <a:pt x="12" y="44"/>
                  </a:lnTo>
                  <a:lnTo>
                    <a:pt x="14" y="42"/>
                  </a:lnTo>
                  <a:lnTo>
                    <a:pt x="16" y="40"/>
                  </a:lnTo>
                  <a:lnTo>
                    <a:pt x="16" y="38"/>
                  </a:lnTo>
                  <a:lnTo>
                    <a:pt x="16" y="36"/>
                  </a:lnTo>
                  <a:lnTo>
                    <a:pt x="16" y="36"/>
                  </a:lnTo>
                  <a:lnTo>
                    <a:pt x="12" y="30"/>
                  </a:lnTo>
                  <a:lnTo>
                    <a:pt x="12" y="28"/>
                  </a:lnTo>
                  <a:lnTo>
                    <a:pt x="16" y="28"/>
                  </a:lnTo>
                  <a:lnTo>
                    <a:pt x="18" y="28"/>
                  </a:lnTo>
                  <a:lnTo>
                    <a:pt x="20" y="28"/>
                  </a:lnTo>
                  <a:lnTo>
                    <a:pt x="22" y="28"/>
                  </a:lnTo>
                  <a:lnTo>
                    <a:pt x="20" y="28"/>
                  </a:lnTo>
                  <a:lnTo>
                    <a:pt x="16" y="26"/>
                  </a:lnTo>
                  <a:lnTo>
                    <a:pt x="14" y="26"/>
                  </a:lnTo>
                  <a:lnTo>
                    <a:pt x="12" y="26"/>
                  </a:lnTo>
                  <a:lnTo>
                    <a:pt x="10" y="26"/>
                  </a:lnTo>
                  <a:lnTo>
                    <a:pt x="10" y="24"/>
                  </a:lnTo>
                  <a:lnTo>
                    <a:pt x="10" y="20"/>
                  </a:lnTo>
                  <a:lnTo>
                    <a:pt x="10" y="14"/>
                  </a:lnTo>
                  <a:lnTo>
                    <a:pt x="10" y="14"/>
                  </a:lnTo>
                  <a:lnTo>
                    <a:pt x="12" y="16"/>
                  </a:lnTo>
                  <a:lnTo>
                    <a:pt x="14" y="14"/>
                  </a:lnTo>
                  <a:lnTo>
                    <a:pt x="16" y="14"/>
                  </a:lnTo>
                  <a:lnTo>
                    <a:pt x="20" y="10"/>
                  </a:lnTo>
                  <a:lnTo>
                    <a:pt x="32" y="0"/>
                  </a:lnTo>
                  <a:lnTo>
                    <a:pt x="38" y="2"/>
                  </a:lnTo>
                  <a:lnTo>
                    <a:pt x="46" y="12"/>
                  </a:lnTo>
                  <a:lnTo>
                    <a:pt x="46" y="12"/>
                  </a:lnTo>
                  <a:lnTo>
                    <a:pt x="46" y="16"/>
                  </a:lnTo>
                  <a:lnTo>
                    <a:pt x="46" y="20"/>
                  </a:lnTo>
                  <a:lnTo>
                    <a:pt x="46" y="24"/>
                  </a:lnTo>
                  <a:lnTo>
                    <a:pt x="46" y="28"/>
                  </a:lnTo>
                  <a:lnTo>
                    <a:pt x="46" y="28"/>
                  </a:lnTo>
                  <a:lnTo>
                    <a:pt x="46" y="30"/>
                  </a:lnTo>
                  <a:lnTo>
                    <a:pt x="46" y="32"/>
                  </a:lnTo>
                  <a:lnTo>
                    <a:pt x="46" y="34"/>
                  </a:lnTo>
                  <a:lnTo>
                    <a:pt x="42" y="34"/>
                  </a:lnTo>
                  <a:lnTo>
                    <a:pt x="42" y="36"/>
                  </a:lnTo>
                  <a:lnTo>
                    <a:pt x="44" y="36"/>
                  </a:lnTo>
                  <a:lnTo>
                    <a:pt x="46" y="40"/>
                  </a:lnTo>
                  <a:lnTo>
                    <a:pt x="48" y="42"/>
                  </a:lnTo>
                  <a:lnTo>
                    <a:pt x="50" y="42"/>
                  </a:lnTo>
                  <a:lnTo>
                    <a:pt x="50" y="44"/>
                  </a:lnTo>
                  <a:lnTo>
                    <a:pt x="52" y="46"/>
                  </a:lnTo>
                  <a:lnTo>
                    <a:pt x="54" y="48"/>
                  </a:lnTo>
                  <a:lnTo>
                    <a:pt x="54" y="50"/>
                  </a:lnTo>
                  <a:lnTo>
                    <a:pt x="52" y="52"/>
                  </a:lnTo>
                  <a:lnTo>
                    <a:pt x="52" y="52"/>
                  </a:lnTo>
                  <a:lnTo>
                    <a:pt x="50" y="54"/>
                  </a:lnTo>
                  <a:lnTo>
                    <a:pt x="48" y="56"/>
                  </a:lnTo>
                  <a:lnTo>
                    <a:pt x="48" y="56"/>
                  </a:lnTo>
                  <a:lnTo>
                    <a:pt x="48" y="58"/>
                  </a:lnTo>
                  <a:lnTo>
                    <a:pt x="48" y="58"/>
                  </a:lnTo>
                  <a:lnTo>
                    <a:pt x="50" y="60"/>
                  </a:lnTo>
                  <a:lnTo>
                    <a:pt x="50" y="62"/>
                  </a:lnTo>
                  <a:lnTo>
                    <a:pt x="50" y="64"/>
                  </a:lnTo>
                  <a:lnTo>
                    <a:pt x="48" y="66"/>
                  </a:lnTo>
                  <a:lnTo>
                    <a:pt x="48" y="68"/>
                  </a:lnTo>
                  <a:lnTo>
                    <a:pt x="50" y="70"/>
                  </a:lnTo>
                  <a:lnTo>
                    <a:pt x="48" y="70"/>
                  </a:lnTo>
                  <a:lnTo>
                    <a:pt x="48" y="72"/>
                  </a:lnTo>
                  <a:lnTo>
                    <a:pt x="50" y="74"/>
                  </a:lnTo>
                  <a:lnTo>
                    <a:pt x="50" y="76"/>
                  </a:lnTo>
                  <a:lnTo>
                    <a:pt x="50" y="78"/>
                  </a:lnTo>
                  <a:lnTo>
                    <a:pt x="48" y="80"/>
                  </a:lnTo>
                  <a:lnTo>
                    <a:pt x="48" y="80"/>
                  </a:lnTo>
                  <a:lnTo>
                    <a:pt x="46" y="76"/>
                  </a:lnTo>
                  <a:lnTo>
                    <a:pt x="44" y="76"/>
                  </a:lnTo>
                  <a:lnTo>
                    <a:pt x="44" y="76"/>
                  </a:lnTo>
                  <a:lnTo>
                    <a:pt x="46" y="80"/>
                  </a:lnTo>
                  <a:lnTo>
                    <a:pt x="44" y="80"/>
                  </a:lnTo>
                  <a:lnTo>
                    <a:pt x="42" y="80"/>
                  </a:lnTo>
                  <a:lnTo>
                    <a:pt x="40" y="82"/>
                  </a:lnTo>
                  <a:lnTo>
                    <a:pt x="38" y="82"/>
                  </a:lnTo>
                  <a:lnTo>
                    <a:pt x="38" y="82"/>
                  </a:lnTo>
                  <a:lnTo>
                    <a:pt x="34" y="82"/>
                  </a:lnTo>
                  <a:lnTo>
                    <a:pt x="32" y="82"/>
                  </a:lnTo>
                  <a:lnTo>
                    <a:pt x="32" y="84"/>
                  </a:lnTo>
                  <a:lnTo>
                    <a:pt x="30" y="84"/>
                  </a:lnTo>
                  <a:lnTo>
                    <a:pt x="28" y="84"/>
                  </a:lnTo>
                  <a:lnTo>
                    <a:pt x="26" y="84"/>
                  </a:lnTo>
                </a:path>
              </a:pathLst>
            </a:custGeom>
            <a:grpFill/>
            <a:ln w="3175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8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70" name="Freeform 240"/>
            <p:cNvSpPr/>
            <p:nvPr/>
          </p:nvSpPr>
          <p:spPr bwMode="gray">
            <a:xfrm>
              <a:off x="1191" y="2508"/>
              <a:ext cx="224" cy="110"/>
            </a:xfrm>
            <a:custGeom>
              <a:avLst/>
              <a:gdLst>
                <a:gd name="T0" fmla="*/ 194 w 224"/>
                <a:gd name="T1" fmla="*/ 34 h 110"/>
                <a:gd name="T2" fmla="*/ 204 w 224"/>
                <a:gd name="T3" fmla="*/ 40 h 110"/>
                <a:gd name="T4" fmla="*/ 216 w 224"/>
                <a:gd name="T5" fmla="*/ 58 h 110"/>
                <a:gd name="T6" fmla="*/ 224 w 224"/>
                <a:gd name="T7" fmla="*/ 80 h 110"/>
                <a:gd name="T8" fmla="*/ 220 w 224"/>
                <a:gd name="T9" fmla="*/ 82 h 110"/>
                <a:gd name="T10" fmla="*/ 208 w 224"/>
                <a:gd name="T11" fmla="*/ 80 h 110"/>
                <a:gd name="T12" fmla="*/ 194 w 224"/>
                <a:gd name="T13" fmla="*/ 82 h 110"/>
                <a:gd name="T14" fmla="*/ 182 w 224"/>
                <a:gd name="T15" fmla="*/ 88 h 110"/>
                <a:gd name="T16" fmla="*/ 174 w 224"/>
                <a:gd name="T17" fmla="*/ 92 h 110"/>
                <a:gd name="T18" fmla="*/ 168 w 224"/>
                <a:gd name="T19" fmla="*/ 92 h 110"/>
                <a:gd name="T20" fmla="*/ 162 w 224"/>
                <a:gd name="T21" fmla="*/ 98 h 110"/>
                <a:gd name="T22" fmla="*/ 152 w 224"/>
                <a:gd name="T23" fmla="*/ 102 h 110"/>
                <a:gd name="T24" fmla="*/ 136 w 224"/>
                <a:gd name="T25" fmla="*/ 102 h 110"/>
                <a:gd name="T26" fmla="*/ 128 w 224"/>
                <a:gd name="T27" fmla="*/ 98 h 110"/>
                <a:gd name="T28" fmla="*/ 124 w 224"/>
                <a:gd name="T29" fmla="*/ 102 h 110"/>
                <a:gd name="T30" fmla="*/ 118 w 224"/>
                <a:gd name="T31" fmla="*/ 110 h 110"/>
                <a:gd name="T32" fmla="*/ 114 w 224"/>
                <a:gd name="T33" fmla="*/ 110 h 110"/>
                <a:gd name="T34" fmla="*/ 114 w 224"/>
                <a:gd name="T35" fmla="*/ 106 h 110"/>
                <a:gd name="T36" fmla="*/ 116 w 224"/>
                <a:gd name="T37" fmla="*/ 104 h 110"/>
                <a:gd name="T38" fmla="*/ 116 w 224"/>
                <a:gd name="T39" fmla="*/ 100 h 110"/>
                <a:gd name="T40" fmla="*/ 98 w 224"/>
                <a:gd name="T41" fmla="*/ 104 h 110"/>
                <a:gd name="T42" fmla="*/ 92 w 224"/>
                <a:gd name="T43" fmla="*/ 106 h 110"/>
                <a:gd name="T44" fmla="*/ 82 w 224"/>
                <a:gd name="T45" fmla="*/ 108 h 110"/>
                <a:gd name="T46" fmla="*/ 70 w 224"/>
                <a:gd name="T47" fmla="*/ 104 h 110"/>
                <a:gd name="T48" fmla="*/ 58 w 224"/>
                <a:gd name="T49" fmla="*/ 104 h 110"/>
                <a:gd name="T50" fmla="*/ 52 w 224"/>
                <a:gd name="T51" fmla="*/ 110 h 110"/>
                <a:gd name="T52" fmla="*/ 46 w 224"/>
                <a:gd name="T53" fmla="*/ 110 h 110"/>
                <a:gd name="T54" fmla="*/ 34 w 224"/>
                <a:gd name="T55" fmla="*/ 106 h 110"/>
                <a:gd name="T56" fmla="*/ 26 w 224"/>
                <a:gd name="T57" fmla="*/ 102 h 110"/>
                <a:gd name="T58" fmla="*/ 14 w 224"/>
                <a:gd name="T59" fmla="*/ 94 h 110"/>
                <a:gd name="T60" fmla="*/ 12 w 224"/>
                <a:gd name="T61" fmla="*/ 86 h 110"/>
                <a:gd name="T62" fmla="*/ 8 w 224"/>
                <a:gd name="T63" fmla="*/ 76 h 110"/>
                <a:gd name="T64" fmla="*/ 2 w 224"/>
                <a:gd name="T65" fmla="*/ 66 h 110"/>
                <a:gd name="T66" fmla="*/ 0 w 224"/>
                <a:gd name="T67" fmla="*/ 54 h 110"/>
                <a:gd name="T68" fmla="*/ 4 w 224"/>
                <a:gd name="T69" fmla="*/ 50 h 110"/>
                <a:gd name="T70" fmla="*/ 14 w 224"/>
                <a:gd name="T71" fmla="*/ 44 h 110"/>
                <a:gd name="T72" fmla="*/ 20 w 224"/>
                <a:gd name="T73" fmla="*/ 46 h 110"/>
                <a:gd name="T74" fmla="*/ 30 w 224"/>
                <a:gd name="T75" fmla="*/ 44 h 110"/>
                <a:gd name="T76" fmla="*/ 38 w 224"/>
                <a:gd name="T77" fmla="*/ 40 h 110"/>
                <a:gd name="T78" fmla="*/ 50 w 224"/>
                <a:gd name="T79" fmla="*/ 40 h 110"/>
                <a:gd name="T80" fmla="*/ 40 w 224"/>
                <a:gd name="T81" fmla="*/ 36 h 110"/>
                <a:gd name="T82" fmla="*/ 38 w 224"/>
                <a:gd name="T83" fmla="*/ 32 h 110"/>
                <a:gd name="T84" fmla="*/ 42 w 224"/>
                <a:gd name="T85" fmla="*/ 20 h 110"/>
                <a:gd name="T86" fmla="*/ 52 w 224"/>
                <a:gd name="T87" fmla="*/ 16 h 110"/>
                <a:gd name="T88" fmla="*/ 62 w 224"/>
                <a:gd name="T89" fmla="*/ 16 h 110"/>
                <a:gd name="T90" fmla="*/ 72 w 224"/>
                <a:gd name="T91" fmla="*/ 14 h 110"/>
                <a:gd name="T92" fmla="*/ 86 w 224"/>
                <a:gd name="T93" fmla="*/ 4 h 110"/>
                <a:gd name="T94" fmla="*/ 88 w 224"/>
                <a:gd name="T95" fmla="*/ 2 h 110"/>
                <a:gd name="T96" fmla="*/ 98 w 224"/>
                <a:gd name="T97" fmla="*/ 0 h 110"/>
                <a:gd name="T98" fmla="*/ 112 w 224"/>
                <a:gd name="T99" fmla="*/ 4 h 110"/>
                <a:gd name="T100" fmla="*/ 122 w 224"/>
                <a:gd name="T101" fmla="*/ 12 h 110"/>
                <a:gd name="T102" fmla="*/ 132 w 224"/>
                <a:gd name="T103" fmla="*/ 14 h 110"/>
                <a:gd name="T104" fmla="*/ 140 w 224"/>
                <a:gd name="T105" fmla="*/ 12 h 110"/>
                <a:gd name="T106" fmla="*/ 152 w 224"/>
                <a:gd name="T107" fmla="*/ 12 h 110"/>
                <a:gd name="T108" fmla="*/ 158 w 224"/>
                <a:gd name="T109" fmla="*/ 16 h 110"/>
                <a:gd name="T110" fmla="*/ 170 w 224"/>
                <a:gd name="T111" fmla="*/ 24 h 110"/>
                <a:gd name="T112" fmla="*/ 182 w 224"/>
                <a:gd name="T113" fmla="*/ 28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24" h="110">
                  <a:moveTo>
                    <a:pt x="188" y="30"/>
                  </a:moveTo>
                  <a:lnTo>
                    <a:pt x="192" y="32"/>
                  </a:lnTo>
                  <a:lnTo>
                    <a:pt x="194" y="34"/>
                  </a:lnTo>
                  <a:lnTo>
                    <a:pt x="198" y="36"/>
                  </a:lnTo>
                  <a:lnTo>
                    <a:pt x="202" y="38"/>
                  </a:lnTo>
                  <a:lnTo>
                    <a:pt x="204" y="40"/>
                  </a:lnTo>
                  <a:lnTo>
                    <a:pt x="204" y="40"/>
                  </a:lnTo>
                  <a:lnTo>
                    <a:pt x="210" y="46"/>
                  </a:lnTo>
                  <a:lnTo>
                    <a:pt x="216" y="58"/>
                  </a:lnTo>
                  <a:lnTo>
                    <a:pt x="220" y="70"/>
                  </a:lnTo>
                  <a:lnTo>
                    <a:pt x="224" y="78"/>
                  </a:lnTo>
                  <a:lnTo>
                    <a:pt x="224" y="80"/>
                  </a:lnTo>
                  <a:lnTo>
                    <a:pt x="222" y="82"/>
                  </a:lnTo>
                  <a:lnTo>
                    <a:pt x="222" y="82"/>
                  </a:lnTo>
                  <a:lnTo>
                    <a:pt x="220" y="82"/>
                  </a:lnTo>
                  <a:lnTo>
                    <a:pt x="220" y="82"/>
                  </a:lnTo>
                  <a:lnTo>
                    <a:pt x="218" y="78"/>
                  </a:lnTo>
                  <a:lnTo>
                    <a:pt x="208" y="80"/>
                  </a:lnTo>
                  <a:lnTo>
                    <a:pt x="204" y="80"/>
                  </a:lnTo>
                  <a:lnTo>
                    <a:pt x="200" y="80"/>
                  </a:lnTo>
                  <a:lnTo>
                    <a:pt x="194" y="82"/>
                  </a:lnTo>
                  <a:lnTo>
                    <a:pt x="190" y="84"/>
                  </a:lnTo>
                  <a:lnTo>
                    <a:pt x="184" y="86"/>
                  </a:lnTo>
                  <a:lnTo>
                    <a:pt x="182" y="88"/>
                  </a:lnTo>
                  <a:lnTo>
                    <a:pt x="180" y="88"/>
                  </a:lnTo>
                  <a:lnTo>
                    <a:pt x="178" y="90"/>
                  </a:lnTo>
                  <a:lnTo>
                    <a:pt x="174" y="92"/>
                  </a:lnTo>
                  <a:lnTo>
                    <a:pt x="172" y="92"/>
                  </a:lnTo>
                  <a:lnTo>
                    <a:pt x="170" y="92"/>
                  </a:lnTo>
                  <a:lnTo>
                    <a:pt x="168" y="92"/>
                  </a:lnTo>
                  <a:lnTo>
                    <a:pt x="166" y="94"/>
                  </a:lnTo>
                  <a:lnTo>
                    <a:pt x="164" y="96"/>
                  </a:lnTo>
                  <a:lnTo>
                    <a:pt x="162" y="98"/>
                  </a:lnTo>
                  <a:lnTo>
                    <a:pt x="162" y="98"/>
                  </a:lnTo>
                  <a:lnTo>
                    <a:pt x="158" y="100"/>
                  </a:lnTo>
                  <a:lnTo>
                    <a:pt x="152" y="102"/>
                  </a:lnTo>
                  <a:lnTo>
                    <a:pt x="146" y="102"/>
                  </a:lnTo>
                  <a:lnTo>
                    <a:pt x="140" y="102"/>
                  </a:lnTo>
                  <a:lnTo>
                    <a:pt x="136" y="102"/>
                  </a:lnTo>
                  <a:lnTo>
                    <a:pt x="132" y="100"/>
                  </a:lnTo>
                  <a:lnTo>
                    <a:pt x="132" y="100"/>
                  </a:lnTo>
                  <a:lnTo>
                    <a:pt x="128" y="98"/>
                  </a:lnTo>
                  <a:lnTo>
                    <a:pt x="126" y="98"/>
                  </a:lnTo>
                  <a:lnTo>
                    <a:pt x="124" y="100"/>
                  </a:lnTo>
                  <a:lnTo>
                    <a:pt x="124" y="102"/>
                  </a:lnTo>
                  <a:lnTo>
                    <a:pt x="124" y="102"/>
                  </a:lnTo>
                  <a:lnTo>
                    <a:pt x="120" y="108"/>
                  </a:lnTo>
                  <a:lnTo>
                    <a:pt x="118" y="110"/>
                  </a:lnTo>
                  <a:lnTo>
                    <a:pt x="116" y="110"/>
                  </a:lnTo>
                  <a:lnTo>
                    <a:pt x="114" y="110"/>
                  </a:lnTo>
                  <a:lnTo>
                    <a:pt x="114" y="110"/>
                  </a:lnTo>
                  <a:lnTo>
                    <a:pt x="112" y="108"/>
                  </a:lnTo>
                  <a:lnTo>
                    <a:pt x="112" y="108"/>
                  </a:lnTo>
                  <a:lnTo>
                    <a:pt x="114" y="106"/>
                  </a:lnTo>
                  <a:lnTo>
                    <a:pt x="114" y="106"/>
                  </a:lnTo>
                  <a:lnTo>
                    <a:pt x="116" y="104"/>
                  </a:lnTo>
                  <a:lnTo>
                    <a:pt x="116" y="104"/>
                  </a:lnTo>
                  <a:lnTo>
                    <a:pt x="116" y="102"/>
                  </a:lnTo>
                  <a:lnTo>
                    <a:pt x="116" y="100"/>
                  </a:lnTo>
                  <a:lnTo>
                    <a:pt x="116" y="100"/>
                  </a:lnTo>
                  <a:lnTo>
                    <a:pt x="108" y="102"/>
                  </a:lnTo>
                  <a:lnTo>
                    <a:pt x="102" y="106"/>
                  </a:lnTo>
                  <a:lnTo>
                    <a:pt x="98" y="104"/>
                  </a:lnTo>
                  <a:lnTo>
                    <a:pt x="96" y="104"/>
                  </a:lnTo>
                  <a:lnTo>
                    <a:pt x="94" y="104"/>
                  </a:lnTo>
                  <a:lnTo>
                    <a:pt x="92" y="106"/>
                  </a:lnTo>
                  <a:lnTo>
                    <a:pt x="88" y="108"/>
                  </a:lnTo>
                  <a:lnTo>
                    <a:pt x="84" y="108"/>
                  </a:lnTo>
                  <a:lnTo>
                    <a:pt x="82" y="108"/>
                  </a:lnTo>
                  <a:lnTo>
                    <a:pt x="80" y="106"/>
                  </a:lnTo>
                  <a:lnTo>
                    <a:pt x="76" y="104"/>
                  </a:lnTo>
                  <a:lnTo>
                    <a:pt x="70" y="104"/>
                  </a:lnTo>
                  <a:lnTo>
                    <a:pt x="64" y="102"/>
                  </a:lnTo>
                  <a:lnTo>
                    <a:pt x="60" y="102"/>
                  </a:lnTo>
                  <a:lnTo>
                    <a:pt x="58" y="104"/>
                  </a:lnTo>
                  <a:lnTo>
                    <a:pt x="58" y="106"/>
                  </a:lnTo>
                  <a:lnTo>
                    <a:pt x="54" y="108"/>
                  </a:lnTo>
                  <a:lnTo>
                    <a:pt x="52" y="110"/>
                  </a:lnTo>
                  <a:lnTo>
                    <a:pt x="48" y="110"/>
                  </a:lnTo>
                  <a:lnTo>
                    <a:pt x="48" y="110"/>
                  </a:lnTo>
                  <a:lnTo>
                    <a:pt x="46" y="110"/>
                  </a:lnTo>
                  <a:lnTo>
                    <a:pt x="42" y="108"/>
                  </a:lnTo>
                  <a:lnTo>
                    <a:pt x="38" y="106"/>
                  </a:lnTo>
                  <a:lnTo>
                    <a:pt x="34" y="106"/>
                  </a:lnTo>
                  <a:lnTo>
                    <a:pt x="32" y="106"/>
                  </a:lnTo>
                  <a:lnTo>
                    <a:pt x="30" y="104"/>
                  </a:lnTo>
                  <a:lnTo>
                    <a:pt x="26" y="102"/>
                  </a:lnTo>
                  <a:lnTo>
                    <a:pt x="22" y="100"/>
                  </a:lnTo>
                  <a:lnTo>
                    <a:pt x="18" y="96"/>
                  </a:lnTo>
                  <a:lnTo>
                    <a:pt x="14" y="94"/>
                  </a:lnTo>
                  <a:lnTo>
                    <a:pt x="12" y="90"/>
                  </a:lnTo>
                  <a:lnTo>
                    <a:pt x="12" y="90"/>
                  </a:lnTo>
                  <a:lnTo>
                    <a:pt x="12" y="86"/>
                  </a:lnTo>
                  <a:lnTo>
                    <a:pt x="10" y="82"/>
                  </a:lnTo>
                  <a:lnTo>
                    <a:pt x="10" y="78"/>
                  </a:lnTo>
                  <a:lnTo>
                    <a:pt x="8" y="76"/>
                  </a:lnTo>
                  <a:lnTo>
                    <a:pt x="2" y="70"/>
                  </a:lnTo>
                  <a:lnTo>
                    <a:pt x="2" y="68"/>
                  </a:lnTo>
                  <a:lnTo>
                    <a:pt x="2" y="66"/>
                  </a:lnTo>
                  <a:lnTo>
                    <a:pt x="0" y="62"/>
                  </a:lnTo>
                  <a:lnTo>
                    <a:pt x="0" y="58"/>
                  </a:lnTo>
                  <a:lnTo>
                    <a:pt x="0" y="54"/>
                  </a:lnTo>
                  <a:lnTo>
                    <a:pt x="2" y="54"/>
                  </a:lnTo>
                  <a:lnTo>
                    <a:pt x="2" y="52"/>
                  </a:lnTo>
                  <a:lnTo>
                    <a:pt x="4" y="50"/>
                  </a:lnTo>
                  <a:lnTo>
                    <a:pt x="6" y="48"/>
                  </a:lnTo>
                  <a:lnTo>
                    <a:pt x="8" y="44"/>
                  </a:lnTo>
                  <a:lnTo>
                    <a:pt x="14" y="44"/>
                  </a:lnTo>
                  <a:lnTo>
                    <a:pt x="14" y="44"/>
                  </a:lnTo>
                  <a:lnTo>
                    <a:pt x="18" y="44"/>
                  </a:lnTo>
                  <a:lnTo>
                    <a:pt x="20" y="46"/>
                  </a:lnTo>
                  <a:lnTo>
                    <a:pt x="26" y="46"/>
                  </a:lnTo>
                  <a:lnTo>
                    <a:pt x="30" y="44"/>
                  </a:lnTo>
                  <a:lnTo>
                    <a:pt x="30" y="44"/>
                  </a:lnTo>
                  <a:lnTo>
                    <a:pt x="32" y="42"/>
                  </a:lnTo>
                  <a:lnTo>
                    <a:pt x="36" y="40"/>
                  </a:lnTo>
                  <a:lnTo>
                    <a:pt x="38" y="40"/>
                  </a:lnTo>
                  <a:lnTo>
                    <a:pt x="42" y="40"/>
                  </a:lnTo>
                  <a:lnTo>
                    <a:pt x="50" y="40"/>
                  </a:lnTo>
                  <a:lnTo>
                    <a:pt x="50" y="40"/>
                  </a:lnTo>
                  <a:lnTo>
                    <a:pt x="46" y="38"/>
                  </a:lnTo>
                  <a:lnTo>
                    <a:pt x="42" y="38"/>
                  </a:lnTo>
                  <a:lnTo>
                    <a:pt x="40" y="36"/>
                  </a:lnTo>
                  <a:lnTo>
                    <a:pt x="40" y="36"/>
                  </a:lnTo>
                  <a:lnTo>
                    <a:pt x="38" y="34"/>
                  </a:lnTo>
                  <a:lnTo>
                    <a:pt x="38" y="32"/>
                  </a:lnTo>
                  <a:lnTo>
                    <a:pt x="38" y="28"/>
                  </a:lnTo>
                  <a:lnTo>
                    <a:pt x="40" y="24"/>
                  </a:lnTo>
                  <a:lnTo>
                    <a:pt x="42" y="20"/>
                  </a:lnTo>
                  <a:lnTo>
                    <a:pt x="48" y="16"/>
                  </a:lnTo>
                  <a:lnTo>
                    <a:pt x="50" y="16"/>
                  </a:lnTo>
                  <a:lnTo>
                    <a:pt x="52" y="16"/>
                  </a:lnTo>
                  <a:lnTo>
                    <a:pt x="56" y="16"/>
                  </a:lnTo>
                  <a:lnTo>
                    <a:pt x="60" y="16"/>
                  </a:lnTo>
                  <a:lnTo>
                    <a:pt x="62" y="16"/>
                  </a:lnTo>
                  <a:lnTo>
                    <a:pt x="64" y="16"/>
                  </a:lnTo>
                  <a:lnTo>
                    <a:pt x="66" y="16"/>
                  </a:lnTo>
                  <a:lnTo>
                    <a:pt x="72" y="14"/>
                  </a:lnTo>
                  <a:lnTo>
                    <a:pt x="76" y="10"/>
                  </a:lnTo>
                  <a:lnTo>
                    <a:pt x="82" y="8"/>
                  </a:lnTo>
                  <a:lnTo>
                    <a:pt x="86" y="4"/>
                  </a:lnTo>
                  <a:lnTo>
                    <a:pt x="86" y="4"/>
                  </a:lnTo>
                  <a:lnTo>
                    <a:pt x="88" y="4"/>
                  </a:lnTo>
                  <a:lnTo>
                    <a:pt x="88" y="2"/>
                  </a:lnTo>
                  <a:lnTo>
                    <a:pt x="90" y="0"/>
                  </a:lnTo>
                  <a:lnTo>
                    <a:pt x="94" y="0"/>
                  </a:lnTo>
                  <a:lnTo>
                    <a:pt x="98" y="0"/>
                  </a:lnTo>
                  <a:lnTo>
                    <a:pt x="104" y="2"/>
                  </a:lnTo>
                  <a:lnTo>
                    <a:pt x="112" y="4"/>
                  </a:lnTo>
                  <a:lnTo>
                    <a:pt x="112" y="4"/>
                  </a:lnTo>
                  <a:lnTo>
                    <a:pt x="114" y="6"/>
                  </a:lnTo>
                  <a:lnTo>
                    <a:pt x="118" y="8"/>
                  </a:lnTo>
                  <a:lnTo>
                    <a:pt x="122" y="12"/>
                  </a:lnTo>
                  <a:lnTo>
                    <a:pt x="128" y="16"/>
                  </a:lnTo>
                  <a:lnTo>
                    <a:pt x="128" y="14"/>
                  </a:lnTo>
                  <a:lnTo>
                    <a:pt x="132" y="14"/>
                  </a:lnTo>
                  <a:lnTo>
                    <a:pt x="136" y="14"/>
                  </a:lnTo>
                  <a:lnTo>
                    <a:pt x="138" y="12"/>
                  </a:lnTo>
                  <a:lnTo>
                    <a:pt x="140" y="12"/>
                  </a:lnTo>
                  <a:lnTo>
                    <a:pt x="142" y="12"/>
                  </a:lnTo>
                  <a:lnTo>
                    <a:pt x="146" y="12"/>
                  </a:lnTo>
                  <a:lnTo>
                    <a:pt x="152" y="12"/>
                  </a:lnTo>
                  <a:lnTo>
                    <a:pt x="156" y="14"/>
                  </a:lnTo>
                  <a:lnTo>
                    <a:pt x="158" y="16"/>
                  </a:lnTo>
                  <a:lnTo>
                    <a:pt x="158" y="16"/>
                  </a:lnTo>
                  <a:lnTo>
                    <a:pt x="162" y="18"/>
                  </a:lnTo>
                  <a:lnTo>
                    <a:pt x="166" y="22"/>
                  </a:lnTo>
                  <a:lnTo>
                    <a:pt x="170" y="24"/>
                  </a:lnTo>
                  <a:lnTo>
                    <a:pt x="180" y="26"/>
                  </a:lnTo>
                  <a:lnTo>
                    <a:pt x="180" y="26"/>
                  </a:lnTo>
                  <a:lnTo>
                    <a:pt x="182" y="28"/>
                  </a:lnTo>
                  <a:lnTo>
                    <a:pt x="186" y="28"/>
                  </a:lnTo>
                  <a:lnTo>
                    <a:pt x="188" y="30"/>
                  </a:lnTo>
                </a:path>
              </a:pathLst>
            </a:custGeom>
            <a:grpFill/>
            <a:ln w="3175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8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71" name="Freeform 241"/>
            <p:cNvSpPr/>
            <p:nvPr/>
          </p:nvSpPr>
          <p:spPr bwMode="gray">
            <a:xfrm>
              <a:off x="1119" y="2438"/>
              <a:ext cx="110" cy="90"/>
            </a:xfrm>
            <a:custGeom>
              <a:avLst/>
              <a:gdLst>
                <a:gd name="T0" fmla="*/ 28 w 110"/>
                <a:gd name="T1" fmla="*/ 74 h 90"/>
                <a:gd name="T2" fmla="*/ 30 w 110"/>
                <a:gd name="T3" fmla="*/ 60 h 90"/>
                <a:gd name="T4" fmla="*/ 32 w 110"/>
                <a:gd name="T5" fmla="*/ 58 h 90"/>
                <a:gd name="T6" fmla="*/ 32 w 110"/>
                <a:gd name="T7" fmla="*/ 54 h 90"/>
                <a:gd name="T8" fmla="*/ 30 w 110"/>
                <a:gd name="T9" fmla="*/ 50 h 90"/>
                <a:gd name="T10" fmla="*/ 26 w 110"/>
                <a:gd name="T11" fmla="*/ 44 h 90"/>
                <a:gd name="T12" fmla="*/ 22 w 110"/>
                <a:gd name="T13" fmla="*/ 36 h 90"/>
                <a:gd name="T14" fmla="*/ 18 w 110"/>
                <a:gd name="T15" fmla="*/ 24 h 90"/>
                <a:gd name="T16" fmla="*/ 14 w 110"/>
                <a:gd name="T17" fmla="*/ 22 h 90"/>
                <a:gd name="T18" fmla="*/ 4 w 110"/>
                <a:gd name="T19" fmla="*/ 12 h 90"/>
                <a:gd name="T20" fmla="*/ 4 w 110"/>
                <a:gd name="T21" fmla="*/ 6 h 90"/>
                <a:gd name="T22" fmla="*/ 0 w 110"/>
                <a:gd name="T23" fmla="*/ 0 h 90"/>
                <a:gd name="T24" fmla="*/ 2 w 110"/>
                <a:gd name="T25" fmla="*/ 0 h 90"/>
                <a:gd name="T26" fmla="*/ 10 w 110"/>
                <a:gd name="T27" fmla="*/ 0 h 90"/>
                <a:gd name="T28" fmla="*/ 18 w 110"/>
                <a:gd name="T29" fmla="*/ 4 h 90"/>
                <a:gd name="T30" fmla="*/ 24 w 110"/>
                <a:gd name="T31" fmla="*/ 10 h 90"/>
                <a:gd name="T32" fmla="*/ 32 w 110"/>
                <a:gd name="T33" fmla="*/ 16 h 90"/>
                <a:gd name="T34" fmla="*/ 44 w 110"/>
                <a:gd name="T35" fmla="*/ 18 h 90"/>
                <a:gd name="T36" fmla="*/ 58 w 110"/>
                <a:gd name="T37" fmla="*/ 12 h 90"/>
                <a:gd name="T38" fmla="*/ 84 w 110"/>
                <a:gd name="T39" fmla="*/ 18 h 90"/>
                <a:gd name="T40" fmla="*/ 100 w 110"/>
                <a:gd name="T41" fmla="*/ 24 h 90"/>
                <a:gd name="T42" fmla="*/ 104 w 110"/>
                <a:gd name="T43" fmla="*/ 26 h 90"/>
                <a:gd name="T44" fmla="*/ 110 w 110"/>
                <a:gd name="T45" fmla="*/ 30 h 90"/>
                <a:gd name="T46" fmla="*/ 110 w 110"/>
                <a:gd name="T47" fmla="*/ 34 h 90"/>
                <a:gd name="T48" fmla="*/ 108 w 110"/>
                <a:gd name="T49" fmla="*/ 42 h 90"/>
                <a:gd name="T50" fmla="*/ 106 w 110"/>
                <a:gd name="T51" fmla="*/ 46 h 90"/>
                <a:gd name="T52" fmla="*/ 104 w 110"/>
                <a:gd name="T53" fmla="*/ 52 h 90"/>
                <a:gd name="T54" fmla="*/ 100 w 110"/>
                <a:gd name="T55" fmla="*/ 56 h 90"/>
                <a:gd name="T56" fmla="*/ 98 w 110"/>
                <a:gd name="T57" fmla="*/ 58 h 90"/>
                <a:gd name="T58" fmla="*/ 94 w 110"/>
                <a:gd name="T59" fmla="*/ 66 h 90"/>
                <a:gd name="T60" fmla="*/ 94 w 110"/>
                <a:gd name="T61" fmla="*/ 68 h 90"/>
                <a:gd name="T62" fmla="*/ 90 w 110"/>
                <a:gd name="T63" fmla="*/ 70 h 90"/>
                <a:gd name="T64" fmla="*/ 82 w 110"/>
                <a:gd name="T65" fmla="*/ 72 h 90"/>
                <a:gd name="T66" fmla="*/ 74 w 110"/>
                <a:gd name="T67" fmla="*/ 82 h 90"/>
                <a:gd name="T68" fmla="*/ 70 w 110"/>
                <a:gd name="T69" fmla="*/ 88 h 90"/>
                <a:gd name="T70" fmla="*/ 62 w 110"/>
                <a:gd name="T71" fmla="*/ 88 h 90"/>
                <a:gd name="T72" fmla="*/ 56 w 110"/>
                <a:gd name="T73" fmla="*/ 88 h 90"/>
                <a:gd name="T74" fmla="*/ 36 w 110"/>
                <a:gd name="T75" fmla="*/ 9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10" h="90">
                  <a:moveTo>
                    <a:pt x="36" y="90"/>
                  </a:moveTo>
                  <a:lnTo>
                    <a:pt x="28" y="74"/>
                  </a:lnTo>
                  <a:lnTo>
                    <a:pt x="24" y="66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32" y="58"/>
                  </a:lnTo>
                  <a:lnTo>
                    <a:pt x="32" y="56"/>
                  </a:lnTo>
                  <a:lnTo>
                    <a:pt x="32" y="54"/>
                  </a:lnTo>
                  <a:lnTo>
                    <a:pt x="30" y="50"/>
                  </a:lnTo>
                  <a:lnTo>
                    <a:pt x="30" y="50"/>
                  </a:lnTo>
                  <a:lnTo>
                    <a:pt x="28" y="48"/>
                  </a:lnTo>
                  <a:lnTo>
                    <a:pt x="26" y="44"/>
                  </a:lnTo>
                  <a:lnTo>
                    <a:pt x="24" y="40"/>
                  </a:lnTo>
                  <a:lnTo>
                    <a:pt x="22" y="36"/>
                  </a:lnTo>
                  <a:lnTo>
                    <a:pt x="22" y="30"/>
                  </a:lnTo>
                  <a:lnTo>
                    <a:pt x="18" y="24"/>
                  </a:lnTo>
                  <a:lnTo>
                    <a:pt x="18" y="20"/>
                  </a:lnTo>
                  <a:lnTo>
                    <a:pt x="14" y="22"/>
                  </a:lnTo>
                  <a:lnTo>
                    <a:pt x="4" y="14"/>
                  </a:lnTo>
                  <a:lnTo>
                    <a:pt x="4" y="12"/>
                  </a:lnTo>
                  <a:lnTo>
                    <a:pt x="4" y="10"/>
                  </a:lnTo>
                  <a:lnTo>
                    <a:pt x="4" y="6"/>
                  </a:lnTo>
                  <a:lnTo>
                    <a:pt x="2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0"/>
                  </a:lnTo>
                  <a:lnTo>
                    <a:pt x="4" y="0"/>
                  </a:lnTo>
                  <a:lnTo>
                    <a:pt x="10" y="0"/>
                  </a:lnTo>
                  <a:lnTo>
                    <a:pt x="18" y="2"/>
                  </a:lnTo>
                  <a:lnTo>
                    <a:pt x="18" y="4"/>
                  </a:lnTo>
                  <a:lnTo>
                    <a:pt x="20" y="6"/>
                  </a:lnTo>
                  <a:lnTo>
                    <a:pt x="24" y="10"/>
                  </a:lnTo>
                  <a:lnTo>
                    <a:pt x="28" y="12"/>
                  </a:lnTo>
                  <a:lnTo>
                    <a:pt x="32" y="16"/>
                  </a:lnTo>
                  <a:lnTo>
                    <a:pt x="38" y="18"/>
                  </a:lnTo>
                  <a:lnTo>
                    <a:pt x="44" y="18"/>
                  </a:lnTo>
                  <a:lnTo>
                    <a:pt x="48" y="16"/>
                  </a:lnTo>
                  <a:lnTo>
                    <a:pt x="58" y="12"/>
                  </a:lnTo>
                  <a:lnTo>
                    <a:pt x="70" y="12"/>
                  </a:lnTo>
                  <a:lnTo>
                    <a:pt x="84" y="18"/>
                  </a:lnTo>
                  <a:lnTo>
                    <a:pt x="98" y="22"/>
                  </a:lnTo>
                  <a:lnTo>
                    <a:pt x="100" y="24"/>
                  </a:lnTo>
                  <a:lnTo>
                    <a:pt x="102" y="24"/>
                  </a:lnTo>
                  <a:lnTo>
                    <a:pt x="104" y="26"/>
                  </a:lnTo>
                  <a:lnTo>
                    <a:pt x="108" y="28"/>
                  </a:lnTo>
                  <a:lnTo>
                    <a:pt x="110" y="30"/>
                  </a:lnTo>
                  <a:lnTo>
                    <a:pt x="110" y="32"/>
                  </a:lnTo>
                  <a:lnTo>
                    <a:pt x="110" y="34"/>
                  </a:lnTo>
                  <a:lnTo>
                    <a:pt x="108" y="36"/>
                  </a:lnTo>
                  <a:lnTo>
                    <a:pt x="108" y="42"/>
                  </a:lnTo>
                  <a:lnTo>
                    <a:pt x="106" y="46"/>
                  </a:lnTo>
                  <a:lnTo>
                    <a:pt x="106" y="46"/>
                  </a:lnTo>
                  <a:lnTo>
                    <a:pt x="104" y="48"/>
                  </a:lnTo>
                  <a:lnTo>
                    <a:pt x="104" y="52"/>
                  </a:lnTo>
                  <a:lnTo>
                    <a:pt x="102" y="54"/>
                  </a:lnTo>
                  <a:lnTo>
                    <a:pt x="100" y="56"/>
                  </a:lnTo>
                  <a:lnTo>
                    <a:pt x="98" y="56"/>
                  </a:lnTo>
                  <a:lnTo>
                    <a:pt x="98" y="58"/>
                  </a:lnTo>
                  <a:lnTo>
                    <a:pt x="96" y="62"/>
                  </a:lnTo>
                  <a:lnTo>
                    <a:pt x="94" y="66"/>
                  </a:lnTo>
                  <a:lnTo>
                    <a:pt x="96" y="68"/>
                  </a:lnTo>
                  <a:lnTo>
                    <a:pt x="94" y="68"/>
                  </a:lnTo>
                  <a:lnTo>
                    <a:pt x="92" y="68"/>
                  </a:lnTo>
                  <a:lnTo>
                    <a:pt x="90" y="70"/>
                  </a:lnTo>
                  <a:lnTo>
                    <a:pt x="86" y="70"/>
                  </a:lnTo>
                  <a:lnTo>
                    <a:pt x="82" y="72"/>
                  </a:lnTo>
                  <a:lnTo>
                    <a:pt x="78" y="76"/>
                  </a:lnTo>
                  <a:lnTo>
                    <a:pt x="74" y="82"/>
                  </a:lnTo>
                  <a:lnTo>
                    <a:pt x="72" y="88"/>
                  </a:lnTo>
                  <a:lnTo>
                    <a:pt x="70" y="88"/>
                  </a:lnTo>
                  <a:lnTo>
                    <a:pt x="68" y="88"/>
                  </a:lnTo>
                  <a:lnTo>
                    <a:pt x="62" y="88"/>
                  </a:lnTo>
                  <a:lnTo>
                    <a:pt x="58" y="88"/>
                  </a:lnTo>
                  <a:lnTo>
                    <a:pt x="56" y="88"/>
                  </a:lnTo>
                  <a:lnTo>
                    <a:pt x="54" y="86"/>
                  </a:lnTo>
                  <a:lnTo>
                    <a:pt x="36" y="90"/>
                  </a:lnTo>
                </a:path>
              </a:pathLst>
            </a:custGeom>
            <a:grpFill/>
            <a:ln w="3175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8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72" name="Freeform 242"/>
            <p:cNvSpPr/>
            <p:nvPr/>
          </p:nvSpPr>
          <p:spPr bwMode="gray">
            <a:xfrm>
              <a:off x="1107" y="2524"/>
              <a:ext cx="84" cy="84"/>
            </a:xfrm>
            <a:custGeom>
              <a:avLst/>
              <a:gdLst>
                <a:gd name="T0" fmla="*/ 84 w 84"/>
                <a:gd name="T1" fmla="*/ 2 h 84"/>
                <a:gd name="T2" fmla="*/ 72 w 84"/>
                <a:gd name="T3" fmla="*/ 4 h 84"/>
                <a:gd name="T4" fmla="*/ 72 w 84"/>
                <a:gd name="T5" fmla="*/ 4 h 84"/>
                <a:gd name="T6" fmla="*/ 70 w 84"/>
                <a:gd name="T7" fmla="*/ 4 h 84"/>
                <a:gd name="T8" fmla="*/ 68 w 84"/>
                <a:gd name="T9" fmla="*/ 2 h 84"/>
                <a:gd name="T10" fmla="*/ 66 w 84"/>
                <a:gd name="T11" fmla="*/ 0 h 84"/>
                <a:gd name="T12" fmla="*/ 48 w 84"/>
                <a:gd name="T13" fmla="*/ 4 h 84"/>
                <a:gd name="T14" fmla="*/ 34 w 84"/>
                <a:gd name="T15" fmla="*/ 6 h 84"/>
                <a:gd name="T16" fmla="*/ 20 w 84"/>
                <a:gd name="T17" fmla="*/ 8 h 84"/>
                <a:gd name="T18" fmla="*/ 20 w 84"/>
                <a:gd name="T19" fmla="*/ 10 h 84"/>
                <a:gd name="T20" fmla="*/ 18 w 84"/>
                <a:gd name="T21" fmla="*/ 12 h 84"/>
                <a:gd name="T22" fmla="*/ 18 w 84"/>
                <a:gd name="T23" fmla="*/ 16 h 84"/>
                <a:gd name="T24" fmla="*/ 18 w 84"/>
                <a:gd name="T25" fmla="*/ 16 h 84"/>
                <a:gd name="T26" fmla="*/ 16 w 84"/>
                <a:gd name="T27" fmla="*/ 18 h 84"/>
                <a:gd name="T28" fmla="*/ 12 w 84"/>
                <a:gd name="T29" fmla="*/ 20 h 84"/>
                <a:gd name="T30" fmla="*/ 8 w 84"/>
                <a:gd name="T31" fmla="*/ 22 h 84"/>
                <a:gd name="T32" fmla="*/ 6 w 84"/>
                <a:gd name="T33" fmla="*/ 26 h 84"/>
                <a:gd name="T34" fmla="*/ 2 w 84"/>
                <a:gd name="T35" fmla="*/ 30 h 84"/>
                <a:gd name="T36" fmla="*/ 0 w 84"/>
                <a:gd name="T37" fmla="*/ 36 h 84"/>
                <a:gd name="T38" fmla="*/ 0 w 84"/>
                <a:gd name="T39" fmla="*/ 36 h 84"/>
                <a:gd name="T40" fmla="*/ 0 w 84"/>
                <a:gd name="T41" fmla="*/ 38 h 84"/>
                <a:gd name="T42" fmla="*/ 0 w 84"/>
                <a:gd name="T43" fmla="*/ 40 h 84"/>
                <a:gd name="T44" fmla="*/ 2 w 84"/>
                <a:gd name="T45" fmla="*/ 44 h 84"/>
                <a:gd name="T46" fmla="*/ 4 w 84"/>
                <a:gd name="T47" fmla="*/ 48 h 84"/>
                <a:gd name="T48" fmla="*/ 10 w 84"/>
                <a:gd name="T49" fmla="*/ 56 h 84"/>
                <a:gd name="T50" fmla="*/ 18 w 84"/>
                <a:gd name="T51" fmla="*/ 66 h 84"/>
                <a:gd name="T52" fmla="*/ 26 w 84"/>
                <a:gd name="T53" fmla="*/ 76 h 84"/>
                <a:gd name="T54" fmla="*/ 30 w 84"/>
                <a:gd name="T55" fmla="*/ 84 h 84"/>
                <a:gd name="T56" fmla="*/ 42 w 84"/>
                <a:gd name="T57" fmla="*/ 84 h 84"/>
                <a:gd name="T58" fmla="*/ 44 w 84"/>
                <a:gd name="T59" fmla="*/ 66 h 84"/>
                <a:gd name="T60" fmla="*/ 46 w 84"/>
                <a:gd name="T61" fmla="*/ 66 h 84"/>
                <a:gd name="T62" fmla="*/ 48 w 84"/>
                <a:gd name="T63" fmla="*/ 64 h 84"/>
                <a:gd name="T64" fmla="*/ 50 w 84"/>
                <a:gd name="T65" fmla="*/ 62 h 84"/>
                <a:gd name="T66" fmla="*/ 54 w 84"/>
                <a:gd name="T67" fmla="*/ 56 h 84"/>
                <a:gd name="T68" fmla="*/ 60 w 84"/>
                <a:gd name="T69" fmla="*/ 48 h 84"/>
                <a:gd name="T70" fmla="*/ 58 w 84"/>
                <a:gd name="T71" fmla="*/ 48 h 84"/>
                <a:gd name="T72" fmla="*/ 58 w 84"/>
                <a:gd name="T73" fmla="*/ 46 h 84"/>
                <a:gd name="T74" fmla="*/ 58 w 84"/>
                <a:gd name="T75" fmla="*/ 42 h 84"/>
                <a:gd name="T76" fmla="*/ 58 w 84"/>
                <a:gd name="T77" fmla="*/ 38 h 84"/>
                <a:gd name="T78" fmla="*/ 60 w 84"/>
                <a:gd name="T79" fmla="*/ 32 h 84"/>
                <a:gd name="T80" fmla="*/ 64 w 84"/>
                <a:gd name="T81" fmla="*/ 26 h 84"/>
                <a:gd name="T82" fmla="*/ 64 w 84"/>
                <a:gd name="T83" fmla="*/ 24 h 84"/>
                <a:gd name="T84" fmla="*/ 64 w 84"/>
                <a:gd name="T85" fmla="*/ 22 h 84"/>
                <a:gd name="T86" fmla="*/ 68 w 84"/>
                <a:gd name="T87" fmla="*/ 20 h 84"/>
                <a:gd name="T88" fmla="*/ 70 w 84"/>
                <a:gd name="T89" fmla="*/ 18 h 84"/>
                <a:gd name="T90" fmla="*/ 74 w 84"/>
                <a:gd name="T91" fmla="*/ 16 h 84"/>
                <a:gd name="T92" fmla="*/ 78 w 84"/>
                <a:gd name="T93" fmla="*/ 16 h 84"/>
                <a:gd name="T94" fmla="*/ 84 w 84"/>
                <a:gd name="T95" fmla="*/ 18 h 84"/>
                <a:gd name="T96" fmla="*/ 84 w 84"/>
                <a:gd name="T97" fmla="*/ 2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84" h="84">
                  <a:moveTo>
                    <a:pt x="84" y="2"/>
                  </a:moveTo>
                  <a:lnTo>
                    <a:pt x="72" y="4"/>
                  </a:lnTo>
                  <a:lnTo>
                    <a:pt x="72" y="4"/>
                  </a:lnTo>
                  <a:lnTo>
                    <a:pt x="70" y="4"/>
                  </a:lnTo>
                  <a:lnTo>
                    <a:pt x="68" y="2"/>
                  </a:lnTo>
                  <a:lnTo>
                    <a:pt x="66" y="0"/>
                  </a:lnTo>
                  <a:lnTo>
                    <a:pt x="48" y="4"/>
                  </a:lnTo>
                  <a:lnTo>
                    <a:pt x="34" y="6"/>
                  </a:lnTo>
                  <a:lnTo>
                    <a:pt x="20" y="8"/>
                  </a:lnTo>
                  <a:lnTo>
                    <a:pt x="20" y="10"/>
                  </a:lnTo>
                  <a:lnTo>
                    <a:pt x="18" y="12"/>
                  </a:lnTo>
                  <a:lnTo>
                    <a:pt x="18" y="16"/>
                  </a:lnTo>
                  <a:lnTo>
                    <a:pt x="18" y="16"/>
                  </a:lnTo>
                  <a:lnTo>
                    <a:pt x="16" y="18"/>
                  </a:lnTo>
                  <a:lnTo>
                    <a:pt x="12" y="20"/>
                  </a:lnTo>
                  <a:lnTo>
                    <a:pt x="8" y="22"/>
                  </a:lnTo>
                  <a:lnTo>
                    <a:pt x="6" y="26"/>
                  </a:lnTo>
                  <a:lnTo>
                    <a:pt x="2" y="30"/>
                  </a:lnTo>
                  <a:lnTo>
                    <a:pt x="0" y="36"/>
                  </a:lnTo>
                  <a:lnTo>
                    <a:pt x="0" y="36"/>
                  </a:lnTo>
                  <a:lnTo>
                    <a:pt x="0" y="38"/>
                  </a:lnTo>
                  <a:lnTo>
                    <a:pt x="0" y="40"/>
                  </a:lnTo>
                  <a:lnTo>
                    <a:pt x="2" y="44"/>
                  </a:lnTo>
                  <a:lnTo>
                    <a:pt x="4" y="48"/>
                  </a:lnTo>
                  <a:lnTo>
                    <a:pt x="10" y="56"/>
                  </a:lnTo>
                  <a:lnTo>
                    <a:pt x="18" y="66"/>
                  </a:lnTo>
                  <a:lnTo>
                    <a:pt x="26" y="76"/>
                  </a:lnTo>
                  <a:lnTo>
                    <a:pt x="30" y="84"/>
                  </a:lnTo>
                  <a:lnTo>
                    <a:pt x="42" y="84"/>
                  </a:lnTo>
                  <a:lnTo>
                    <a:pt x="44" y="66"/>
                  </a:lnTo>
                  <a:lnTo>
                    <a:pt x="46" y="66"/>
                  </a:lnTo>
                  <a:lnTo>
                    <a:pt x="48" y="64"/>
                  </a:lnTo>
                  <a:lnTo>
                    <a:pt x="50" y="62"/>
                  </a:lnTo>
                  <a:lnTo>
                    <a:pt x="54" y="56"/>
                  </a:lnTo>
                  <a:lnTo>
                    <a:pt x="60" y="48"/>
                  </a:lnTo>
                  <a:lnTo>
                    <a:pt x="58" y="48"/>
                  </a:lnTo>
                  <a:lnTo>
                    <a:pt x="58" y="46"/>
                  </a:lnTo>
                  <a:lnTo>
                    <a:pt x="58" y="42"/>
                  </a:lnTo>
                  <a:lnTo>
                    <a:pt x="58" y="38"/>
                  </a:lnTo>
                  <a:lnTo>
                    <a:pt x="60" y="32"/>
                  </a:lnTo>
                  <a:lnTo>
                    <a:pt x="64" y="26"/>
                  </a:lnTo>
                  <a:lnTo>
                    <a:pt x="64" y="24"/>
                  </a:lnTo>
                  <a:lnTo>
                    <a:pt x="64" y="22"/>
                  </a:lnTo>
                  <a:lnTo>
                    <a:pt x="68" y="20"/>
                  </a:lnTo>
                  <a:lnTo>
                    <a:pt x="70" y="18"/>
                  </a:lnTo>
                  <a:lnTo>
                    <a:pt x="74" y="16"/>
                  </a:lnTo>
                  <a:lnTo>
                    <a:pt x="78" y="16"/>
                  </a:lnTo>
                  <a:lnTo>
                    <a:pt x="84" y="18"/>
                  </a:lnTo>
                  <a:lnTo>
                    <a:pt x="84" y="2"/>
                  </a:lnTo>
                </a:path>
              </a:pathLst>
            </a:custGeom>
            <a:grpFill/>
            <a:ln w="3175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8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73" name="Freeform 243"/>
            <p:cNvSpPr/>
            <p:nvPr/>
          </p:nvSpPr>
          <p:spPr bwMode="gray">
            <a:xfrm>
              <a:off x="1099" y="2496"/>
              <a:ext cx="28" cy="64"/>
            </a:xfrm>
            <a:custGeom>
              <a:avLst/>
              <a:gdLst>
                <a:gd name="T0" fmla="*/ 0 w 28"/>
                <a:gd name="T1" fmla="*/ 20 h 64"/>
                <a:gd name="T2" fmla="*/ 8 w 28"/>
                <a:gd name="T3" fmla="*/ 28 h 64"/>
                <a:gd name="T4" fmla="*/ 10 w 28"/>
                <a:gd name="T5" fmla="*/ 28 h 64"/>
                <a:gd name="T6" fmla="*/ 10 w 28"/>
                <a:gd name="T7" fmla="*/ 32 h 64"/>
                <a:gd name="T8" fmla="*/ 12 w 28"/>
                <a:gd name="T9" fmla="*/ 36 h 64"/>
                <a:gd name="T10" fmla="*/ 12 w 28"/>
                <a:gd name="T11" fmla="*/ 40 h 64"/>
                <a:gd name="T12" fmla="*/ 10 w 28"/>
                <a:gd name="T13" fmla="*/ 40 h 64"/>
                <a:gd name="T14" fmla="*/ 10 w 28"/>
                <a:gd name="T15" fmla="*/ 40 h 64"/>
                <a:gd name="T16" fmla="*/ 10 w 28"/>
                <a:gd name="T17" fmla="*/ 44 h 64"/>
                <a:gd name="T18" fmla="*/ 8 w 28"/>
                <a:gd name="T19" fmla="*/ 48 h 64"/>
                <a:gd name="T20" fmla="*/ 8 w 28"/>
                <a:gd name="T21" fmla="*/ 54 h 64"/>
                <a:gd name="T22" fmla="*/ 8 w 28"/>
                <a:gd name="T23" fmla="*/ 54 h 64"/>
                <a:gd name="T24" fmla="*/ 8 w 28"/>
                <a:gd name="T25" fmla="*/ 58 h 64"/>
                <a:gd name="T26" fmla="*/ 8 w 28"/>
                <a:gd name="T27" fmla="*/ 60 h 64"/>
                <a:gd name="T28" fmla="*/ 8 w 28"/>
                <a:gd name="T29" fmla="*/ 64 h 64"/>
                <a:gd name="T30" fmla="*/ 8 w 28"/>
                <a:gd name="T31" fmla="*/ 62 h 64"/>
                <a:gd name="T32" fmla="*/ 8 w 28"/>
                <a:gd name="T33" fmla="*/ 60 h 64"/>
                <a:gd name="T34" fmla="*/ 10 w 28"/>
                <a:gd name="T35" fmla="*/ 58 h 64"/>
                <a:gd name="T36" fmla="*/ 14 w 28"/>
                <a:gd name="T37" fmla="*/ 54 h 64"/>
                <a:gd name="T38" fmla="*/ 18 w 28"/>
                <a:gd name="T39" fmla="*/ 50 h 64"/>
                <a:gd name="T40" fmla="*/ 26 w 28"/>
                <a:gd name="T41" fmla="*/ 44 h 64"/>
                <a:gd name="T42" fmla="*/ 26 w 28"/>
                <a:gd name="T43" fmla="*/ 42 h 64"/>
                <a:gd name="T44" fmla="*/ 26 w 28"/>
                <a:gd name="T45" fmla="*/ 40 h 64"/>
                <a:gd name="T46" fmla="*/ 28 w 28"/>
                <a:gd name="T47" fmla="*/ 38 h 64"/>
                <a:gd name="T48" fmla="*/ 28 w 28"/>
                <a:gd name="T49" fmla="*/ 36 h 64"/>
                <a:gd name="T50" fmla="*/ 28 w 28"/>
                <a:gd name="T51" fmla="*/ 36 h 64"/>
                <a:gd name="T52" fmla="*/ 26 w 28"/>
                <a:gd name="T53" fmla="*/ 34 h 64"/>
                <a:gd name="T54" fmla="*/ 26 w 28"/>
                <a:gd name="T55" fmla="*/ 32 h 64"/>
                <a:gd name="T56" fmla="*/ 26 w 28"/>
                <a:gd name="T57" fmla="*/ 28 h 64"/>
                <a:gd name="T58" fmla="*/ 26 w 28"/>
                <a:gd name="T59" fmla="*/ 24 h 64"/>
                <a:gd name="T60" fmla="*/ 26 w 28"/>
                <a:gd name="T61" fmla="*/ 22 h 64"/>
                <a:gd name="T62" fmla="*/ 26 w 28"/>
                <a:gd name="T63" fmla="*/ 18 h 64"/>
                <a:gd name="T64" fmla="*/ 24 w 28"/>
                <a:gd name="T65" fmla="*/ 14 h 64"/>
                <a:gd name="T66" fmla="*/ 22 w 28"/>
                <a:gd name="T67" fmla="*/ 8 h 64"/>
                <a:gd name="T68" fmla="*/ 20 w 28"/>
                <a:gd name="T69" fmla="*/ 4 h 64"/>
                <a:gd name="T70" fmla="*/ 20 w 28"/>
                <a:gd name="T71" fmla="*/ 4 h 64"/>
                <a:gd name="T72" fmla="*/ 18 w 28"/>
                <a:gd name="T73" fmla="*/ 2 h 64"/>
                <a:gd name="T74" fmla="*/ 16 w 28"/>
                <a:gd name="T75" fmla="*/ 0 h 64"/>
                <a:gd name="T76" fmla="*/ 12 w 28"/>
                <a:gd name="T77" fmla="*/ 0 h 64"/>
                <a:gd name="T78" fmla="*/ 8 w 28"/>
                <a:gd name="T79" fmla="*/ 0 h 64"/>
                <a:gd name="T80" fmla="*/ 8 w 28"/>
                <a:gd name="T81" fmla="*/ 0 h 64"/>
                <a:gd name="T82" fmla="*/ 6 w 28"/>
                <a:gd name="T83" fmla="*/ 2 h 64"/>
                <a:gd name="T84" fmla="*/ 6 w 28"/>
                <a:gd name="T85" fmla="*/ 2 h 64"/>
                <a:gd name="T86" fmla="*/ 0 w 28"/>
                <a:gd name="T87" fmla="*/ 2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8" h="64">
                  <a:moveTo>
                    <a:pt x="0" y="20"/>
                  </a:moveTo>
                  <a:lnTo>
                    <a:pt x="8" y="28"/>
                  </a:lnTo>
                  <a:lnTo>
                    <a:pt x="10" y="28"/>
                  </a:lnTo>
                  <a:lnTo>
                    <a:pt x="10" y="32"/>
                  </a:lnTo>
                  <a:lnTo>
                    <a:pt x="12" y="36"/>
                  </a:lnTo>
                  <a:lnTo>
                    <a:pt x="12" y="40"/>
                  </a:lnTo>
                  <a:lnTo>
                    <a:pt x="10" y="40"/>
                  </a:lnTo>
                  <a:lnTo>
                    <a:pt x="10" y="40"/>
                  </a:lnTo>
                  <a:lnTo>
                    <a:pt x="10" y="44"/>
                  </a:lnTo>
                  <a:lnTo>
                    <a:pt x="8" y="48"/>
                  </a:lnTo>
                  <a:lnTo>
                    <a:pt x="8" y="54"/>
                  </a:lnTo>
                  <a:lnTo>
                    <a:pt x="8" y="54"/>
                  </a:lnTo>
                  <a:lnTo>
                    <a:pt x="8" y="58"/>
                  </a:lnTo>
                  <a:lnTo>
                    <a:pt x="8" y="60"/>
                  </a:lnTo>
                  <a:lnTo>
                    <a:pt x="8" y="64"/>
                  </a:lnTo>
                  <a:lnTo>
                    <a:pt x="8" y="62"/>
                  </a:lnTo>
                  <a:lnTo>
                    <a:pt x="8" y="60"/>
                  </a:lnTo>
                  <a:lnTo>
                    <a:pt x="10" y="58"/>
                  </a:lnTo>
                  <a:lnTo>
                    <a:pt x="14" y="54"/>
                  </a:lnTo>
                  <a:lnTo>
                    <a:pt x="18" y="50"/>
                  </a:lnTo>
                  <a:lnTo>
                    <a:pt x="26" y="44"/>
                  </a:lnTo>
                  <a:lnTo>
                    <a:pt x="26" y="42"/>
                  </a:lnTo>
                  <a:lnTo>
                    <a:pt x="26" y="40"/>
                  </a:lnTo>
                  <a:lnTo>
                    <a:pt x="28" y="38"/>
                  </a:lnTo>
                  <a:lnTo>
                    <a:pt x="28" y="36"/>
                  </a:lnTo>
                  <a:lnTo>
                    <a:pt x="28" y="36"/>
                  </a:lnTo>
                  <a:lnTo>
                    <a:pt x="26" y="34"/>
                  </a:lnTo>
                  <a:lnTo>
                    <a:pt x="26" y="32"/>
                  </a:lnTo>
                  <a:lnTo>
                    <a:pt x="26" y="28"/>
                  </a:lnTo>
                  <a:lnTo>
                    <a:pt x="26" y="24"/>
                  </a:lnTo>
                  <a:lnTo>
                    <a:pt x="26" y="22"/>
                  </a:lnTo>
                  <a:lnTo>
                    <a:pt x="26" y="18"/>
                  </a:lnTo>
                  <a:lnTo>
                    <a:pt x="24" y="14"/>
                  </a:lnTo>
                  <a:lnTo>
                    <a:pt x="22" y="8"/>
                  </a:lnTo>
                  <a:lnTo>
                    <a:pt x="20" y="4"/>
                  </a:lnTo>
                  <a:lnTo>
                    <a:pt x="20" y="4"/>
                  </a:lnTo>
                  <a:lnTo>
                    <a:pt x="18" y="2"/>
                  </a:lnTo>
                  <a:lnTo>
                    <a:pt x="16" y="0"/>
                  </a:lnTo>
                  <a:lnTo>
                    <a:pt x="12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6" y="2"/>
                  </a:lnTo>
                  <a:lnTo>
                    <a:pt x="6" y="2"/>
                  </a:lnTo>
                  <a:lnTo>
                    <a:pt x="0" y="20"/>
                  </a:lnTo>
                </a:path>
              </a:pathLst>
            </a:custGeom>
            <a:grpFill/>
            <a:ln w="3175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8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74" name="Freeform 244"/>
            <p:cNvSpPr/>
            <p:nvPr/>
          </p:nvSpPr>
          <p:spPr bwMode="gray">
            <a:xfrm>
              <a:off x="1013" y="2418"/>
              <a:ext cx="142" cy="114"/>
            </a:xfrm>
            <a:custGeom>
              <a:avLst/>
              <a:gdLst>
                <a:gd name="T0" fmla="*/ 20 w 142"/>
                <a:gd name="T1" fmla="*/ 42 h 114"/>
                <a:gd name="T2" fmla="*/ 20 w 142"/>
                <a:gd name="T3" fmla="*/ 40 h 114"/>
                <a:gd name="T4" fmla="*/ 18 w 142"/>
                <a:gd name="T5" fmla="*/ 38 h 114"/>
                <a:gd name="T6" fmla="*/ 20 w 142"/>
                <a:gd name="T7" fmla="*/ 36 h 114"/>
                <a:gd name="T8" fmla="*/ 14 w 142"/>
                <a:gd name="T9" fmla="*/ 34 h 114"/>
                <a:gd name="T10" fmla="*/ 6 w 142"/>
                <a:gd name="T11" fmla="*/ 30 h 114"/>
                <a:gd name="T12" fmla="*/ 0 w 142"/>
                <a:gd name="T13" fmla="*/ 26 h 114"/>
                <a:gd name="T14" fmla="*/ 2 w 142"/>
                <a:gd name="T15" fmla="*/ 24 h 114"/>
                <a:gd name="T16" fmla="*/ 20 w 142"/>
                <a:gd name="T17" fmla="*/ 16 h 114"/>
                <a:gd name="T18" fmla="*/ 32 w 142"/>
                <a:gd name="T19" fmla="*/ 12 h 114"/>
                <a:gd name="T20" fmla="*/ 54 w 142"/>
                <a:gd name="T21" fmla="*/ 6 h 114"/>
                <a:gd name="T22" fmla="*/ 58 w 142"/>
                <a:gd name="T23" fmla="*/ 2 h 114"/>
                <a:gd name="T24" fmla="*/ 60 w 142"/>
                <a:gd name="T25" fmla="*/ 0 h 114"/>
                <a:gd name="T26" fmla="*/ 68 w 142"/>
                <a:gd name="T27" fmla="*/ 24 h 114"/>
                <a:gd name="T28" fmla="*/ 86 w 142"/>
                <a:gd name="T29" fmla="*/ 24 h 114"/>
                <a:gd name="T30" fmla="*/ 92 w 142"/>
                <a:gd name="T31" fmla="*/ 22 h 114"/>
                <a:gd name="T32" fmla="*/ 102 w 142"/>
                <a:gd name="T33" fmla="*/ 18 h 114"/>
                <a:gd name="T34" fmla="*/ 108 w 142"/>
                <a:gd name="T35" fmla="*/ 20 h 114"/>
                <a:gd name="T36" fmla="*/ 110 w 142"/>
                <a:gd name="T37" fmla="*/ 26 h 114"/>
                <a:gd name="T38" fmla="*/ 110 w 142"/>
                <a:gd name="T39" fmla="*/ 32 h 114"/>
                <a:gd name="T40" fmla="*/ 120 w 142"/>
                <a:gd name="T41" fmla="*/ 42 h 114"/>
                <a:gd name="T42" fmla="*/ 124 w 142"/>
                <a:gd name="T43" fmla="*/ 44 h 114"/>
                <a:gd name="T44" fmla="*/ 128 w 142"/>
                <a:gd name="T45" fmla="*/ 56 h 114"/>
                <a:gd name="T46" fmla="*/ 132 w 142"/>
                <a:gd name="T47" fmla="*/ 64 h 114"/>
                <a:gd name="T48" fmla="*/ 136 w 142"/>
                <a:gd name="T49" fmla="*/ 70 h 114"/>
                <a:gd name="T50" fmla="*/ 138 w 142"/>
                <a:gd name="T51" fmla="*/ 74 h 114"/>
                <a:gd name="T52" fmla="*/ 138 w 142"/>
                <a:gd name="T53" fmla="*/ 78 h 114"/>
                <a:gd name="T54" fmla="*/ 136 w 142"/>
                <a:gd name="T55" fmla="*/ 80 h 114"/>
                <a:gd name="T56" fmla="*/ 134 w 142"/>
                <a:gd name="T57" fmla="*/ 94 h 114"/>
                <a:gd name="T58" fmla="*/ 128 w 142"/>
                <a:gd name="T59" fmla="*/ 112 h 114"/>
                <a:gd name="T60" fmla="*/ 112 w 142"/>
                <a:gd name="T61" fmla="*/ 110 h 114"/>
                <a:gd name="T62" fmla="*/ 112 w 142"/>
                <a:gd name="T63" fmla="*/ 104 h 114"/>
                <a:gd name="T64" fmla="*/ 112 w 142"/>
                <a:gd name="T65" fmla="*/ 102 h 114"/>
                <a:gd name="T66" fmla="*/ 110 w 142"/>
                <a:gd name="T67" fmla="*/ 92 h 114"/>
                <a:gd name="T68" fmla="*/ 108 w 142"/>
                <a:gd name="T69" fmla="*/ 86 h 114"/>
                <a:gd name="T70" fmla="*/ 106 w 142"/>
                <a:gd name="T71" fmla="*/ 82 h 114"/>
                <a:gd name="T72" fmla="*/ 98 w 142"/>
                <a:gd name="T73" fmla="*/ 78 h 114"/>
                <a:gd name="T74" fmla="*/ 94 w 142"/>
                <a:gd name="T75" fmla="*/ 80 h 114"/>
                <a:gd name="T76" fmla="*/ 92 w 142"/>
                <a:gd name="T77" fmla="*/ 80 h 114"/>
                <a:gd name="T78" fmla="*/ 64 w 142"/>
                <a:gd name="T79" fmla="*/ 76 h 114"/>
                <a:gd name="T80" fmla="*/ 58 w 142"/>
                <a:gd name="T81" fmla="*/ 74 h 114"/>
                <a:gd name="T82" fmla="*/ 52 w 142"/>
                <a:gd name="T83" fmla="*/ 70 h 114"/>
                <a:gd name="T84" fmla="*/ 46 w 142"/>
                <a:gd name="T85" fmla="*/ 60 h 114"/>
                <a:gd name="T86" fmla="*/ 38 w 142"/>
                <a:gd name="T87" fmla="*/ 6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42" h="114">
                  <a:moveTo>
                    <a:pt x="26" y="52"/>
                  </a:moveTo>
                  <a:lnTo>
                    <a:pt x="20" y="42"/>
                  </a:lnTo>
                  <a:lnTo>
                    <a:pt x="20" y="40"/>
                  </a:lnTo>
                  <a:lnTo>
                    <a:pt x="20" y="40"/>
                  </a:lnTo>
                  <a:lnTo>
                    <a:pt x="18" y="38"/>
                  </a:lnTo>
                  <a:lnTo>
                    <a:pt x="18" y="38"/>
                  </a:lnTo>
                  <a:lnTo>
                    <a:pt x="18" y="38"/>
                  </a:lnTo>
                  <a:lnTo>
                    <a:pt x="20" y="36"/>
                  </a:lnTo>
                  <a:lnTo>
                    <a:pt x="18" y="34"/>
                  </a:lnTo>
                  <a:lnTo>
                    <a:pt x="14" y="34"/>
                  </a:lnTo>
                  <a:lnTo>
                    <a:pt x="10" y="32"/>
                  </a:lnTo>
                  <a:lnTo>
                    <a:pt x="6" y="30"/>
                  </a:lnTo>
                  <a:lnTo>
                    <a:pt x="2" y="28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2" y="24"/>
                  </a:lnTo>
                  <a:lnTo>
                    <a:pt x="10" y="20"/>
                  </a:lnTo>
                  <a:lnTo>
                    <a:pt x="20" y="16"/>
                  </a:lnTo>
                  <a:lnTo>
                    <a:pt x="28" y="14"/>
                  </a:lnTo>
                  <a:lnTo>
                    <a:pt x="32" y="12"/>
                  </a:lnTo>
                  <a:lnTo>
                    <a:pt x="56" y="10"/>
                  </a:lnTo>
                  <a:lnTo>
                    <a:pt x="54" y="6"/>
                  </a:lnTo>
                  <a:lnTo>
                    <a:pt x="56" y="4"/>
                  </a:lnTo>
                  <a:lnTo>
                    <a:pt x="58" y="2"/>
                  </a:lnTo>
                  <a:lnTo>
                    <a:pt x="58" y="0"/>
                  </a:lnTo>
                  <a:lnTo>
                    <a:pt x="60" y="0"/>
                  </a:lnTo>
                  <a:lnTo>
                    <a:pt x="62" y="10"/>
                  </a:lnTo>
                  <a:lnTo>
                    <a:pt x="68" y="24"/>
                  </a:lnTo>
                  <a:lnTo>
                    <a:pt x="84" y="24"/>
                  </a:lnTo>
                  <a:lnTo>
                    <a:pt x="86" y="24"/>
                  </a:lnTo>
                  <a:lnTo>
                    <a:pt x="88" y="22"/>
                  </a:lnTo>
                  <a:lnTo>
                    <a:pt x="92" y="22"/>
                  </a:lnTo>
                  <a:lnTo>
                    <a:pt x="96" y="20"/>
                  </a:lnTo>
                  <a:lnTo>
                    <a:pt x="102" y="18"/>
                  </a:lnTo>
                  <a:lnTo>
                    <a:pt x="106" y="18"/>
                  </a:lnTo>
                  <a:lnTo>
                    <a:pt x="108" y="20"/>
                  </a:lnTo>
                  <a:lnTo>
                    <a:pt x="110" y="24"/>
                  </a:lnTo>
                  <a:lnTo>
                    <a:pt x="110" y="26"/>
                  </a:lnTo>
                  <a:lnTo>
                    <a:pt x="110" y="30"/>
                  </a:lnTo>
                  <a:lnTo>
                    <a:pt x="110" y="32"/>
                  </a:lnTo>
                  <a:lnTo>
                    <a:pt x="110" y="34"/>
                  </a:lnTo>
                  <a:lnTo>
                    <a:pt x="120" y="42"/>
                  </a:lnTo>
                  <a:lnTo>
                    <a:pt x="124" y="40"/>
                  </a:lnTo>
                  <a:lnTo>
                    <a:pt x="124" y="44"/>
                  </a:lnTo>
                  <a:lnTo>
                    <a:pt x="128" y="50"/>
                  </a:lnTo>
                  <a:lnTo>
                    <a:pt x="128" y="56"/>
                  </a:lnTo>
                  <a:lnTo>
                    <a:pt x="130" y="60"/>
                  </a:lnTo>
                  <a:lnTo>
                    <a:pt x="132" y="64"/>
                  </a:lnTo>
                  <a:lnTo>
                    <a:pt x="134" y="68"/>
                  </a:lnTo>
                  <a:lnTo>
                    <a:pt x="136" y="70"/>
                  </a:lnTo>
                  <a:lnTo>
                    <a:pt x="136" y="70"/>
                  </a:lnTo>
                  <a:lnTo>
                    <a:pt x="138" y="74"/>
                  </a:lnTo>
                  <a:lnTo>
                    <a:pt x="138" y="76"/>
                  </a:lnTo>
                  <a:lnTo>
                    <a:pt x="138" y="78"/>
                  </a:lnTo>
                  <a:lnTo>
                    <a:pt x="136" y="80"/>
                  </a:lnTo>
                  <a:lnTo>
                    <a:pt x="136" y="80"/>
                  </a:lnTo>
                  <a:lnTo>
                    <a:pt x="130" y="86"/>
                  </a:lnTo>
                  <a:lnTo>
                    <a:pt x="134" y="94"/>
                  </a:lnTo>
                  <a:lnTo>
                    <a:pt x="142" y="110"/>
                  </a:lnTo>
                  <a:lnTo>
                    <a:pt x="128" y="112"/>
                  </a:lnTo>
                  <a:lnTo>
                    <a:pt x="114" y="114"/>
                  </a:lnTo>
                  <a:lnTo>
                    <a:pt x="112" y="110"/>
                  </a:lnTo>
                  <a:lnTo>
                    <a:pt x="112" y="108"/>
                  </a:lnTo>
                  <a:lnTo>
                    <a:pt x="112" y="104"/>
                  </a:lnTo>
                  <a:lnTo>
                    <a:pt x="112" y="102"/>
                  </a:lnTo>
                  <a:lnTo>
                    <a:pt x="112" y="102"/>
                  </a:lnTo>
                  <a:lnTo>
                    <a:pt x="112" y="98"/>
                  </a:lnTo>
                  <a:lnTo>
                    <a:pt x="110" y="92"/>
                  </a:lnTo>
                  <a:lnTo>
                    <a:pt x="110" y="88"/>
                  </a:lnTo>
                  <a:lnTo>
                    <a:pt x="108" y="86"/>
                  </a:lnTo>
                  <a:lnTo>
                    <a:pt x="106" y="82"/>
                  </a:lnTo>
                  <a:lnTo>
                    <a:pt x="106" y="82"/>
                  </a:lnTo>
                  <a:lnTo>
                    <a:pt x="102" y="78"/>
                  </a:lnTo>
                  <a:lnTo>
                    <a:pt x="98" y="78"/>
                  </a:lnTo>
                  <a:lnTo>
                    <a:pt x="96" y="78"/>
                  </a:lnTo>
                  <a:lnTo>
                    <a:pt x="94" y="80"/>
                  </a:lnTo>
                  <a:lnTo>
                    <a:pt x="92" y="80"/>
                  </a:lnTo>
                  <a:lnTo>
                    <a:pt x="92" y="80"/>
                  </a:lnTo>
                  <a:lnTo>
                    <a:pt x="86" y="98"/>
                  </a:lnTo>
                  <a:lnTo>
                    <a:pt x="64" y="76"/>
                  </a:lnTo>
                  <a:lnTo>
                    <a:pt x="58" y="76"/>
                  </a:lnTo>
                  <a:lnTo>
                    <a:pt x="58" y="74"/>
                  </a:lnTo>
                  <a:lnTo>
                    <a:pt x="54" y="72"/>
                  </a:lnTo>
                  <a:lnTo>
                    <a:pt x="52" y="70"/>
                  </a:lnTo>
                  <a:lnTo>
                    <a:pt x="48" y="66"/>
                  </a:lnTo>
                  <a:lnTo>
                    <a:pt x="46" y="60"/>
                  </a:lnTo>
                  <a:lnTo>
                    <a:pt x="44" y="56"/>
                  </a:lnTo>
                  <a:lnTo>
                    <a:pt x="38" y="60"/>
                  </a:lnTo>
                  <a:lnTo>
                    <a:pt x="26" y="52"/>
                  </a:lnTo>
                </a:path>
              </a:pathLst>
            </a:custGeom>
            <a:grpFill/>
            <a:ln w="3175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8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75" name="Freeform 245"/>
            <p:cNvSpPr/>
            <p:nvPr/>
          </p:nvSpPr>
          <p:spPr bwMode="gray">
            <a:xfrm>
              <a:off x="1073" y="2384"/>
              <a:ext cx="76" cy="58"/>
            </a:xfrm>
            <a:custGeom>
              <a:avLst/>
              <a:gdLst>
                <a:gd name="T0" fmla="*/ 40 w 76"/>
                <a:gd name="T1" fmla="*/ 18 h 58"/>
                <a:gd name="T2" fmla="*/ 34 w 76"/>
                <a:gd name="T3" fmla="*/ 20 h 58"/>
                <a:gd name="T4" fmla="*/ 28 w 76"/>
                <a:gd name="T5" fmla="*/ 22 h 58"/>
                <a:gd name="T6" fmla="*/ 26 w 76"/>
                <a:gd name="T7" fmla="*/ 22 h 58"/>
                <a:gd name="T8" fmla="*/ 12 w 76"/>
                <a:gd name="T9" fmla="*/ 22 h 58"/>
                <a:gd name="T10" fmla="*/ 10 w 76"/>
                <a:gd name="T11" fmla="*/ 20 h 58"/>
                <a:gd name="T12" fmla="*/ 6 w 76"/>
                <a:gd name="T13" fmla="*/ 16 h 58"/>
                <a:gd name="T14" fmla="*/ 4 w 76"/>
                <a:gd name="T15" fmla="*/ 18 h 58"/>
                <a:gd name="T16" fmla="*/ 0 w 76"/>
                <a:gd name="T17" fmla="*/ 24 h 58"/>
                <a:gd name="T18" fmla="*/ 0 w 76"/>
                <a:gd name="T19" fmla="*/ 32 h 58"/>
                <a:gd name="T20" fmla="*/ 0 w 76"/>
                <a:gd name="T21" fmla="*/ 34 h 58"/>
                <a:gd name="T22" fmla="*/ 2 w 76"/>
                <a:gd name="T23" fmla="*/ 42 h 58"/>
                <a:gd name="T24" fmla="*/ 4 w 76"/>
                <a:gd name="T25" fmla="*/ 52 h 58"/>
                <a:gd name="T26" fmla="*/ 8 w 76"/>
                <a:gd name="T27" fmla="*/ 58 h 58"/>
                <a:gd name="T28" fmla="*/ 26 w 76"/>
                <a:gd name="T29" fmla="*/ 58 h 58"/>
                <a:gd name="T30" fmla="*/ 32 w 76"/>
                <a:gd name="T31" fmla="*/ 56 h 58"/>
                <a:gd name="T32" fmla="*/ 38 w 76"/>
                <a:gd name="T33" fmla="*/ 54 h 58"/>
                <a:gd name="T34" fmla="*/ 46 w 76"/>
                <a:gd name="T35" fmla="*/ 52 h 58"/>
                <a:gd name="T36" fmla="*/ 52 w 76"/>
                <a:gd name="T37" fmla="*/ 54 h 58"/>
                <a:gd name="T38" fmla="*/ 56 w 76"/>
                <a:gd name="T39" fmla="*/ 54 h 58"/>
                <a:gd name="T40" fmla="*/ 58 w 76"/>
                <a:gd name="T41" fmla="*/ 52 h 58"/>
                <a:gd name="T42" fmla="*/ 62 w 76"/>
                <a:gd name="T43" fmla="*/ 48 h 58"/>
                <a:gd name="T44" fmla="*/ 68 w 76"/>
                <a:gd name="T45" fmla="*/ 42 h 58"/>
                <a:gd name="T46" fmla="*/ 72 w 76"/>
                <a:gd name="T47" fmla="*/ 30 h 58"/>
                <a:gd name="T48" fmla="*/ 72 w 76"/>
                <a:gd name="T49" fmla="*/ 24 h 58"/>
                <a:gd name="T50" fmla="*/ 74 w 76"/>
                <a:gd name="T51" fmla="*/ 16 h 58"/>
                <a:gd name="T52" fmla="*/ 76 w 76"/>
                <a:gd name="T53" fmla="*/ 10 h 58"/>
                <a:gd name="T54" fmla="*/ 70 w 76"/>
                <a:gd name="T55" fmla="*/ 0 h 58"/>
                <a:gd name="T56" fmla="*/ 66 w 76"/>
                <a:gd name="T57" fmla="*/ 2 h 58"/>
                <a:gd name="T58" fmla="*/ 56 w 76"/>
                <a:gd name="T59" fmla="*/ 2 h 58"/>
                <a:gd name="T60" fmla="*/ 54 w 76"/>
                <a:gd name="T61" fmla="*/ 4 h 58"/>
                <a:gd name="T62" fmla="*/ 46 w 76"/>
                <a:gd name="T63" fmla="*/ 8 h 58"/>
                <a:gd name="T64" fmla="*/ 46 w 76"/>
                <a:gd name="T65" fmla="*/ 12 h 58"/>
                <a:gd name="T66" fmla="*/ 44 w 76"/>
                <a:gd name="T67" fmla="*/ 16 h 58"/>
                <a:gd name="T68" fmla="*/ 42 w 76"/>
                <a:gd name="T69" fmla="*/ 1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6" h="58">
                  <a:moveTo>
                    <a:pt x="42" y="18"/>
                  </a:moveTo>
                  <a:lnTo>
                    <a:pt x="40" y="18"/>
                  </a:lnTo>
                  <a:lnTo>
                    <a:pt x="36" y="18"/>
                  </a:lnTo>
                  <a:lnTo>
                    <a:pt x="34" y="20"/>
                  </a:lnTo>
                  <a:lnTo>
                    <a:pt x="30" y="22"/>
                  </a:lnTo>
                  <a:lnTo>
                    <a:pt x="28" y="22"/>
                  </a:lnTo>
                  <a:lnTo>
                    <a:pt x="28" y="22"/>
                  </a:lnTo>
                  <a:lnTo>
                    <a:pt x="26" y="22"/>
                  </a:lnTo>
                  <a:lnTo>
                    <a:pt x="20" y="24"/>
                  </a:lnTo>
                  <a:lnTo>
                    <a:pt x="12" y="22"/>
                  </a:lnTo>
                  <a:lnTo>
                    <a:pt x="12" y="22"/>
                  </a:lnTo>
                  <a:lnTo>
                    <a:pt x="10" y="20"/>
                  </a:lnTo>
                  <a:lnTo>
                    <a:pt x="8" y="18"/>
                  </a:lnTo>
                  <a:lnTo>
                    <a:pt x="6" y="16"/>
                  </a:lnTo>
                  <a:lnTo>
                    <a:pt x="6" y="18"/>
                  </a:lnTo>
                  <a:lnTo>
                    <a:pt x="4" y="18"/>
                  </a:lnTo>
                  <a:lnTo>
                    <a:pt x="2" y="20"/>
                  </a:lnTo>
                  <a:lnTo>
                    <a:pt x="0" y="24"/>
                  </a:lnTo>
                  <a:lnTo>
                    <a:pt x="0" y="28"/>
                  </a:lnTo>
                  <a:lnTo>
                    <a:pt x="0" y="32"/>
                  </a:lnTo>
                  <a:lnTo>
                    <a:pt x="0" y="34"/>
                  </a:lnTo>
                  <a:lnTo>
                    <a:pt x="0" y="34"/>
                  </a:lnTo>
                  <a:lnTo>
                    <a:pt x="0" y="38"/>
                  </a:lnTo>
                  <a:lnTo>
                    <a:pt x="2" y="42"/>
                  </a:lnTo>
                  <a:lnTo>
                    <a:pt x="4" y="48"/>
                  </a:lnTo>
                  <a:lnTo>
                    <a:pt x="4" y="52"/>
                  </a:lnTo>
                  <a:lnTo>
                    <a:pt x="6" y="56"/>
                  </a:lnTo>
                  <a:lnTo>
                    <a:pt x="8" y="58"/>
                  </a:lnTo>
                  <a:lnTo>
                    <a:pt x="24" y="58"/>
                  </a:lnTo>
                  <a:lnTo>
                    <a:pt x="26" y="58"/>
                  </a:lnTo>
                  <a:lnTo>
                    <a:pt x="28" y="58"/>
                  </a:lnTo>
                  <a:lnTo>
                    <a:pt x="32" y="56"/>
                  </a:lnTo>
                  <a:lnTo>
                    <a:pt x="36" y="54"/>
                  </a:lnTo>
                  <a:lnTo>
                    <a:pt x="38" y="54"/>
                  </a:lnTo>
                  <a:lnTo>
                    <a:pt x="46" y="52"/>
                  </a:lnTo>
                  <a:lnTo>
                    <a:pt x="46" y="52"/>
                  </a:lnTo>
                  <a:lnTo>
                    <a:pt x="48" y="54"/>
                  </a:lnTo>
                  <a:lnTo>
                    <a:pt x="52" y="54"/>
                  </a:lnTo>
                  <a:lnTo>
                    <a:pt x="54" y="54"/>
                  </a:lnTo>
                  <a:lnTo>
                    <a:pt x="56" y="54"/>
                  </a:lnTo>
                  <a:lnTo>
                    <a:pt x="56" y="52"/>
                  </a:lnTo>
                  <a:lnTo>
                    <a:pt x="58" y="52"/>
                  </a:lnTo>
                  <a:lnTo>
                    <a:pt x="60" y="52"/>
                  </a:lnTo>
                  <a:lnTo>
                    <a:pt x="62" y="48"/>
                  </a:lnTo>
                  <a:lnTo>
                    <a:pt x="66" y="46"/>
                  </a:lnTo>
                  <a:lnTo>
                    <a:pt x="68" y="42"/>
                  </a:lnTo>
                  <a:lnTo>
                    <a:pt x="70" y="36"/>
                  </a:lnTo>
                  <a:lnTo>
                    <a:pt x="72" y="30"/>
                  </a:lnTo>
                  <a:lnTo>
                    <a:pt x="72" y="28"/>
                  </a:lnTo>
                  <a:lnTo>
                    <a:pt x="72" y="24"/>
                  </a:lnTo>
                  <a:lnTo>
                    <a:pt x="72" y="20"/>
                  </a:lnTo>
                  <a:lnTo>
                    <a:pt x="74" y="16"/>
                  </a:lnTo>
                  <a:lnTo>
                    <a:pt x="74" y="12"/>
                  </a:lnTo>
                  <a:lnTo>
                    <a:pt x="76" y="10"/>
                  </a:lnTo>
                  <a:lnTo>
                    <a:pt x="70" y="0"/>
                  </a:lnTo>
                  <a:lnTo>
                    <a:pt x="70" y="0"/>
                  </a:lnTo>
                  <a:lnTo>
                    <a:pt x="68" y="2"/>
                  </a:lnTo>
                  <a:lnTo>
                    <a:pt x="66" y="2"/>
                  </a:lnTo>
                  <a:lnTo>
                    <a:pt x="62" y="2"/>
                  </a:lnTo>
                  <a:lnTo>
                    <a:pt x="56" y="2"/>
                  </a:lnTo>
                  <a:lnTo>
                    <a:pt x="56" y="2"/>
                  </a:lnTo>
                  <a:lnTo>
                    <a:pt x="54" y="4"/>
                  </a:lnTo>
                  <a:lnTo>
                    <a:pt x="52" y="4"/>
                  </a:lnTo>
                  <a:lnTo>
                    <a:pt x="46" y="8"/>
                  </a:lnTo>
                  <a:lnTo>
                    <a:pt x="46" y="10"/>
                  </a:lnTo>
                  <a:lnTo>
                    <a:pt x="46" y="12"/>
                  </a:lnTo>
                  <a:lnTo>
                    <a:pt x="46" y="14"/>
                  </a:lnTo>
                  <a:lnTo>
                    <a:pt x="44" y="16"/>
                  </a:lnTo>
                  <a:lnTo>
                    <a:pt x="44" y="18"/>
                  </a:lnTo>
                  <a:lnTo>
                    <a:pt x="42" y="18"/>
                  </a:lnTo>
                </a:path>
              </a:pathLst>
            </a:custGeom>
            <a:grpFill/>
            <a:ln w="3175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8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76" name="Freeform 246"/>
            <p:cNvSpPr/>
            <p:nvPr/>
          </p:nvSpPr>
          <p:spPr bwMode="gray">
            <a:xfrm>
              <a:off x="1015" y="2342"/>
              <a:ext cx="138" cy="66"/>
            </a:xfrm>
            <a:custGeom>
              <a:avLst/>
              <a:gdLst>
                <a:gd name="T0" fmla="*/ 134 w 138"/>
                <a:gd name="T1" fmla="*/ 22 h 66"/>
                <a:gd name="T2" fmla="*/ 130 w 138"/>
                <a:gd name="T3" fmla="*/ 18 h 66"/>
                <a:gd name="T4" fmla="*/ 126 w 138"/>
                <a:gd name="T5" fmla="*/ 16 h 66"/>
                <a:gd name="T6" fmla="*/ 118 w 138"/>
                <a:gd name="T7" fmla="*/ 12 h 66"/>
                <a:gd name="T8" fmla="*/ 110 w 138"/>
                <a:gd name="T9" fmla="*/ 14 h 66"/>
                <a:gd name="T10" fmla="*/ 106 w 138"/>
                <a:gd name="T11" fmla="*/ 18 h 66"/>
                <a:gd name="T12" fmla="*/ 104 w 138"/>
                <a:gd name="T13" fmla="*/ 20 h 66"/>
                <a:gd name="T14" fmla="*/ 104 w 138"/>
                <a:gd name="T15" fmla="*/ 24 h 66"/>
                <a:gd name="T16" fmla="*/ 100 w 138"/>
                <a:gd name="T17" fmla="*/ 22 h 66"/>
                <a:gd name="T18" fmla="*/ 94 w 138"/>
                <a:gd name="T19" fmla="*/ 24 h 66"/>
                <a:gd name="T20" fmla="*/ 90 w 138"/>
                <a:gd name="T21" fmla="*/ 24 h 66"/>
                <a:gd name="T22" fmla="*/ 84 w 138"/>
                <a:gd name="T23" fmla="*/ 22 h 66"/>
                <a:gd name="T24" fmla="*/ 76 w 138"/>
                <a:gd name="T25" fmla="*/ 20 h 66"/>
                <a:gd name="T26" fmla="*/ 60 w 138"/>
                <a:gd name="T27" fmla="*/ 14 h 66"/>
                <a:gd name="T28" fmla="*/ 46 w 138"/>
                <a:gd name="T29" fmla="*/ 8 h 66"/>
                <a:gd name="T30" fmla="*/ 36 w 138"/>
                <a:gd name="T31" fmla="*/ 4 h 66"/>
                <a:gd name="T32" fmla="*/ 30 w 138"/>
                <a:gd name="T33" fmla="*/ 0 h 66"/>
                <a:gd name="T34" fmla="*/ 28 w 138"/>
                <a:gd name="T35" fmla="*/ 2 h 66"/>
                <a:gd name="T36" fmla="*/ 28 w 138"/>
                <a:gd name="T37" fmla="*/ 4 h 66"/>
                <a:gd name="T38" fmla="*/ 26 w 138"/>
                <a:gd name="T39" fmla="*/ 6 h 66"/>
                <a:gd name="T40" fmla="*/ 24 w 138"/>
                <a:gd name="T41" fmla="*/ 4 h 66"/>
                <a:gd name="T42" fmla="*/ 22 w 138"/>
                <a:gd name="T43" fmla="*/ 4 h 66"/>
                <a:gd name="T44" fmla="*/ 20 w 138"/>
                <a:gd name="T45" fmla="*/ 0 h 66"/>
                <a:gd name="T46" fmla="*/ 18 w 138"/>
                <a:gd name="T47" fmla="*/ 0 h 66"/>
                <a:gd name="T48" fmla="*/ 18 w 138"/>
                <a:gd name="T49" fmla="*/ 4 h 66"/>
                <a:gd name="T50" fmla="*/ 14 w 138"/>
                <a:gd name="T51" fmla="*/ 6 h 66"/>
                <a:gd name="T52" fmla="*/ 12 w 138"/>
                <a:gd name="T53" fmla="*/ 6 h 66"/>
                <a:gd name="T54" fmla="*/ 6 w 138"/>
                <a:gd name="T55" fmla="*/ 6 h 66"/>
                <a:gd name="T56" fmla="*/ 4 w 138"/>
                <a:gd name="T57" fmla="*/ 8 h 66"/>
                <a:gd name="T58" fmla="*/ 0 w 138"/>
                <a:gd name="T59" fmla="*/ 8 h 66"/>
                <a:gd name="T60" fmla="*/ 8 w 138"/>
                <a:gd name="T61" fmla="*/ 20 h 66"/>
                <a:gd name="T62" fmla="*/ 16 w 138"/>
                <a:gd name="T63" fmla="*/ 42 h 66"/>
                <a:gd name="T64" fmla="*/ 18 w 138"/>
                <a:gd name="T65" fmla="*/ 42 h 66"/>
                <a:gd name="T66" fmla="*/ 18 w 138"/>
                <a:gd name="T67" fmla="*/ 44 h 66"/>
                <a:gd name="T68" fmla="*/ 20 w 138"/>
                <a:gd name="T69" fmla="*/ 46 h 66"/>
                <a:gd name="T70" fmla="*/ 24 w 138"/>
                <a:gd name="T71" fmla="*/ 46 h 66"/>
                <a:gd name="T72" fmla="*/ 30 w 138"/>
                <a:gd name="T73" fmla="*/ 46 h 66"/>
                <a:gd name="T74" fmla="*/ 34 w 138"/>
                <a:gd name="T75" fmla="*/ 42 h 66"/>
                <a:gd name="T76" fmla="*/ 42 w 138"/>
                <a:gd name="T77" fmla="*/ 44 h 66"/>
                <a:gd name="T78" fmla="*/ 42 w 138"/>
                <a:gd name="T79" fmla="*/ 46 h 66"/>
                <a:gd name="T80" fmla="*/ 44 w 138"/>
                <a:gd name="T81" fmla="*/ 48 h 66"/>
                <a:gd name="T82" fmla="*/ 52 w 138"/>
                <a:gd name="T83" fmla="*/ 50 h 66"/>
                <a:gd name="T84" fmla="*/ 60 w 138"/>
                <a:gd name="T85" fmla="*/ 52 h 66"/>
                <a:gd name="T86" fmla="*/ 62 w 138"/>
                <a:gd name="T87" fmla="*/ 58 h 66"/>
                <a:gd name="T88" fmla="*/ 68 w 138"/>
                <a:gd name="T89" fmla="*/ 64 h 66"/>
                <a:gd name="T90" fmla="*/ 72 w 138"/>
                <a:gd name="T91" fmla="*/ 64 h 66"/>
                <a:gd name="T92" fmla="*/ 78 w 138"/>
                <a:gd name="T93" fmla="*/ 66 h 66"/>
                <a:gd name="T94" fmla="*/ 86 w 138"/>
                <a:gd name="T95" fmla="*/ 64 h 66"/>
                <a:gd name="T96" fmla="*/ 90 w 138"/>
                <a:gd name="T97" fmla="*/ 62 h 66"/>
                <a:gd name="T98" fmla="*/ 98 w 138"/>
                <a:gd name="T99" fmla="*/ 60 h 66"/>
                <a:gd name="T100" fmla="*/ 102 w 138"/>
                <a:gd name="T101" fmla="*/ 58 h 66"/>
                <a:gd name="T102" fmla="*/ 104 w 138"/>
                <a:gd name="T103" fmla="*/ 54 h 66"/>
                <a:gd name="T104" fmla="*/ 104 w 138"/>
                <a:gd name="T105" fmla="*/ 50 h 66"/>
                <a:gd name="T106" fmla="*/ 108 w 138"/>
                <a:gd name="T107" fmla="*/ 48 h 66"/>
                <a:gd name="T108" fmla="*/ 112 w 138"/>
                <a:gd name="T109" fmla="*/ 44 h 66"/>
                <a:gd name="T110" fmla="*/ 118 w 138"/>
                <a:gd name="T111" fmla="*/ 46 h 66"/>
                <a:gd name="T112" fmla="*/ 126 w 138"/>
                <a:gd name="T113" fmla="*/ 44 h 66"/>
                <a:gd name="T114" fmla="*/ 130 w 138"/>
                <a:gd name="T115" fmla="*/ 40 h 66"/>
                <a:gd name="T116" fmla="*/ 136 w 138"/>
                <a:gd name="T117" fmla="*/ 38 h 66"/>
                <a:gd name="T118" fmla="*/ 138 w 138"/>
                <a:gd name="T119" fmla="*/ 38 h 66"/>
                <a:gd name="T120" fmla="*/ 136 w 138"/>
                <a:gd name="T121" fmla="*/ 36 h 66"/>
                <a:gd name="T122" fmla="*/ 136 w 138"/>
                <a:gd name="T123" fmla="*/ 30 h 66"/>
                <a:gd name="T124" fmla="*/ 138 w 138"/>
                <a:gd name="T125" fmla="*/ 24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38" h="66">
                  <a:moveTo>
                    <a:pt x="138" y="24"/>
                  </a:moveTo>
                  <a:lnTo>
                    <a:pt x="134" y="22"/>
                  </a:lnTo>
                  <a:lnTo>
                    <a:pt x="132" y="20"/>
                  </a:lnTo>
                  <a:lnTo>
                    <a:pt x="130" y="18"/>
                  </a:lnTo>
                  <a:lnTo>
                    <a:pt x="128" y="16"/>
                  </a:lnTo>
                  <a:lnTo>
                    <a:pt x="126" y="16"/>
                  </a:lnTo>
                  <a:lnTo>
                    <a:pt x="122" y="12"/>
                  </a:lnTo>
                  <a:lnTo>
                    <a:pt x="118" y="12"/>
                  </a:lnTo>
                  <a:lnTo>
                    <a:pt x="114" y="14"/>
                  </a:lnTo>
                  <a:lnTo>
                    <a:pt x="110" y="14"/>
                  </a:lnTo>
                  <a:lnTo>
                    <a:pt x="108" y="16"/>
                  </a:lnTo>
                  <a:lnTo>
                    <a:pt x="106" y="18"/>
                  </a:lnTo>
                  <a:lnTo>
                    <a:pt x="104" y="18"/>
                  </a:lnTo>
                  <a:lnTo>
                    <a:pt x="104" y="20"/>
                  </a:lnTo>
                  <a:lnTo>
                    <a:pt x="104" y="22"/>
                  </a:lnTo>
                  <a:lnTo>
                    <a:pt x="104" y="24"/>
                  </a:lnTo>
                  <a:lnTo>
                    <a:pt x="102" y="24"/>
                  </a:lnTo>
                  <a:lnTo>
                    <a:pt x="100" y="22"/>
                  </a:lnTo>
                  <a:lnTo>
                    <a:pt x="96" y="22"/>
                  </a:lnTo>
                  <a:lnTo>
                    <a:pt x="94" y="24"/>
                  </a:lnTo>
                  <a:lnTo>
                    <a:pt x="92" y="24"/>
                  </a:lnTo>
                  <a:lnTo>
                    <a:pt x="90" y="24"/>
                  </a:lnTo>
                  <a:lnTo>
                    <a:pt x="84" y="26"/>
                  </a:lnTo>
                  <a:lnTo>
                    <a:pt x="84" y="22"/>
                  </a:lnTo>
                  <a:lnTo>
                    <a:pt x="80" y="22"/>
                  </a:lnTo>
                  <a:lnTo>
                    <a:pt x="76" y="20"/>
                  </a:lnTo>
                  <a:lnTo>
                    <a:pt x="68" y="14"/>
                  </a:lnTo>
                  <a:lnTo>
                    <a:pt x="60" y="14"/>
                  </a:lnTo>
                  <a:lnTo>
                    <a:pt x="58" y="8"/>
                  </a:lnTo>
                  <a:lnTo>
                    <a:pt x="46" y="8"/>
                  </a:lnTo>
                  <a:lnTo>
                    <a:pt x="42" y="4"/>
                  </a:lnTo>
                  <a:lnTo>
                    <a:pt x="36" y="4"/>
                  </a:lnTo>
                  <a:lnTo>
                    <a:pt x="34" y="0"/>
                  </a:lnTo>
                  <a:lnTo>
                    <a:pt x="30" y="0"/>
                  </a:lnTo>
                  <a:lnTo>
                    <a:pt x="30" y="2"/>
                  </a:lnTo>
                  <a:lnTo>
                    <a:pt x="28" y="2"/>
                  </a:lnTo>
                  <a:lnTo>
                    <a:pt x="28" y="4"/>
                  </a:lnTo>
                  <a:lnTo>
                    <a:pt x="28" y="4"/>
                  </a:lnTo>
                  <a:lnTo>
                    <a:pt x="28" y="6"/>
                  </a:lnTo>
                  <a:lnTo>
                    <a:pt x="26" y="6"/>
                  </a:lnTo>
                  <a:lnTo>
                    <a:pt x="24" y="6"/>
                  </a:lnTo>
                  <a:lnTo>
                    <a:pt x="24" y="4"/>
                  </a:lnTo>
                  <a:lnTo>
                    <a:pt x="22" y="4"/>
                  </a:lnTo>
                  <a:lnTo>
                    <a:pt x="22" y="4"/>
                  </a:lnTo>
                  <a:lnTo>
                    <a:pt x="22" y="2"/>
                  </a:lnTo>
                  <a:lnTo>
                    <a:pt x="20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20" y="4"/>
                  </a:lnTo>
                  <a:lnTo>
                    <a:pt x="18" y="4"/>
                  </a:lnTo>
                  <a:lnTo>
                    <a:pt x="16" y="4"/>
                  </a:lnTo>
                  <a:lnTo>
                    <a:pt x="14" y="6"/>
                  </a:lnTo>
                  <a:lnTo>
                    <a:pt x="12" y="6"/>
                  </a:lnTo>
                  <a:lnTo>
                    <a:pt x="12" y="6"/>
                  </a:lnTo>
                  <a:lnTo>
                    <a:pt x="8" y="6"/>
                  </a:lnTo>
                  <a:lnTo>
                    <a:pt x="6" y="6"/>
                  </a:lnTo>
                  <a:lnTo>
                    <a:pt x="6" y="8"/>
                  </a:lnTo>
                  <a:lnTo>
                    <a:pt x="4" y="8"/>
                  </a:lnTo>
                  <a:lnTo>
                    <a:pt x="2" y="8"/>
                  </a:lnTo>
                  <a:lnTo>
                    <a:pt x="0" y="8"/>
                  </a:lnTo>
                  <a:lnTo>
                    <a:pt x="0" y="18"/>
                  </a:lnTo>
                  <a:lnTo>
                    <a:pt x="8" y="20"/>
                  </a:lnTo>
                  <a:lnTo>
                    <a:pt x="12" y="26"/>
                  </a:lnTo>
                  <a:lnTo>
                    <a:pt x="16" y="42"/>
                  </a:lnTo>
                  <a:lnTo>
                    <a:pt x="16" y="42"/>
                  </a:lnTo>
                  <a:lnTo>
                    <a:pt x="18" y="42"/>
                  </a:lnTo>
                  <a:lnTo>
                    <a:pt x="18" y="44"/>
                  </a:lnTo>
                  <a:lnTo>
                    <a:pt x="18" y="44"/>
                  </a:lnTo>
                  <a:lnTo>
                    <a:pt x="18" y="46"/>
                  </a:lnTo>
                  <a:lnTo>
                    <a:pt x="20" y="46"/>
                  </a:lnTo>
                  <a:lnTo>
                    <a:pt x="22" y="46"/>
                  </a:lnTo>
                  <a:lnTo>
                    <a:pt x="24" y="46"/>
                  </a:lnTo>
                  <a:lnTo>
                    <a:pt x="26" y="48"/>
                  </a:lnTo>
                  <a:lnTo>
                    <a:pt x="30" y="46"/>
                  </a:lnTo>
                  <a:lnTo>
                    <a:pt x="32" y="46"/>
                  </a:lnTo>
                  <a:lnTo>
                    <a:pt x="34" y="42"/>
                  </a:lnTo>
                  <a:lnTo>
                    <a:pt x="42" y="42"/>
                  </a:lnTo>
                  <a:lnTo>
                    <a:pt x="42" y="44"/>
                  </a:lnTo>
                  <a:lnTo>
                    <a:pt x="42" y="44"/>
                  </a:lnTo>
                  <a:lnTo>
                    <a:pt x="42" y="46"/>
                  </a:lnTo>
                  <a:lnTo>
                    <a:pt x="42" y="48"/>
                  </a:lnTo>
                  <a:lnTo>
                    <a:pt x="44" y="48"/>
                  </a:lnTo>
                  <a:lnTo>
                    <a:pt x="46" y="50"/>
                  </a:lnTo>
                  <a:lnTo>
                    <a:pt x="52" y="50"/>
                  </a:lnTo>
                  <a:lnTo>
                    <a:pt x="58" y="50"/>
                  </a:lnTo>
                  <a:lnTo>
                    <a:pt x="60" y="52"/>
                  </a:lnTo>
                  <a:lnTo>
                    <a:pt x="60" y="54"/>
                  </a:lnTo>
                  <a:lnTo>
                    <a:pt x="62" y="58"/>
                  </a:lnTo>
                  <a:lnTo>
                    <a:pt x="66" y="60"/>
                  </a:lnTo>
                  <a:lnTo>
                    <a:pt x="68" y="64"/>
                  </a:lnTo>
                  <a:lnTo>
                    <a:pt x="70" y="64"/>
                  </a:lnTo>
                  <a:lnTo>
                    <a:pt x="72" y="64"/>
                  </a:lnTo>
                  <a:lnTo>
                    <a:pt x="74" y="66"/>
                  </a:lnTo>
                  <a:lnTo>
                    <a:pt x="78" y="66"/>
                  </a:lnTo>
                  <a:lnTo>
                    <a:pt x="82" y="66"/>
                  </a:lnTo>
                  <a:lnTo>
                    <a:pt x="86" y="64"/>
                  </a:lnTo>
                  <a:lnTo>
                    <a:pt x="86" y="64"/>
                  </a:lnTo>
                  <a:lnTo>
                    <a:pt x="90" y="62"/>
                  </a:lnTo>
                  <a:lnTo>
                    <a:pt x="94" y="60"/>
                  </a:lnTo>
                  <a:lnTo>
                    <a:pt x="98" y="60"/>
                  </a:lnTo>
                  <a:lnTo>
                    <a:pt x="102" y="60"/>
                  </a:lnTo>
                  <a:lnTo>
                    <a:pt x="102" y="58"/>
                  </a:lnTo>
                  <a:lnTo>
                    <a:pt x="104" y="56"/>
                  </a:lnTo>
                  <a:lnTo>
                    <a:pt x="104" y="54"/>
                  </a:lnTo>
                  <a:lnTo>
                    <a:pt x="104" y="52"/>
                  </a:lnTo>
                  <a:lnTo>
                    <a:pt x="104" y="50"/>
                  </a:lnTo>
                  <a:lnTo>
                    <a:pt x="106" y="50"/>
                  </a:lnTo>
                  <a:lnTo>
                    <a:pt x="108" y="48"/>
                  </a:lnTo>
                  <a:lnTo>
                    <a:pt x="110" y="46"/>
                  </a:lnTo>
                  <a:lnTo>
                    <a:pt x="112" y="44"/>
                  </a:lnTo>
                  <a:lnTo>
                    <a:pt x="114" y="44"/>
                  </a:lnTo>
                  <a:lnTo>
                    <a:pt x="118" y="46"/>
                  </a:lnTo>
                  <a:lnTo>
                    <a:pt x="122" y="44"/>
                  </a:lnTo>
                  <a:lnTo>
                    <a:pt x="126" y="44"/>
                  </a:lnTo>
                  <a:lnTo>
                    <a:pt x="128" y="42"/>
                  </a:lnTo>
                  <a:lnTo>
                    <a:pt x="130" y="40"/>
                  </a:lnTo>
                  <a:lnTo>
                    <a:pt x="132" y="38"/>
                  </a:lnTo>
                  <a:lnTo>
                    <a:pt x="136" y="38"/>
                  </a:lnTo>
                  <a:lnTo>
                    <a:pt x="138" y="38"/>
                  </a:lnTo>
                  <a:lnTo>
                    <a:pt x="138" y="38"/>
                  </a:lnTo>
                  <a:lnTo>
                    <a:pt x="138" y="38"/>
                  </a:lnTo>
                  <a:lnTo>
                    <a:pt x="136" y="36"/>
                  </a:lnTo>
                  <a:lnTo>
                    <a:pt x="136" y="34"/>
                  </a:lnTo>
                  <a:lnTo>
                    <a:pt x="136" y="30"/>
                  </a:lnTo>
                  <a:lnTo>
                    <a:pt x="138" y="26"/>
                  </a:lnTo>
                  <a:lnTo>
                    <a:pt x="138" y="24"/>
                  </a:lnTo>
                </a:path>
              </a:pathLst>
            </a:custGeom>
            <a:grpFill/>
            <a:ln w="3175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8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77" name="Freeform 247"/>
            <p:cNvSpPr/>
            <p:nvPr/>
          </p:nvSpPr>
          <p:spPr bwMode="gray">
            <a:xfrm>
              <a:off x="1031" y="2246"/>
              <a:ext cx="152" cy="122"/>
            </a:xfrm>
            <a:custGeom>
              <a:avLst/>
              <a:gdLst>
                <a:gd name="T0" fmla="*/ 84 w 152"/>
                <a:gd name="T1" fmla="*/ 2 h 122"/>
                <a:gd name="T2" fmla="*/ 80 w 152"/>
                <a:gd name="T3" fmla="*/ 10 h 122"/>
                <a:gd name="T4" fmla="*/ 60 w 152"/>
                <a:gd name="T5" fmla="*/ 18 h 122"/>
                <a:gd name="T6" fmla="*/ 52 w 152"/>
                <a:gd name="T7" fmla="*/ 18 h 122"/>
                <a:gd name="T8" fmla="*/ 46 w 152"/>
                <a:gd name="T9" fmla="*/ 16 h 122"/>
                <a:gd name="T10" fmla="*/ 36 w 152"/>
                <a:gd name="T11" fmla="*/ 22 h 122"/>
                <a:gd name="T12" fmla="*/ 30 w 152"/>
                <a:gd name="T13" fmla="*/ 28 h 122"/>
                <a:gd name="T14" fmla="*/ 4 w 152"/>
                <a:gd name="T15" fmla="*/ 36 h 122"/>
                <a:gd name="T16" fmla="*/ 4 w 152"/>
                <a:gd name="T17" fmla="*/ 48 h 122"/>
                <a:gd name="T18" fmla="*/ 4 w 152"/>
                <a:gd name="T19" fmla="*/ 52 h 122"/>
                <a:gd name="T20" fmla="*/ 0 w 152"/>
                <a:gd name="T21" fmla="*/ 56 h 122"/>
                <a:gd name="T22" fmla="*/ 6 w 152"/>
                <a:gd name="T23" fmla="*/ 62 h 122"/>
                <a:gd name="T24" fmla="*/ 10 w 152"/>
                <a:gd name="T25" fmla="*/ 66 h 122"/>
                <a:gd name="T26" fmla="*/ 10 w 152"/>
                <a:gd name="T27" fmla="*/ 72 h 122"/>
                <a:gd name="T28" fmla="*/ 6 w 152"/>
                <a:gd name="T29" fmla="*/ 76 h 122"/>
                <a:gd name="T30" fmla="*/ 6 w 152"/>
                <a:gd name="T31" fmla="*/ 78 h 122"/>
                <a:gd name="T32" fmla="*/ 8 w 152"/>
                <a:gd name="T33" fmla="*/ 84 h 122"/>
                <a:gd name="T34" fmla="*/ 8 w 152"/>
                <a:gd name="T35" fmla="*/ 90 h 122"/>
                <a:gd name="T36" fmla="*/ 8 w 152"/>
                <a:gd name="T37" fmla="*/ 94 h 122"/>
                <a:gd name="T38" fmla="*/ 6 w 152"/>
                <a:gd name="T39" fmla="*/ 100 h 122"/>
                <a:gd name="T40" fmla="*/ 8 w 152"/>
                <a:gd name="T41" fmla="*/ 100 h 122"/>
                <a:gd name="T42" fmla="*/ 12 w 152"/>
                <a:gd name="T43" fmla="*/ 102 h 122"/>
                <a:gd name="T44" fmla="*/ 12 w 152"/>
                <a:gd name="T45" fmla="*/ 98 h 122"/>
                <a:gd name="T46" fmla="*/ 18 w 152"/>
                <a:gd name="T47" fmla="*/ 96 h 122"/>
                <a:gd name="T48" fmla="*/ 30 w 152"/>
                <a:gd name="T49" fmla="*/ 104 h 122"/>
                <a:gd name="T50" fmla="*/ 52 w 152"/>
                <a:gd name="T51" fmla="*/ 110 h 122"/>
                <a:gd name="T52" fmla="*/ 68 w 152"/>
                <a:gd name="T53" fmla="*/ 118 h 122"/>
                <a:gd name="T54" fmla="*/ 76 w 152"/>
                <a:gd name="T55" fmla="*/ 120 h 122"/>
                <a:gd name="T56" fmla="*/ 84 w 152"/>
                <a:gd name="T57" fmla="*/ 118 h 122"/>
                <a:gd name="T58" fmla="*/ 88 w 152"/>
                <a:gd name="T59" fmla="*/ 118 h 122"/>
                <a:gd name="T60" fmla="*/ 90 w 152"/>
                <a:gd name="T61" fmla="*/ 114 h 122"/>
                <a:gd name="T62" fmla="*/ 98 w 152"/>
                <a:gd name="T63" fmla="*/ 110 h 122"/>
                <a:gd name="T64" fmla="*/ 110 w 152"/>
                <a:gd name="T65" fmla="*/ 112 h 122"/>
                <a:gd name="T66" fmla="*/ 116 w 152"/>
                <a:gd name="T67" fmla="*/ 116 h 122"/>
                <a:gd name="T68" fmla="*/ 124 w 152"/>
                <a:gd name="T69" fmla="*/ 120 h 122"/>
                <a:gd name="T70" fmla="*/ 128 w 152"/>
                <a:gd name="T71" fmla="*/ 118 h 122"/>
                <a:gd name="T72" fmla="*/ 150 w 152"/>
                <a:gd name="T73" fmla="*/ 104 h 122"/>
                <a:gd name="T74" fmla="*/ 152 w 152"/>
                <a:gd name="T75" fmla="*/ 100 h 122"/>
                <a:gd name="T76" fmla="*/ 146 w 152"/>
                <a:gd name="T77" fmla="*/ 86 h 122"/>
                <a:gd name="T78" fmla="*/ 142 w 152"/>
                <a:gd name="T79" fmla="*/ 78 h 122"/>
                <a:gd name="T80" fmla="*/ 132 w 152"/>
                <a:gd name="T81" fmla="*/ 64 h 122"/>
                <a:gd name="T82" fmla="*/ 126 w 152"/>
                <a:gd name="T83" fmla="*/ 58 h 122"/>
                <a:gd name="T84" fmla="*/ 132 w 152"/>
                <a:gd name="T85" fmla="*/ 54 h 122"/>
                <a:gd name="T86" fmla="*/ 134 w 152"/>
                <a:gd name="T87" fmla="*/ 40 h 122"/>
                <a:gd name="T88" fmla="*/ 130 w 152"/>
                <a:gd name="T89" fmla="*/ 32 h 122"/>
                <a:gd name="T90" fmla="*/ 124 w 152"/>
                <a:gd name="T91" fmla="*/ 18 h 122"/>
                <a:gd name="T92" fmla="*/ 116 w 152"/>
                <a:gd name="T93" fmla="*/ 12 h 122"/>
                <a:gd name="T94" fmla="*/ 112 w 152"/>
                <a:gd name="T95" fmla="*/ 6 h 122"/>
                <a:gd name="T96" fmla="*/ 104 w 152"/>
                <a:gd name="T97" fmla="*/ 8 h 122"/>
                <a:gd name="T98" fmla="*/ 94 w 152"/>
                <a:gd name="T99" fmla="*/ 8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52" h="122">
                  <a:moveTo>
                    <a:pt x="90" y="4"/>
                  </a:moveTo>
                  <a:lnTo>
                    <a:pt x="84" y="0"/>
                  </a:lnTo>
                  <a:lnTo>
                    <a:pt x="84" y="2"/>
                  </a:lnTo>
                  <a:lnTo>
                    <a:pt x="82" y="4"/>
                  </a:lnTo>
                  <a:lnTo>
                    <a:pt x="82" y="8"/>
                  </a:lnTo>
                  <a:lnTo>
                    <a:pt x="80" y="10"/>
                  </a:lnTo>
                  <a:lnTo>
                    <a:pt x="78" y="12"/>
                  </a:lnTo>
                  <a:lnTo>
                    <a:pt x="78" y="12"/>
                  </a:lnTo>
                  <a:lnTo>
                    <a:pt x="60" y="18"/>
                  </a:lnTo>
                  <a:lnTo>
                    <a:pt x="56" y="18"/>
                  </a:lnTo>
                  <a:lnTo>
                    <a:pt x="52" y="18"/>
                  </a:lnTo>
                  <a:lnTo>
                    <a:pt x="52" y="18"/>
                  </a:lnTo>
                  <a:lnTo>
                    <a:pt x="52" y="16"/>
                  </a:lnTo>
                  <a:lnTo>
                    <a:pt x="48" y="16"/>
                  </a:lnTo>
                  <a:lnTo>
                    <a:pt x="46" y="16"/>
                  </a:lnTo>
                  <a:lnTo>
                    <a:pt x="42" y="16"/>
                  </a:lnTo>
                  <a:lnTo>
                    <a:pt x="38" y="20"/>
                  </a:lnTo>
                  <a:lnTo>
                    <a:pt x="36" y="22"/>
                  </a:lnTo>
                  <a:lnTo>
                    <a:pt x="32" y="24"/>
                  </a:lnTo>
                  <a:lnTo>
                    <a:pt x="30" y="26"/>
                  </a:lnTo>
                  <a:lnTo>
                    <a:pt x="30" y="28"/>
                  </a:lnTo>
                  <a:lnTo>
                    <a:pt x="4" y="32"/>
                  </a:lnTo>
                  <a:lnTo>
                    <a:pt x="4" y="32"/>
                  </a:lnTo>
                  <a:lnTo>
                    <a:pt x="4" y="36"/>
                  </a:lnTo>
                  <a:lnTo>
                    <a:pt x="4" y="40"/>
                  </a:lnTo>
                  <a:lnTo>
                    <a:pt x="4" y="44"/>
                  </a:lnTo>
                  <a:lnTo>
                    <a:pt x="4" y="48"/>
                  </a:lnTo>
                  <a:lnTo>
                    <a:pt x="4" y="48"/>
                  </a:lnTo>
                  <a:lnTo>
                    <a:pt x="4" y="50"/>
                  </a:lnTo>
                  <a:lnTo>
                    <a:pt x="4" y="52"/>
                  </a:lnTo>
                  <a:lnTo>
                    <a:pt x="4" y="54"/>
                  </a:lnTo>
                  <a:lnTo>
                    <a:pt x="0" y="54"/>
                  </a:lnTo>
                  <a:lnTo>
                    <a:pt x="0" y="56"/>
                  </a:lnTo>
                  <a:lnTo>
                    <a:pt x="2" y="56"/>
                  </a:lnTo>
                  <a:lnTo>
                    <a:pt x="4" y="60"/>
                  </a:lnTo>
                  <a:lnTo>
                    <a:pt x="6" y="62"/>
                  </a:lnTo>
                  <a:lnTo>
                    <a:pt x="8" y="62"/>
                  </a:lnTo>
                  <a:lnTo>
                    <a:pt x="8" y="64"/>
                  </a:lnTo>
                  <a:lnTo>
                    <a:pt x="10" y="66"/>
                  </a:lnTo>
                  <a:lnTo>
                    <a:pt x="12" y="68"/>
                  </a:lnTo>
                  <a:lnTo>
                    <a:pt x="12" y="70"/>
                  </a:lnTo>
                  <a:lnTo>
                    <a:pt x="10" y="72"/>
                  </a:lnTo>
                  <a:lnTo>
                    <a:pt x="10" y="72"/>
                  </a:lnTo>
                  <a:lnTo>
                    <a:pt x="8" y="74"/>
                  </a:lnTo>
                  <a:lnTo>
                    <a:pt x="6" y="76"/>
                  </a:lnTo>
                  <a:lnTo>
                    <a:pt x="6" y="76"/>
                  </a:lnTo>
                  <a:lnTo>
                    <a:pt x="6" y="78"/>
                  </a:lnTo>
                  <a:lnTo>
                    <a:pt x="6" y="78"/>
                  </a:lnTo>
                  <a:lnTo>
                    <a:pt x="8" y="80"/>
                  </a:lnTo>
                  <a:lnTo>
                    <a:pt x="8" y="82"/>
                  </a:lnTo>
                  <a:lnTo>
                    <a:pt x="8" y="84"/>
                  </a:lnTo>
                  <a:lnTo>
                    <a:pt x="6" y="86"/>
                  </a:lnTo>
                  <a:lnTo>
                    <a:pt x="6" y="88"/>
                  </a:lnTo>
                  <a:lnTo>
                    <a:pt x="8" y="90"/>
                  </a:lnTo>
                  <a:lnTo>
                    <a:pt x="6" y="90"/>
                  </a:lnTo>
                  <a:lnTo>
                    <a:pt x="6" y="92"/>
                  </a:lnTo>
                  <a:lnTo>
                    <a:pt x="8" y="94"/>
                  </a:lnTo>
                  <a:lnTo>
                    <a:pt x="8" y="96"/>
                  </a:lnTo>
                  <a:lnTo>
                    <a:pt x="8" y="98"/>
                  </a:lnTo>
                  <a:lnTo>
                    <a:pt x="6" y="100"/>
                  </a:lnTo>
                  <a:lnTo>
                    <a:pt x="6" y="100"/>
                  </a:lnTo>
                  <a:lnTo>
                    <a:pt x="6" y="100"/>
                  </a:lnTo>
                  <a:lnTo>
                    <a:pt x="8" y="100"/>
                  </a:lnTo>
                  <a:lnTo>
                    <a:pt x="8" y="102"/>
                  </a:lnTo>
                  <a:lnTo>
                    <a:pt x="10" y="102"/>
                  </a:lnTo>
                  <a:lnTo>
                    <a:pt x="12" y="102"/>
                  </a:lnTo>
                  <a:lnTo>
                    <a:pt x="12" y="100"/>
                  </a:lnTo>
                  <a:lnTo>
                    <a:pt x="12" y="100"/>
                  </a:lnTo>
                  <a:lnTo>
                    <a:pt x="12" y="98"/>
                  </a:lnTo>
                  <a:lnTo>
                    <a:pt x="14" y="98"/>
                  </a:lnTo>
                  <a:lnTo>
                    <a:pt x="14" y="96"/>
                  </a:lnTo>
                  <a:lnTo>
                    <a:pt x="18" y="96"/>
                  </a:lnTo>
                  <a:lnTo>
                    <a:pt x="20" y="100"/>
                  </a:lnTo>
                  <a:lnTo>
                    <a:pt x="26" y="100"/>
                  </a:lnTo>
                  <a:lnTo>
                    <a:pt x="30" y="104"/>
                  </a:lnTo>
                  <a:lnTo>
                    <a:pt x="42" y="104"/>
                  </a:lnTo>
                  <a:lnTo>
                    <a:pt x="44" y="110"/>
                  </a:lnTo>
                  <a:lnTo>
                    <a:pt x="52" y="110"/>
                  </a:lnTo>
                  <a:lnTo>
                    <a:pt x="60" y="116"/>
                  </a:lnTo>
                  <a:lnTo>
                    <a:pt x="64" y="118"/>
                  </a:lnTo>
                  <a:lnTo>
                    <a:pt x="68" y="118"/>
                  </a:lnTo>
                  <a:lnTo>
                    <a:pt x="68" y="122"/>
                  </a:lnTo>
                  <a:lnTo>
                    <a:pt x="74" y="120"/>
                  </a:lnTo>
                  <a:lnTo>
                    <a:pt x="76" y="120"/>
                  </a:lnTo>
                  <a:lnTo>
                    <a:pt x="78" y="120"/>
                  </a:lnTo>
                  <a:lnTo>
                    <a:pt x="80" y="118"/>
                  </a:lnTo>
                  <a:lnTo>
                    <a:pt x="84" y="118"/>
                  </a:lnTo>
                  <a:lnTo>
                    <a:pt x="86" y="120"/>
                  </a:lnTo>
                  <a:lnTo>
                    <a:pt x="88" y="120"/>
                  </a:lnTo>
                  <a:lnTo>
                    <a:pt x="88" y="118"/>
                  </a:lnTo>
                  <a:lnTo>
                    <a:pt x="88" y="116"/>
                  </a:lnTo>
                  <a:lnTo>
                    <a:pt x="88" y="114"/>
                  </a:lnTo>
                  <a:lnTo>
                    <a:pt x="90" y="114"/>
                  </a:lnTo>
                  <a:lnTo>
                    <a:pt x="92" y="112"/>
                  </a:lnTo>
                  <a:lnTo>
                    <a:pt x="94" y="110"/>
                  </a:lnTo>
                  <a:lnTo>
                    <a:pt x="98" y="110"/>
                  </a:lnTo>
                  <a:lnTo>
                    <a:pt x="102" y="108"/>
                  </a:lnTo>
                  <a:lnTo>
                    <a:pt x="106" y="108"/>
                  </a:lnTo>
                  <a:lnTo>
                    <a:pt x="110" y="112"/>
                  </a:lnTo>
                  <a:lnTo>
                    <a:pt x="112" y="112"/>
                  </a:lnTo>
                  <a:lnTo>
                    <a:pt x="114" y="114"/>
                  </a:lnTo>
                  <a:lnTo>
                    <a:pt x="116" y="116"/>
                  </a:lnTo>
                  <a:lnTo>
                    <a:pt x="118" y="118"/>
                  </a:lnTo>
                  <a:lnTo>
                    <a:pt x="122" y="120"/>
                  </a:lnTo>
                  <a:lnTo>
                    <a:pt x="124" y="120"/>
                  </a:lnTo>
                  <a:lnTo>
                    <a:pt x="126" y="120"/>
                  </a:lnTo>
                  <a:lnTo>
                    <a:pt x="128" y="120"/>
                  </a:lnTo>
                  <a:lnTo>
                    <a:pt x="128" y="118"/>
                  </a:lnTo>
                  <a:lnTo>
                    <a:pt x="150" y="104"/>
                  </a:lnTo>
                  <a:lnTo>
                    <a:pt x="150" y="104"/>
                  </a:lnTo>
                  <a:lnTo>
                    <a:pt x="150" y="104"/>
                  </a:lnTo>
                  <a:lnTo>
                    <a:pt x="150" y="104"/>
                  </a:lnTo>
                  <a:lnTo>
                    <a:pt x="152" y="102"/>
                  </a:lnTo>
                  <a:lnTo>
                    <a:pt x="152" y="100"/>
                  </a:lnTo>
                  <a:lnTo>
                    <a:pt x="150" y="98"/>
                  </a:lnTo>
                  <a:lnTo>
                    <a:pt x="148" y="92"/>
                  </a:lnTo>
                  <a:lnTo>
                    <a:pt x="146" y="86"/>
                  </a:lnTo>
                  <a:lnTo>
                    <a:pt x="146" y="84"/>
                  </a:lnTo>
                  <a:lnTo>
                    <a:pt x="144" y="82"/>
                  </a:lnTo>
                  <a:lnTo>
                    <a:pt x="142" y="78"/>
                  </a:lnTo>
                  <a:lnTo>
                    <a:pt x="140" y="72"/>
                  </a:lnTo>
                  <a:lnTo>
                    <a:pt x="136" y="68"/>
                  </a:lnTo>
                  <a:lnTo>
                    <a:pt x="132" y="64"/>
                  </a:lnTo>
                  <a:lnTo>
                    <a:pt x="130" y="60"/>
                  </a:lnTo>
                  <a:lnTo>
                    <a:pt x="126" y="58"/>
                  </a:lnTo>
                  <a:lnTo>
                    <a:pt x="126" y="58"/>
                  </a:lnTo>
                  <a:lnTo>
                    <a:pt x="128" y="58"/>
                  </a:lnTo>
                  <a:lnTo>
                    <a:pt x="130" y="56"/>
                  </a:lnTo>
                  <a:lnTo>
                    <a:pt x="132" y="54"/>
                  </a:lnTo>
                  <a:lnTo>
                    <a:pt x="134" y="50"/>
                  </a:lnTo>
                  <a:lnTo>
                    <a:pt x="136" y="46"/>
                  </a:lnTo>
                  <a:lnTo>
                    <a:pt x="134" y="40"/>
                  </a:lnTo>
                  <a:lnTo>
                    <a:pt x="134" y="40"/>
                  </a:lnTo>
                  <a:lnTo>
                    <a:pt x="132" y="36"/>
                  </a:lnTo>
                  <a:lnTo>
                    <a:pt x="130" y="32"/>
                  </a:lnTo>
                  <a:lnTo>
                    <a:pt x="128" y="28"/>
                  </a:lnTo>
                  <a:lnTo>
                    <a:pt x="126" y="22"/>
                  </a:lnTo>
                  <a:lnTo>
                    <a:pt x="124" y="18"/>
                  </a:lnTo>
                  <a:lnTo>
                    <a:pt x="122" y="16"/>
                  </a:lnTo>
                  <a:lnTo>
                    <a:pt x="120" y="14"/>
                  </a:lnTo>
                  <a:lnTo>
                    <a:pt x="116" y="12"/>
                  </a:lnTo>
                  <a:lnTo>
                    <a:pt x="114" y="10"/>
                  </a:lnTo>
                  <a:lnTo>
                    <a:pt x="112" y="8"/>
                  </a:lnTo>
                  <a:lnTo>
                    <a:pt x="112" y="6"/>
                  </a:lnTo>
                  <a:lnTo>
                    <a:pt x="110" y="6"/>
                  </a:lnTo>
                  <a:lnTo>
                    <a:pt x="108" y="8"/>
                  </a:lnTo>
                  <a:lnTo>
                    <a:pt x="104" y="8"/>
                  </a:lnTo>
                  <a:lnTo>
                    <a:pt x="98" y="8"/>
                  </a:lnTo>
                  <a:lnTo>
                    <a:pt x="98" y="8"/>
                  </a:lnTo>
                  <a:lnTo>
                    <a:pt x="94" y="8"/>
                  </a:lnTo>
                  <a:lnTo>
                    <a:pt x="92" y="6"/>
                  </a:lnTo>
                  <a:lnTo>
                    <a:pt x="90" y="4"/>
                  </a:lnTo>
                </a:path>
              </a:pathLst>
            </a:custGeom>
            <a:grpFill/>
            <a:ln w="3175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8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78" name="Freeform 248"/>
            <p:cNvSpPr/>
            <p:nvPr/>
          </p:nvSpPr>
          <p:spPr bwMode="gray">
            <a:xfrm>
              <a:off x="1129" y="2384"/>
              <a:ext cx="102" cy="84"/>
            </a:xfrm>
            <a:custGeom>
              <a:avLst/>
              <a:gdLst>
                <a:gd name="T0" fmla="*/ 20 w 102"/>
                <a:gd name="T1" fmla="*/ 6 h 84"/>
                <a:gd name="T2" fmla="*/ 26 w 102"/>
                <a:gd name="T3" fmla="*/ 2 h 84"/>
                <a:gd name="T4" fmla="*/ 38 w 102"/>
                <a:gd name="T5" fmla="*/ 2 h 84"/>
                <a:gd name="T6" fmla="*/ 48 w 102"/>
                <a:gd name="T7" fmla="*/ 4 h 84"/>
                <a:gd name="T8" fmla="*/ 52 w 102"/>
                <a:gd name="T9" fmla="*/ 6 h 84"/>
                <a:gd name="T10" fmla="*/ 60 w 102"/>
                <a:gd name="T11" fmla="*/ 6 h 84"/>
                <a:gd name="T12" fmla="*/ 68 w 102"/>
                <a:gd name="T13" fmla="*/ 4 h 84"/>
                <a:gd name="T14" fmla="*/ 72 w 102"/>
                <a:gd name="T15" fmla="*/ 0 h 84"/>
                <a:gd name="T16" fmla="*/ 76 w 102"/>
                <a:gd name="T17" fmla="*/ 2 h 84"/>
                <a:gd name="T18" fmla="*/ 84 w 102"/>
                <a:gd name="T19" fmla="*/ 6 h 84"/>
                <a:gd name="T20" fmla="*/ 92 w 102"/>
                <a:gd name="T21" fmla="*/ 14 h 84"/>
                <a:gd name="T22" fmla="*/ 94 w 102"/>
                <a:gd name="T23" fmla="*/ 20 h 84"/>
                <a:gd name="T24" fmla="*/ 96 w 102"/>
                <a:gd name="T25" fmla="*/ 30 h 84"/>
                <a:gd name="T26" fmla="*/ 98 w 102"/>
                <a:gd name="T27" fmla="*/ 40 h 84"/>
                <a:gd name="T28" fmla="*/ 96 w 102"/>
                <a:gd name="T29" fmla="*/ 54 h 84"/>
                <a:gd name="T30" fmla="*/ 98 w 102"/>
                <a:gd name="T31" fmla="*/ 60 h 84"/>
                <a:gd name="T32" fmla="*/ 102 w 102"/>
                <a:gd name="T33" fmla="*/ 64 h 84"/>
                <a:gd name="T34" fmla="*/ 100 w 102"/>
                <a:gd name="T35" fmla="*/ 66 h 84"/>
                <a:gd name="T36" fmla="*/ 100 w 102"/>
                <a:gd name="T37" fmla="*/ 70 h 84"/>
                <a:gd name="T38" fmla="*/ 100 w 102"/>
                <a:gd name="T39" fmla="*/ 74 h 84"/>
                <a:gd name="T40" fmla="*/ 100 w 102"/>
                <a:gd name="T41" fmla="*/ 82 h 84"/>
                <a:gd name="T42" fmla="*/ 100 w 102"/>
                <a:gd name="T43" fmla="*/ 84 h 84"/>
                <a:gd name="T44" fmla="*/ 94 w 102"/>
                <a:gd name="T45" fmla="*/ 80 h 84"/>
                <a:gd name="T46" fmla="*/ 88 w 102"/>
                <a:gd name="T47" fmla="*/ 76 h 84"/>
                <a:gd name="T48" fmla="*/ 74 w 102"/>
                <a:gd name="T49" fmla="*/ 72 h 84"/>
                <a:gd name="T50" fmla="*/ 72 w 102"/>
                <a:gd name="T51" fmla="*/ 70 h 84"/>
                <a:gd name="T52" fmla="*/ 64 w 102"/>
                <a:gd name="T53" fmla="*/ 66 h 84"/>
                <a:gd name="T54" fmla="*/ 60 w 102"/>
                <a:gd name="T55" fmla="*/ 66 h 84"/>
                <a:gd name="T56" fmla="*/ 48 w 102"/>
                <a:gd name="T57" fmla="*/ 66 h 84"/>
                <a:gd name="T58" fmla="*/ 34 w 102"/>
                <a:gd name="T59" fmla="*/ 72 h 84"/>
                <a:gd name="T60" fmla="*/ 32 w 102"/>
                <a:gd name="T61" fmla="*/ 72 h 84"/>
                <a:gd name="T62" fmla="*/ 26 w 102"/>
                <a:gd name="T63" fmla="*/ 72 h 84"/>
                <a:gd name="T64" fmla="*/ 16 w 102"/>
                <a:gd name="T65" fmla="*/ 64 h 84"/>
                <a:gd name="T66" fmla="*/ 8 w 102"/>
                <a:gd name="T67" fmla="*/ 58 h 84"/>
                <a:gd name="T68" fmla="*/ 0 w 102"/>
                <a:gd name="T69" fmla="*/ 54 h 84"/>
                <a:gd name="T70" fmla="*/ 4 w 102"/>
                <a:gd name="T71" fmla="*/ 52 h 84"/>
                <a:gd name="T72" fmla="*/ 10 w 102"/>
                <a:gd name="T73" fmla="*/ 44 h 84"/>
                <a:gd name="T74" fmla="*/ 16 w 102"/>
                <a:gd name="T75" fmla="*/ 36 h 84"/>
                <a:gd name="T76" fmla="*/ 16 w 102"/>
                <a:gd name="T77" fmla="*/ 32 h 84"/>
                <a:gd name="T78" fmla="*/ 18 w 102"/>
                <a:gd name="T79" fmla="*/ 20 h 84"/>
                <a:gd name="T80" fmla="*/ 18 w 102"/>
                <a:gd name="T81" fmla="*/ 12 h 84"/>
                <a:gd name="T82" fmla="*/ 20 w 102"/>
                <a:gd name="T83" fmla="*/ 6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02" h="84">
                  <a:moveTo>
                    <a:pt x="20" y="6"/>
                  </a:moveTo>
                  <a:lnTo>
                    <a:pt x="20" y="6"/>
                  </a:lnTo>
                  <a:lnTo>
                    <a:pt x="22" y="4"/>
                  </a:lnTo>
                  <a:lnTo>
                    <a:pt x="26" y="2"/>
                  </a:lnTo>
                  <a:lnTo>
                    <a:pt x="32" y="2"/>
                  </a:lnTo>
                  <a:lnTo>
                    <a:pt x="38" y="2"/>
                  </a:lnTo>
                  <a:lnTo>
                    <a:pt x="42" y="2"/>
                  </a:lnTo>
                  <a:lnTo>
                    <a:pt x="48" y="4"/>
                  </a:lnTo>
                  <a:lnTo>
                    <a:pt x="50" y="4"/>
                  </a:lnTo>
                  <a:lnTo>
                    <a:pt x="52" y="6"/>
                  </a:lnTo>
                  <a:lnTo>
                    <a:pt x="56" y="6"/>
                  </a:lnTo>
                  <a:lnTo>
                    <a:pt x="60" y="6"/>
                  </a:lnTo>
                  <a:lnTo>
                    <a:pt x="66" y="6"/>
                  </a:lnTo>
                  <a:lnTo>
                    <a:pt x="68" y="4"/>
                  </a:lnTo>
                  <a:lnTo>
                    <a:pt x="70" y="4"/>
                  </a:lnTo>
                  <a:lnTo>
                    <a:pt x="72" y="0"/>
                  </a:lnTo>
                  <a:lnTo>
                    <a:pt x="72" y="0"/>
                  </a:lnTo>
                  <a:lnTo>
                    <a:pt x="76" y="2"/>
                  </a:lnTo>
                  <a:lnTo>
                    <a:pt x="80" y="4"/>
                  </a:lnTo>
                  <a:lnTo>
                    <a:pt x="84" y="6"/>
                  </a:lnTo>
                  <a:lnTo>
                    <a:pt x="88" y="10"/>
                  </a:lnTo>
                  <a:lnTo>
                    <a:pt x="92" y="14"/>
                  </a:lnTo>
                  <a:lnTo>
                    <a:pt x="92" y="16"/>
                  </a:lnTo>
                  <a:lnTo>
                    <a:pt x="94" y="20"/>
                  </a:lnTo>
                  <a:lnTo>
                    <a:pt x="96" y="24"/>
                  </a:lnTo>
                  <a:lnTo>
                    <a:pt x="96" y="30"/>
                  </a:lnTo>
                  <a:lnTo>
                    <a:pt x="98" y="34"/>
                  </a:lnTo>
                  <a:lnTo>
                    <a:pt x="98" y="40"/>
                  </a:lnTo>
                  <a:lnTo>
                    <a:pt x="96" y="48"/>
                  </a:lnTo>
                  <a:lnTo>
                    <a:pt x="96" y="54"/>
                  </a:lnTo>
                  <a:lnTo>
                    <a:pt x="96" y="58"/>
                  </a:lnTo>
                  <a:lnTo>
                    <a:pt x="98" y="60"/>
                  </a:lnTo>
                  <a:lnTo>
                    <a:pt x="100" y="62"/>
                  </a:lnTo>
                  <a:lnTo>
                    <a:pt x="102" y="64"/>
                  </a:lnTo>
                  <a:lnTo>
                    <a:pt x="102" y="64"/>
                  </a:lnTo>
                  <a:lnTo>
                    <a:pt x="100" y="66"/>
                  </a:lnTo>
                  <a:lnTo>
                    <a:pt x="100" y="68"/>
                  </a:lnTo>
                  <a:lnTo>
                    <a:pt x="100" y="70"/>
                  </a:lnTo>
                  <a:lnTo>
                    <a:pt x="100" y="72"/>
                  </a:lnTo>
                  <a:lnTo>
                    <a:pt x="100" y="74"/>
                  </a:lnTo>
                  <a:lnTo>
                    <a:pt x="100" y="78"/>
                  </a:lnTo>
                  <a:lnTo>
                    <a:pt x="100" y="82"/>
                  </a:lnTo>
                  <a:lnTo>
                    <a:pt x="100" y="84"/>
                  </a:lnTo>
                  <a:lnTo>
                    <a:pt x="100" y="84"/>
                  </a:lnTo>
                  <a:lnTo>
                    <a:pt x="98" y="82"/>
                  </a:lnTo>
                  <a:lnTo>
                    <a:pt x="94" y="80"/>
                  </a:lnTo>
                  <a:lnTo>
                    <a:pt x="92" y="78"/>
                  </a:lnTo>
                  <a:lnTo>
                    <a:pt x="88" y="76"/>
                  </a:lnTo>
                  <a:lnTo>
                    <a:pt x="84" y="76"/>
                  </a:lnTo>
                  <a:lnTo>
                    <a:pt x="74" y="72"/>
                  </a:lnTo>
                  <a:lnTo>
                    <a:pt x="74" y="70"/>
                  </a:lnTo>
                  <a:lnTo>
                    <a:pt x="72" y="70"/>
                  </a:lnTo>
                  <a:lnTo>
                    <a:pt x="68" y="68"/>
                  </a:lnTo>
                  <a:lnTo>
                    <a:pt x="64" y="66"/>
                  </a:lnTo>
                  <a:lnTo>
                    <a:pt x="60" y="66"/>
                  </a:lnTo>
                  <a:lnTo>
                    <a:pt x="60" y="66"/>
                  </a:lnTo>
                  <a:lnTo>
                    <a:pt x="54" y="66"/>
                  </a:lnTo>
                  <a:lnTo>
                    <a:pt x="48" y="66"/>
                  </a:lnTo>
                  <a:lnTo>
                    <a:pt x="42" y="68"/>
                  </a:lnTo>
                  <a:lnTo>
                    <a:pt x="34" y="72"/>
                  </a:lnTo>
                  <a:lnTo>
                    <a:pt x="34" y="72"/>
                  </a:lnTo>
                  <a:lnTo>
                    <a:pt x="32" y="72"/>
                  </a:lnTo>
                  <a:lnTo>
                    <a:pt x="30" y="72"/>
                  </a:lnTo>
                  <a:lnTo>
                    <a:pt x="26" y="72"/>
                  </a:lnTo>
                  <a:lnTo>
                    <a:pt x="22" y="68"/>
                  </a:lnTo>
                  <a:lnTo>
                    <a:pt x="16" y="64"/>
                  </a:lnTo>
                  <a:lnTo>
                    <a:pt x="8" y="58"/>
                  </a:lnTo>
                  <a:lnTo>
                    <a:pt x="8" y="58"/>
                  </a:lnTo>
                  <a:lnTo>
                    <a:pt x="4" y="56"/>
                  </a:lnTo>
                  <a:lnTo>
                    <a:pt x="0" y="54"/>
                  </a:lnTo>
                  <a:lnTo>
                    <a:pt x="2" y="54"/>
                  </a:lnTo>
                  <a:lnTo>
                    <a:pt x="4" y="52"/>
                  </a:lnTo>
                  <a:lnTo>
                    <a:pt x="8" y="48"/>
                  </a:lnTo>
                  <a:lnTo>
                    <a:pt x="10" y="44"/>
                  </a:lnTo>
                  <a:lnTo>
                    <a:pt x="14" y="40"/>
                  </a:lnTo>
                  <a:lnTo>
                    <a:pt x="16" y="36"/>
                  </a:lnTo>
                  <a:lnTo>
                    <a:pt x="16" y="34"/>
                  </a:lnTo>
                  <a:lnTo>
                    <a:pt x="16" y="32"/>
                  </a:lnTo>
                  <a:lnTo>
                    <a:pt x="16" y="26"/>
                  </a:lnTo>
                  <a:lnTo>
                    <a:pt x="18" y="20"/>
                  </a:lnTo>
                  <a:lnTo>
                    <a:pt x="18" y="14"/>
                  </a:lnTo>
                  <a:lnTo>
                    <a:pt x="18" y="12"/>
                  </a:lnTo>
                  <a:lnTo>
                    <a:pt x="20" y="10"/>
                  </a:lnTo>
                  <a:lnTo>
                    <a:pt x="20" y="6"/>
                  </a:lnTo>
                </a:path>
              </a:pathLst>
            </a:custGeom>
            <a:grpFill/>
            <a:ln w="3175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8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79" name="Freeform 249"/>
            <p:cNvSpPr/>
            <p:nvPr/>
          </p:nvSpPr>
          <p:spPr bwMode="gray">
            <a:xfrm>
              <a:off x="1189" y="2506"/>
              <a:ext cx="42" cy="44"/>
            </a:xfrm>
            <a:custGeom>
              <a:avLst/>
              <a:gdLst>
                <a:gd name="T0" fmla="*/ 26 w 42"/>
                <a:gd name="T1" fmla="*/ 0 h 44"/>
                <a:gd name="T2" fmla="*/ 26 w 42"/>
                <a:gd name="T3" fmla="*/ 2 h 44"/>
                <a:gd name="T4" fmla="*/ 26 w 42"/>
                <a:gd name="T5" fmla="*/ 2 h 44"/>
                <a:gd name="T6" fmla="*/ 26 w 42"/>
                <a:gd name="T7" fmla="*/ 4 h 44"/>
                <a:gd name="T8" fmla="*/ 28 w 42"/>
                <a:gd name="T9" fmla="*/ 6 h 44"/>
                <a:gd name="T10" fmla="*/ 32 w 42"/>
                <a:gd name="T11" fmla="*/ 10 h 44"/>
                <a:gd name="T12" fmla="*/ 36 w 42"/>
                <a:gd name="T13" fmla="*/ 14 h 44"/>
                <a:gd name="T14" fmla="*/ 42 w 42"/>
                <a:gd name="T15" fmla="*/ 22 h 44"/>
                <a:gd name="T16" fmla="*/ 40 w 42"/>
                <a:gd name="T17" fmla="*/ 22 h 44"/>
                <a:gd name="T18" fmla="*/ 40 w 42"/>
                <a:gd name="T19" fmla="*/ 24 h 44"/>
                <a:gd name="T20" fmla="*/ 38 w 42"/>
                <a:gd name="T21" fmla="*/ 28 h 44"/>
                <a:gd name="T22" fmla="*/ 36 w 42"/>
                <a:gd name="T23" fmla="*/ 30 h 44"/>
                <a:gd name="T24" fmla="*/ 34 w 42"/>
                <a:gd name="T25" fmla="*/ 30 h 44"/>
                <a:gd name="T26" fmla="*/ 34 w 42"/>
                <a:gd name="T27" fmla="*/ 30 h 44"/>
                <a:gd name="T28" fmla="*/ 30 w 42"/>
                <a:gd name="T29" fmla="*/ 30 h 44"/>
                <a:gd name="T30" fmla="*/ 28 w 42"/>
                <a:gd name="T31" fmla="*/ 32 h 44"/>
                <a:gd name="T32" fmla="*/ 24 w 42"/>
                <a:gd name="T33" fmla="*/ 32 h 44"/>
                <a:gd name="T34" fmla="*/ 22 w 42"/>
                <a:gd name="T35" fmla="*/ 32 h 44"/>
                <a:gd name="T36" fmla="*/ 22 w 42"/>
                <a:gd name="T37" fmla="*/ 32 h 44"/>
                <a:gd name="T38" fmla="*/ 20 w 42"/>
                <a:gd name="T39" fmla="*/ 34 h 44"/>
                <a:gd name="T40" fmla="*/ 18 w 42"/>
                <a:gd name="T41" fmla="*/ 36 h 44"/>
                <a:gd name="T42" fmla="*/ 16 w 42"/>
                <a:gd name="T43" fmla="*/ 38 h 44"/>
                <a:gd name="T44" fmla="*/ 16 w 42"/>
                <a:gd name="T45" fmla="*/ 38 h 44"/>
                <a:gd name="T46" fmla="*/ 14 w 42"/>
                <a:gd name="T47" fmla="*/ 40 h 44"/>
                <a:gd name="T48" fmla="*/ 12 w 42"/>
                <a:gd name="T49" fmla="*/ 42 h 44"/>
                <a:gd name="T50" fmla="*/ 10 w 42"/>
                <a:gd name="T51" fmla="*/ 42 h 44"/>
                <a:gd name="T52" fmla="*/ 10 w 42"/>
                <a:gd name="T53" fmla="*/ 42 h 44"/>
                <a:gd name="T54" fmla="*/ 8 w 42"/>
                <a:gd name="T55" fmla="*/ 44 h 44"/>
                <a:gd name="T56" fmla="*/ 4 w 42"/>
                <a:gd name="T57" fmla="*/ 44 h 44"/>
                <a:gd name="T58" fmla="*/ 2 w 42"/>
                <a:gd name="T59" fmla="*/ 44 h 44"/>
                <a:gd name="T60" fmla="*/ 0 w 42"/>
                <a:gd name="T61" fmla="*/ 44 h 44"/>
                <a:gd name="T62" fmla="*/ 2 w 42"/>
                <a:gd name="T63" fmla="*/ 36 h 44"/>
                <a:gd name="T64" fmla="*/ 2 w 42"/>
                <a:gd name="T65" fmla="*/ 20 h 44"/>
                <a:gd name="T66" fmla="*/ 2 w 42"/>
                <a:gd name="T67" fmla="*/ 20 h 44"/>
                <a:gd name="T68" fmla="*/ 4 w 42"/>
                <a:gd name="T69" fmla="*/ 16 h 44"/>
                <a:gd name="T70" fmla="*/ 4 w 42"/>
                <a:gd name="T71" fmla="*/ 12 h 44"/>
                <a:gd name="T72" fmla="*/ 8 w 42"/>
                <a:gd name="T73" fmla="*/ 8 h 44"/>
                <a:gd name="T74" fmla="*/ 12 w 42"/>
                <a:gd name="T75" fmla="*/ 4 h 44"/>
                <a:gd name="T76" fmla="*/ 14 w 42"/>
                <a:gd name="T77" fmla="*/ 4 h 44"/>
                <a:gd name="T78" fmla="*/ 16 w 42"/>
                <a:gd name="T79" fmla="*/ 2 h 44"/>
                <a:gd name="T80" fmla="*/ 20 w 42"/>
                <a:gd name="T81" fmla="*/ 0 h 44"/>
                <a:gd name="T82" fmla="*/ 26 w 42"/>
                <a:gd name="T83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42" h="44">
                  <a:moveTo>
                    <a:pt x="26" y="0"/>
                  </a:moveTo>
                  <a:lnTo>
                    <a:pt x="26" y="2"/>
                  </a:lnTo>
                  <a:lnTo>
                    <a:pt x="26" y="2"/>
                  </a:lnTo>
                  <a:lnTo>
                    <a:pt x="26" y="4"/>
                  </a:lnTo>
                  <a:lnTo>
                    <a:pt x="28" y="6"/>
                  </a:lnTo>
                  <a:lnTo>
                    <a:pt x="32" y="10"/>
                  </a:lnTo>
                  <a:lnTo>
                    <a:pt x="36" y="14"/>
                  </a:lnTo>
                  <a:lnTo>
                    <a:pt x="42" y="22"/>
                  </a:lnTo>
                  <a:lnTo>
                    <a:pt x="40" y="22"/>
                  </a:lnTo>
                  <a:lnTo>
                    <a:pt x="40" y="24"/>
                  </a:lnTo>
                  <a:lnTo>
                    <a:pt x="38" y="28"/>
                  </a:lnTo>
                  <a:lnTo>
                    <a:pt x="36" y="30"/>
                  </a:lnTo>
                  <a:lnTo>
                    <a:pt x="34" y="30"/>
                  </a:lnTo>
                  <a:lnTo>
                    <a:pt x="34" y="30"/>
                  </a:lnTo>
                  <a:lnTo>
                    <a:pt x="30" y="30"/>
                  </a:lnTo>
                  <a:lnTo>
                    <a:pt x="28" y="32"/>
                  </a:lnTo>
                  <a:lnTo>
                    <a:pt x="24" y="32"/>
                  </a:lnTo>
                  <a:lnTo>
                    <a:pt x="22" y="32"/>
                  </a:lnTo>
                  <a:lnTo>
                    <a:pt x="22" y="32"/>
                  </a:lnTo>
                  <a:lnTo>
                    <a:pt x="20" y="34"/>
                  </a:lnTo>
                  <a:lnTo>
                    <a:pt x="18" y="36"/>
                  </a:lnTo>
                  <a:lnTo>
                    <a:pt x="16" y="38"/>
                  </a:lnTo>
                  <a:lnTo>
                    <a:pt x="16" y="38"/>
                  </a:lnTo>
                  <a:lnTo>
                    <a:pt x="14" y="40"/>
                  </a:lnTo>
                  <a:lnTo>
                    <a:pt x="12" y="42"/>
                  </a:lnTo>
                  <a:lnTo>
                    <a:pt x="10" y="42"/>
                  </a:lnTo>
                  <a:lnTo>
                    <a:pt x="10" y="42"/>
                  </a:lnTo>
                  <a:lnTo>
                    <a:pt x="8" y="44"/>
                  </a:lnTo>
                  <a:lnTo>
                    <a:pt x="4" y="44"/>
                  </a:lnTo>
                  <a:lnTo>
                    <a:pt x="2" y="44"/>
                  </a:lnTo>
                  <a:lnTo>
                    <a:pt x="0" y="44"/>
                  </a:lnTo>
                  <a:lnTo>
                    <a:pt x="2" y="36"/>
                  </a:lnTo>
                  <a:lnTo>
                    <a:pt x="2" y="20"/>
                  </a:lnTo>
                  <a:lnTo>
                    <a:pt x="2" y="20"/>
                  </a:lnTo>
                  <a:lnTo>
                    <a:pt x="4" y="16"/>
                  </a:lnTo>
                  <a:lnTo>
                    <a:pt x="4" y="12"/>
                  </a:lnTo>
                  <a:lnTo>
                    <a:pt x="8" y="8"/>
                  </a:lnTo>
                  <a:lnTo>
                    <a:pt x="12" y="4"/>
                  </a:lnTo>
                  <a:lnTo>
                    <a:pt x="14" y="4"/>
                  </a:lnTo>
                  <a:lnTo>
                    <a:pt x="16" y="2"/>
                  </a:lnTo>
                  <a:lnTo>
                    <a:pt x="20" y="0"/>
                  </a:lnTo>
                  <a:lnTo>
                    <a:pt x="26" y="0"/>
                  </a:lnTo>
                </a:path>
              </a:pathLst>
            </a:custGeom>
            <a:grpFill/>
            <a:ln w="3175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8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80" name="Freeform 250"/>
            <p:cNvSpPr/>
            <p:nvPr/>
          </p:nvSpPr>
          <p:spPr bwMode="gray">
            <a:xfrm>
              <a:off x="1295" y="2684"/>
              <a:ext cx="270" cy="232"/>
            </a:xfrm>
            <a:custGeom>
              <a:avLst/>
              <a:gdLst>
                <a:gd name="T0" fmla="*/ 34 w 270"/>
                <a:gd name="T1" fmla="*/ 8 h 232"/>
                <a:gd name="T2" fmla="*/ 42 w 270"/>
                <a:gd name="T3" fmla="*/ 24 h 232"/>
                <a:gd name="T4" fmla="*/ 36 w 270"/>
                <a:gd name="T5" fmla="*/ 30 h 232"/>
                <a:gd name="T6" fmla="*/ 30 w 270"/>
                <a:gd name="T7" fmla="*/ 36 h 232"/>
                <a:gd name="T8" fmla="*/ 26 w 270"/>
                <a:gd name="T9" fmla="*/ 40 h 232"/>
                <a:gd name="T10" fmla="*/ 0 w 270"/>
                <a:gd name="T11" fmla="*/ 40 h 232"/>
                <a:gd name="T12" fmla="*/ 6 w 270"/>
                <a:gd name="T13" fmla="*/ 56 h 232"/>
                <a:gd name="T14" fmla="*/ 8 w 270"/>
                <a:gd name="T15" fmla="*/ 60 h 232"/>
                <a:gd name="T16" fmla="*/ 12 w 270"/>
                <a:gd name="T17" fmla="*/ 68 h 232"/>
                <a:gd name="T18" fmla="*/ 18 w 270"/>
                <a:gd name="T19" fmla="*/ 78 h 232"/>
                <a:gd name="T20" fmla="*/ 26 w 270"/>
                <a:gd name="T21" fmla="*/ 90 h 232"/>
                <a:gd name="T22" fmla="*/ 38 w 270"/>
                <a:gd name="T23" fmla="*/ 110 h 232"/>
                <a:gd name="T24" fmla="*/ 42 w 270"/>
                <a:gd name="T25" fmla="*/ 118 h 232"/>
                <a:gd name="T26" fmla="*/ 52 w 270"/>
                <a:gd name="T27" fmla="*/ 140 h 232"/>
                <a:gd name="T28" fmla="*/ 68 w 270"/>
                <a:gd name="T29" fmla="*/ 170 h 232"/>
                <a:gd name="T30" fmla="*/ 80 w 270"/>
                <a:gd name="T31" fmla="*/ 188 h 232"/>
                <a:gd name="T32" fmla="*/ 92 w 270"/>
                <a:gd name="T33" fmla="*/ 212 h 232"/>
                <a:gd name="T34" fmla="*/ 96 w 270"/>
                <a:gd name="T35" fmla="*/ 212 h 232"/>
                <a:gd name="T36" fmla="*/ 100 w 270"/>
                <a:gd name="T37" fmla="*/ 210 h 232"/>
                <a:gd name="T38" fmla="*/ 104 w 270"/>
                <a:gd name="T39" fmla="*/ 206 h 232"/>
                <a:gd name="T40" fmla="*/ 104 w 270"/>
                <a:gd name="T41" fmla="*/ 202 h 232"/>
                <a:gd name="T42" fmla="*/ 106 w 270"/>
                <a:gd name="T43" fmla="*/ 204 h 232"/>
                <a:gd name="T44" fmla="*/ 110 w 270"/>
                <a:gd name="T45" fmla="*/ 204 h 232"/>
                <a:gd name="T46" fmla="*/ 136 w 270"/>
                <a:gd name="T47" fmla="*/ 232 h 232"/>
                <a:gd name="T48" fmla="*/ 140 w 270"/>
                <a:gd name="T49" fmla="*/ 228 h 232"/>
                <a:gd name="T50" fmla="*/ 146 w 270"/>
                <a:gd name="T51" fmla="*/ 220 h 232"/>
                <a:gd name="T52" fmla="*/ 152 w 270"/>
                <a:gd name="T53" fmla="*/ 212 h 232"/>
                <a:gd name="T54" fmla="*/ 158 w 270"/>
                <a:gd name="T55" fmla="*/ 204 h 232"/>
                <a:gd name="T56" fmla="*/ 166 w 270"/>
                <a:gd name="T57" fmla="*/ 200 h 232"/>
                <a:gd name="T58" fmla="*/ 194 w 270"/>
                <a:gd name="T59" fmla="*/ 188 h 232"/>
                <a:gd name="T60" fmla="*/ 220 w 270"/>
                <a:gd name="T61" fmla="*/ 184 h 232"/>
                <a:gd name="T62" fmla="*/ 224 w 270"/>
                <a:gd name="T63" fmla="*/ 182 h 232"/>
                <a:gd name="T64" fmla="*/ 248 w 270"/>
                <a:gd name="T65" fmla="*/ 170 h 232"/>
                <a:gd name="T66" fmla="*/ 268 w 270"/>
                <a:gd name="T67" fmla="*/ 148 h 232"/>
                <a:gd name="T68" fmla="*/ 268 w 270"/>
                <a:gd name="T69" fmla="*/ 132 h 232"/>
                <a:gd name="T70" fmla="*/ 268 w 270"/>
                <a:gd name="T71" fmla="*/ 126 h 232"/>
                <a:gd name="T72" fmla="*/ 270 w 270"/>
                <a:gd name="T73" fmla="*/ 122 h 232"/>
                <a:gd name="T74" fmla="*/ 234 w 270"/>
                <a:gd name="T75" fmla="*/ 124 h 232"/>
                <a:gd name="T76" fmla="*/ 232 w 270"/>
                <a:gd name="T77" fmla="*/ 122 h 232"/>
                <a:gd name="T78" fmla="*/ 228 w 270"/>
                <a:gd name="T79" fmla="*/ 120 h 232"/>
                <a:gd name="T80" fmla="*/ 228 w 270"/>
                <a:gd name="T81" fmla="*/ 116 h 232"/>
                <a:gd name="T82" fmla="*/ 220 w 270"/>
                <a:gd name="T83" fmla="*/ 108 h 232"/>
                <a:gd name="T84" fmla="*/ 216 w 270"/>
                <a:gd name="T85" fmla="*/ 110 h 232"/>
                <a:gd name="T86" fmla="*/ 210 w 270"/>
                <a:gd name="T87" fmla="*/ 110 h 232"/>
                <a:gd name="T88" fmla="*/ 206 w 270"/>
                <a:gd name="T89" fmla="*/ 106 h 232"/>
                <a:gd name="T90" fmla="*/ 202 w 270"/>
                <a:gd name="T91" fmla="*/ 98 h 232"/>
                <a:gd name="T92" fmla="*/ 196 w 270"/>
                <a:gd name="T93" fmla="*/ 88 h 232"/>
                <a:gd name="T94" fmla="*/ 192 w 270"/>
                <a:gd name="T95" fmla="*/ 80 h 232"/>
                <a:gd name="T96" fmla="*/ 172 w 270"/>
                <a:gd name="T97" fmla="*/ 54 h 232"/>
                <a:gd name="T98" fmla="*/ 154 w 270"/>
                <a:gd name="T99" fmla="*/ 52 h 232"/>
                <a:gd name="T100" fmla="*/ 150 w 270"/>
                <a:gd name="T101" fmla="*/ 48 h 232"/>
                <a:gd name="T102" fmla="*/ 144 w 270"/>
                <a:gd name="T103" fmla="*/ 46 h 232"/>
                <a:gd name="T104" fmla="*/ 138 w 270"/>
                <a:gd name="T105" fmla="*/ 40 h 232"/>
                <a:gd name="T106" fmla="*/ 130 w 270"/>
                <a:gd name="T107" fmla="*/ 34 h 232"/>
                <a:gd name="T108" fmla="*/ 120 w 270"/>
                <a:gd name="T109" fmla="*/ 28 h 232"/>
                <a:gd name="T110" fmla="*/ 102 w 270"/>
                <a:gd name="T111" fmla="*/ 16 h 232"/>
                <a:gd name="T112" fmla="*/ 68 w 270"/>
                <a:gd name="T113" fmla="*/ 4 h 232"/>
                <a:gd name="T114" fmla="*/ 62 w 270"/>
                <a:gd name="T115" fmla="*/ 0 h 232"/>
                <a:gd name="T116" fmla="*/ 58 w 270"/>
                <a:gd name="T117" fmla="*/ 2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70" h="232">
                  <a:moveTo>
                    <a:pt x="54" y="4"/>
                  </a:moveTo>
                  <a:lnTo>
                    <a:pt x="34" y="8"/>
                  </a:lnTo>
                  <a:lnTo>
                    <a:pt x="42" y="22"/>
                  </a:lnTo>
                  <a:lnTo>
                    <a:pt x="42" y="24"/>
                  </a:lnTo>
                  <a:lnTo>
                    <a:pt x="40" y="26"/>
                  </a:lnTo>
                  <a:lnTo>
                    <a:pt x="36" y="30"/>
                  </a:lnTo>
                  <a:lnTo>
                    <a:pt x="34" y="34"/>
                  </a:lnTo>
                  <a:lnTo>
                    <a:pt x="30" y="36"/>
                  </a:lnTo>
                  <a:lnTo>
                    <a:pt x="28" y="38"/>
                  </a:lnTo>
                  <a:lnTo>
                    <a:pt x="26" y="40"/>
                  </a:lnTo>
                  <a:lnTo>
                    <a:pt x="24" y="42"/>
                  </a:lnTo>
                  <a:lnTo>
                    <a:pt x="0" y="40"/>
                  </a:lnTo>
                  <a:lnTo>
                    <a:pt x="2" y="46"/>
                  </a:lnTo>
                  <a:lnTo>
                    <a:pt x="6" y="56"/>
                  </a:lnTo>
                  <a:lnTo>
                    <a:pt x="6" y="58"/>
                  </a:lnTo>
                  <a:lnTo>
                    <a:pt x="8" y="60"/>
                  </a:lnTo>
                  <a:lnTo>
                    <a:pt x="10" y="64"/>
                  </a:lnTo>
                  <a:lnTo>
                    <a:pt x="12" y="68"/>
                  </a:lnTo>
                  <a:lnTo>
                    <a:pt x="16" y="74"/>
                  </a:lnTo>
                  <a:lnTo>
                    <a:pt x="18" y="78"/>
                  </a:lnTo>
                  <a:lnTo>
                    <a:pt x="22" y="82"/>
                  </a:lnTo>
                  <a:lnTo>
                    <a:pt x="26" y="90"/>
                  </a:lnTo>
                  <a:lnTo>
                    <a:pt x="34" y="100"/>
                  </a:lnTo>
                  <a:lnTo>
                    <a:pt x="38" y="110"/>
                  </a:lnTo>
                  <a:lnTo>
                    <a:pt x="42" y="114"/>
                  </a:lnTo>
                  <a:lnTo>
                    <a:pt x="42" y="118"/>
                  </a:lnTo>
                  <a:lnTo>
                    <a:pt x="46" y="128"/>
                  </a:lnTo>
                  <a:lnTo>
                    <a:pt x="52" y="140"/>
                  </a:lnTo>
                  <a:lnTo>
                    <a:pt x="58" y="152"/>
                  </a:lnTo>
                  <a:lnTo>
                    <a:pt x="68" y="170"/>
                  </a:lnTo>
                  <a:lnTo>
                    <a:pt x="72" y="176"/>
                  </a:lnTo>
                  <a:lnTo>
                    <a:pt x="80" y="188"/>
                  </a:lnTo>
                  <a:lnTo>
                    <a:pt x="86" y="202"/>
                  </a:lnTo>
                  <a:lnTo>
                    <a:pt x="92" y="212"/>
                  </a:lnTo>
                  <a:lnTo>
                    <a:pt x="94" y="216"/>
                  </a:lnTo>
                  <a:lnTo>
                    <a:pt x="96" y="212"/>
                  </a:lnTo>
                  <a:lnTo>
                    <a:pt x="98" y="212"/>
                  </a:lnTo>
                  <a:lnTo>
                    <a:pt x="100" y="210"/>
                  </a:lnTo>
                  <a:lnTo>
                    <a:pt x="102" y="210"/>
                  </a:lnTo>
                  <a:lnTo>
                    <a:pt x="104" y="206"/>
                  </a:lnTo>
                  <a:lnTo>
                    <a:pt x="104" y="202"/>
                  </a:lnTo>
                  <a:lnTo>
                    <a:pt x="104" y="202"/>
                  </a:lnTo>
                  <a:lnTo>
                    <a:pt x="104" y="202"/>
                  </a:lnTo>
                  <a:lnTo>
                    <a:pt x="106" y="204"/>
                  </a:lnTo>
                  <a:lnTo>
                    <a:pt x="108" y="204"/>
                  </a:lnTo>
                  <a:lnTo>
                    <a:pt x="110" y="204"/>
                  </a:lnTo>
                  <a:lnTo>
                    <a:pt x="114" y="204"/>
                  </a:lnTo>
                  <a:lnTo>
                    <a:pt x="136" y="232"/>
                  </a:lnTo>
                  <a:lnTo>
                    <a:pt x="140" y="228"/>
                  </a:lnTo>
                  <a:lnTo>
                    <a:pt x="140" y="228"/>
                  </a:lnTo>
                  <a:lnTo>
                    <a:pt x="142" y="224"/>
                  </a:lnTo>
                  <a:lnTo>
                    <a:pt x="146" y="220"/>
                  </a:lnTo>
                  <a:lnTo>
                    <a:pt x="148" y="216"/>
                  </a:lnTo>
                  <a:lnTo>
                    <a:pt x="152" y="212"/>
                  </a:lnTo>
                  <a:lnTo>
                    <a:pt x="156" y="206"/>
                  </a:lnTo>
                  <a:lnTo>
                    <a:pt x="158" y="204"/>
                  </a:lnTo>
                  <a:lnTo>
                    <a:pt x="160" y="202"/>
                  </a:lnTo>
                  <a:lnTo>
                    <a:pt x="166" y="200"/>
                  </a:lnTo>
                  <a:lnTo>
                    <a:pt x="178" y="194"/>
                  </a:lnTo>
                  <a:lnTo>
                    <a:pt x="194" y="188"/>
                  </a:lnTo>
                  <a:lnTo>
                    <a:pt x="208" y="184"/>
                  </a:lnTo>
                  <a:lnTo>
                    <a:pt x="220" y="184"/>
                  </a:lnTo>
                  <a:lnTo>
                    <a:pt x="220" y="182"/>
                  </a:lnTo>
                  <a:lnTo>
                    <a:pt x="224" y="182"/>
                  </a:lnTo>
                  <a:lnTo>
                    <a:pt x="236" y="178"/>
                  </a:lnTo>
                  <a:lnTo>
                    <a:pt x="248" y="170"/>
                  </a:lnTo>
                  <a:lnTo>
                    <a:pt x="260" y="160"/>
                  </a:lnTo>
                  <a:lnTo>
                    <a:pt x="268" y="148"/>
                  </a:lnTo>
                  <a:lnTo>
                    <a:pt x="270" y="132"/>
                  </a:lnTo>
                  <a:lnTo>
                    <a:pt x="268" y="132"/>
                  </a:lnTo>
                  <a:lnTo>
                    <a:pt x="268" y="130"/>
                  </a:lnTo>
                  <a:lnTo>
                    <a:pt x="268" y="126"/>
                  </a:lnTo>
                  <a:lnTo>
                    <a:pt x="268" y="124"/>
                  </a:lnTo>
                  <a:lnTo>
                    <a:pt x="270" y="122"/>
                  </a:lnTo>
                  <a:lnTo>
                    <a:pt x="254" y="124"/>
                  </a:lnTo>
                  <a:lnTo>
                    <a:pt x="234" y="124"/>
                  </a:lnTo>
                  <a:lnTo>
                    <a:pt x="234" y="124"/>
                  </a:lnTo>
                  <a:lnTo>
                    <a:pt x="232" y="122"/>
                  </a:lnTo>
                  <a:lnTo>
                    <a:pt x="230" y="122"/>
                  </a:lnTo>
                  <a:lnTo>
                    <a:pt x="228" y="120"/>
                  </a:lnTo>
                  <a:lnTo>
                    <a:pt x="228" y="118"/>
                  </a:lnTo>
                  <a:lnTo>
                    <a:pt x="228" y="116"/>
                  </a:lnTo>
                  <a:lnTo>
                    <a:pt x="230" y="110"/>
                  </a:lnTo>
                  <a:lnTo>
                    <a:pt x="220" y="108"/>
                  </a:lnTo>
                  <a:lnTo>
                    <a:pt x="218" y="108"/>
                  </a:lnTo>
                  <a:lnTo>
                    <a:pt x="216" y="110"/>
                  </a:lnTo>
                  <a:lnTo>
                    <a:pt x="214" y="110"/>
                  </a:lnTo>
                  <a:lnTo>
                    <a:pt x="210" y="110"/>
                  </a:lnTo>
                  <a:lnTo>
                    <a:pt x="206" y="108"/>
                  </a:lnTo>
                  <a:lnTo>
                    <a:pt x="206" y="106"/>
                  </a:lnTo>
                  <a:lnTo>
                    <a:pt x="204" y="102"/>
                  </a:lnTo>
                  <a:lnTo>
                    <a:pt x="202" y="98"/>
                  </a:lnTo>
                  <a:lnTo>
                    <a:pt x="200" y="92"/>
                  </a:lnTo>
                  <a:lnTo>
                    <a:pt x="196" y="88"/>
                  </a:lnTo>
                  <a:lnTo>
                    <a:pt x="194" y="84"/>
                  </a:lnTo>
                  <a:lnTo>
                    <a:pt x="192" y="80"/>
                  </a:lnTo>
                  <a:lnTo>
                    <a:pt x="192" y="80"/>
                  </a:lnTo>
                  <a:lnTo>
                    <a:pt x="172" y="54"/>
                  </a:lnTo>
                  <a:lnTo>
                    <a:pt x="154" y="54"/>
                  </a:lnTo>
                  <a:lnTo>
                    <a:pt x="154" y="52"/>
                  </a:lnTo>
                  <a:lnTo>
                    <a:pt x="152" y="50"/>
                  </a:lnTo>
                  <a:lnTo>
                    <a:pt x="150" y="48"/>
                  </a:lnTo>
                  <a:lnTo>
                    <a:pt x="144" y="46"/>
                  </a:lnTo>
                  <a:lnTo>
                    <a:pt x="144" y="46"/>
                  </a:lnTo>
                  <a:lnTo>
                    <a:pt x="142" y="44"/>
                  </a:lnTo>
                  <a:lnTo>
                    <a:pt x="138" y="40"/>
                  </a:lnTo>
                  <a:lnTo>
                    <a:pt x="134" y="38"/>
                  </a:lnTo>
                  <a:lnTo>
                    <a:pt x="130" y="34"/>
                  </a:lnTo>
                  <a:lnTo>
                    <a:pt x="124" y="30"/>
                  </a:lnTo>
                  <a:lnTo>
                    <a:pt x="120" y="28"/>
                  </a:lnTo>
                  <a:lnTo>
                    <a:pt x="114" y="26"/>
                  </a:lnTo>
                  <a:lnTo>
                    <a:pt x="102" y="16"/>
                  </a:lnTo>
                  <a:lnTo>
                    <a:pt x="94" y="16"/>
                  </a:lnTo>
                  <a:lnTo>
                    <a:pt x="68" y="4"/>
                  </a:lnTo>
                  <a:lnTo>
                    <a:pt x="62" y="0"/>
                  </a:lnTo>
                  <a:lnTo>
                    <a:pt x="62" y="0"/>
                  </a:lnTo>
                  <a:lnTo>
                    <a:pt x="60" y="2"/>
                  </a:lnTo>
                  <a:lnTo>
                    <a:pt x="58" y="2"/>
                  </a:lnTo>
                  <a:lnTo>
                    <a:pt x="54" y="4"/>
                  </a:lnTo>
                </a:path>
              </a:pathLst>
            </a:custGeom>
            <a:grpFill/>
            <a:ln w="3175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8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81" name="Freeform 251"/>
            <p:cNvSpPr/>
            <p:nvPr/>
          </p:nvSpPr>
          <p:spPr bwMode="gray">
            <a:xfrm>
              <a:off x="1389" y="2886"/>
              <a:ext cx="42" cy="66"/>
            </a:xfrm>
            <a:custGeom>
              <a:avLst/>
              <a:gdLst>
                <a:gd name="T0" fmla="*/ 20 w 42"/>
                <a:gd name="T1" fmla="*/ 66 h 66"/>
                <a:gd name="T2" fmla="*/ 16 w 42"/>
                <a:gd name="T3" fmla="*/ 64 h 66"/>
                <a:gd name="T4" fmla="*/ 12 w 42"/>
                <a:gd name="T5" fmla="*/ 62 h 66"/>
                <a:gd name="T6" fmla="*/ 10 w 42"/>
                <a:gd name="T7" fmla="*/ 62 h 66"/>
                <a:gd name="T8" fmla="*/ 10 w 42"/>
                <a:gd name="T9" fmla="*/ 60 h 66"/>
                <a:gd name="T10" fmla="*/ 8 w 42"/>
                <a:gd name="T11" fmla="*/ 46 h 66"/>
                <a:gd name="T12" fmla="*/ 2 w 42"/>
                <a:gd name="T13" fmla="*/ 38 h 66"/>
                <a:gd name="T14" fmla="*/ 2 w 42"/>
                <a:gd name="T15" fmla="*/ 36 h 66"/>
                <a:gd name="T16" fmla="*/ 2 w 42"/>
                <a:gd name="T17" fmla="*/ 32 h 66"/>
                <a:gd name="T18" fmla="*/ 2 w 42"/>
                <a:gd name="T19" fmla="*/ 26 h 66"/>
                <a:gd name="T20" fmla="*/ 2 w 42"/>
                <a:gd name="T21" fmla="*/ 20 h 66"/>
                <a:gd name="T22" fmla="*/ 0 w 42"/>
                <a:gd name="T23" fmla="*/ 14 h 66"/>
                <a:gd name="T24" fmla="*/ 0 w 42"/>
                <a:gd name="T25" fmla="*/ 14 h 66"/>
                <a:gd name="T26" fmla="*/ 2 w 42"/>
                <a:gd name="T27" fmla="*/ 12 h 66"/>
                <a:gd name="T28" fmla="*/ 4 w 42"/>
                <a:gd name="T29" fmla="*/ 10 h 66"/>
                <a:gd name="T30" fmla="*/ 6 w 42"/>
                <a:gd name="T31" fmla="*/ 8 h 66"/>
                <a:gd name="T32" fmla="*/ 8 w 42"/>
                <a:gd name="T33" fmla="*/ 8 h 66"/>
                <a:gd name="T34" fmla="*/ 8 w 42"/>
                <a:gd name="T35" fmla="*/ 8 h 66"/>
                <a:gd name="T36" fmla="*/ 8 w 42"/>
                <a:gd name="T37" fmla="*/ 6 h 66"/>
                <a:gd name="T38" fmla="*/ 10 w 42"/>
                <a:gd name="T39" fmla="*/ 4 h 66"/>
                <a:gd name="T40" fmla="*/ 10 w 42"/>
                <a:gd name="T41" fmla="*/ 2 h 66"/>
                <a:gd name="T42" fmla="*/ 10 w 42"/>
                <a:gd name="T43" fmla="*/ 2 h 66"/>
                <a:gd name="T44" fmla="*/ 10 w 42"/>
                <a:gd name="T45" fmla="*/ 0 h 66"/>
                <a:gd name="T46" fmla="*/ 10 w 42"/>
                <a:gd name="T47" fmla="*/ 0 h 66"/>
                <a:gd name="T48" fmla="*/ 14 w 42"/>
                <a:gd name="T49" fmla="*/ 2 h 66"/>
                <a:gd name="T50" fmla="*/ 14 w 42"/>
                <a:gd name="T51" fmla="*/ 2 h 66"/>
                <a:gd name="T52" fmla="*/ 18 w 42"/>
                <a:gd name="T53" fmla="*/ 2 h 66"/>
                <a:gd name="T54" fmla="*/ 20 w 42"/>
                <a:gd name="T55" fmla="*/ 2 h 66"/>
                <a:gd name="T56" fmla="*/ 42 w 42"/>
                <a:gd name="T57" fmla="*/ 30 h 66"/>
                <a:gd name="T58" fmla="*/ 42 w 42"/>
                <a:gd name="T59" fmla="*/ 30 h 66"/>
                <a:gd name="T60" fmla="*/ 40 w 42"/>
                <a:gd name="T61" fmla="*/ 32 h 66"/>
                <a:gd name="T62" fmla="*/ 38 w 42"/>
                <a:gd name="T63" fmla="*/ 34 h 66"/>
                <a:gd name="T64" fmla="*/ 38 w 42"/>
                <a:gd name="T65" fmla="*/ 36 h 66"/>
                <a:gd name="T66" fmla="*/ 38 w 42"/>
                <a:gd name="T67" fmla="*/ 40 h 66"/>
                <a:gd name="T68" fmla="*/ 40 w 42"/>
                <a:gd name="T69" fmla="*/ 40 h 66"/>
                <a:gd name="T70" fmla="*/ 40 w 42"/>
                <a:gd name="T71" fmla="*/ 42 h 66"/>
                <a:gd name="T72" fmla="*/ 40 w 42"/>
                <a:gd name="T73" fmla="*/ 44 h 66"/>
                <a:gd name="T74" fmla="*/ 40 w 42"/>
                <a:gd name="T75" fmla="*/ 46 h 66"/>
                <a:gd name="T76" fmla="*/ 40 w 42"/>
                <a:gd name="T77" fmla="*/ 48 h 66"/>
                <a:gd name="T78" fmla="*/ 38 w 42"/>
                <a:gd name="T79" fmla="*/ 48 h 66"/>
                <a:gd name="T80" fmla="*/ 36 w 42"/>
                <a:gd name="T81" fmla="*/ 48 h 66"/>
                <a:gd name="T82" fmla="*/ 36 w 42"/>
                <a:gd name="T83" fmla="*/ 48 h 66"/>
                <a:gd name="T84" fmla="*/ 34 w 42"/>
                <a:gd name="T85" fmla="*/ 48 h 66"/>
                <a:gd name="T86" fmla="*/ 34 w 42"/>
                <a:gd name="T87" fmla="*/ 50 h 66"/>
                <a:gd name="T88" fmla="*/ 32 w 42"/>
                <a:gd name="T89" fmla="*/ 52 h 66"/>
                <a:gd name="T90" fmla="*/ 30 w 42"/>
                <a:gd name="T91" fmla="*/ 54 h 66"/>
                <a:gd name="T92" fmla="*/ 28 w 42"/>
                <a:gd name="T93" fmla="*/ 56 h 66"/>
                <a:gd name="T94" fmla="*/ 28 w 42"/>
                <a:gd name="T95" fmla="*/ 56 h 66"/>
                <a:gd name="T96" fmla="*/ 30 w 42"/>
                <a:gd name="T97" fmla="*/ 60 h 66"/>
                <a:gd name="T98" fmla="*/ 28 w 42"/>
                <a:gd name="T99" fmla="*/ 62 h 66"/>
                <a:gd name="T100" fmla="*/ 28 w 42"/>
                <a:gd name="T101" fmla="*/ 62 h 66"/>
                <a:gd name="T102" fmla="*/ 26 w 42"/>
                <a:gd name="T103" fmla="*/ 60 h 66"/>
                <a:gd name="T104" fmla="*/ 24 w 42"/>
                <a:gd name="T105" fmla="*/ 60 h 66"/>
                <a:gd name="T106" fmla="*/ 24 w 42"/>
                <a:gd name="T107" fmla="*/ 62 h 66"/>
                <a:gd name="T108" fmla="*/ 22 w 42"/>
                <a:gd name="T109" fmla="*/ 64 h 66"/>
                <a:gd name="T110" fmla="*/ 20 w 42"/>
                <a:gd name="T111" fmla="*/ 66 h 66"/>
                <a:gd name="T112" fmla="*/ 20 w 42"/>
                <a:gd name="T113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42" h="66">
                  <a:moveTo>
                    <a:pt x="20" y="66"/>
                  </a:moveTo>
                  <a:lnTo>
                    <a:pt x="16" y="64"/>
                  </a:lnTo>
                  <a:lnTo>
                    <a:pt x="12" y="62"/>
                  </a:lnTo>
                  <a:lnTo>
                    <a:pt x="10" y="62"/>
                  </a:lnTo>
                  <a:lnTo>
                    <a:pt x="10" y="60"/>
                  </a:lnTo>
                  <a:lnTo>
                    <a:pt x="8" y="46"/>
                  </a:lnTo>
                  <a:lnTo>
                    <a:pt x="2" y="38"/>
                  </a:lnTo>
                  <a:lnTo>
                    <a:pt x="2" y="36"/>
                  </a:lnTo>
                  <a:lnTo>
                    <a:pt x="2" y="32"/>
                  </a:lnTo>
                  <a:lnTo>
                    <a:pt x="2" y="26"/>
                  </a:lnTo>
                  <a:lnTo>
                    <a:pt x="2" y="20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2" y="12"/>
                  </a:lnTo>
                  <a:lnTo>
                    <a:pt x="4" y="10"/>
                  </a:lnTo>
                  <a:lnTo>
                    <a:pt x="6" y="8"/>
                  </a:lnTo>
                  <a:lnTo>
                    <a:pt x="8" y="8"/>
                  </a:lnTo>
                  <a:lnTo>
                    <a:pt x="8" y="8"/>
                  </a:lnTo>
                  <a:lnTo>
                    <a:pt x="8" y="6"/>
                  </a:lnTo>
                  <a:lnTo>
                    <a:pt x="10" y="4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14" y="2"/>
                  </a:lnTo>
                  <a:lnTo>
                    <a:pt x="14" y="2"/>
                  </a:lnTo>
                  <a:lnTo>
                    <a:pt x="18" y="2"/>
                  </a:lnTo>
                  <a:lnTo>
                    <a:pt x="20" y="2"/>
                  </a:lnTo>
                  <a:lnTo>
                    <a:pt x="42" y="30"/>
                  </a:lnTo>
                  <a:lnTo>
                    <a:pt x="42" y="30"/>
                  </a:lnTo>
                  <a:lnTo>
                    <a:pt x="40" y="32"/>
                  </a:lnTo>
                  <a:lnTo>
                    <a:pt x="38" y="34"/>
                  </a:lnTo>
                  <a:lnTo>
                    <a:pt x="38" y="36"/>
                  </a:lnTo>
                  <a:lnTo>
                    <a:pt x="38" y="40"/>
                  </a:lnTo>
                  <a:lnTo>
                    <a:pt x="40" y="40"/>
                  </a:lnTo>
                  <a:lnTo>
                    <a:pt x="40" y="42"/>
                  </a:lnTo>
                  <a:lnTo>
                    <a:pt x="40" y="44"/>
                  </a:lnTo>
                  <a:lnTo>
                    <a:pt x="40" y="46"/>
                  </a:lnTo>
                  <a:lnTo>
                    <a:pt x="40" y="48"/>
                  </a:lnTo>
                  <a:lnTo>
                    <a:pt x="38" y="48"/>
                  </a:lnTo>
                  <a:lnTo>
                    <a:pt x="36" y="48"/>
                  </a:lnTo>
                  <a:lnTo>
                    <a:pt x="36" y="48"/>
                  </a:lnTo>
                  <a:lnTo>
                    <a:pt x="34" y="48"/>
                  </a:lnTo>
                  <a:lnTo>
                    <a:pt x="34" y="50"/>
                  </a:lnTo>
                  <a:lnTo>
                    <a:pt x="32" y="52"/>
                  </a:lnTo>
                  <a:lnTo>
                    <a:pt x="30" y="54"/>
                  </a:lnTo>
                  <a:lnTo>
                    <a:pt x="28" y="56"/>
                  </a:lnTo>
                  <a:lnTo>
                    <a:pt x="28" y="56"/>
                  </a:lnTo>
                  <a:lnTo>
                    <a:pt x="30" y="60"/>
                  </a:lnTo>
                  <a:lnTo>
                    <a:pt x="28" y="62"/>
                  </a:lnTo>
                  <a:lnTo>
                    <a:pt x="28" y="62"/>
                  </a:lnTo>
                  <a:lnTo>
                    <a:pt x="26" y="60"/>
                  </a:lnTo>
                  <a:lnTo>
                    <a:pt x="24" y="60"/>
                  </a:lnTo>
                  <a:lnTo>
                    <a:pt x="24" y="62"/>
                  </a:lnTo>
                  <a:lnTo>
                    <a:pt x="22" y="64"/>
                  </a:lnTo>
                  <a:lnTo>
                    <a:pt x="20" y="66"/>
                  </a:lnTo>
                  <a:lnTo>
                    <a:pt x="20" y="66"/>
                  </a:lnTo>
                </a:path>
              </a:pathLst>
            </a:custGeom>
            <a:grpFill/>
            <a:ln w="3175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8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82" name="Freeform 252"/>
            <p:cNvSpPr/>
            <p:nvPr/>
          </p:nvSpPr>
          <p:spPr bwMode="gray">
            <a:xfrm>
              <a:off x="1409" y="2868"/>
              <a:ext cx="118" cy="86"/>
            </a:xfrm>
            <a:custGeom>
              <a:avLst/>
              <a:gdLst>
                <a:gd name="T0" fmla="*/ 118 w 118"/>
                <a:gd name="T1" fmla="*/ 28 h 86"/>
                <a:gd name="T2" fmla="*/ 102 w 118"/>
                <a:gd name="T3" fmla="*/ 32 h 86"/>
                <a:gd name="T4" fmla="*/ 94 w 118"/>
                <a:gd name="T5" fmla="*/ 38 h 86"/>
                <a:gd name="T6" fmla="*/ 86 w 118"/>
                <a:gd name="T7" fmla="*/ 46 h 86"/>
                <a:gd name="T8" fmla="*/ 80 w 118"/>
                <a:gd name="T9" fmla="*/ 54 h 86"/>
                <a:gd name="T10" fmla="*/ 74 w 118"/>
                <a:gd name="T11" fmla="*/ 58 h 86"/>
                <a:gd name="T12" fmla="*/ 68 w 118"/>
                <a:gd name="T13" fmla="*/ 60 h 86"/>
                <a:gd name="T14" fmla="*/ 62 w 118"/>
                <a:gd name="T15" fmla="*/ 62 h 86"/>
                <a:gd name="T16" fmla="*/ 58 w 118"/>
                <a:gd name="T17" fmla="*/ 64 h 86"/>
                <a:gd name="T18" fmla="*/ 54 w 118"/>
                <a:gd name="T19" fmla="*/ 64 h 86"/>
                <a:gd name="T20" fmla="*/ 52 w 118"/>
                <a:gd name="T21" fmla="*/ 64 h 86"/>
                <a:gd name="T22" fmla="*/ 36 w 118"/>
                <a:gd name="T23" fmla="*/ 78 h 86"/>
                <a:gd name="T24" fmla="*/ 6 w 118"/>
                <a:gd name="T25" fmla="*/ 86 h 86"/>
                <a:gd name="T26" fmla="*/ 2 w 118"/>
                <a:gd name="T27" fmla="*/ 84 h 86"/>
                <a:gd name="T28" fmla="*/ 0 w 118"/>
                <a:gd name="T29" fmla="*/ 84 h 86"/>
                <a:gd name="T30" fmla="*/ 0 w 118"/>
                <a:gd name="T31" fmla="*/ 84 h 86"/>
                <a:gd name="T32" fmla="*/ 2 w 118"/>
                <a:gd name="T33" fmla="*/ 84 h 86"/>
                <a:gd name="T34" fmla="*/ 4 w 118"/>
                <a:gd name="T35" fmla="*/ 80 h 86"/>
                <a:gd name="T36" fmla="*/ 4 w 118"/>
                <a:gd name="T37" fmla="*/ 80 h 86"/>
                <a:gd name="T38" fmla="*/ 6 w 118"/>
                <a:gd name="T39" fmla="*/ 80 h 86"/>
                <a:gd name="T40" fmla="*/ 8 w 118"/>
                <a:gd name="T41" fmla="*/ 80 h 86"/>
                <a:gd name="T42" fmla="*/ 10 w 118"/>
                <a:gd name="T43" fmla="*/ 78 h 86"/>
                <a:gd name="T44" fmla="*/ 8 w 118"/>
                <a:gd name="T45" fmla="*/ 74 h 86"/>
                <a:gd name="T46" fmla="*/ 12 w 118"/>
                <a:gd name="T47" fmla="*/ 68 h 86"/>
                <a:gd name="T48" fmla="*/ 14 w 118"/>
                <a:gd name="T49" fmla="*/ 68 h 86"/>
                <a:gd name="T50" fmla="*/ 14 w 118"/>
                <a:gd name="T51" fmla="*/ 66 h 86"/>
                <a:gd name="T52" fmla="*/ 16 w 118"/>
                <a:gd name="T53" fmla="*/ 66 h 86"/>
                <a:gd name="T54" fmla="*/ 18 w 118"/>
                <a:gd name="T55" fmla="*/ 66 h 86"/>
                <a:gd name="T56" fmla="*/ 20 w 118"/>
                <a:gd name="T57" fmla="*/ 66 h 86"/>
                <a:gd name="T58" fmla="*/ 20 w 118"/>
                <a:gd name="T59" fmla="*/ 66 h 86"/>
                <a:gd name="T60" fmla="*/ 22 w 118"/>
                <a:gd name="T61" fmla="*/ 64 h 86"/>
                <a:gd name="T62" fmla="*/ 20 w 118"/>
                <a:gd name="T63" fmla="*/ 62 h 86"/>
                <a:gd name="T64" fmla="*/ 20 w 118"/>
                <a:gd name="T65" fmla="*/ 60 h 86"/>
                <a:gd name="T66" fmla="*/ 20 w 118"/>
                <a:gd name="T67" fmla="*/ 58 h 86"/>
                <a:gd name="T68" fmla="*/ 18 w 118"/>
                <a:gd name="T69" fmla="*/ 56 h 86"/>
                <a:gd name="T70" fmla="*/ 18 w 118"/>
                <a:gd name="T71" fmla="*/ 54 h 86"/>
                <a:gd name="T72" fmla="*/ 18 w 118"/>
                <a:gd name="T73" fmla="*/ 50 h 86"/>
                <a:gd name="T74" fmla="*/ 22 w 118"/>
                <a:gd name="T75" fmla="*/ 48 h 86"/>
                <a:gd name="T76" fmla="*/ 22 w 118"/>
                <a:gd name="T77" fmla="*/ 48 h 86"/>
                <a:gd name="T78" fmla="*/ 24 w 118"/>
                <a:gd name="T79" fmla="*/ 46 h 86"/>
                <a:gd name="T80" fmla="*/ 26 w 118"/>
                <a:gd name="T81" fmla="*/ 44 h 86"/>
                <a:gd name="T82" fmla="*/ 26 w 118"/>
                <a:gd name="T83" fmla="*/ 44 h 86"/>
                <a:gd name="T84" fmla="*/ 28 w 118"/>
                <a:gd name="T85" fmla="*/ 42 h 86"/>
                <a:gd name="T86" fmla="*/ 30 w 118"/>
                <a:gd name="T87" fmla="*/ 38 h 86"/>
                <a:gd name="T88" fmla="*/ 34 w 118"/>
                <a:gd name="T89" fmla="*/ 34 h 86"/>
                <a:gd name="T90" fmla="*/ 38 w 118"/>
                <a:gd name="T91" fmla="*/ 30 h 86"/>
                <a:gd name="T92" fmla="*/ 40 w 118"/>
                <a:gd name="T93" fmla="*/ 24 h 86"/>
                <a:gd name="T94" fmla="*/ 44 w 118"/>
                <a:gd name="T95" fmla="*/ 20 h 86"/>
                <a:gd name="T96" fmla="*/ 48 w 118"/>
                <a:gd name="T97" fmla="*/ 18 h 86"/>
                <a:gd name="T98" fmla="*/ 50 w 118"/>
                <a:gd name="T99" fmla="*/ 16 h 86"/>
                <a:gd name="T100" fmla="*/ 54 w 118"/>
                <a:gd name="T101" fmla="*/ 14 h 86"/>
                <a:gd name="T102" fmla="*/ 66 w 118"/>
                <a:gd name="T103" fmla="*/ 10 h 86"/>
                <a:gd name="T104" fmla="*/ 80 w 118"/>
                <a:gd name="T105" fmla="*/ 6 h 86"/>
                <a:gd name="T106" fmla="*/ 94 w 118"/>
                <a:gd name="T107" fmla="*/ 0 h 86"/>
                <a:gd name="T108" fmla="*/ 104 w 118"/>
                <a:gd name="T109" fmla="*/ 0 h 86"/>
                <a:gd name="T110" fmla="*/ 104 w 118"/>
                <a:gd name="T111" fmla="*/ 0 h 86"/>
                <a:gd name="T112" fmla="*/ 106 w 118"/>
                <a:gd name="T113" fmla="*/ 0 h 86"/>
                <a:gd name="T114" fmla="*/ 108 w 118"/>
                <a:gd name="T115" fmla="*/ 2 h 86"/>
                <a:gd name="T116" fmla="*/ 118 w 118"/>
                <a:gd name="T117" fmla="*/ 28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18" h="86">
                  <a:moveTo>
                    <a:pt x="118" y="28"/>
                  </a:moveTo>
                  <a:lnTo>
                    <a:pt x="102" y="32"/>
                  </a:lnTo>
                  <a:lnTo>
                    <a:pt x="94" y="38"/>
                  </a:lnTo>
                  <a:lnTo>
                    <a:pt x="86" y="46"/>
                  </a:lnTo>
                  <a:lnTo>
                    <a:pt x="80" y="54"/>
                  </a:lnTo>
                  <a:lnTo>
                    <a:pt x="74" y="58"/>
                  </a:lnTo>
                  <a:lnTo>
                    <a:pt x="68" y="60"/>
                  </a:lnTo>
                  <a:lnTo>
                    <a:pt x="62" y="62"/>
                  </a:lnTo>
                  <a:lnTo>
                    <a:pt x="58" y="64"/>
                  </a:lnTo>
                  <a:lnTo>
                    <a:pt x="54" y="64"/>
                  </a:lnTo>
                  <a:lnTo>
                    <a:pt x="52" y="64"/>
                  </a:lnTo>
                  <a:lnTo>
                    <a:pt x="36" y="78"/>
                  </a:lnTo>
                  <a:lnTo>
                    <a:pt x="6" y="86"/>
                  </a:lnTo>
                  <a:lnTo>
                    <a:pt x="2" y="84"/>
                  </a:lnTo>
                  <a:lnTo>
                    <a:pt x="0" y="84"/>
                  </a:lnTo>
                  <a:lnTo>
                    <a:pt x="0" y="84"/>
                  </a:lnTo>
                  <a:lnTo>
                    <a:pt x="2" y="84"/>
                  </a:lnTo>
                  <a:lnTo>
                    <a:pt x="4" y="80"/>
                  </a:lnTo>
                  <a:lnTo>
                    <a:pt x="4" y="80"/>
                  </a:lnTo>
                  <a:lnTo>
                    <a:pt x="6" y="80"/>
                  </a:lnTo>
                  <a:lnTo>
                    <a:pt x="8" y="80"/>
                  </a:lnTo>
                  <a:lnTo>
                    <a:pt x="10" y="78"/>
                  </a:lnTo>
                  <a:lnTo>
                    <a:pt x="8" y="74"/>
                  </a:lnTo>
                  <a:lnTo>
                    <a:pt x="12" y="68"/>
                  </a:lnTo>
                  <a:lnTo>
                    <a:pt x="14" y="68"/>
                  </a:lnTo>
                  <a:lnTo>
                    <a:pt x="14" y="66"/>
                  </a:lnTo>
                  <a:lnTo>
                    <a:pt x="16" y="66"/>
                  </a:lnTo>
                  <a:lnTo>
                    <a:pt x="18" y="66"/>
                  </a:lnTo>
                  <a:lnTo>
                    <a:pt x="20" y="66"/>
                  </a:lnTo>
                  <a:lnTo>
                    <a:pt x="20" y="66"/>
                  </a:lnTo>
                  <a:lnTo>
                    <a:pt x="22" y="64"/>
                  </a:lnTo>
                  <a:lnTo>
                    <a:pt x="20" y="62"/>
                  </a:lnTo>
                  <a:lnTo>
                    <a:pt x="20" y="60"/>
                  </a:lnTo>
                  <a:lnTo>
                    <a:pt x="20" y="58"/>
                  </a:lnTo>
                  <a:lnTo>
                    <a:pt x="18" y="56"/>
                  </a:lnTo>
                  <a:lnTo>
                    <a:pt x="18" y="54"/>
                  </a:lnTo>
                  <a:lnTo>
                    <a:pt x="18" y="50"/>
                  </a:lnTo>
                  <a:lnTo>
                    <a:pt x="22" y="48"/>
                  </a:lnTo>
                  <a:lnTo>
                    <a:pt x="22" y="48"/>
                  </a:lnTo>
                  <a:lnTo>
                    <a:pt x="24" y="46"/>
                  </a:lnTo>
                  <a:lnTo>
                    <a:pt x="26" y="44"/>
                  </a:lnTo>
                  <a:lnTo>
                    <a:pt x="26" y="44"/>
                  </a:lnTo>
                  <a:lnTo>
                    <a:pt x="28" y="42"/>
                  </a:lnTo>
                  <a:lnTo>
                    <a:pt x="30" y="38"/>
                  </a:lnTo>
                  <a:lnTo>
                    <a:pt x="34" y="34"/>
                  </a:lnTo>
                  <a:lnTo>
                    <a:pt x="38" y="30"/>
                  </a:lnTo>
                  <a:lnTo>
                    <a:pt x="40" y="24"/>
                  </a:lnTo>
                  <a:lnTo>
                    <a:pt x="44" y="20"/>
                  </a:lnTo>
                  <a:lnTo>
                    <a:pt x="48" y="18"/>
                  </a:lnTo>
                  <a:lnTo>
                    <a:pt x="50" y="16"/>
                  </a:lnTo>
                  <a:lnTo>
                    <a:pt x="54" y="14"/>
                  </a:lnTo>
                  <a:lnTo>
                    <a:pt x="66" y="10"/>
                  </a:lnTo>
                  <a:lnTo>
                    <a:pt x="80" y="6"/>
                  </a:lnTo>
                  <a:lnTo>
                    <a:pt x="94" y="0"/>
                  </a:lnTo>
                  <a:lnTo>
                    <a:pt x="104" y="0"/>
                  </a:lnTo>
                  <a:lnTo>
                    <a:pt x="104" y="0"/>
                  </a:lnTo>
                  <a:lnTo>
                    <a:pt x="106" y="0"/>
                  </a:lnTo>
                  <a:lnTo>
                    <a:pt x="108" y="2"/>
                  </a:lnTo>
                  <a:lnTo>
                    <a:pt x="118" y="28"/>
                  </a:lnTo>
                </a:path>
              </a:pathLst>
            </a:custGeom>
            <a:grpFill/>
            <a:ln w="3175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8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83" name="Freeform 253"/>
            <p:cNvSpPr/>
            <p:nvPr/>
          </p:nvSpPr>
          <p:spPr bwMode="gray">
            <a:xfrm>
              <a:off x="1515" y="2794"/>
              <a:ext cx="92" cy="102"/>
            </a:xfrm>
            <a:custGeom>
              <a:avLst/>
              <a:gdLst>
                <a:gd name="T0" fmla="*/ 72 w 92"/>
                <a:gd name="T1" fmla="*/ 0 h 102"/>
                <a:gd name="T2" fmla="*/ 72 w 92"/>
                <a:gd name="T3" fmla="*/ 4 h 102"/>
                <a:gd name="T4" fmla="*/ 72 w 92"/>
                <a:gd name="T5" fmla="*/ 8 h 102"/>
                <a:gd name="T6" fmla="*/ 72 w 92"/>
                <a:gd name="T7" fmla="*/ 8 h 102"/>
                <a:gd name="T8" fmla="*/ 76 w 92"/>
                <a:gd name="T9" fmla="*/ 14 h 102"/>
                <a:gd name="T10" fmla="*/ 80 w 92"/>
                <a:gd name="T11" fmla="*/ 18 h 102"/>
                <a:gd name="T12" fmla="*/ 84 w 92"/>
                <a:gd name="T13" fmla="*/ 22 h 102"/>
                <a:gd name="T14" fmla="*/ 88 w 92"/>
                <a:gd name="T15" fmla="*/ 22 h 102"/>
                <a:gd name="T16" fmla="*/ 90 w 92"/>
                <a:gd name="T17" fmla="*/ 24 h 102"/>
                <a:gd name="T18" fmla="*/ 90 w 92"/>
                <a:gd name="T19" fmla="*/ 24 h 102"/>
                <a:gd name="T20" fmla="*/ 92 w 92"/>
                <a:gd name="T21" fmla="*/ 30 h 102"/>
                <a:gd name="T22" fmla="*/ 92 w 92"/>
                <a:gd name="T23" fmla="*/ 34 h 102"/>
                <a:gd name="T24" fmla="*/ 90 w 92"/>
                <a:gd name="T25" fmla="*/ 40 h 102"/>
                <a:gd name="T26" fmla="*/ 86 w 92"/>
                <a:gd name="T27" fmla="*/ 44 h 102"/>
                <a:gd name="T28" fmla="*/ 82 w 92"/>
                <a:gd name="T29" fmla="*/ 46 h 102"/>
                <a:gd name="T30" fmla="*/ 78 w 92"/>
                <a:gd name="T31" fmla="*/ 50 h 102"/>
                <a:gd name="T32" fmla="*/ 76 w 92"/>
                <a:gd name="T33" fmla="*/ 50 h 102"/>
                <a:gd name="T34" fmla="*/ 74 w 92"/>
                <a:gd name="T35" fmla="*/ 50 h 102"/>
                <a:gd name="T36" fmla="*/ 74 w 92"/>
                <a:gd name="T37" fmla="*/ 56 h 102"/>
                <a:gd name="T38" fmla="*/ 72 w 92"/>
                <a:gd name="T39" fmla="*/ 58 h 102"/>
                <a:gd name="T40" fmla="*/ 70 w 92"/>
                <a:gd name="T41" fmla="*/ 62 h 102"/>
                <a:gd name="T42" fmla="*/ 66 w 92"/>
                <a:gd name="T43" fmla="*/ 64 h 102"/>
                <a:gd name="T44" fmla="*/ 64 w 92"/>
                <a:gd name="T45" fmla="*/ 64 h 102"/>
                <a:gd name="T46" fmla="*/ 64 w 92"/>
                <a:gd name="T47" fmla="*/ 66 h 102"/>
                <a:gd name="T48" fmla="*/ 58 w 92"/>
                <a:gd name="T49" fmla="*/ 66 h 102"/>
                <a:gd name="T50" fmla="*/ 54 w 92"/>
                <a:gd name="T51" fmla="*/ 68 h 102"/>
                <a:gd name="T52" fmla="*/ 52 w 92"/>
                <a:gd name="T53" fmla="*/ 72 h 102"/>
                <a:gd name="T54" fmla="*/ 50 w 92"/>
                <a:gd name="T55" fmla="*/ 74 h 102"/>
                <a:gd name="T56" fmla="*/ 50 w 92"/>
                <a:gd name="T57" fmla="*/ 76 h 102"/>
                <a:gd name="T58" fmla="*/ 50 w 92"/>
                <a:gd name="T59" fmla="*/ 78 h 102"/>
                <a:gd name="T60" fmla="*/ 50 w 92"/>
                <a:gd name="T61" fmla="*/ 80 h 102"/>
                <a:gd name="T62" fmla="*/ 48 w 92"/>
                <a:gd name="T63" fmla="*/ 82 h 102"/>
                <a:gd name="T64" fmla="*/ 42 w 92"/>
                <a:gd name="T65" fmla="*/ 90 h 102"/>
                <a:gd name="T66" fmla="*/ 30 w 92"/>
                <a:gd name="T67" fmla="*/ 98 h 102"/>
                <a:gd name="T68" fmla="*/ 12 w 92"/>
                <a:gd name="T69" fmla="*/ 102 h 102"/>
                <a:gd name="T70" fmla="*/ 2 w 92"/>
                <a:gd name="T71" fmla="*/ 76 h 102"/>
                <a:gd name="T72" fmla="*/ 0 w 92"/>
                <a:gd name="T73" fmla="*/ 74 h 102"/>
                <a:gd name="T74" fmla="*/ 0 w 92"/>
                <a:gd name="T75" fmla="*/ 74 h 102"/>
                <a:gd name="T76" fmla="*/ 0 w 92"/>
                <a:gd name="T77" fmla="*/ 74 h 102"/>
                <a:gd name="T78" fmla="*/ 2 w 92"/>
                <a:gd name="T79" fmla="*/ 72 h 102"/>
                <a:gd name="T80" fmla="*/ 12 w 92"/>
                <a:gd name="T81" fmla="*/ 68 h 102"/>
                <a:gd name="T82" fmla="*/ 26 w 92"/>
                <a:gd name="T83" fmla="*/ 62 h 102"/>
                <a:gd name="T84" fmla="*/ 38 w 92"/>
                <a:gd name="T85" fmla="*/ 54 h 102"/>
                <a:gd name="T86" fmla="*/ 46 w 92"/>
                <a:gd name="T87" fmla="*/ 42 h 102"/>
                <a:gd name="T88" fmla="*/ 50 w 92"/>
                <a:gd name="T89" fmla="*/ 28 h 102"/>
                <a:gd name="T90" fmla="*/ 50 w 92"/>
                <a:gd name="T91" fmla="*/ 26 h 102"/>
                <a:gd name="T92" fmla="*/ 50 w 92"/>
                <a:gd name="T93" fmla="*/ 24 h 102"/>
                <a:gd name="T94" fmla="*/ 48 w 92"/>
                <a:gd name="T95" fmla="*/ 20 h 102"/>
                <a:gd name="T96" fmla="*/ 48 w 92"/>
                <a:gd name="T97" fmla="*/ 18 h 102"/>
                <a:gd name="T98" fmla="*/ 48 w 92"/>
                <a:gd name="T99" fmla="*/ 16 h 102"/>
                <a:gd name="T100" fmla="*/ 48 w 92"/>
                <a:gd name="T101" fmla="*/ 14 h 102"/>
                <a:gd name="T102" fmla="*/ 48 w 92"/>
                <a:gd name="T103" fmla="*/ 12 h 102"/>
                <a:gd name="T104" fmla="*/ 50 w 92"/>
                <a:gd name="T105" fmla="*/ 12 h 102"/>
                <a:gd name="T106" fmla="*/ 52 w 92"/>
                <a:gd name="T107" fmla="*/ 12 h 102"/>
                <a:gd name="T108" fmla="*/ 54 w 92"/>
                <a:gd name="T109" fmla="*/ 12 h 102"/>
                <a:gd name="T110" fmla="*/ 58 w 92"/>
                <a:gd name="T111" fmla="*/ 10 h 102"/>
                <a:gd name="T112" fmla="*/ 60 w 92"/>
                <a:gd name="T113" fmla="*/ 8 h 102"/>
                <a:gd name="T114" fmla="*/ 60 w 92"/>
                <a:gd name="T115" fmla="*/ 8 h 102"/>
                <a:gd name="T116" fmla="*/ 60 w 92"/>
                <a:gd name="T117" fmla="*/ 6 h 102"/>
                <a:gd name="T118" fmla="*/ 62 w 92"/>
                <a:gd name="T119" fmla="*/ 4 h 102"/>
                <a:gd name="T120" fmla="*/ 64 w 92"/>
                <a:gd name="T121" fmla="*/ 4 h 102"/>
                <a:gd name="T122" fmla="*/ 64 w 92"/>
                <a:gd name="T123" fmla="*/ 4 h 102"/>
                <a:gd name="T124" fmla="*/ 72 w 92"/>
                <a:gd name="T125" fmla="*/ 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92" h="102">
                  <a:moveTo>
                    <a:pt x="72" y="0"/>
                  </a:moveTo>
                  <a:lnTo>
                    <a:pt x="72" y="4"/>
                  </a:lnTo>
                  <a:lnTo>
                    <a:pt x="72" y="8"/>
                  </a:lnTo>
                  <a:lnTo>
                    <a:pt x="72" y="8"/>
                  </a:lnTo>
                  <a:lnTo>
                    <a:pt x="76" y="14"/>
                  </a:lnTo>
                  <a:lnTo>
                    <a:pt x="80" y="18"/>
                  </a:lnTo>
                  <a:lnTo>
                    <a:pt x="84" y="22"/>
                  </a:lnTo>
                  <a:lnTo>
                    <a:pt x="88" y="22"/>
                  </a:lnTo>
                  <a:lnTo>
                    <a:pt x="90" y="24"/>
                  </a:lnTo>
                  <a:lnTo>
                    <a:pt x="90" y="24"/>
                  </a:lnTo>
                  <a:lnTo>
                    <a:pt x="92" y="30"/>
                  </a:lnTo>
                  <a:lnTo>
                    <a:pt x="92" y="34"/>
                  </a:lnTo>
                  <a:lnTo>
                    <a:pt x="90" y="40"/>
                  </a:lnTo>
                  <a:lnTo>
                    <a:pt x="86" y="44"/>
                  </a:lnTo>
                  <a:lnTo>
                    <a:pt x="82" y="46"/>
                  </a:lnTo>
                  <a:lnTo>
                    <a:pt x="78" y="50"/>
                  </a:lnTo>
                  <a:lnTo>
                    <a:pt x="76" y="50"/>
                  </a:lnTo>
                  <a:lnTo>
                    <a:pt x="74" y="50"/>
                  </a:lnTo>
                  <a:lnTo>
                    <a:pt x="74" y="56"/>
                  </a:lnTo>
                  <a:lnTo>
                    <a:pt x="72" y="58"/>
                  </a:lnTo>
                  <a:lnTo>
                    <a:pt x="70" y="62"/>
                  </a:lnTo>
                  <a:lnTo>
                    <a:pt x="66" y="64"/>
                  </a:lnTo>
                  <a:lnTo>
                    <a:pt x="64" y="64"/>
                  </a:lnTo>
                  <a:lnTo>
                    <a:pt x="64" y="66"/>
                  </a:lnTo>
                  <a:lnTo>
                    <a:pt x="58" y="66"/>
                  </a:lnTo>
                  <a:lnTo>
                    <a:pt x="54" y="68"/>
                  </a:lnTo>
                  <a:lnTo>
                    <a:pt x="52" y="72"/>
                  </a:lnTo>
                  <a:lnTo>
                    <a:pt x="50" y="74"/>
                  </a:lnTo>
                  <a:lnTo>
                    <a:pt x="50" y="76"/>
                  </a:lnTo>
                  <a:lnTo>
                    <a:pt x="50" y="78"/>
                  </a:lnTo>
                  <a:lnTo>
                    <a:pt x="50" y="80"/>
                  </a:lnTo>
                  <a:lnTo>
                    <a:pt x="48" y="82"/>
                  </a:lnTo>
                  <a:lnTo>
                    <a:pt x="42" y="90"/>
                  </a:lnTo>
                  <a:lnTo>
                    <a:pt x="30" y="98"/>
                  </a:lnTo>
                  <a:lnTo>
                    <a:pt x="12" y="102"/>
                  </a:lnTo>
                  <a:lnTo>
                    <a:pt x="2" y="76"/>
                  </a:lnTo>
                  <a:lnTo>
                    <a:pt x="0" y="74"/>
                  </a:lnTo>
                  <a:lnTo>
                    <a:pt x="0" y="74"/>
                  </a:lnTo>
                  <a:lnTo>
                    <a:pt x="0" y="74"/>
                  </a:lnTo>
                  <a:lnTo>
                    <a:pt x="2" y="72"/>
                  </a:lnTo>
                  <a:lnTo>
                    <a:pt x="12" y="68"/>
                  </a:lnTo>
                  <a:lnTo>
                    <a:pt x="26" y="62"/>
                  </a:lnTo>
                  <a:lnTo>
                    <a:pt x="38" y="54"/>
                  </a:lnTo>
                  <a:lnTo>
                    <a:pt x="46" y="42"/>
                  </a:lnTo>
                  <a:lnTo>
                    <a:pt x="50" y="28"/>
                  </a:lnTo>
                  <a:lnTo>
                    <a:pt x="50" y="26"/>
                  </a:lnTo>
                  <a:lnTo>
                    <a:pt x="50" y="24"/>
                  </a:lnTo>
                  <a:lnTo>
                    <a:pt x="48" y="20"/>
                  </a:lnTo>
                  <a:lnTo>
                    <a:pt x="48" y="18"/>
                  </a:lnTo>
                  <a:lnTo>
                    <a:pt x="48" y="16"/>
                  </a:lnTo>
                  <a:lnTo>
                    <a:pt x="48" y="14"/>
                  </a:lnTo>
                  <a:lnTo>
                    <a:pt x="48" y="12"/>
                  </a:lnTo>
                  <a:lnTo>
                    <a:pt x="50" y="12"/>
                  </a:lnTo>
                  <a:lnTo>
                    <a:pt x="52" y="12"/>
                  </a:lnTo>
                  <a:lnTo>
                    <a:pt x="54" y="12"/>
                  </a:lnTo>
                  <a:lnTo>
                    <a:pt x="58" y="10"/>
                  </a:lnTo>
                  <a:lnTo>
                    <a:pt x="60" y="8"/>
                  </a:lnTo>
                  <a:lnTo>
                    <a:pt x="60" y="8"/>
                  </a:lnTo>
                  <a:lnTo>
                    <a:pt x="60" y="6"/>
                  </a:lnTo>
                  <a:lnTo>
                    <a:pt x="62" y="4"/>
                  </a:lnTo>
                  <a:lnTo>
                    <a:pt x="64" y="4"/>
                  </a:lnTo>
                  <a:lnTo>
                    <a:pt x="64" y="4"/>
                  </a:lnTo>
                  <a:lnTo>
                    <a:pt x="72" y="0"/>
                  </a:lnTo>
                </a:path>
              </a:pathLst>
            </a:custGeom>
            <a:grpFill/>
            <a:ln w="3175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8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84" name="Freeform 254"/>
            <p:cNvSpPr/>
            <p:nvPr/>
          </p:nvSpPr>
          <p:spPr bwMode="gray">
            <a:xfrm>
              <a:off x="1339" y="2586"/>
              <a:ext cx="116" cy="134"/>
            </a:xfrm>
            <a:custGeom>
              <a:avLst/>
              <a:gdLst>
                <a:gd name="T0" fmla="*/ 86 w 116"/>
                <a:gd name="T1" fmla="*/ 132 h 134"/>
                <a:gd name="T2" fmla="*/ 80 w 116"/>
                <a:gd name="T3" fmla="*/ 130 h 134"/>
                <a:gd name="T4" fmla="*/ 70 w 116"/>
                <a:gd name="T5" fmla="*/ 124 h 134"/>
                <a:gd name="T6" fmla="*/ 50 w 116"/>
                <a:gd name="T7" fmla="*/ 114 h 134"/>
                <a:gd name="T8" fmla="*/ 18 w 116"/>
                <a:gd name="T9" fmla="*/ 98 h 134"/>
                <a:gd name="T10" fmla="*/ 16 w 116"/>
                <a:gd name="T11" fmla="*/ 92 h 134"/>
                <a:gd name="T12" fmla="*/ 0 w 116"/>
                <a:gd name="T13" fmla="*/ 68 h 134"/>
                <a:gd name="T14" fmla="*/ 26 w 116"/>
                <a:gd name="T15" fmla="*/ 44 h 134"/>
                <a:gd name="T16" fmla="*/ 26 w 116"/>
                <a:gd name="T17" fmla="*/ 40 h 134"/>
                <a:gd name="T18" fmla="*/ 26 w 116"/>
                <a:gd name="T19" fmla="*/ 36 h 134"/>
                <a:gd name="T20" fmla="*/ 26 w 116"/>
                <a:gd name="T21" fmla="*/ 32 h 134"/>
                <a:gd name="T22" fmla="*/ 28 w 116"/>
                <a:gd name="T23" fmla="*/ 30 h 134"/>
                <a:gd name="T24" fmla="*/ 30 w 116"/>
                <a:gd name="T25" fmla="*/ 26 h 134"/>
                <a:gd name="T26" fmla="*/ 34 w 116"/>
                <a:gd name="T27" fmla="*/ 22 h 134"/>
                <a:gd name="T28" fmla="*/ 36 w 116"/>
                <a:gd name="T29" fmla="*/ 16 h 134"/>
                <a:gd name="T30" fmla="*/ 38 w 116"/>
                <a:gd name="T31" fmla="*/ 10 h 134"/>
                <a:gd name="T32" fmla="*/ 40 w 116"/>
                <a:gd name="T33" fmla="*/ 6 h 134"/>
                <a:gd name="T34" fmla="*/ 46 w 116"/>
                <a:gd name="T35" fmla="*/ 4 h 134"/>
                <a:gd name="T36" fmla="*/ 54 w 116"/>
                <a:gd name="T37" fmla="*/ 2 h 134"/>
                <a:gd name="T38" fmla="*/ 70 w 116"/>
                <a:gd name="T39" fmla="*/ 0 h 134"/>
                <a:gd name="T40" fmla="*/ 70 w 116"/>
                <a:gd name="T41" fmla="*/ 2 h 134"/>
                <a:gd name="T42" fmla="*/ 74 w 116"/>
                <a:gd name="T43" fmla="*/ 4 h 134"/>
                <a:gd name="T44" fmla="*/ 78 w 116"/>
                <a:gd name="T45" fmla="*/ 2 h 134"/>
                <a:gd name="T46" fmla="*/ 82 w 116"/>
                <a:gd name="T47" fmla="*/ 4 h 134"/>
                <a:gd name="T48" fmla="*/ 84 w 116"/>
                <a:gd name="T49" fmla="*/ 10 h 134"/>
                <a:gd name="T50" fmla="*/ 82 w 116"/>
                <a:gd name="T51" fmla="*/ 12 h 134"/>
                <a:gd name="T52" fmla="*/ 80 w 116"/>
                <a:gd name="T53" fmla="*/ 16 h 134"/>
                <a:gd name="T54" fmla="*/ 84 w 116"/>
                <a:gd name="T55" fmla="*/ 18 h 134"/>
                <a:gd name="T56" fmla="*/ 88 w 116"/>
                <a:gd name="T57" fmla="*/ 22 h 134"/>
                <a:gd name="T58" fmla="*/ 90 w 116"/>
                <a:gd name="T59" fmla="*/ 26 h 134"/>
                <a:gd name="T60" fmla="*/ 96 w 116"/>
                <a:gd name="T61" fmla="*/ 32 h 134"/>
                <a:gd name="T62" fmla="*/ 98 w 116"/>
                <a:gd name="T63" fmla="*/ 38 h 134"/>
                <a:gd name="T64" fmla="*/ 96 w 116"/>
                <a:gd name="T65" fmla="*/ 42 h 134"/>
                <a:gd name="T66" fmla="*/ 92 w 116"/>
                <a:gd name="T67" fmla="*/ 52 h 134"/>
                <a:gd name="T68" fmla="*/ 90 w 116"/>
                <a:gd name="T69" fmla="*/ 60 h 134"/>
                <a:gd name="T70" fmla="*/ 92 w 116"/>
                <a:gd name="T71" fmla="*/ 64 h 134"/>
                <a:gd name="T72" fmla="*/ 96 w 116"/>
                <a:gd name="T73" fmla="*/ 72 h 134"/>
                <a:gd name="T74" fmla="*/ 100 w 116"/>
                <a:gd name="T75" fmla="*/ 82 h 134"/>
                <a:gd name="T76" fmla="*/ 106 w 116"/>
                <a:gd name="T77" fmla="*/ 86 h 134"/>
                <a:gd name="T78" fmla="*/ 106 w 116"/>
                <a:gd name="T79" fmla="*/ 90 h 134"/>
                <a:gd name="T80" fmla="*/ 108 w 116"/>
                <a:gd name="T81" fmla="*/ 96 h 134"/>
                <a:gd name="T82" fmla="*/ 108 w 116"/>
                <a:gd name="T83" fmla="*/ 98 h 134"/>
                <a:gd name="T84" fmla="*/ 112 w 116"/>
                <a:gd name="T85" fmla="*/ 102 h 134"/>
                <a:gd name="T86" fmla="*/ 114 w 116"/>
                <a:gd name="T87" fmla="*/ 106 h 134"/>
                <a:gd name="T88" fmla="*/ 116 w 116"/>
                <a:gd name="T89" fmla="*/ 112 h 134"/>
                <a:gd name="T90" fmla="*/ 114 w 116"/>
                <a:gd name="T91" fmla="*/ 124 h 134"/>
                <a:gd name="T92" fmla="*/ 112 w 116"/>
                <a:gd name="T93" fmla="*/ 124 h 134"/>
                <a:gd name="T94" fmla="*/ 108 w 116"/>
                <a:gd name="T95" fmla="*/ 128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16" h="134">
                  <a:moveTo>
                    <a:pt x="88" y="134"/>
                  </a:moveTo>
                  <a:lnTo>
                    <a:pt x="86" y="132"/>
                  </a:lnTo>
                  <a:lnTo>
                    <a:pt x="84" y="132"/>
                  </a:lnTo>
                  <a:lnTo>
                    <a:pt x="80" y="130"/>
                  </a:lnTo>
                  <a:lnTo>
                    <a:pt x="76" y="126"/>
                  </a:lnTo>
                  <a:lnTo>
                    <a:pt x="70" y="124"/>
                  </a:lnTo>
                  <a:lnTo>
                    <a:pt x="58" y="114"/>
                  </a:lnTo>
                  <a:lnTo>
                    <a:pt x="50" y="114"/>
                  </a:lnTo>
                  <a:lnTo>
                    <a:pt x="24" y="102"/>
                  </a:lnTo>
                  <a:lnTo>
                    <a:pt x="18" y="98"/>
                  </a:lnTo>
                  <a:lnTo>
                    <a:pt x="18" y="96"/>
                  </a:lnTo>
                  <a:lnTo>
                    <a:pt x="16" y="92"/>
                  </a:lnTo>
                  <a:lnTo>
                    <a:pt x="4" y="76"/>
                  </a:lnTo>
                  <a:lnTo>
                    <a:pt x="0" y="68"/>
                  </a:lnTo>
                  <a:lnTo>
                    <a:pt x="26" y="46"/>
                  </a:lnTo>
                  <a:lnTo>
                    <a:pt x="26" y="44"/>
                  </a:lnTo>
                  <a:lnTo>
                    <a:pt x="26" y="42"/>
                  </a:lnTo>
                  <a:lnTo>
                    <a:pt x="26" y="40"/>
                  </a:lnTo>
                  <a:lnTo>
                    <a:pt x="26" y="38"/>
                  </a:lnTo>
                  <a:lnTo>
                    <a:pt x="26" y="36"/>
                  </a:lnTo>
                  <a:lnTo>
                    <a:pt x="26" y="34"/>
                  </a:lnTo>
                  <a:lnTo>
                    <a:pt x="26" y="32"/>
                  </a:lnTo>
                  <a:lnTo>
                    <a:pt x="28" y="30"/>
                  </a:lnTo>
                  <a:lnTo>
                    <a:pt x="28" y="30"/>
                  </a:lnTo>
                  <a:lnTo>
                    <a:pt x="28" y="28"/>
                  </a:lnTo>
                  <a:lnTo>
                    <a:pt x="30" y="26"/>
                  </a:lnTo>
                  <a:lnTo>
                    <a:pt x="32" y="22"/>
                  </a:lnTo>
                  <a:lnTo>
                    <a:pt x="34" y="22"/>
                  </a:lnTo>
                  <a:lnTo>
                    <a:pt x="34" y="20"/>
                  </a:lnTo>
                  <a:lnTo>
                    <a:pt x="36" y="16"/>
                  </a:lnTo>
                  <a:lnTo>
                    <a:pt x="38" y="12"/>
                  </a:lnTo>
                  <a:lnTo>
                    <a:pt x="38" y="10"/>
                  </a:lnTo>
                  <a:lnTo>
                    <a:pt x="40" y="8"/>
                  </a:lnTo>
                  <a:lnTo>
                    <a:pt x="40" y="6"/>
                  </a:lnTo>
                  <a:lnTo>
                    <a:pt x="42" y="6"/>
                  </a:lnTo>
                  <a:lnTo>
                    <a:pt x="46" y="4"/>
                  </a:lnTo>
                  <a:lnTo>
                    <a:pt x="50" y="2"/>
                  </a:lnTo>
                  <a:lnTo>
                    <a:pt x="54" y="2"/>
                  </a:lnTo>
                  <a:lnTo>
                    <a:pt x="60" y="2"/>
                  </a:lnTo>
                  <a:lnTo>
                    <a:pt x="70" y="0"/>
                  </a:lnTo>
                  <a:lnTo>
                    <a:pt x="70" y="0"/>
                  </a:lnTo>
                  <a:lnTo>
                    <a:pt x="70" y="2"/>
                  </a:lnTo>
                  <a:lnTo>
                    <a:pt x="72" y="4"/>
                  </a:lnTo>
                  <a:lnTo>
                    <a:pt x="74" y="4"/>
                  </a:lnTo>
                  <a:lnTo>
                    <a:pt x="76" y="4"/>
                  </a:lnTo>
                  <a:lnTo>
                    <a:pt x="78" y="2"/>
                  </a:lnTo>
                  <a:lnTo>
                    <a:pt x="82" y="4"/>
                  </a:lnTo>
                  <a:lnTo>
                    <a:pt x="82" y="4"/>
                  </a:lnTo>
                  <a:lnTo>
                    <a:pt x="82" y="8"/>
                  </a:lnTo>
                  <a:lnTo>
                    <a:pt x="84" y="10"/>
                  </a:lnTo>
                  <a:lnTo>
                    <a:pt x="82" y="10"/>
                  </a:lnTo>
                  <a:lnTo>
                    <a:pt x="82" y="12"/>
                  </a:lnTo>
                  <a:lnTo>
                    <a:pt x="80" y="14"/>
                  </a:lnTo>
                  <a:lnTo>
                    <a:pt x="80" y="16"/>
                  </a:lnTo>
                  <a:lnTo>
                    <a:pt x="82" y="16"/>
                  </a:lnTo>
                  <a:lnTo>
                    <a:pt x="84" y="18"/>
                  </a:lnTo>
                  <a:lnTo>
                    <a:pt x="86" y="20"/>
                  </a:lnTo>
                  <a:lnTo>
                    <a:pt x="88" y="22"/>
                  </a:lnTo>
                  <a:lnTo>
                    <a:pt x="88" y="24"/>
                  </a:lnTo>
                  <a:lnTo>
                    <a:pt x="90" y="26"/>
                  </a:lnTo>
                  <a:lnTo>
                    <a:pt x="94" y="28"/>
                  </a:lnTo>
                  <a:lnTo>
                    <a:pt x="96" y="32"/>
                  </a:lnTo>
                  <a:lnTo>
                    <a:pt x="98" y="34"/>
                  </a:lnTo>
                  <a:lnTo>
                    <a:pt x="98" y="38"/>
                  </a:lnTo>
                  <a:lnTo>
                    <a:pt x="98" y="38"/>
                  </a:lnTo>
                  <a:lnTo>
                    <a:pt x="96" y="42"/>
                  </a:lnTo>
                  <a:lnTo>
                    <a:pt x="94" y="46"/>
                  </a:lnTo>
                  <a:lnTo>
                    <a:pt x="92" y="52"/>
                  </a:lnTo>
                  <a:lnTo>
                    <a:pt x="92" y="56"/>
                  </a:lnTo>
                  <a:lnTo>
                    <a:pt x="90" y="60"/>
                  </a:lnTo>
                  <a:lnTo>
                    <a:pt x="92" y="64"/>
                  </a:lnTo>
                  <a:lnTo>
                    <a:pt x="92" y="64"/>
                  </a:lnTo>
                  <a:lnTo>
                    <a:pt x="94" y="68"/>
                  </a:lnTo>
                  <a:lnTo>
                    <a:pt x="96" y="72"/>
                  </a:lnTo>
                  <a:lnTo>
                    <a:pt x="98" y="76"/>
                  </a:lnTo>
                  <a:lnTo>
                    <a:pt x="100" y="82"/>
                  </a:lnTo>
                  <a:lnTo>
                    <a:pt x="104" y="84"/>
                  </a:lnTo>
                  <a:lnTo>
                    <a:pt x="106" y="86"/>
                  </a:lnTo>
                  <a:lnTo>
                    <a:pt x="106" y="88"/>
                  </a:lnTo>
                  <a:lnTo>
                    <a:pt x="106" y="90"/>
                  </a:lnTo>
                  <a:lnTo>
                    <a:pt x="106" y="92"/>
                  </a:lnTo>
                  <a:lnTo>
                    <a:pt x="108" y="96"/>
                  </a:lnTo>
                  <a:lnTo>
                    <a:pt x="108" y="96"/>
                  </a:lnTo>
                  <a:lnTo>
                    <a:pt x="108" y="98"/>
                  </a:lnTo>
                  <a:lnTo>
                    <a:pt x="110" y="100"/>
                  </a:lnTo>
                  <a:lnTo>
                    <a:pt x="112" y="102"/>
                  </a:lnTo>
                  <a:lnTo>
                    <a:pt x="114" y="104"/>
                  </a:lnTo>
                  <a:lnTo>
                    <a:pt x="114" y="106"/>
                  </a:lnTo>
                  <a:lnTo>
                    <a:pt x="114" y="108"/>
                  </a:lnTo>
                  <a:lnTo>
                    <a:pt x="116" y="112"/>
                  </a:lnTo>
                  <a:lnTo>
                    <a:pt x="116" y="114"/>
                  </a:lnTo>
                  <a:lnTo>
                    <a:pt x="114" y="124"/>
                  </a:lnTo>
                  <a:lnTo>
                    <a:pt x="114" y="124"/>
                  </a:lnTo>
                  <a:lnTo>
                    <a:pt x="112" y="124"/>
                  </a:lnTo>
                  <a:lnTo>
                    <a:pt x="110" y="126"/>
                  </a:lnTo>
                  <a:lnTo>
                    <a:pt x="108" y="128"/>
                  </a:lnTo>
                  <a:lnTo>
                    <a:pt x="88" y="134"/>
                  </a:lnTo>
                </a:path>
              </a:pathLst>
            </a:custGeom>
            <a:grpFill/>
            <a:ln w="3175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8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85" name="Freeform 255"/>
            <p:cNvSpPr/>
            <p:nvPr/>
          </p:nvSpPr>
          <p:spPr bwMode="gray">
            <a:xfrm>
              <a:off x="1295" y="2654"/>
              <a:ext cx="62" cy="72"/>
            </a:xfrm>
            <a:custGeom>
              <a:avLst/>
              <a:gdLst>
                <a:gd name="T0" fmla="*/ 4 w 62"/>
                <a:gd name="T1" fmla="*/ 40 h 72"/>
                <a:gd name="T2" fmla="*/ 4 w 62"/>
                <a:gd name="T3" fmla="*/ 8 h 72"/>
                <a:gd name="T4" fmla="*/ 4 w 62"/>
                <a:gd name="T5" fmla="*/ 8 h 72"/>
                <a:gd name="T6" fmla="*/ 6 w 62"/>
                <a:gd name="T7" fmla="*/ 10 h 72"/>
                <a:gd name="T8" fmla="*/ 8 w 62"/>
                <a:gd name="T9" fmla="*/ 10 h 72"/>
                <a:gd name="T10" fmla="*/ 8 w 62"/>
                <a:gd name="T11" fmla="*/ 10 h 72"/>
                <a:gd name="T12" fmla="*/ 8 w 62"/>
                <a:gd name="T13" fmla="*/ 12 h 72"/>
                <a:gd name="T14" fmla="*/ 10 w 62"/>
                <a:gd name="T15" fmla="*/ 14 h 72"/>
                <a:gd name="T16" fmla="*/ 12 w 62"/>
                <a:gd name="T17" fmla="*/ 16 h 72"/>
                <a:gd name="T18" fmla="*/ 16 w 62"/>
                <a:gd name="T19" fmla="*/ 16 h 72"/>
                <a:gd name="T20" fmla="*/ 20 w 62"/>
                <a:gd name="T21" fmla="*/ 16 h 72"/>
                <a:gd name="T22" fmla="*/ 26 w 62"/>
                <a:gd name="T23" fmla="*/ 14 h 72"/>
                <a:gd name="T24" fmla="*/ 44 w 62"/>
                <a:gd name="T25" fmla="*/ 0 h 72"/>
                <a:gd name="T26" fmla="*/ 44 w 62"/>
                <a:gd name="T27" fmla="*/ 0 h 72"/>
                <a:gd name="T28" fmla="*/ 44 w 62"/>
                <a:gd name="T29" fmla="*/ 0 h 72"/>
                <a:gd name="T30" fmla="*/ 46 w 62"/>
                <a:gd name="T31" fmla="*/ 4 h 72"/>
                <a:gd name="T32" fmla="*/ 48 w 62"/>
                <a:gd name="T33" fmla="*/ 8 h 72"/>
                <a:gd name="T34" fmla="*/ 48 w 62"/>
                <a:gd name="T35" fmla="*/ 8 h 72"/>
                <a:gd name="T36" fmla="*/ 50 w 62"/>
                <a:gd name="T37" fmla="*/ 10 h 72"/>
                <a:gd name="T38" fmla="*/ 54 w 62"/>
                <a:gd name="T39" fmla="*/ 14 h 72"/>
                <a:gd name="T40" fmla="*/ 56 w 62"/>
                <a:gd name="T41" fmla="*/ 18 h 72"/>
                <a:gd name="T42" fmla="*/ 58 w 62"/>
                <a:gd name="T43" fmla="*/ 22 h 72"/>
                <a:gd name="T44" fmla="*/ 60 w 62"/>
                <a:gd name="T45" fmla="*/ 26 h 72"/>
                <a:gd name="T46" fmla="*/ 62 w 62"/>
                <a:gd name="T47" fmla="*/ 28 h 72"/>
                <a:gd name="T48" fmla="*/ 62 w 62"/>
                <a:gd name="T49" fmla="*/ 28 h 72"/>
                <a:gd name="T50" fmla="*/ 62 w 62"/>
                <a:gd name="T51" fmla="*/ 30 h 72"/>
                <a:gd name="T52" fmla="*/ 62 w 62"/>
                <a:gd name="T53" fmla="*/ 30 h 72"/>
                <a:gd name="T54" fmla="*/ 60 w 62"/>
                <a:gd name="T55" fmla="*/ 32 h 72"/>
                <a:gd name="T56" fmla="*/ 56 w 62"/>
                <a:gd name="T57" fmla="*/ 34 h 72"/>
                <a:gd name="T58" fmla="*/ 48 w 62"/>
                <a:gd name="T59" fmla="*/ 34 h 72"/>
                <a:gd name="T60" fmla="*/ 40 w 62"/>
                <a:gd name="T61" fmla="*/ 36 h 72"/>
                <a:gd name="T62" fmla="*/ 34 w 62"/>
                <a:gd name="T63" fmla="*/ 38 h 72"/>
                <a:gd name="T64" fmla="*/ 34 w 62"/>
                <a:gd name="T65" fmla="*/ 38 h 72"/>
                <a:gd name="T66" fmla="*/ 36 w 62"/>
                <a:gd name="T67" fmla="*/ 42 h 72"/>
                <a:gd name="T68" fmla="*/ 38 w 62"/>
                <a:gd name="T69" fmla="*/ 46 h 72"/>
                <a:gd name="T70" fmla="*/ 40 w 62"/>
                <a:gd name="T71" fmla="*/ 50 h 72"/>
                <a:gd name="T72" fmla="*/ 42 w 62"/>
                <a:gd name="T73" fmla="*/ 52 h 72"/>
                <a:gd name="T74" fmla="*/ 42 w 62"/>
                <a:gd name="T75" fmla="*/ 56 h 72"/>
                <a:gd name="T76" fmla="*/ 40 w 62"/>
                <a:gd name="T77" fmla="*/ 56 h 72"/>
                <a:gd name="T78" fmla="*/ 38 w 62"/>
                <a:gd name="T79" fmla="*/ 58 h 72"/>
                <a:gd name="T80" fmla="*/ 36 w 62"/>
                <a:gd name="T81" fmla="*/ 62 h 72"/>
                <a:gd name="T82" fmla="*/ 32 w 62"/>
                <a:gd name="T83" fmla="*/ 66 h 72"/>
                <a:gd name="T84" fmla="*/ 30 w 62"/>
                <a:gd name="T85" fmla="*/ 68 h 72"/>
                <a:gd name="T86" fmla="*/ 28 w 62"/>
                <a:gd name="T87" fmla="*/ 68 h 72"/>
                <a:gd name="T88" fmla="*/ 26 w 62"/>
                <a:gd name="T89" fmla="*/ 68 h 72"/>
                <a:gd name="T90" fmla="*/ 26 w 62"/>
                <a:gd name="T91" fmla="*/ 70 h 72"/>
                <a:gd name="T92" fmla="*/ 26 w 62"/>
                <a:gd name="T93" fmla="*/ 72 h 72"/>
                <a:gd name="T94" fmla="*/ 24 w 62"/>
                <a:gd name="T95" fmla="*/ 72 h 72"/>
                <a:gd name="T96" fmla="*/ 20 w 62"/>
                <a:gd name="T97" fmla="*/ 70 h 72"/>
                <a:gd name="T98" fmla="*/ 14 w 62"/>
                <a:gd name="T99" fmla="*/ 70 h 72"/>
                <a:gd name="T100" fmla="*/ 8 w 62"/>
                <a:gd name="T101" fmla="*/ 70 h 72"/>
                <a:gd name="T102" fmla="*/ 2 w 62"/>
                <a:gd name="T103" fmla="*/ 70 h 72"/>
                <a:gd name="T104" fmla="*/ 0 w 62"/>
                <a:gd name="T105" fmla="*/ 7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62" h="72">
                  <a:moveTo>
                    <a:pt x="4" y="40"/>
                  </a:moveTo>
                  <a:lnTo>
                    <a:pt x="4" y="8"/>
                  </a:lnTo>
                  <a:lnTo>
                    <a:pt x="4" y="8"/>
                  </a:lnTo>
                  <a:lnTo>
                    <a:pt x="6" y="10"/>
                  </a:lnTo>
                  <a:lnTo>
                    <a:pt x="8" y="10"/>
                  </a:lnTo>
                  <a:lnTo>
                    <a:pt x="8" y="10"/>
                  </a:lnTo>
                  <a:lnTo>
                    <a:pt x="8" y="12"/>
                  </a:lnTo>
                  <a:lnTo>
                    <a:pt x="10" y="14"/>
                  </a:lnTo>
                  <a:lnTo>
                    <a:pt x="12" y="16"/>
                  </a:lnTo>
                  <a:lnTo>
                    <a:pt x="16" y="16"/>
                  </a:lnTo>
                  <a:lnTo>
                    <a:pt x="20" y="16"/>
                  </a:lnTo>
                  <a:lnTo>
                    <a:pt x="26" y="14"/>
                  </a:lnTo>
                  <a:lnTo>
                    <a:pt x="44" y="0"/>
                  </a:lnTo>
                  <a:lnTo>
                    <a:pt x="44" y="0"/>
                  </a:lnTo>
                  <a:lnTo>
                    <a:pt x="44" y="0"/>
                  </a:lnTo>
                  <a:lnTo>
                    <a:pt x="46" y="4"/>
                  </a:lnTo>
                  <a:lnTo>
                    <a:pt x="48" y="8"/>
                  </a:lnTo>
                  <a:lnTo>
                    <a:pt x="48" y="8"/>
                  </a:lnTo>
                  <a:lnTo>
                    <a:pt x="50" y="10"/>
                  </a:lnTo>
                  <a:lnTo>
                    <a:pt x="54" y="14"/>
                  </a:lnTo>
                  <a:lnTo>
                    <a:pt x="56" y="18"/>
                  </a:lnTo>
                  <a:lnTo>
                    <a:pt x="58" y="22"/>
                  </a:lnTo>
                  <a:lnTo>
                    <a:pt x="60" y="26"/>
                  </a:lnTo>
                  <a:lnTo>
                    <a:pt x="62" y="28"/>
                  </a:lnTo>
                  <a:lnTo>
                    <a:pt x="62" y="28"/>
                  </a:lnTo>
                  <a:lnTo>
                    <a:pt x="62" y="30"/>
                  </a:lnTo>
                  <a:lnTo>
                    <a:pt x="62" y="30"/>
                  </a:lnTo>
                  <a:lnTo>
                    <a:pt x="60" y="32"/>
                  </a:lnTo>
                  <a:lnTo>
                    <a:pt x="56" y="34"/>
                  </a:lnTo>
                  <a:lnTo>
                    <a:pt x="48" y="34"/>
                  </a:lnTo>
                  <a:lnTo>
                    <a:pt x="40" y="36"/>
                  </a:lnTo>
                  <a:lnTo>
                    <a:pt x="34" y="38"/>
                  </a:lnTo>
                  <a:lnTo>
                    <a:pt x="34" y="38"/>
                  </a:lnTo>
                  <a:lnTo>
                    <a:pt x="36" y="42"/>
                  </a:lnTo>
                  <a:lnTo>
                    <a:pt x="38" y="46"/>
                  </a:lnTo>
                  <a:lnTo>
                    <a:pt x="40" y="50"/>
                  </a:lnTo>
                  <a:lnTo>
                    <a:pt x="42" y="52"/>
                  </a:lnTo>
                  <a:lnTo>
                    <a:pt x="42" y="56"/>
                  </a:lnTo>
                  <a:lnTo>
                    <a:pt x="40" y="56"/>
                  </a:lnTo>
                  <a:lnTo>
                    <a:pt x="38" y="58"/>
                  </a:lnTo>
                  <a:lnTo>
                    <a:pt x="36" y="62"/>
                  </a:lnTo>
                  <a:lnTo>
                    <a:pt x="32" y="66"/>
                  </a:lnTo>
                  <a:lnTo>
                    <a:pt x="30" y="68"/>
                  </a:lnTo>
                  <a:lnTo>
                    <a:pt x="28" y="68"/>
                  </a:lnTo>
                  <a:lnTo>
                    <a:pt x="26" y="68"/>
                  </a:lnTo>
                  <a:lnTo>
                    <a:pt x="26" y="70"/>
                  </a:lnTo>
                  <a:lnTo>
                    <a:pt x="26" y="72"/>
                  </a:lnTo>
                  <a:lnTo>
                    <a:pt x="24" y="72"/>
                  </a:lnTo>
                  <a:lnTo>
                    <a:pt x="20" y="70"/>
                  </a:lnTo>
                  <a:lnTo>
                    <a:pt x="14" y="70"/>
                  </a:lnTo>
                  <a:lnTo>
                    <a:pt x="8" y="70"/>
                  </a:lnTo>
                  <a:lnTo>
                    <a:pt x="2" y="70"/>
                  </a:lnTo>
                  <a:lnTo>
                    <a:pt x="0" y="70"/>
                  </a:lnTo>
                </a:path>
              </a:pathLst>
            </a:custGeom>
            <a:grpFill/>
            <a:ln w="3175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8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86" name="Freeform 256"/>
            <p:cNvSpPr/>
            <p:nvPr/>
          </p:nvSpPr>
          <p:spPr bwMode="gray">
            <a:xfrm>
              <a:off x="1277" y="2662"/>
              <a:ext cx="22" cy="62"/>
            </a:xfrm>
            <a:custGeom>
              <a:avLst/>
              <a:gdLst>
                <a:gd name="T0" fmla="*/ 22 w 22"/>
                <a:gd name="T1" fmla="*/ 0 h 62"/>
                <a:gd name="T2" fmla="*/ 16 w 22"/>
                <a:gd name="T3" fmla="*/ 2 h 62"/>
                <a:gd name="T4" fmla="*/ 16 w 22"/>
                <a:gd name="T5" fmla="*/ 2 h 62"/>
                <a:gd name="T6" fmla="*/ 16 w 22"/>
                <a:gd name="T7" fmla="*/ 6 h 62"/>
                <a:gd name="T8" fmla="*/ 16 w 22"/>
                <a:gd name="T9" fmla="*/ 8 h 62"/>
                <a:gd name="T10" fmla="*/ 14 w 22"/>
                <a:gd name="T11" fmla="*/ 12 h 62"/>
                <a:gd name="T12" fmla="*/ 14 w 22"/>
                <a:gd name="T13" fmla="*/ 14 h 62"/>
                <a:gd name="T14" fmla="*/ 14 w 22"/>
                <a:gd name="T15" fmla="*/ 14 h 62"/>
                <a:gd name="T16" fmla="*/ 14 w 22"/>
                <a:gd name="T17" fmla="*/ 16 h 62"/>
                <a:gd name="T18" fmla="*/ 12 w 22"/>
                <a:gd name="T19" fmla="*/ 20 h 62"/>
                <a:gd name="T20" fmla="*/ 8 w 22"/>
                <a:gd name="T21" fmla="*/ 24 h 62"/>
                <a:gd name="T22" fmla="*/ 0 w 22"/>
                <a:gd name="T23" fmla="*/ 30 h 62"/>
                <a:gd name="T24" fmla="*/ 0 w 22"/>
                <a:gd name="T25" fmla="*/ 30 h 62"/>
                <a:gd name="T26" fmla="*/ 2 w 22"/>
                <a:gd name="T27" fmla="*/ 32 h 62"/>
                <a:gd name="T28" fmla="*/ 4 w 22"/>
                <a:gd name="T29" fmla="*/ 38 h 62"/>
                <a:gd name="T30" fmla="*/ 8 w 22"/>
                <a:gd name="T31" fmla="*/ 48 h 62"/>
                <a:gd name="T32" fmla="*/ 18 w 22"/>
                <a:gd name="T33" fmla="*/ 62 h 62"/>
                <a:gd name="T34" fmla="*/ 18 w 22"/>
                <a:gd name="T35" fmla="*/ 60 h 62"/>
                <a:gd name="T36" fmla="*/ 18 w 22"/>
                <a:gd name="T37" fmla="*/ 56 h 62"/>
                <a:gd name="T38" fmla="*/ 18 w 22"/>
                <a:gd name="T39" fmla="*/ 52 h 62"/>
                <a:gd name="T40" fmla="*/ 18 w 22"/>
                <a:gd name="T41" fmla="*/ 44 h 62"/>
                <a:gd name="T42" fmla="*/ 20 w 22"/>
                <a:gd name="T43" fmla="*/ 40 h 62"/>
                <a:gd name="T44" fmla="*/ 20 w 22"/>
                <a:gd name="T45" fmla="*/ 34 h 62"/>
                <a:gd name="T46" fmla="*/ 22 w 22"/>
                <a:gd name="T47" fmla="*/ 32 h 62"/>
                <a:gd name="T48" fmla="*/ 22 w 22"/>
                <a:gd name="T49" fmla="*/ 26 h 62"/>
                <a:gd name="T50" fmla="*/ 22 w 22"/>
                <a:gd name="T51" fmla="*/ 14 h 62"/>
                <a:gd name="T52" fmla="*/ 22 w 22"/>
                <a:gd name="T53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2" h="62">
                  <a:moveTo>
                    <a:pt x="22" y="0"/>
                  </a:moveTo>
                  <a:lnTo>
                    <a:pt x="16" y="2"/>
                  </a:lnTo>
                  <a:lnTo>
                    <a:pt x="16" y="2"/>
                  </a:lnTo>
                  <a:lnTo>
                    <a:pt x="16" y="6"/>
                  </a:lnTo>
                  <a:lnTo>
                    <a:pt x="16" y="8"/>
                  </a:lnTo>
                  <a:lnTo>
                    <a:pt x="14" y="12"/>
                  </a:lnTo>
                  <a:lnTo>
                    <a:pt x="14" y="14"/>
                  </a:lnTo>
                  <a:lnTo>
                    <a:pt x="14" y="14"/>
                  </a:lnTo>
                  <a:lnTo>
                    <a:pt x="14" y="16"/>
                  </a:lnTo>
                  <a:lnTo>
                    <a:pt x="12" y="20"/>
                  </a:lnTo>
                  <a:lnTo>
                    <a:pt x="8" y="24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2" y="32"/>
                  </a:lnTo>
                  <a:lnTo>
                    <a:pt x="4" y="38"/>
                  </a:lnTo>
                  <a:lnTo>
                    <a:pt x="8" y="48"/>
                  </a:lnTo>
                  <a:lnTo>
                    <a:pt x="18" y="62"/>
                  </a:lnTo>
                  <a:lnTo>
                    <a:pt x="18" y="60"/>
                  </a:lnTo>
                  <a:lnTo>
                    <a:pt x="18" y="56"/>
                  </a:lnTo>
                  <a:lnTo>
                    <a:pt x="18" y="52"/>
                  </a:lnTo>
                  <a:lnTo>
                    <a:pt x="18" y="44"/>
                  </a:lnTo>
                  <a:lnTo>
                    <a:pt x="20" y="40"/>
                  </a:lnTo>
                  <a:lnTo>
                    <a:pt x="20" y="34"/>
                  </a:lnTo>
                  <a:lnTo>
                    <a:pt x="22" y="32"/>
                  </a:lnTo>
                  <a:lnTo>
                    <a:pt x="22" y="26"/>
                  </a:lnTo>
                  <a:lnTo>
                    <a:pt x="22" y="14"/>
                  </a:lnTo>
                  <a:lnTo>
                    <a:pt x="22" y="0"/>
                  </a:lnTo>
                </a:path>
              </a:pathLst>
            </a:custGeom>
            <a:grpFill/>
            <a:ln w="3175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8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87" name="Freeform 257"/>
            <p:cNvSpPr/>
            <p:nvPr/>
          </p:nvSpPr>
          <p:spPr bwMode="gray">
            <a:xfrm>
              <a:off x="1299" y="2594"/>
              <a:ext cx="80" cy="76"/>
            </a:xfrm>
            <a:custGeom>
              <a:avLst/>
              <a:gdLst>
                <a:gd name="T0" fmla="*/ 70 w 80"/>
                <a:gd name="T1" fmla="*/ 4 h 76"/>
                <a:gd name="T2" fmla="*/ 64 w 80"/>
                <a:gd name="T3" fmla="*/ 6 h 76"/>
                <a:gd name="T4" fmla="*/ 60 w 80"/>
                <a:gd name="T5" fmla="*/ 6 h 76"/>
                <a:gd name="T6" fmla="*/ 56 w 80"/>
                <a:gd name="T7" fmla="*/ 10 h 76"/>
                <a:gd name="T8" fmla="*/ 54 w 80"/>
                <a:gd name="T9" fmla="*/ 12 h 76"/>
                <a:gd name="T10" fmla="*/ 44 w 80"/>
                <a:gd name="T11" fmla="*/ 16 h 76"/>
                <a:gd name="T12" fmla="*/ 32 w 80"/>
                <a:gd name="T13" fmla="*/ 16 h 76"/>
                <a:gd name="T14" fmla="*/ 24 w 80"/>
                <a:gd name="T15" fmla="*/ 14 h 76"/>
                <a:gd name="T16" fmla="*/ 20 w 80"/>
                <a:gd name="T17" fmla="*/ 12 h 76"/>
                <a:gd name="T18" fmla="*/ 16 w 80"/>
                <a:gd name="T19" fmla="*/ 14 h 76"/>
                <a:gd name="T20" fmla="*/ 16 w 80"/>
                <a:gd name="T21" fmla="*/ 16 h 76"/>
                <a:gd name="T22" fmla="*/ 10 w 80"/>
                <a:gd name="T23" fmla="*/ 24 h 76"/>
                <a:gd name="T24" fmla="*/ 8 w 80"/>
                <a:gd name="T25" fmla="*/ 24 h 76"/>
                <a:gd name="T26" fmla="*/ 6 w 80"/>
                <a:gd name="T27" fmla="*/ 24 h 76"/>
                <a:gd name="T28" fmla="*/ 4 w 80"/>
                <a:gd name="T29" fmla="*/ 24 h 76"/>
                <a:gd name="T30" fmla="*/ 6 w 80"/>
                <a:gd name="T31" fmla="*/ 26 h 76"/>
                <a:gd name="T32" fmla="*/ 6 w 80"/>
                <a:gd name="T33" fmla="*/ 30 h 76"/>
                <a:gd name="T34" fmla="*/ 4 w 80"/>
                <a:gd name="T35" fmla="*/ 34 h 76"/>
                <a:gd name="T36" fmla="*/ 4 w 80"/>
                <a:gd name="T37" fmla="*/ 36 h 76"/>
                <a:gd name="T38" fmla="*/ 2 w 80"/>
                <a:gd name="T39" fmla="*/ 42 h 76"/>
                <a:gd name="T40" fmla="*/ 4 w 80"/>
                <a:gd name="T41" fmla="*/ 42 h 76"/>
                <a:gd name="T42" fmla="*/ 8 w 80"/>
                <a:gd name="T43" fmla="*/ 42 h 76"/>
                <a:gd name="T44" fmla="*/ 12 w 80"/>
                <a:gd name="T45" fmla="*/ 44 h 76"/>
                <a:gd name="T46" fmla="*/ 8 w 80"/>
                <a:gd name="T47" fmla="*/ 50 h 76"/>
                <a:gd name="T48" fmla="*/ 8 w 80"/>
                <a:gd name="T49" fmla="*/ 54 h 76"/>
                <a:gd name="T50" fmla="*/ 6 w 80"/>
                <a:gd name="T51" fmla="*/ 58 h 76"/>
                <a:gd name="T52" fmla="*/ 4 w 80"/>
                <a:gd name="T53" fmla="*/ 62 h 76"/>
                <a:gd name="T54" fmla="*/ 4 w 80"/>
                <a:gd name="T55" fmla="*/ 62 h 76"/>
                <a:gd name="T56" fmla="*/ 2 w 80"/>
                <a:gd name="T57" fmla="*/ 66 h 76"/>
                <a:gd name="T58" fmla="*/ 0 w 80"/>
                <a:gd name="T59" fmla="*/ 68 h 76"/>
                <a:gd name="T60" fmla="*/ 4 w 80"/>
                <a:gd name="T61" fmla="*/ 70 h 76"/>
                <a:gd name="T62" fmla="*/ 4 w 80"/>
                <a:gd name="T63" fmla="*/ 72 h 76"/>
                <a:gd name="T64" fmla="*/ 8 w 80"/>
                <a:gd name="T65" fmla="*/ 76 h 76"/>
                <a:gd name="T66" fmla="*/ 16 w 80"/>
                <a:gd name="T67" fmla="*/ 76 h 76"/>
                <a:gd name="T68" fmla="*/ 66 w 80"/>
                <a:gd name="T69" fmla="*/ 38 h 76"/>
                <a:gd name="T70" fmla="*/ 66 w 80"/>
                <a:gd name="T71" fmla="*/ 34 h 76"/>
                <a:gd name="T72" fmla="*/ 66 w 80"/>
                <a:gd name="T73" fmla="*/ 30 h 76"/>
                <a:gd name="T74" fmla="*/ 66 w 80"/>
                <a:gd name="T75" fmla="*/ 26 h 76"/>
                <a:gd name="T76" fmla="*/ 66 w 80"/>
                <a:gd name="T77" fmla="*/ 22 h 76"/>
                <a:gd name="T78" fmla="*/ 70 w 80"/>
                <a:gd name="T79" fmla="*/ 20 h 76"/>
                <a:gd name="T80" fmla="*/ 72 w 80"/>
                <a:gd name="T81" fmla="*/ 14 h 76"/>
                <a:gd name="T82" fmla="*/ 74 w 80"/>
                <a:gd name="T83" fmla="*/ 12 h 76"/>
                <a:gd name="T84" fmla="*/ 78 w 80"/>
                <a:gd name="T85" fmla="*/ 4 h 76"/>
                <a:gd name="T86" fmla="*/ 80 w 80"/>
                <a:gd name="T87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80" h="76">
                  <a:moveTo>
                    <a:pt x="72" y="2"/>
                  </a:moveTo>
                  <a:lnTo>
                    <a:pt x="70" y="4"/>
                  </a:lnTo>
                  <a:lnTo>
                    <a:pt x="66" y="6"/>
                  </a:lnTo>
                  <a:lnTo>
                    <a:pt x="64" y="6"/>
                  </a:lnTo>
                  <a:lnTo>
                    <a:pt x="62" y="6"/>
                  </a:lnTo>
                  <a:lnTo>
                    <a:pt x="60" y="6"/>
                  </a:lnTo>
                  <a:lnTo>
                    <a:pt x="58" y="8"/>
                  </a:lnTo>
                  <a:lnTo>
                    <a:pt x="56" y="10"/>
                  </a:lnTo>
                  <a:lnTo>
                    <a:pt x="54" y="12"/>
                  </a:lnTo>
                  <a:lnTo>
                    <a:pt x="54" y="12"/>
                  </a:lnTo>
                  <a:lnTo>
                    <a:pt x="50" y="14"/>
                  </a:lnTo>
                  <a:lnTo>
                    <a:pt x="44" y="16"/>
                  </a:lnTo>
                  <a:lnTo>
                    <a:pt x="38" y="16"/>
                  </a:lnTo>
                  <a:lnTo>
                    <a:pt x="32" y="16"/>
                  </a:lnTo>
                  <a:lnTo>
                    <a:pt x="28" y="16"/>
                  </a:lnTo>
                  <a:lnTo>
                    <a:pt x="24" y="14"/>
                  </a:lnTo>
                  <a:lnTo>
                    <a:pt x="24" y="14"/>
                  </a:lnTo>
                  <a:lnTo>
                    <a:pt x="20" y="12"/>
                  </a:lnTo>
                  <a:lnTo>
                    <a:pt x="18" y="12"/>
                  </a:lnTo>
                  <a:lnTo>
                    <a:pt x="16" y="14"/>
                  </a:lnTo>
                  <a:lnTo>
                    <a:pt x="16" y="16"/>
                  </a:lnTo>
                  <a:lnTo>
                    <a:pt x="16" y="16"/>
                  </a:lnTo>
                  <a:lnTo>
                    <a:pt x="12" y="20"/>
                  </a:lnTo>
                  <a:lnTo>
                    <a:pt x="10" y="24"/>
                  </a:lnTo>
                  <a:lnTo>
                    <a:pt x="8" y="24"/>
                  </a:lnTo>
                  <a:lnTo>
                    <a:pt x="8" y="24"/>
                  </a:lnTo>
                  <a:lnTo>
                    <a:pt x="6" y="24"/>
                  </a:lnTo>
                  <a:lnTo>
                    <a:pt x="6" y="24"/>
                  </a:lnTo>
                  <a:lnTo>
                    <a:pt x="4" y="22"/>
                  </a:lnTo>
                  <a:lnTo>
                    <a:pt x="4" y="24"/>
                  </a:lnTo>
                  <a:lnTo>
                    <a:pt x="6" y="26"/>
                  </a:lnTo>
                  <a:lnTo>
                    <a:pt x="6" y="26"/>
                  </a:lnTo>
                  <a:lnTo>
                    <a:pt x="6" y="28"/>
                  </a:lnTo>
                  <a:lnTo>
                    <a:pt x="6" y="30"/>
                  </a:lnTo>
                  <a:lnTo>
                    <a:pt x="6" y="32"/>
                  </a:lnTo>
                  <a:lnTo>
                    <a:pt x="4" y="34"/>
                  </a:lnTo>
                  <a:lnTo>
                    <a:pt x="4" y="36"/>
                  </a:lnTo>
                  <a:lnTo>
                    <a:pt x="4" y="36"/>
                  </a:lnTo>
                  <a:lnTo>
                    <a:pt x="4" y="38"/>
                  </a:lnTo>
                  <a:lnTo>
                    <a:pt x="2" y="42"/>
                  </a:lnTo>
                  <a:lnTo>
                    <a:pt x="4" y="42"/>
                  </a:lnTo>
                  <a:lnTo>
                    <a:pt x="4" y="42"/>
                  </a:lnTo>
                  <a:lnTo>
                    <a:pt x="6" y="42"/>
                  </a:lnTo>
                  <a:lnTo>
                    <a:pt x="8" y="42"/>
                  </a:lnTo>
                  <a:lnTo>
                    <a:pt x="10" y="42"/>
                  </a:lnTo>
                  <a:lnTo>
                    <a:pt x="12" y="44"/>
                  </a:lnTo>
                  <a:lnTo>
                    <a:pt x="12" y="46"/>
                  </a:lnTo>
                  <a:lnTo>
                    <a:pt x="8" y="50"/>
                  </a:lnTo>
                  <a:lnTo>
                    <a:pt x="8" y="52"/>
                  </a:lnTo>
                  <a:lnTo>
                    <a:pt x="8" y="54"/>
                  </a:lnTo>
                  <a:lnTo>
                    <a:pt x="8" y="56"/>
                  </a:lnTo>
                  <a:lnTo>
                    <a:pt x="6" y="58"/>
                  </a:lnTo>
                  <a:lnTo>
                    <a:pt x="6" y="60"/>
                  </a:lnTo>
                  <a:lnTo>
                    <a:pt x="4" y="62"/>
                  </a:lnTo>
                  <a:lnTo>
                    <a:pt x="4" y="62"/>
                  </a:lnTo>
                  <a:lnTo>
                    <a:pt x="4" y="62"/>
                  </a:lnTo>
                  <a:lnTo>
                    <a:pt x="4" y="64"/>
                  </a:lnTo>
                  <a:lnTo>
                    <a:pt x="2" y="66"/>
                  </a:lnTo>
                  <a:lnTo>
                    <a:pt x="0" y="68"/>
                  </a:lnTo>
                  <a:lnTo>
                    <a:pt x="0" y="68"/>
                  </a:lnTo>
                  <a:lnTo>
                    <a:pt x="2" y="70"/>
                  </a:lnTo>
                  <a:lnTo>
                    <a:pt x="4" y="70"/>
                  </a:lnTo>
                  <a:lnTo>
                    <a:pt x="4" y="70"/>
                  </a:lnTo>
                  <a:lnTo>
                    <a:pt x="4" y="72"/>
                  </a:lnTo>
                  <a:lnTo>
                    <a:pt x="6" y="74"/>
                  </a:lnTo>
                  <a:lnTo>
                    <a:pt x="8" y="76"/>
                  </a:lnTo>
                  <a:lnTo>
                    <a:pt x="12" y="76"/>
                  </a:lnTo>
                  <a:lnTo>
                    <a:pt x="16" y="76"/>
                  </a:lnTo>
                  <a:lnTo>
                    <a:pt x="22" y="74"/>
                  </a:lnTo>
                  <a:lnTo>
                    <a:pt x="66" y="38"/>
                  </a:lnTo>
                  <a:lnTo>
                    <a:pt x="66" y="36"/>
                  </a:lnTo>
                  <a:lnTo>
                    <a:pt x="66" y="34"/>
                  </a:lnTo>
                  <a:lnTo>
                    <a:pt x="66" y="32"/>
                  </a:lnTo>
                  <a:lnTo>
                    <a:pt x="66" y="30"/>
                  </a:lnTo>
                  <a:lnTo>
                    <a:pt x="66" y="28"/>
                  </a:lnTo>
                  <a:lnTo>
                    <a:pt x="66" y="26"/>
                  </a:lnTo>
                  <a:lnTo>
                    <a:pt x="66" y="24"/>
                  </a:lnTo>
                  <a:lnTo>
                    <a:pt x="66" y="22"/>
                  </a:lnTo>
                  <a:lnTo>
                    <a:pt x="68" y="22"/>
                  </a:lnTo>
                  <a:lnTo>
                    <a:pt x="70" y="20"/>
                  </a:lnTo>
                  <a:lnTo>
                    <a:pt x="72" y="18"/>
                  </a:lnTo>
                  <a:lnTo>
                    <a:pt x="72" y="14"/>
                  </a:lnTo>
                  <a:lnTo>
                    <a:pt x="74" y="14"/>
                  </a:lnTo>
                  <a:lnTo>
                    <a:pt x="74" y="12"/>
                  </a:lnTo>
                  <a:lnTo>
                    <a:pt x="76" y="8"/>
                  </a:lnTo>
                  <a:lnTo>
                    <a:pt x="78" y="4"/>
                  </a:lnTo>
                  <a:lnTo>
                    <a:pt x="78" y="2"/>
                  </a:lnTo>
                  <a:lnTo>
                    <a:pt x="80" y="0"/>
                  </a:lnTo>
                  <a:lnTo>
                    <a:pt x="72" y="2"/>
                  </a:lnTo>
                </a:path>
              </a:pathLst>
            </a:custGeom>
            <a:grpFill/>
            <a:ln w="3175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8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88" name="Freeform 258"/>
            <p:cNvSpPr/>
            <p:nvPr/>
          </p:nvSpPr>
          <p:spPr bwMode="gray">
            <a:xfrm>
              <a:off x="1403" y="2548"/>
              <a:ext cx="234" cy="248"/>
            </a:xfrm>
            <a:custGeom>
              <a:avLst/>
              <a:gdLst>
                <a:gd name="T0" fmla="*/ 18 w 234"/>
                <a:gd name="T1" fmla="*/ 42 h 248"/>
                <a:gd name="T2" fmla="*/ 20 w 234"/>
                <a:gd name="T3" fmla="*/ 48 h 248"/>
                <a:gd name="T4" fmla="*/ 16 w 234"/>
                <a:gd name="T5" fmla="*/ 52 h 248"/>
                <a:gd name="T6" fmla="*/ 20 w 234"/>
                <a:gd name="T7" fmla="*/ 56 h 248"/>
                <a:gd name="T8" fmla="*/ 24 w 234"/>
                <a:gd name="T9" fmla="*/ 62 h 248"/>
                <a:gd name="T10" fmla="*/ 32 w 234"/>
                <a:gd name="T11" fmla="*/ 70 h 248"/>
                <a:gd name="T12" fmla="*/ 34 w 234"/>
                <a:gd name="T13" fmla="*/ 76 h 248"/>
                <a:gd name="T14" fmla="*/ 28 w 234"/>
                <a:gd name="T15" fmla="*/ 90 h 248"/>
                <a:gd name="T16" fmla="*/ 28 w 234"/>
                <a:gd name="T17" fmla="*/ 102 h 248"/>
                <a:gd name="T18" fmla="*/ 32 w 234"/>
                <a:gd name="T19" fmla="*/ 110 h 248"/>
                <a:gd name="T20" fmla="*/ 40 w 234"/>
                <a:gd name="T21" fmla="*/ 122 h 248"/>
                <a:gd name="T22" fmla="*/ 42 w 234"/>
                <a:gd name="T23" fmla="*/ 128 h 248"/>
                <a:gd name="T24" fmla="*/ 44 w 234"/>
                <a:gd name="T25" fmla="*/ 134 h 248"/>
                <a:gd name="T26" fmla="*/ 48 w 234"/>
                <a:gd name="T27" fmla="*/ 140 h 248"/>
                <a:gd name="T28" fmla="*/ 50 w 234"/>
                <a:gd name="T29" fmla="*/ 146 h 248"/>
                <a:gd name="T30" fmla="*/ 50 w 234"/>
                <a:gd name="T31" fmla="*/ 162 h 248"/>
                <a:gd name="T32" fmla="*/ 78 w 234"/>
                <a:gd name="T33" fmla="*/ 162 h 248"/>
                <a:gd name="T34" fmla="*/ 88 w 234"/>
                <a:gd name="T35" fmla="*/ 174 h 248"/>
                <a:gd name="T36" fmla="*/ 114 w 234"/>
                <a:gd name="T37" fmla="*/ 204 h 248"/>
                <a:gd name="T38" fmla="*/ 128 w 234"/>
                <a:gd name="T39" fmla="*/ 208 h 248"/>
                <a:gd name="T40" fmla="*/ 142 w 234"/>
                <a:gd name="T41" fmla="*/ 210 h 248"/>
                <a:gd name="T42" fmla="*/ 152 w 234"/>
                <a:gd name="T43" fmla="*/ 210 h 248"/>
                <a:gd name="T44" fmla="*/ 168 w 234"/>
                <a:gd name="T45" fmla="*/ 226 h 248"/>
                <a:gd name="T46" fmla="*/ 178 w 234"/>
                <a:gd name="T47" fmla="*/ 232 h 248"/>
                <a:gd name="T48" fmla="*/ 188 w 234"/>
                <a:gd name="T49" fmla="*/ 228 h 248"/>
                <a:gd name="T50" fmla="*/ 198 w 234"/>
                <a:gd name="T51" fmla="*/ 232 h 248"/>
                <a:gd name="T52" fmla="*/ 208 w 234"/>
                <a:gd name="T53" fmla="*/ 248 h 248"/>
                <a:gd name="T54" fmla="*/ 222 w 234"/>
                <a:gd name="T55" fmla="*/ 236 h 248"/>
                <a:gd name="T56" fmla="*/ 222 w 234"/>
                <a:gd name="T57" fmla="*/ 224 h 248"/>
                <a:gd name="T58" fmla="*/ 224 w 234"/>
                <a:gd name="T59" fmla="*/ 214 h 248"/>
                <a:gd name="T60" fmla="*/ 232 w 234"/>
                <a:gd name="T61" fmla="*/ 206 h 248"/>
                <a:gd name="T62" fmla="*/ 232 w 234"/>
                <a:gd name="T63" fmla="*/ 198 h 248"/>
                <a:gd name="T64" fmla="*/ 218 w 234"/>
                <a:gd name="T65" fmla="*/ 172 h 248"/>
                <a:gd name="T66" fmla="*/ 216 w 234"/>
                <a:gd name="T67" fmla="*/ 104 h 248"/>
                <a:gd name="T68" fmla="*/ 212 w 234"/>
                <a:gd name="T69" fmla="*/ 70 h 248"/>
                <a:gd name="T70" fmla="*/ 184 w 234"/>
                <a:gd name="T71" fmla="*/ 52 h 248"/>
                <a:gd name="T72" fmla="*/ 176 w 234"/>
                <a:gd name="T73" fmla="*/ 48 h 248"/>
                <a:gd name="T74" fmla="*/ 160 w 234"/>
                <a:gd name="T75" fmla="*/ 44 h 248"/>
                <a:gd name="T76" fmla="*/ 126 w 234"/>
                <a:gd name="T77" fmla="*/ 54 h 248"/>
                <a:gd name="T78" fmla="*/ 122 w 234"/>
                <a:gd name="T79" fmla="*/ 56 h 248"/>
                <a:gd name="T80" fmla="*/ 102 w 234"/>
                <a:gd name="T81" fmla="*/ 58 h 248"/>
                <a:gd name="T82" fmla="*/ 98 w 234"/>
                <a:gd name="T83" fmla="*/ 60 h 248"/>
                <a:gd name="T84" fmla="*/ 82 w 234"/>
                <a:gd name="T85" fmla="*/ 50 h 248"/>
                <a:gd name="T86" fmla="*/ 62 w 234"/>
                <a:gd name="T87" fmla="*/ 12 h 248"/>
                <a:gd name="T88" fmla="*/ 56 w 234"/>
                <a:gd name="T89" fmla="*/ 6 h 248"/>
                <a:gd name="T90" fmla="*/ 38 w 234"/>
                <a:gd name="T91" fmla="*/ 16 h 248"/>
                <a:gd name="T92" fmla="*/ 30 w 234"/>
                <a:gd name="T93" fmla="*/ 18 h 248"/>
                <a:gd name="T94" fmla="*/ 0 w 234"/>
                <a:gd name="T95" fmla="*/ 10 h 248"/>
                <a:gd name="T96" fmla="*/ 4 w 234"/>
                <a:gd name="T97" fmla="*/ 16 h 248"/>
                <a:gd name="T98" fmla="*/ 8 w 234"/>
                <a:gd name="T99" fmla="*/ 26 h 248"/>
                <a:gd name="T100" fmla="*/ 12 w 234"/>
                <a:gd name="T101" fmla="*/ 40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34" h="248">
                  <a:moveTo>
                    <a:pt x="14" y="42"/>
                  </a:moveTo>
                  <a:lnTo>
                    <a:pt x="16" y="42"/>
                  </a:lnTo>
                  <a:lnTo>
                    <a:pt x="18" y="42"/>
                  </a:lnTo>
                  <a:lnTo>
                    <a:pt x="18" y="42"/>
                  </a:lnTo>
                  <a:lnTo>
                    <a:pt x="18" y="46"/>
                  </a:lnTo>
                  <a:lnTo>
                    <a:pt x="20" y="48"/>
                  </a:lnTo>
                  <a:lnTo>
                    <a:pt x="18" y="48"/>
                  </a:lnTo>
                  <a:lnTo>
                    <a:pt x="18" y="50"/>
                  </a:lnTo>
                  <a:lnTo>
                    <a:pt x="16" y="52"/>
                  </a:lnTo>
                  <a:lnTo>
                    <a:pt x="16" y="54"/>
                  </a:lnTo>
                  <a:lnTo>
                    <a:pt x="18" y="54"/>
                  </a:lnTo>
                  <a:lnTo>
                    <a:pt x="20" y="56"/>
                  </a:lnTo>
                  <a:lnTo>
                    <a:pt x="22" y="58"/>
                  </a:lnTo>
                  <a:lnTo>
                    <a:pt x="24" y="60"/>
                  </a:lnTo>
                  <a:lnTo>
                    <a:pt x="24" y="62"/>
                  </a:lnTo>
                  <a:lnTo>
                    <a:pt x="26" y="64"/>
                  </a:lnTo>
                  <a:lnTo>
                    <a:pt x="30" y="66"/>
                  </a:lnTo>
                  <a:lnTo>
                    <a:pt x="32" y="70"/>
                  </a:lnTo>
                  <a:lnTo>
                    <a:pt x="34" y="72"/>
                  </a:lnTo>
                  <a:lnTo>
                    <a:pt x="34" y="76"/>
                  </a:lnTo>
                  <a:lnTo>
                    <a:pt x="34" y="76"/>
                  </a:lnTo>
                  <a:lnTo>
                    <a:pt x="32" y="80"/>
                  </a:lnTo>
                  <a:lnTo>
                    <a:pt x="30" y="84"/>
                  </a:lnTo>
                  <a:lnTo>
                    <a:pt x="28" y="90"/>
                  </a:lnTo>
                  <a:lnTo>
                    <a:pt x="28" y="94"/>
                  </a:lnTo>
                  <a:lnTo>
                    <a:pt x="26" y="98"/>
                  </a:lnTo>
                  <a:lnTo>
                    <a:pt x="28" y="102"/>
                  </a:lnTo>
                  <a:lnTo>
                    <a:pt x="28" y="102"/>
                  </a:lnTo>
                  <a:lnTo>
                    <a:pt x="30" y="106"/>
                  </a:lnTo>
                  <a:lnTo>
                    <a:pt x="32" y="110"/>
                  </a:lnTo>
                  <a:lnTo>
                    <a:pt x="34" y="114"/>
                  </a:lnTo>
                  <a:lnTo>
                    <a:pt x="36" y="120"/>
                  </a:lnTo>
                  <a:lnTo>
                    <a:pt x="40" y="122"/>
                  </a:lnTo>
                  <a:lnTo>
                    <a:pt x="42" y="124"/>
                  </a:lnTo>
                  <a:lnTo>
                    <a:pt x="42" y="126"/>
                  </a:lnTo>
                  <a:lnTo>
                    <a:pt x="42" y="128"/>
                  </a:lnTo>
                  <a:lnTo>
                    <a:pt x="42" y="130"/>
                  </a:lnTo>
                  <a:lnTo>
                    <a:pt x="44" y="134"/>
                  </a:lnTo>
                  <a:lnTo>
                    <a:pt x="44" y="134"/>
                  </a:lnTo>
                  <a:lnTo>
                    <a:pt x="44" y="136"/>
                  </a:lnTo>
                  <a:lnTo>
                    <a:pt x="46" y="138"/>
                  </a:lnTo>
                  <a:lnTo>
                    <a:pt x="48" y="140"/>
                  </a:lnTo>
                  <a:lnTo>
                    <a:pt x="50" y="142"/>
                  </a:lnTo>
                  <a:lnTo>
                    <a:pt x="50" y="144"/>
                  </a:lnTo>
                  <a:lnTo>
                    <a:pt x="50" y="146"/>
                  </a:lnTo>
                  <a:lnTo>
                    <a:pt x="52" y="150"/>
                  </a:lnTo>
                  <a:lnTo>
                    <a:pt x="52" y="152"/>
                  </a:lnTo>
                  <a:lnTo>
                    <a:pt x="50" y="162"/>
                  </a:lnTo>
                  <a:lnTo>
                    <a:pt x="64" y="164"/>
                  </a:lnTo>
                  <a:lnTo>
                    <a:pt x="78" y="162"/>
                  </a:lnTo>
                  <a:lnTo>
                    <a:pt x="78" y="162"/>
                  </a:lnTo>
                  <a:lnTo>
                    <a:pt x="80" y="164"/>
                  </a:lnTo>
                  <a:lnTo>
                    <a:pt x="84" y="168"/>
                  </a:lnTo>
                  <a:lnTo>
                    <a:pt x="88" y="174"/>
                  </a:lnTo>
                  <a:lnTo>
                    <a:pt x="94" y="182"/>
                  </a:lnTo>
                  <a:lnTo>
                    <a:pt x="114" y="202"/>
                  </a:lnTo>
                  <a:lnTo>
                    <a:pt x="114" y="204"/>
                  </a:lnTo>
                  <a:lnTo>
                    <a:pt x="118" y="204"/>
                  </a:lnTo>
                  <a:lnTo>
                    <a:pt x="122" y="206"/>
                  </a:lnTo>
                  <a:lnTo>
                    <a:pt x="128" y="208"/>
                  </a:lnTo>
                  <a:lnTo>
                    <a:pt x="132" y="208"/>
                  </a:lnTo>
                  <a:lnTo>
                    <a:pt x="136" y="210"/>
                  </a:lnTo>
                  <a:lnTo>
                    <a:pt x="142" y="210"/>
                  </a:lnTo>
                  <a:lnTo>
                    <a:pt x="148" y="210"/>
                  </a:lnTo>
                  <a:lnTo>
                    <a:pt x="150" y="210"/>
                  </a:lnTo>
                  <a:lnTo>
                    <a:pt x="152" y="210"/>
                  </a:lnTo>
                  <a:lnTo>
                    <a:pt x="160" y="206"/>
                  </a:lnTo>
                  <a:lnTo>
                    <a:pt x="166" y="214"/>
                  </a:lnTo>
                  <a:lnTo>
                    <a:pt x="168" y="226"/>
                  </a:lnTo>
                  <a:lnTo>
                    <a:pt x="176" y="234"/>
                  </a:lnTo>
                  <a:lnTo>
                    <a:pt x="176" y="232"/>
                  </a:lnTo>
                  <a:lnTo>
                    <a:pt x="178" y="232"/>
                  </a:lnTo>
                  <a:lnTo>
                    <a:pt x="180" y="230"/>
                  </a:lnTo>
                  <a:lnTo>
                    <a:pt x="184" y="230"/>
                  </a:lnTo>
                  <a:lnTo>
                    <a:pt x="188" y="228"/>
                  </a:lnTo>
                  <a:lnTo>
                    <a:pt x="190" y="228"/>
                  </a:lnTo>
                  <a:lnTo>
                    <a:pt x="194" y="230"/>
                  </a:lnTo>
                  <a:lnTo>
                    <a:pt x="198" y="232"/>
                  </a:lnTo>
                  <a:lnTo>
                    <a:pt x="200" y="234"/>
                  </a:lnTo>
                  <a:lnTo>
                    <a:pt x="200" y="240"/>
                  </a:lnTo>
                  <a:lnTo>
                    <a:pt x="208" y="248"/>
                  </a:lnTo>
                  <a:lnTo>
                    <a:pt x="224" y="240"/>
                  </a:lnTo>
                  <a:lnTo>
                    <a:pt x="224" y="238"/>
                  </a:lnTo>
                  <a:lnTo>
                    <a:pt x="222" y="236"/>
                  </a:lnTo>
                  <a:lnTo>
                    <a:pt x="222" y="230"/>
                  </a:lnTo>
                  <a:lnTo>
                    <a:pt x="222" y="226"/>
                  </a:lnTo>
                  <a:lnTo>
                    <a:pt x="222" y="224"/>
                  </a:lnTo>
                  <a:lnTo>
                    <a:pt x="222" y="222"/>
                  </a:lnTo>
                  <a:lnTo>
                    <a:pt x="222" y="218"/>
                  </a:lnTo>
                  <a:lnTo>
                    <a:pt x="224" y="214"/>
                  </a:lnTo>
                  <a:lnTo>
                    <a:pt x="228" y="210"/>
                  </a:lnTo>
                  <a:lnTo>
                    <a:pt x="232" y="208"/>
                  </a:lnTo>
                  <a:lnTo>
                    <a:pt x="232" y="206"/>
                  </a:lnTo>
                  <a:lnTo>
                    <a:pt x="232" y="204"/>
                  </a:lnTo>
                  <a:lnTo>
                    <a:pt x="234" y="202"/>
                  </a:lnTo>
                  <a:lnTo>
                    <a:pt x="232" y="198"/>
                  </a:lnTo>
                  <a:lnTo>
                    <a:pt x="232" y="196"/>
                  </a:lnTo>
                  <a:lnTo>
                    <a:pt x="230" y="194"/>
                  </a:lnTo>
                  <a:lnTo>
                    <a:pt x="218" y="172"/>
                  </a:lnTo>
                  <a:lnTo>
                    <a:pt x="206" y="152"/>
                  </a:lnTo>
                  <a:lnTo>
                    <a:pt x="206" y="120"/>
                  </a:lnTo>
                  <a:lnTo>
                    <a:pt x="216" y="104"/>
                  </a:lnTo>
                  <a:lnTo>
                    <a:pt x="218" y="80"/>
                  </a:lnTo>
                  <a:lnTo>
                    <a:pt x="216" y="76"/>
                  </a:lnTo>
                  <a:lnTo>
                    <a:pt x="212" y="70"/>
                  </a:lnTo>
                  <a:lnTo>
                    <a:pt x="206" y="62"/>
                  </a:lnTo>
                  <a:lnTo>
                    <a:pt x="196" y="54"/>
                  </a:lnTo>
                  <a:lnTo>
                    <a:pt x="184" y="52"/>
                  </a:lnTo>
                  <a:lnTo>
                    <a:pt x="182" y="50"/>
                  </a:lnTo>
                  <a:lnTo>
                    <a:pt x="180" y="50"/>
                  </a:lnTo>
                  <a:lnTo>
                    <a:pt x="176" y="48"/>
                  </a:lnTo>
                  <a:lnTo>
                    <a:pt x="172" y="48"/>
                  </a:lnTo>
                  <a:lnTo>
                    <a:pt x="170" y="46"/>
                  </a:lnTo>
                  <a:lnTo>
                    <a:pt x="160" y="44"/>
                  </a:lnTo>
                  <a:lnTo>
                    <a:pt x="144" y="44"/>
                  </a:lnTo>
                  <a:lnTo>
                    <a:pt x="126" y="54"/>
                  </a:lnTo>
                  <a:lnTo>
                    <a:pt x="126" y="54"/>
                  </a:lnTo>
                  <a:lnTo>
                    <a:pt x="126" y="54"/>
                  </a:lnTo>
                  <a:lnTo>
                    <a:pt x="124" y="56"/>
                  </a:lnTo>
                  <a:lnTo>
                    <a:pt x="122" y="56"/>
                  </a:lnTo>
                  <a:lnTo>
                    <a:pt x="118" y="58"/>
                  </a:lnTo>
                  <a:lnTo>
                    <a:pt x="112" y="58"/>
                  </a:lnTo>
                  <a:lnTo>
                    <a:pt x="102" y="58"/>
                  </a:lnTo>
                  <a:lnTo>
                    <a:pt x="102" y="58"/>
                  </a:lnTo>
                  <a:lnTo>
                    <a:pt x="100" y="60"/>
                  </a:lnTo>
                  <a:lnTo>
                    <a:pt x="98" y="60"/>
                  </a:lnTo>
                  <a:lnTo>
                    <a:pt x="96" y="58"/>
                  </a:lnTo>
                  <a:lnTo>
                    <a:pt x="90" y="56"/>
                  </a:lnTo>
                  <a:lnTo>
                    <a:pt x="82" y="50"/>
                  </a:lnTo>
                  <a:lnTo>
                    <a:pt x="76" y="40"/>
                  </a:lnTo>
                  <a:lnTo>
                    <a:pt x="72" y="26"/>
                  </a:lnTo>
                  <a:lnTo>
                    <a:pt x="62" y="12"/>
                  </a:lnTo>
                  <a:lnTo>
                    <a:pt x="62" y="12"/>
                  </a:lnTo>
                  <a:lnTo>
                    <a:pt x="60" y="10"/>
                  </a:lnTo>
                  <a:lnTo>
                    <a:pt x="56" y="6"/>
                  </a:lnTo>
                  <a:lnTo>
                    <a:pt x="54" y="4"/>
                  </a:lnTo>
                  <a:lnTo>
                    <a:pt x="52" y="0"/>
                  </a:lnTo>
                  <a:lnTo>
                    <a:pt x="38" y="16"/>
                  </a:lnTo>
                  <a:lnTo>
                    <a:pt x="36" y="16"/>
                  </a:lnTo>
                  <a:lnTo>
                    <a:pt x="34" y="18"/>
                  </a:lnTo>
                  <a:lnTo>
                    <a:pt x="30" y="18"/>
                  </a:lnTo>
                  <a:lnTo>
                    <a:pt x="26" y="18"/>
                  </a:lnTo>
                  <a:lnTo>
                    <a:pt x="22" y="14"/>
                  </a:lnTo>
                  <a:lnTo>
                    <a:pt x="0" y="10"/>
                  </a:lnTo>
                  <a:lnTo>
                    <a:pt x="0" y="12"/>
                  </a:lnTo>
                  <a:lnTo>
                    <a:pt x="2" y="14"/>
                  </a:lnTo>
                  <a:lnTo>
                    <a:pt x="4" y="16"/>
                  </a:lnTo>
                  <a:lnTo>
                    <a:pt x="4" y="20"/>
                  </a:lnTo>
                  <a:lnTo>
                    <a:pt x="6" y="24"/>
                  </a:lnTo>
                  <a:lnTo>
                    <a:pt x="8" y="26"/>
                  </a:lnTo>
                  <a:lnTo>
                    <a:pt x="12" y="38"/>
                  </a:lnTo>
                  <a:lnTo>
                    <a:pt x="12" y="38"/>
                  </a:lnTo>
                  <a:lnTo>
                    <a:pt x="12" y="40"/>
                  </a:lnTo>
                  <a:lnTo>
                    <a:pt x="10" y="42"/>
                  </a:lnTo>
                  <a:lnTo>
                    <a:pt x="14" y="42"/>
                  </a:lnTo>
                </a:path>
              </a:pathLst>
            </a:custGeom>
            <a:grpFill/>
            <a:ln w="3175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8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89" name="Freeform 259"/>
            <p:cNvSpPr/>
            <p:nvPr/>
          </p:nvSpPr>
          <p:spPr bwMode="gray">
            <a:xfrm>
              <a:off x="987" y="3172"/>
              <a:ext cx="28" cy="22"/>
            </a:xfrm>
            <a:custGeom>
              <a:avLst/>
              <a:gdLst>
                <a:gd name="T0" fmla="*/ 2 w 28"/>
                <a:gd name="T1" fmla="*/ 10 h 22"/>
                <a:gd name="T2" fmla="*/ 4 w 28"/>
                <a:gd name="T3" fmla="*/ 22 h 22"/>
                <a:gd name="T4" fmla="*/ 28 w 28"/>
                <a:gd name="T5" fmla="*/ 4 h 22"/>
                <a:gd name="T6" fmla="*/ 26 w 28"/>
                <a:gd name="T7" fmla="*/ 2 h 22"/>
                <a:gd name="T8" fmla="*/ 26 w 28"/>
                <a:gd name="T9" fmla="*/ 2 h 22"/>
                <a:gd name="T10" fmla="*/ 24 w 28"/>
                <a:gd name="T11" fmla="*/ 0 h 22"/>
                <a:gd name="T12" fmla="*/ 22 w 28"/>
                <a:gd name="T13" fmla="*/ 0 h 22"/>
                <a:gd name="T14" fmla="*/ 20 w 28"/>
                <a:gd name="T15" fmla="*/ 0 h 22"/>
                <a:gd name="T16" fmla="*/ 14 w 28"/>
                <a:gd name="T17" fmla="*/ 2 h 22"/>
                <a:gd name="T18" fmla="*/ 0 w 28"/>
                <a:gd name="T19" fmla="*/ 8 h 22"/>
                <a:gd name="T20" fmla="*/ 2 w 28"/>
                <a:gd name="T21" fmla="*/ 1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8" h="22">
                  <a:moveTo>
                    <a:pt x="2" y="10"/>
                  </a:moveTo>
                  <a:lnTo>
                    <a:pt x="4" y="22"/>
                  </a:lnTo>
                  <a:lnTo>
                    <a:pt x="28" y="4"/>
                  </a:lnTo>
                  <a:lnTo>
                    <a:pt x="26" y="2"/>
                  </a:lnTo>
                  <a:lnTo>
                    <a:pt x="26" y="2"/>
                  </a:lnTo>
                  <a:lnTo>
                    <a:pt x="24" y="0"/>
                  </a:lnTo>
                  <a:lnTo>
                    <a:pt x="22" y="0"/>
                  </a:lnTo>
                  <a:lnTo>
                    <a:pt x="20" y="0"/>
                  </a:lnTo>
                  <a:lnTo>
                    <a:pt x="14" y="2"/>
                  </a:lnTo>
                  <a:lnTo>
                    <a:pt x="0" y="8"/>
                  </a:lnTo>
                  <a:lnTo>
                    <a:pt x="2" y="10"/>
                  </a:lnTo>
                </a:path>
              </a:pathLst>
            </a:custGeom>
            <a:grpFill/>
            <a:ln w="3175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8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90" name="Freeform 260"/>
            <p:cNvSpPr/>
            <p:nvPr/>
          </p:nvSpPr>
          <p:spPr bwMode="gray">
            <a:xfrm>
              <a:off x="731" y="2596"/>
              <a:ext cx="260" cy="246"/>
            </a:xfrm>
            <a:custGeom>
              <a:avLst/>
              <a:gdLst>
                <a:gd name="T0" fmla="*/ 0 w 260"/>
                <a:gd name="T1" fmla="*/ 128 h 246"/>
                <a:gd name="T2" fmla="*/ 20 w 260"/>
                <a:gd name="T3" fmla="*/ 114 h 246"/>
                <a:gd name="T4" fmla="*/ 86 w 260"/>
                <a:gd name="T5" fmla="*/ 92 h 246"/>
                <a:gd name="T6" fmla="*/ 88 w 260"/>
                <a:gd name="T7" fmla="*/ 76 h 246"/>
                <a:gd name="T8" fmla="*/ 94 w 260"/>
                <a:gd name="T9" fmla="*/ 72 h 246"/>
                <a:gd name="T10" fmla="*/ 102 w 260"/>
                <a:gd name="T11" fmla="*/ 72 h 246"/>
                <a:gd name="T12" fmla="*/ 108 w 260"/>
                <a:gd name="T13" fmla="*/ 72 h 246"/>
                <a:gd name="T14" fmla="*/ 102 w 260"/>
                <a:gd name="T15" fmla="*/ 64 h 246"/>
                <a:gd name="T16" fmla="*/ 98 w 260"/>
                <a:gd name="T17" fmla="*/ 56 h 246"/>
                <a:gd name="T18" fmla="*/ 98 w 260"/>
                <a:gd name="T19" fmla="*/ 46 h 246"/>
                <a:gd name="T20" fmla="*/ 96 w 260"/>
                <a:gd name="T21" fmla="*/ 36 h 246"/>
                <a:gd name="T22" fmla="*/ 90 w 260"/>
                <a:gd name="T23" fmla="*/ 30 h 246"/>
                <a:gd name="T24" fmla="*/ 86 w 260"/>
                <a:gd name="T25" fmla="*/ 30 h 246"/>
                <a:gd name="T26" fmla="*/ 92 w 260"/>
                <a:gd name="T27" fmla="*/ 26 h 246"/>
                <a:gd name="T28" fmla="*/ 116 w 260"/>
                <a:gd name="T29" fmla="*/ 16 h 246"/>
                <a:gd name="T30" fmla="*/ 126 w 260"/>
                <a:gd name="T31" fmla="*/ 14 h 246"/>
                <a:gd name="T32" fmla="*/ 136 w 260"/>
                <a:gd name="T33" fmla="*/ 10 h 246"/>
                <a:gd name="T34" fmla="*/ 142 w 260"/>
                <a:gd name="T35" fmla="*/ 8 h 246"/>
                <a:gd name="T36" fmla="*/ 148 w 260"/>
                <a:gd name="T37" fmla="*/ 8 h 246"/>
                <a:gd name="T38" fmla="*/ 170 w 260"/>
                <a:gd name="T39" fmla="*/ 4 h 246"/>
                <a:gd name="T40" fmla="*/ 198 w 260"/>
                <a:gd name="T41" fmla="*/ 2 h 246"/>
                <a:gd name="T42" fmla="*/ 202 w 260"/>
                <a:gd name="T43" fmla="*/ 0 h 246"/>
                <a:gd name="T44" fmla="*/ 210 w 260"/>
                <a:gd name="T45" fmla="*/ 2 h 246"/>
                <a:gd name="T46" fmla="*/ 216 w 260"/>
                <a:gd name="T47" fmla="*/ 4 h 246"/>
                <a:gd name="T48" fmla="*/ 218 w 260"/>
                <a:gd name="T49" fmla="*/ 8 h 246"/>
                <a:gd name="T50" fmla="*/ 216 w 260"/>
                <a:gd name="T51" fmla="*/ 14 h 246"/>
                <a:gd name="T52" fmla="*/ 216 w 260"/>
                <a:gd name="T53" fmla="*/ 24 h 246"/>
                <a:gd name="T54" fmla="*/ 214 w 260"/>
                <a:gd name="T55" fmla="*/ 28 h 246"/>
                <a:gd name="T56" fmla="*/ 212 w 260"/>
                <a:gd name="T57" fmla="*/ 34 h 246"/>
                <a:gd name="T58" fmla="*/ 210 w 260"/>
                <a:gd name="T59" fmla="*/ 36 h 246"/>
                <a:gd name="T60" fmla="*/ 210 w 260"/>
                <a:gd name="T61" fmla="*/ 40 h 246"/>
                <a:gd name="T62" fmla="*/ 212 w 260"/>
                <a:gd name="T63" fmla="*/ 46 h 246"/>
                <a:gd name="T64" fmla="*/ 214 w 260"/>
                <a:gd name="T65" fmla="*/ 50 h 246"/>
                <a:gd name="T66" fmla="*/ 214 w 260"/>
                <a:gd name="T67" fmla="*/ 54 h 246"/>
                <a:gd name="T68" fmla="*/ 216 w 260"/>
                <a:gd name="T69" fmla="*/ 60 h 246"/>
                <a:gd name="T70" fmla="*/ 218 w 260"/>
                <a:gd name="T71" fmla="*/ 60 h 246"/>
                <a:gd name="T72" fmla="*/ 220 w 260"/>
                <a:gd name="T73" fmla="*/ 64 h 246"/>
                <a:gd name="T74" fmla="*/ 224 w 260"/>
                <a:gd name="T75" fmla="*/ 88 h 246"/>
                <a:gd name="T76" fmla="*/ 234 w 260"/>
                <a:gd name="T77" fmla="*/ 110 h 246"/>
                <a:gd name="T78" fmla="*/ 234 w 260"/>
                <a:gd name="T79" fmla="*/ 110 h 246"/>
                <a:gd name="T80" fmla="*/ 234 w 260"/>
                <a:gd name="T81" fmla="*/ 116 h 246"/>
                <a:gd name="T82" fmla="*/ 236 w 260"/>
                <a:gd name="T83" fmla="*/ 126 h 246"/>
                <a:gd name="T84" fmla="*/ 238 w 260"/>
                <a:gd name="T85" fmla="*/ 134 h 246"/>
                <a:gd name="T86" fmla="*/ 238 w 260"/>
                <a:gd name="T87" fmla="*/ 138 h 246"/>
                <a:gd name="T88" fmla="*/ 240 w 260"/>
                <a:gd name="T89" fmla="*/ 142 h 246"/>
                <a:gd name="T90" fmla="*/ 244 w 260"/>
                <a:gd name="T91" fmla="*/ 146 h 246"/>
                <a:gd name="T92" fmla="*/ 244 w 260"/>
                <a:gd name="T93" fmla="*/ 154 h 246"/>
                <a:gd name="T94" fmla="*/ 242 w 260"/>
                <a:gd name="T95" fmla="*/ 166 h 246"/>
                <a:gd name="T96" fmla="*/ 244 w 260"/>
                <a:gd name="T97" fmla="*/ 168 h 246"/>
                <a:gd name="T98" fmla="*/ 246 w 260"/>
                <a:gd name="T99" fmla="*/ 174 h 246"/>
                <a:gd name="T100" fmla="*/ 246 w 260"/>
                <a:gd name="T101" fmla="*/ 180 h 246"/>
                <a:gd name="T102" fmla="*/ 250 w 260"/>
                <a:gd name="T103" fmla="*/ 186 h 246"/>
                <a:gd name="T104" fmla="*/ 192 w 260"/>
                <a:gd name="T105" fmla="*/ 236 h 246"/>
                <a:gd name="T106" fmla="*/ 148 w 260"/>
                <a:gd name="T107" fmla="*/ 230 h 246"/>
                <a:gd name="T108" fmla="*/ 4 w 260"/>
                <a:gd name="T109" fmla="*/ 144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60" h="246">
                  <a:moveTo>
                    <a:pt x="4" y="144"/>
                  </a:moveTo>
                  <a:lnTo>
                    <a:pt x="0" y="128"/>
                  </a:lnTo>
                  <a:lnTo>
                    <a:pt x="12" y="122"/>
                  </a:lnTo>
                  <a:lnTo>
                    <a:pt x="20" y="114"/>
                  </a:lnTo>
                  <a:lnTo>
                    <a:pt x="34" y="110"/>
                  </a:lnTo>
                  <a:lnTo>
                    <a:pt x="86" y="92"/>
                  </a:lnTo>
                  <a:lnTo>
                    <a:pt x="88" y="80"/>
                  </a:lnTo>
                  <a:lnTo>
                    <a:pt x="88" y="76"/>
                  </a:lnTo>
                  <a:lnTo>
                    <a:pt x="92" y="74"/>
                  </a:lnTo>
                  <a:lnTo>
                    <a:pt x="94" y="72"/>
                  </a:lnTo>
                  <a:lnTo>
                    <a:pt x="98" y="72"/>
                  </a:lnTo>
                  <a:lnTo>
                    <a:pt x="102" y="72"/>
                  </a:lnTo>
                  <a:lnTo>
                    <a:pt x="106" y="72"/>
                  </a:lnTo>
                  <a:lnTo>
                    <a:pt x="108" y="72"/>
                  </a:lnTo>
                  <a:lnTo>
                    <a:pt x="110" y="72"/>
                  </a:lnTo>
                  <a:lnTo>
                    <a:pt x="102" y="64"/>
                  </a:lnTo>
                  <a:lnTo>
                    <a:pt x="100" y="60"/>
                  </a:lnTo>
                  <a:lnTo>
                    <a:pt x="98" y="56"/>
                  </a:lnTo>
                  <a:lnTo>
                    <a:pt x="98" y="52"/>
                  </a:lnTo>
                  <a:lnTo>
                    <a:pt x="98" y="46"/>
                  </a:lnTo>
                  <a:lnTo>
                    <a:pt x="98" y="40"/>
                  </a:lnTo>
                  <a:lnTo>
                    <a:pt x="96" y="36"/>
                  </a:lnTo>
                  <a:lnTo>
                    <a:pt x="94" y="32"/>
                  </a:lnTo>
                  <a:lnTo>
                    <a:pt x="90" y="30"/>
                  </a:lnTo>
                  <a:lnTo>
                    <a:pt x="88" y="30"/>
                  </a:lnTo>
                  <a:lnTo>
                    <a:pt x="86" y="30"/>
                  </a:lnTo>
                  <a:lnTo>
                    <a:pt x="88" y="28"/>
                  </a:lnTo>
                  <a:lnTo>
                    <a:pt x="92" y="26"/>
                  </a:lnTo>
                  <a:lnTo>
                    <a:pt x="94" y="24"/>
                  </a:lnTo>
                  <a:lnTo>
                    <a:pt x="116" y="16"/>
                  </a:lnTo>
                  <a:lnTo>
                    <a:pt x="120" y="14"/>
                  </a:lnTo>
                  <a:lnTo>
                    <a:pt x="126" y="14"/>
                  </a:lnTo>
                  <a:lnTo>
                    <a:pt x="130" y="12"/>
                  </a:lnTo>
                  <a:lnTo>
                    <a:pt x="136" y="10"/>
                  </a:lnTo>
                  <a:lnTo>
                    <a:pt x="140" y="10"/>
                  </a:lnTo>
                  <a:lnTo>
                    <a:pt x="142" y="8"/>
                  </a:lnTo>
                  <a:lnTo>
                    <a:pt x="144" y="8"/>
                  </a:lnTo>
                  <a:lnTo>
                    <a:pt x="148" y="8"/>
                  </a:lnTo>
                  <a:lnTo>
                    <a:pt x="158" y="4"/>
                  </a:lnTo>
                  <a:lnTo>
                    <a:pt x="170" y="4"/>
                  </a:lnTo>
                  <a:lnTo>
                    <a:pt x="176" y="4"/>
                  </a:lnTo>
                  <a:lnTo>
                    <a:pt x="198" y="2"/>
                  </a:lnTo>
                  <a:lnTo>
                    <a:pt x="198" y="2"/>
                  </a:lnTo>
                  <a:lnTo>
                    <a:pt x="202" y="0"/>
                  </a:lnTo>
                  <a:lnTo>
                    <a:pt x="206" y="0"/>
                  </a:lnTo>
                  <a:lnTo>
                    <a:pt x="210" y="2"/>
                  </a:lnTo>
                  <a:lnTo>
                    <a:pt x="214" y="2"/>
                  </a:lnTo>
                  <a:lnTo>
                    <a:pt x="216" y="4"/>
                  </a:lnTo>
                  <a:lnTo>
                    <a:pt x="220" y="8"/>
                  </a:lnTo>
                  <a:lnTo>
                    <a:pt x="218" y="8"/>
                  </a:lnTo>
                  <a:lnTo>
                    <a:pt x="218" y="10"/>
                  </a:lnTo>
                  <a:lnTo>
                    <a:pt x="216" y="14"/>
                  </a:lnTo>
                  <a:lnTo>
                    <a:pt x="216" y="18"/>
                  </a:lnTo>
                  <a:lnTo>
                    <a:pt x="216" y="24"/>
                  </a:lnTo>
                  <a:lnTo>
                    <a:pt x="214" y="24"/>
                  </a:lnTo>
                  <a:lnTo>
                    <a:pt x="214" y="28"/>
                  </a:lnTo>
                  <a:lnTo>
                    <a:pt x="214" y="30"/>
                  </a:lnTo>
                  <a:lnTo>
                    <a:pt x="212" y="34"/>
                  </a:lnTo>
                  <a:lnTo>
                    <a:pt x="210" y="34"/>
                  </a:lnTo>
                  <a:lnTo>
                    <a:pt x="210" y="36"/>
                  </a:lnTo>
                  <a:lnTo>
                    <a:pt x="210" y="38"/>
                  </a:lnTo>
                  <a:lnTo>
                    <a:pt x="210" y="40"/>
                  </a:lnTo>
                  <a:lnTo>
                    <a:pt x="212" y="44"/>
                  </a:lnTo>
                  <a:lnTo>
                    <a:pt x="212" y="46"/>
                  </a:lnTo>
                  <a:lnTo>
                    <a:pt x="212" y="48"/>
                  </a:lnTo>
                  <a:lnTo>
                    <a:pt x="214" y="50"/>
                  </a:lnTo>
                  <a:lnTo>
                    <a:pt x="214" y="52"/>
                  </a:lnTo>
                  <a:lnTo>
                    <a:pt x="214" y="54"/>
                  </a:lnTo>
                  <a:lnTo>
                    <a:pt x="214" y="56"/>
                  </a:lnTo>
                  <a:lnTo>
                    <a:pt x="216" y="60"/>
                  </a:lnTo>
                  <a:lnTo>
                    <a:pt x="218" y="60"/>
                  </a:lnTo>
                  <a:lnTo>
                    <a:pt x="218" y="60"/>
                  </a:lnTo>
                  <a:lnTo>
                    <a:pt x="220" y="62"/>
                  </a:lnTo>
                  <a:lnTo>
                    <a:pt x="220" y="64"/>
                  </a:lnTo>
                  <a:lnTo>
                    <a:pt x="222" y="74"/>
                  </a:lnTo>
                  <a:lnTo>
                    <a:pt x="224" y="88"/>
                  </a:lnTo>
                  <a:lnTo>
                    <a:pt x="228" y="102"/>
                  </a:lnTo>
                  <a:lnTo>
                    <a:pt x="234" y="110"/>
                  </a:lnTo>
                  <a:lnTo>
                    <a:pt x="234" y="110"/>
                  </a:lnTo>
                  <a:lnTo>
                    <a:pt x="234" y="110"/>
                  </a:lnTo>
                  <a:lnTo>
                    <a:pt x="234" y="112"/>
                  </a:lnTo>
                  <a:lnTo>
                    <a:pt x="234" y="116"/>
                  </a:lnTo>
                  <a:lnTo>
                    <a:pt x="234" y="120"/>
                  </a:lnTo>
                  <a:lnTo>
                    <a:pt x="236" y="126"/>
                  </a:lnTo>
                  <a:lnTo>
                    <a:pt x="236" y="130"/>
                  </a:lnTo>
                  <a:lnTo>
                    <a:pt x="238" y="134"/>
                  </a:lnTo>
                  <a:lnTo>
                    <a:pt x="238" y="138"/>
                  </a:lnTo>
                  <a:lnTo>
                    <a:pt x="238" y="138"/>
                  </a:lnTo>
                  <a:lnTo>
                    <a:pt x="238" y="140"/>
                  </a:lnTo>
                  <a:lnTo>
                    <a:pt x="240" y="142"/>
                  </a:lnTo>
                  <a:lnTo>
                    <a:pt x="244" y="144"/>
                  </a:lnTo>
                  <a:lnTo>
                    <a:pt x="244" y="146"/>
                  </a:lnTo>
                  <a:lnTo>
                    <a:pt x="244" y="150"/>
                  </a:lnTo>
                  <a:lnTo>
                    <a:pt x="244" y="154"/>
                  </a:lnTo>
                  <a:lnTo>
                    <a:pt x="246" y="158"/>
                  </a:lnTo>
                  <a:lnTo>
                    <a:pt x="242" y="166"/>
                  </a:lnTo>
                  <a:lnTo>
                    <a:pt x="242" y="166"/>
                  </a:lnTo>
                  <a:lnTo>
                    <a:pt x="244" y="168"/>
                  </a:lnTo>
                  <a:lnTo>
                    <a:pt x="246" y="170"/>
                  </a:lnTo>
                  <a:lnTo>
                    <a:pt x="246" y="174"/>
                  </a:lnTo>
                  <a:lnTo>
                    <a:pt x="246" y="176"/>
                  </a:lnTo>
                  <a:lnTo>
                    <a:pt x="246" y="180"/>
                  </a:lnTo>
                  <a:lnTo>
                    <a:pt x="248" y="184"/>
                  </a:lnTo>
                  <a:lnTo>
                    <a:pt x="250" y="186"/>
                  </a:lnTo>
                  <a:lnTo>
                    <a:pt x="260" y="200"/>
                  </a:lnTo>
                  <a:lnTo>
                    <a:pt x="192" y="236"/>
                  </a:lnTo>
                  <a:lnTo>
                    <a:pt x="152" y="246"/>
                  </a:lnTo>
                  <a:lnTo>
                    <a:pt x="148" y="230"/>
                  </a:lnTo>
                  <a:lnTo>
                    <a:pt x="120" y="230"/>
                  </a:lnTo>
                  <a:lnTo>
                    <a:pt x="4" y="144"/>
                  </a:lnTo>
                </a:path>
              </a:pathLst>
            </a:custGeom>
            <a:grpFill/>
            <a:ln w="3175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8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91" name="Freeform 261"/>
            <p:cNvSpPr/>
            <p:nvPr/>
          </p:nvSpPr>
          <p:spPr bwMode="gray">
            <a:xfrm>
              <a:off x="623" y="2734"/>
              <a:ext cx="112" cy="98"/>
            </a:xfrm>
            <a:custGeom>
              <a:avLst/>
              <a:gdLst>
                <a:gd name="T0" fmla="*/ 0 w 112"/>
                <a:gd name="T1" fmla="*/ 90 h 98"/>
                <a:gd name="T2" fmla="*/ 2 w 112"/>
                <a:gd name="T3" fmla="*/ 82 h 98"/>
                <a:gd name="T4" fmla="*/ 6 w 112"/>
                <a:gd name="T5" fmla="*/ 74 h 98"/>
                <a:gd name="T6" fmla="*/ 16 w 112"/>
                <a:gd name="T7" fmla="*/ 68 h 98"/>
                <a:gd name="T8" fmla="*/ 28 w 112"/>
                <a:gd name="T9" fmla="*/ 64 h 98"/>
                <a:gd name="T10" fmla="*/ 32 w 112"/>
                <a:gd name="T11" fmla="*/ 60 h 98"/>
                <a:gd name="T12" fmla="*/ 32 w 112"/>
                <a:gd name="T13" fmla="*/ 56 h 98"/>
                <a:gd name="T14" fmla="*/ 28 w 112"/>
                <a:gd name="T15" fmla="*/ 54 h 98"/>
                <a:gd name="T16" fmla="*/ 24 w 112"/>
                <a:gd name="T17" fmla="*/ 42 h 98"/>
                <a:gd name="T18" fmla="*/ 30 w 112"/>
                <a:gd name="T19" fmla="*/ 32 h 98"/>
                <a:gd name="T20" fmla="*/ 40 w 112"/>
                <a:gd name="T21" fmla="*/ 26 h 98"/>
                <a:gd name="T22" fmla="*/ 46 w 112"/>
                <a:gd name="T23" fmla="*/ 24 h 98"/>
                <a:gd name="T24" fmla="*/ 50 w 112"/>
                <a:gd name="T25" fmla="*/ 16 h 98"/>
                <a:gd name="T26" fmla="*/ 52 w 112"/>
                <a:gd name="T27" fmla="*/ 10 h 98"/>
                <a:gd name="T28" fmla="*/ 56 w 112"/>
                <a:gd name="T29" fmla="*/ 4 h 98"/>
                <a:gd name="T30" fmla="*/ 66 w 112"/>
                <a:gd name="T31" fmla="*/ 0 h 98"/>
                <a:gd name="T32" fmla="*/ 112 w 112"/>
                <a:gd name="T33" fmla="*/ 20 h 98"/>
                <a:gd name="T34" fmla="*/ 88 w 112"/>
                <a:gd name="T35" fmla="*/ 20 h 98"/>
                <a:gd name="T36" fmla="*/ 86 w 112"/>
                <a:gd name="T37" fmla="*/ 18 h 98"/>
                <a:gd name="T38" fmla="*/ 82 w 112"/>
                <a:gd name="T39" fmla="*/ 20 h 98"/>
                <a:gd name="T40" fmla="*/ 82 w 112"/>
                <a:gd name="T41" fmla="*/ 26 h 98"/>
                <a:gd name="T42" fmla="*/ 80 w 112"/>
                <a:gd name="T43" fmla="*/ 38 h 98"/>
                <a:gd name="T44" fmla="*/ 80 w 112"/>
                <a:gd name="T45" fmla="*/ 50 h 98"/>
                <a:gd name="T46" fmla="*/ 80 w 112"/>
                <a:gd name="T47" fmla="*/ 54 h 98"/>
                <a:gd name="T48" fmla="*/ 80 w 112"/>
                <a:gd name="T49" fmla="*/ 56 h 98"/>
                <a:gd name="T50" fmla="*/ 78 w 112"/>
                <a:gd name="T51" fmla="*/ 60 h 98"/>
                <a:gd name="T52" fmla="*/ 76 w 112"/>
                <a:gd name="T53" fmla="*/ 60 h 98"/>
                <a:gd name="T54" fmla="*/ 72 w 112"/>
                <a:gd name="T55" fmla="*/ 60 h 98"/>
                <a:gd name="T56" fmla="*/ 66 w 112"/>
                <a:gd name="T57" fmla="*/ 60 h 98"/>
                <a:gd name="T58" fmla="*/ 62 w 112"/>
                <a:gd name="T59" fmla="*/ 64 h 98"/>
                <a:gd name="T60" fmla="*/ 60 w 112"/>
                <a:gd name="T61" fmla="*/ 74 h 98"/>
                <a:gd name="T62" fmla="*/ 0 w 112"/>
                <a:gd name="T63" fmla="*/ 94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12" h="98">
                  <a:moveTo>
                    <a:pt x="0" y="94"/>
                  </a:moveTo>
                  <a:lnTo>
                    <a:pt x="0" y="90"/>
                  </a:lnTo>
                  <a:lnTo>
                    <a:pt x="0" y="86"/>
                  </a:lnTo>
                  <a:lnTo>
                    <a:pt x="2" y="82"/>
                  </a:lnTo>
                  <a:lnTo>
                    <a:pt x="4" y="78"/>
                  </a:lnTo>
                  <a:lnTo>
                    <a:pt x="6" y="74"/>
                  </a:lnTo>
                  <a:lnTo>
                    <a:pt x="10" y="70"/>
                  </a:lnTo>
                  <a:lnTo>
                    <a:pt x="16" y="68"/>
                  </a:lnTo>
                  <a:lnTo>
                    <a:pt x="22" y="66"/>
                  </a:lnTo>
                  <a:lnTo>
                    <a:pt x="28" y="64"/>
                  </a:lnTo>
                  <a:lnTo>
                    <a:pt x="32" y="62"/>
                  </a:lnTo>
                  <a:lnTo>
                    <a:pt x="32" y="60"/>
                  </a:lnTo>
                  <a:lnTo>
                    <a:pt x="32" y="58"/>
                  </a:lnTo>
                  <a:lnTo>
                    <a:pt x="32" y="56"/>
                  </a:lnTo>
                  <a:lnTo>
                    <a:pt x="30" y="54"/>
                  </a:lnTo>
                  <a:lnTo>
                    <a:pt x="28" y="54"/>
                  </a:lnTo>
                  <a:lnTo>
                    <a:pt x="28" y="54"/>
                  </a:lnTo>
                  <a:lnTo>
                    <a:pt x="24" y="42"/>
                  </a:lnTo>
                  <a:lnTo>
                    <a:pt x="28" y="36"/>
                  </a:lnTo>
                  <a:lnTo>
                    <a:pt x="30" y="32"/>
                  </a:lnTo>
                  <a:lnTo>
                    <a:pt x="36" y="28"/>
                  </a:lnTo>
                  <a:lnTo>
                    <a:pt x="40" y="26"/>
                  </a:lnTo>
                  <a:lnTo>
                    <a:pt x="44" y="24"/>
                  </a:lnTo>
                  <a:lnTo>
                    <a:pt x="46" y="24"/>
                  </a:lnTo>
                  <a:lnTo>
                    <a:pt x="48" y="24"/>
                  </a:lnTo>
                  <a:lnTo>
                    <a:pt x="50" y="16"/>
                  </a:lnTo>
                  <a:lnTo>
                    <a:pt x="52" y="12"/>
                  </a:lnTo>
                  <a:lnTo>
                    <a:pt x="52" y="10"/>
                  </a:lnTo>
                  <a:lnTo>
                    <a:pt x="54" y="10"/>
                  </a:lnTo>
                  <a:lnTo>
                    <a:pt x="56" y="4"/>
                  </a:lnTo>
                  <a:lnTo>
                    <a:pt x="60" y="0"/>
                  </a:lnTo>
                  <a:lnTo>
                    <a:pt x="66" y="0"/>
                  </a:lnTo>
                  <a:lnTo>
                    <a:pt x="112" y="6"/>
                  </a:lnTo>
                  <a:lnTo>
                    <a:pt x="112" y="20"/>
                  </a:lnTo>
                  <a:lnTo>
                    <a:pt x="88" y="20"/>
                  </a:lnTo>
                  <a:lnTo>
                    <a:pt x="88" y="20"/>
                  </a:lnTo>
                  <a:lnTo>
                    <a:pt x="88" y="20"/>
                  </a:lnTo>
                  <a:lnTo>
                    <a:pt x="86" y="18"/>
                  </a:lnTo>
                  <a:lnTo>
                    <a:pt x="84" y="18"/>
                  </a:lnTo>
                  <a:lnTo>
                    <a:pt x="82" y="20"/>
                  </a:lnTo>
                  <a:lnTo>
                    <a:pt x="82" y="22"/>
                  </a:lnTo>
                  <a:lnTo>
                    <a:pt x="82" y="26"/>
                  </a:lnTo>
                  <a:lnTo>
                    <a:pt x="82" y="30"/>
                  </a:lnTo>
                  <a:lnTo>
                    <a:pt x="80" y="38"/>
                  </a:lnTo>
                  <a:lnTo>
                    <a:pt x="80" y="44"/>
                  </a:lnTo>
                  <a:lnTo>
                    <a:pt x="80" y="50"/>
                  </a:lnTo>
                  <a:lnTo>
                    <a:pt x="80" y="54"/>
                  </a:lnTo>
                  <a:lnTo>
                    <a:pt x="80" y="54"/>
                  </a:lnTo>
                  <a:lnTo>
                    <a:pt x="80" y="56"/>
                  </a:lnTo>
                  <a:lnTo>
                    <a:pt x="80" y="56"/>
                  </a:lnTo>
                  <a:lnTo>
                    <a:pt x="80" y="58"/>
                  </a:lnTo>
                  <a:lnTo>
                    <a:pt x="78" y="60"/>
                  </a:lnTo>
                  <a:lnTo>
                    <a:pt x="78" y="60"/>
                  </a:lnTo>
                  <a:lnTo>
                    <a:pt x="76" y="60"/>
                  </a:lnTo>
                  <a:lnTo>
                    <a:pt x="74" y="60"/>
                  </a:lnTo>
                  <a:lnTo>
                    <a:pt x="72" y="60"/>
                  </a:lnTo>
                  <a:lnTo>
                    <a:pt x="70" y="60"/>
                  </a:lnTo>
                  <a:lnTo>
                    <a:pt x="66" y="60"/>
                  </a:lnTo>
                  <a:lnTo>
                    <a:pt x="64" y="62"/>
                  </a:lnTo>
                  <a:lnTo>
                    <a:pt x="62" y="64"/>
                  </a:lnTo>
                  <a:lnTo>
                    <a:pt x="60" y="68"/>
                  </a:lnTo>
                  <a:lnTo>
                    <a:pt x="60" y="74"/>
                  </a:lnTo>
                  <a:lnTo>
                    <a:pt x="58" y="98"/>
                  </a:lnTo>
                  <a:lnTo>
                    <a:pt x="0" y="94"/>
                  </a:lnTo>
                </a:path>
              </a:pathLst>
            </a:custGeom>
            <a:grpFill/>
            <a:ln w="3175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8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92" name="Freeform 262"/>
            <p:cNvSpPr/>
            <p:nvPr/>
          </p:nvSpPr>
          <p:spPr bwMode="gray">
            <a:xfrm>
              <a:off x="617" y="2740"/>
              <a:ext cx="158" cy="182"/>
            </a:xfrm>
            <a:custGeom>
              <a:avLst/>
              <a:gdLst>
                <a:gd name="T0" fmla="*/ 4 w 158"/>
                <a:gd name="T1" fmla="*/ 158 h 182"/>
                <a:gd name="T2" fmla="*/ 10 w 158"/>
                <a:gd name="T3" fmla="*/ 150 h 182"/>
                <a:gd name="T4" fmla="*/ 14 w 158"/>
                <a:gd name="T5" fmla="*/ 146 h 182"/>
                <a:gd name="T6" fmla="*/ 18 w 158"/>
                <a:gd name="T7" fmla="*/ 142 h 182"/>
                <a:gd name="T8" fmla="*/ 18 w 158"/>
                <a:gd name="T9" fmla="*/ 132 h 182"/>
                <a:gd name="T10" fmla="*/ 14 w 158"/>
                <a:gd name="T11" fmla="*/ 124 h 182"/>
                <a:gd name="T12" fmla="*/ 12 w 158"/>
                <a:gd name="T13" fmla="*/ 120 h 182"/>
                <a:gd name="T14" fmla="*/ 16 w 158"/>
                <a:gd name="T15" fmla="*/ 96 h 182"/>
                <a:gd name="T16" fmla="*/ 14 w 158"/>
                <a:gd name="T17" fmla="*/ 88 h 182"/>
                <a:gd name="T18" fmla="*/ 66 w 158"/>
                <a:gd name="T19" fmla="*/ 68 h 182"/>
                <a:gd name="T20" fmla="*/ 68 w 158"/>
                <a:gd name="T21" fmla="*/ 58 h 182"/>
                <a:gd name="T22" fmla="*/ 72 w 158"/>
                <a:gd name="T23" fmla="*/ 54 h 182"/>
                <a:gd name="T24" fmla="*/ 78 w 158"/>
                <a:gd name="T25" fmla="*/ 54 h 182"/>
                <a:gd name="T26" fmla="*/ 82 w 158"/>
                <a:gd name="T27" fmla="*/ 54 h 182"/>
                <a:gd name="T28" fmla="*/ 84 w 158"/>
                <a:gd name="T29" fmla="*/ 54 h 182"/>
                <a:gd name="T30" fmla="*/ 86 w 158"/>
                <a:gd name="T31" fmla="*/ 50 h 182"/>
                <a:gd name="T32" fmla="*/ 86 w 158"/>
                <a:gd name="T33" fmla="*/ 48 h 182"/>
                <a:gd name="T34" fmla="*/ 86 w 158"/>
                <a:gd name="T35" fmla="*/ 44 h 182"/>
                <a:gd name="T36" fmla="*/ 86 w 158"/>
                <a:gd name="T37" fmla="*/ 32 h 182"/>
                <a:gd name="T38" fmla="*/ 88 w 158"/>
                <a:gd name="T39" fmla="*/ 20 h 182"/>
                <a:gd name="T40" fmla="*/ 88 w 158"/>
                <a:gd name="T41" fmla="*/ 14 h 182"/>
                <a:gd name="T42" fmla="*/ 92 w 158"/>
                <a:gd name="T43" fmla="*/ 12 h 182"/>
                <a:gd name="T44" fmla="*/ 94 w 158"/>
                <a:gd name="T45" fmla="*/ 14 h 182"/>
                <a:gd name="T46" fmla="*/ 118 w 158"/>
                <a:gd name="T47" fmla="*/ 14 h 182"/>
                <a:gd name="T48" fmla="*/ 118 w 158"/>
                <a:gd name="T49" fmla="*/ 0 h 182"/>
                <a:gd name="T50" fmla="*/ 138 w 158"/>
                <a:gd name="T51" fmla="*/ 28 h 182"/>
                <a:gd name="T52" fmla="*/ 138 w 158"/>
                <a:gd name="T53" fmla="*/ 28 h 182"/>
                <a:gd name="T54" fmla="*/ 136 w 158"/>
                <a:gd name="T55" fmla="*/ 30 h 182"/>
                <a:gd name="T56" fmla="*/ 142 w 158"/>
                <a:gd name="T57" fmla="*/ 142 h 182"/>
                <a:gd name="T58" fmla="*/ 144 w 158"/>
                <a:gd name="T59" fmla="*/ 146 h 182"/>
                <a:gd name="T60" fmla="*/ 146 w 158"/>
                <a:gd name="T61" fmla="*/ 152 h 182"/>
                <a:gd name="T62" fmla="*/ 140 w 158"/>
                <a:gd name="T63" fmla="*/ 164 h 182"/>
                <a:gd name="T64" fmla="*/ 88 w 158"/>
                <a:gd name="T65" fmla="*/ 158 h 182"/>
                <a:gd name="T66" fmla="*/ 84 w 158"/>
                <a:gd name="T67" fmla="*/ 162 h 182"/>
                <a:gd name="T68" fmla="*/ 82 w 158"/>
                <a:gd name="T69" fmla="*/ 162 h 182"/>
                <a:gd name="T70" fmla="*/ 80 w 158"/>
                <a:gd name="T71" fmla="*/ 160 h 182"/>
                <a:gd name="T72" fmla="*/ 76 w 158"/>
                <a:gd name="T73" fmla="*/ 162 h 182"/>
                <a:gd name="T74" fmla="*/ 76 w 158"/>
                <a:gd name="T75" fmla="*/ 166 h 182"/>
                <a:gd name="T76" fmla="*/ 76 w 158"/>
                <a:gd name="T77" fmla="*/ 170 h 182"/>
                <a:gd name="T78" fmla="*/ 72 w 158"/>
                <a:gd name="T79" fmla="*/ 172 h 182"/>
                <a:gd name="T80" fmla="*/ 70 w 158"/>
                <a:gd name="T81" fmla="*/ 176 h 182"/>
                <a:gd name="T82" fmla="*/ 66 w 158"/>
                <a:gd name="T83" fmla="*/ 182 h 182"/>
                <a:gd name="T84" fmla="*/ 62 w 158"/>
                <a:gd name="T85" fmla="*/ 182 h 182"/>
                <a:gd name="T86" fmla="*/ 60 w 158"/>
                <a:gd name="T87" fmla="*/ 178 h 182"/>
                <a:gd name="T88" fmla="*/ 54 w 158"/>
                <a:gd name="T89" fmla="*/ 178 h 182"/>
                <a:gd name="T90" fmla="*/ 46 w 158"/>
                <a:gd name="T91" fmla="*/ 172 h 182"/>
                <a:gd name="T92" fmla="*/ 42 w 158"/>
                <a:gd name="T93" fmla="*/ 166 h 182"/>
                <a:gd name="T94" fmla="*/ 36 w 158"/>
                <a:gd name="T95" fmla="*/ 160 h 182"/>
                <a:gd name="T96" fmla="*/ 26 w 158"/>
                <a:gd name="T97" fmla="*/ 156 h 182"/>
                <a:gd name="T98" fmla="*/ 0 w 158"/>
                <a:gd name="T99" fmla="*/ 164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58" h="182">
                  <a:moveTo>
                    <a:pt x="0" y="164"/>
                  </a:moveTo>
                  <a:lnTo>
                    <a:pt x="4" y="158"/>
                  </a:lnTo>
                  <a:lnTo>
                    <a:pt x="6" y="154"/>
                  </a:lnTo>
                  <a:lnTo>
                    <a:pt x="10" y="150"/>
                  </a:lnTo>
                  <a:lnTo>
                    <a:pt x="12" y="148"/>
                  </a:lnTo>
                  <a:lnTo>
                    <a:pt x="14" y="146"/>
                  </a:lnTo>
                  <a:lnTo>
                    <a:pt x="16" y="146"/>
                  </a:lnTo>
                  <a:lnTo>
                    <a:pt x="18" y="142"/>
                  </a:lnTo>
                  <a:lnTo>
                    <a:pt x="18" y="138"/>
                  </a:lnTo>
                  <a:lnTo>
                    <a:pt x="18" y="132"/>
                  </a:lnTo>
                  <a:lnTo>
                    <a:pt x="16" y="128"/>
                  </a:lnTo>
                  <a:lnTo>
                    <a:pt x="14" y="124"/>
                  </a:lnTo>
                  <a:lnTo>
                    <a:pt x="12" y="122"/>
                  </a:lnTo>
                  <a:lnTo>
                    <a:pt x="12" y="120"/>
                  </a:lnTo>
                  <a:lnTo>
                    <a:pt x="6" y="110"/>
                  </a:lnTo>
                  <a:lnTo>
                    <a:pt x="16" y="96"/>
                  </a:lnTo>
                  <a:lnTo>
                    <a:pt x="6" y="88"/>
                  </a:lnTo>
                  <a:lnTo>
                    <a:pt x="14" y="88"/>
                  </a:lnTo>
                  <a:lnTo>
                    <a:pt x="64" y="92"/>
                  </a:lnTo>
                  <a:lnTo>
                    <a:pt x="66" y="68"/>
                  </a:lnTo>
                  <a:lnTo>
                    <a:pt x="66" y="62"/>
                  </a:lnTo>
                  <a:lnTo>
                    <a:pt x="68" y="58"/>
                  </a:lnTo>
                  <a:lnTo>
                    <a:pt x="70" y="56"/>
                  </a:lnTo>
                  <a:lnTo>
                    <a:pt x="72" y="54"/>
                  </a:lnTo>
                  <a:lnTo>
                    <a:pt x="76" y="54"/>
                  </a:lnTo>
                  <a:lnTo>
                    <a:pt x="78" y="54"/>
                  </a:lnTo>
                  <a:lnTo>
                    <a:pt x="80" y="54"/>
                  </a:lnTo>
                  <a:lnTo>
                    <a:pt x="82" y="54"/>
                  </a:lnTo>
                  <a:lnTo>
                    <a:pt x="84" y="54"/>
                  </a:lnTo>
                  <a:lnTo>
                    <a:pt x="84" y="54"/>
                  </a:lnTo>
                  <a:lnTo>
                    <a:pt x="86" y="52"/>
                  </a:lnTo>
                  <a:lnTo>
                    <a:pt x="86" y="50"/>
                  </a:lnTo>
                  <a:lnTo>
                    <a:pt x="86" y="50"/>
                  </a:lnTo>
                  <a:lnTo>
                    <a:pt x="86" y="48"/>
                  </a:lnTo>
                  <a:lnTo>
                    <a:pt x="86" y="48"/>
                  </a:lnTo>
                  <a:lnTo>
                    <a:pt x="86" y="44"/>
                  </a:lnTo>
                  <a:lnTo>
                    <a:pt x="86" y="38"/>
                  </a:lnTo>
                  <a:lnTo>
                    <a:pt x="86" y="32"/>
                  </a:lnTo>
                  <a:lnTo>
                    <a:pt x="88" y="24"/>
                  </a:lnTo>
                  <a:lnTo>
                    <a:pt x="88" y="20"/>
                  </a:lnTo>
                  <a:lnTo>
                    <a:pt x="88" y="16"/>
                  </a:lnTo>
                  <a:lnTo>
                    <a:pt x="88" y="14"/>
                  </a:lnTo>
                  <a:lnTo>
                    <a:pt x="90" y="12"/>
                  </a:lnTo>
                  <a:lnTo>
                    <a:pt x="92" y="12"/>
                  </a:lnTo>
                  <a:lnTo>
                    <a:pt x="94" y="14"/>
                  </a:lnTo>
                  <a:lnTo>
                    <a:pt x="94" y="14"/>
                  </a:lnTo>
                  <a:lnTo>
                    <a:pt x="94" y="14"/>
                  </a:lnTo>
                  <a:lnTo>
                    <a:pt x="118" y="14"/>
                  </a:lnTo>
                  <a:lnTo>
                    <a:pt x="118" y="4"/>
                  </a:lnTo>
                  <a:lnTo>
                    <a:pt x="118" y="0"/>
                  </a:lnTo>
                  <a:lnTo>
                    <a:pt x="158" y="28"/>
                  </a:lnTo>
                  <a:lnTo>
                    <a:pt x="138" y="28"/>
                  </a:lnTo>
                  <a:lnTo>
                    <a:pt x="138" y="28"/>
                  </a:lnTo>
                  <a:lnTo>
                    <a:pt x="138" y="28"/>
                  </a:lnTo>
                  <a:lnTo>
                    <a:pt x="136" y="28"/>
                  </a:lnTo>
                  <a:lnTo>
                    <a:pt x="136" y="30"/>
                  </a:lnTo>
                  <a:lnTo>
                    <a:pt x="136" y="32"/>
                  </a:lnTo>
                  <a:lnTo>
                    <a:pt x="142" y="142"/>
                  </a:lnTo>
                  <a:lnTo>
                    <a:pt x="142" y="142"/>
                  </a:lnTo>
                  <a:lnTo>
                    <a:pt x="144" y="146"/>
                  </a:lnTo>
                  <a:lnTo>
                    <a:pt x="144" y="148"/>
                  </a:lnTo>
                  <a:lnTo>
                    <a:pt x="146" y="152"/>
                  </a:lnTo>
                  <a:lnTo>
                    <a:pt x="146" y="156"/>
                  </a:lnTo>
                  <a:lnTo>
                    <a:pt x="140" y="164"/>
                  </a:lnTo>
                  <a:lnTo>
                    <a:pt x="88" y="158"/>
                  </a:lnTo>
                  <a:lnTo>
                    <a:pt x="88" y="158"/>
                  </a:lnTo>
                  <a:lnTo>
                    <a:pt x="86" y="160"/>
                  </a:lnTo>
                  <a:lnTo>
                    <a:pt x="84" y="162"/>
                  </a:lnTo>
                  <a:lnTo>
                    <a:pt x="82" y="162"/>
                  </a:lnTo>
                  <a:lnTo>
                    <a:pt x="82" y="162"/>
                  </a:lnTo>
                  <a:lnTo>
                    <a:pt x="80" y="160"/>
                  </a:lnTo>
                  <a:lnTo>
                    <a:pt x="80" y="160"/>
                  </a:lnTo>
                  <a:lnTo>
                    <a:pt x="78" y="160"/>
                  </a:lnTo>
                  <a:lnTo>
                    <a:pt x="76" y="162"/>
                  </a:lnTo>
                  <a:lnTo>
                    <a:pt x="76" y="162"/>
                  </a:lnTo>
                  <a:lnTo>
                    <a:pt x="76" y="166"/>
                  </a:lnTo>
                  <a:lnTo>
                    <a:pt x="76" y="168"/>
                  </a:lnTo>
                  <a:lnTo>
                    <a:pt x="76" y="170"/>
                  </a:lnTo>
                  <a:lnTo>
                    <a:pt x="74" y="172"/>
                  </a:lnTo>
                  <a:lnTo>
                    <a:pt x="72" y="172"/>
                  </a:lnTo>
                  <a:lnTo>
                    <a:pt x="72" y="174"/>
                  </a:lnTo>
                  <a:lnTo>
                    <a:pt x="70" y="176"/>
                  </a:lnTo>
                  <a:lnTo>
                    <a:pt x="68" y="178"/>
                  </a:lnTo>
                  <a:lnTo>
                    <a:pt x="66" y="182"/>
                  </a:lnTo>
                  <a:lnTo>
                    <a:pt x="64" y="182"/>
                  </a:lnTo>
                  <a:lnTo>
                    <a:pt x="62" y="182"/>
                  </a:lnTo>
                  <a:lnTo>
                    <a:pt x="62" y="180"/>
                  </a:lnTo>
                  <a:lnTo>
                    <a:pt x="60" y="178"/>
                  </a:lnTo>
                  <a:lnTo>
                    <a:pt x="56" y="178"/>
                  </a:lnTo>
                  <a:lnTo>
                    <a:pt x="54" y="178"/>
                  </a:lnTo>
                  <a:lnTo>
                    <a:pt x="50" y="176"/>
                  </a:lnTo>
                  <a:lnTo>
                    <a:pt x="46" y="172"/>
                  </a:lnTo>
                  <a:lnTo>
                    <a:pt x="44" y="166"/>
                  </a:lnTo>
                  <a:lnTo>
                    <a:pt x="42" y="166"/>
                  </a:lnTo>
                  <a:lnTo>
                    <a:pt x="40" y="162"/>
                  </a:lnTo>
                  <a:lnTo>
                    <a:pt x="36" y="160"/>
                  </a:lnTo>
                  <a:lnTo>
                    <a:pt x="32" y="158"/>
                  </a:lnTo>
                  <a:lnTo>
                    <a:pt x="26" y="156"/>
                  </a:lnTo>
                  <a:lnTo>
                    <a:pt x="20" y="156"/>
                  </a:lnTo>
                  <a:lnTo>
                    <a:pt x="0" y="164"/>
                  </a:lnTo>
                </a:path>
              </a:pathLst>
            </a:custGeom>
            <a:grpFill/>
            <a:ln w="3175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8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93" name="Freeform 263"/>
            <p:cNvSpPr/>
            <p:nvPr/>
          </p:nvSpPr>
          <p:spPr bwMode="gray">
            <a:xfrm>
              <a:off x="631" y="2938"/>
              <a:ext cx="40" cy="28"/>
            </a:xfrm>
            <a:custGeom>
              <a:avLst/>
              <a:gdLst>
                <a:gd name="T0" fmla="*/ 24 w 40"/>
                <a:gd name="T1" fmla="*/ 0 h 28"/>
                <a:gd name="T2" fmla="*/ 24 w 40"/>
                <a:gd name="T3" fmla="*/ 0 h 28"/>
                <a:gd name="T4" fmla="*/ 22 w 40"/>
                <a:gd name="T5" fmla="*/ 0 h 28"/>
                <a:gd name="T6" fmla="*/ 20 w 40"/>
                <a:gd name="T7" fmla="*/ 0 h 28"/>
                <a:gd name="T8" fmla="*/ 18 w 40"/>
                <a:gd name="T9" fmla="*/ 2 h 28"/>
                <a:gd name="T10" fmla="*/ 14 w 40"/>
                <a:gd name="T11" fmla="*/ 2 h 28"/>
                <a:gd name="T12" fmla="*/ 8 w 40"/>
                <a:gd name="T13" fmla="*/ 4 h 28"/>
                <a:gd name="T14" fmla="*/ 0 w 40"/>
                <a:gd name="T15" fmla="*/ 8 h 28"/>
                <a:gd name="T16" fmla="*/ 0 w 40"/>
                <a:gd name="T17" fmla="*/ 8 h 28"/>
                <a:gd name="T18" fmla="*/ 2 w 40"/>
                <a:gd name="T19" fmla="*/ 12 h 28"/>
                <a:gd name="T20" fmla="*/ 6 w 40"/>
                <a:gd name="T21" fmla="*/ 16 h 28"/>
                <a:gd name="T22" fmla="*/ 10 w 40"/>
                <a:gd name="T23" fmla="*/ 22 h 28"/>
                <a:gd name="T24" fmla="*/ 16 w 40"/>
                <a:gd name="T25" fmla="*/ 28 h 28"/>
                <a:gd name="T26" fmla="*/ 18 w 40"/>
                <a:gd name="T27" fmla="*/ 28 h 28"/>
                <a:gd name="T28" fmla="*/ 20 w 40"/>
                <a:gd name="T29" fmla="*/ 26 h 28"/>
                <a:gd name="T30" fmla="*/ 24 w 40"/>
                <a:gd name="T31" fmla="*/ 26 h 28"/>
                <a:gd name="T32" fmla="*/ 28 w 40"/>
                <a:gd name="T33" fmla="*/ 24 h 28"/>
                <a:gd name="T34" fmla="*/ 32 w 40"/>
                <a:gd name="T35" fmla="*/ 22 h 28"/>
                <a:gd name="T36" fmla="*/ 36 w 40"/>
                <a:gd name="T37" fmla="*/ 22 h 28"/>
                <a:gd name="T38" fmla="*/ 38 w 40"/>
                <a:gd name="T39" fmla="*/ 20 h 28"/>
                <a:gd name="T40" fmla="*/ 38 w 40"/>
                <a:gd name="T41" fmla="*/ 16 h 28"/>
                <a:gd name="T42" fmla="*/ 40 w 40"/>
                <a:gd name="T43" fmla="*/ 16 h 28"/>
                <a:gd name="T44" fmla="*/ 38 w 40"/>
                <a:gd name="T45" fmla="*/ 8 h 28"/>
                <a:gd name="T46" fmla="*/ 38 w 40"/>
                <a:gd name="T47" fmla="*/ 2 h 28"/>
                <a:gd name="T48" fmla="*/ 24 w 40"/>
                <a:gd name="T4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0" h="28">
                  <a:moveTo>
                    <a:pt x="24" y="0"/>
                  </a:moveTo>
                  <a:lnTo>
                    <a:pt x="24" y="0"/>
                  </a:lnTo>
                  <a:lnTo>
                    <a:pt x="22" y="0"/>
                  </a:lnTo>
                  <a:lnTo>
                    <a:pt x="20" y="0"/>
                  </a:lnTo>
                  <a:lnTo>
                    <a:pt x="18" y="2"/>
                  </a:lnTo>
                  <a:lnTo>
                    <a:pt x="14" y="2"/>
                  </a:lnTo>
                  <a:lnTo>
                    <a:pt x="8" y="4"/>
                  </a:lnTo>
                  <a:lnTo>
                    <a:pt x="0" y="8"/>
                  </a:lnTo>
                  <a:lnTo>
                    <a:pt x="0" y="8"/>
                  </a:lnTo>
                  <a:lnTo>
                    <a:pt x="2" y="12"/>
                  </a:lnTo>
                  <a:lnTo>
                    <a:pt x="6" y="16"/>
                  </a:lnTo>
                  <a:lnTo>
                    <a:pt x="10" y="22"/>
                  </a:lnTo>
                  <a:lnTo>
                    <a:pt x="16" y="28"/>
                  </a:lnTo>
                  <a:lnTo>
                    <a:pt x="18" y="28"/>
                  </a:lnTo>
                  <a:lnTo>
                    <a:pt x="20" y="26"/>
                  </a:lnTo>
                  <a:lnTo>
                    <a:pt x="24" y="26"/>
                  </a:lnTo>
                  <a:lnTo>
                    <a:pt x="28" y="24"/>
                  </a:lnTo>
                  <a:lnTo>
                    <a:pt x="32" y="22"/>
                  </a:lnTo>
                  <a:lnTo>
                    <a:pt x="36" y="22"/>
                  </a:lnTo>
                  <a:lnTo>
                    <a:pt x="38" y="20"/>
                  </a:lnTo>
                  <a:lnTo>
                    <a:pt x="38" y="16"/>
                  </a:lnTo>
                  <a:lnTo>
                    <a:pt x="40" y="16"/>
                  </a:lnTo>
                  <a:lnTo>
                    <a:pt x="38" y="8"/>
                  </a:lnTo>
                  <a:lnTo>
                    <a:pt x="38" y="2"/>
                  </a:lnTo>
                  <a:lnTo>
                    <a:pt x="24" y="0"/>
                  </a:lnTo>
                </a:path>
              </a:pathLst>
            </a:custGeom>
            <a:grpFill/>
            <a:ln w="3175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8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94" name="Freeform 264"/>
            <p:cNvSpPr/>
            <p:nvPr/>
          </p:nvSpPr>
          <p:spPr bwMode="gray">
            <a:xfrm>
              <a:off x="617" y="2896"/>
              <a:ext cx="66" cy="50"/>
            </a:xfrm>
            <a:custGeom>
              <a:avLst/>
              <a:gdLst>
                <a:gd name="T0" fmla="*/ 2 w 66"/>
                <a:gd name="T1" fmla="*/ 30 h 50"/>
                <a:gd name="T2" fmla="*/ 2 w 66"/>
                <a:gd name="T3" fmla="*/ 22 h 50"/>
                <a:gd name="T4" fmla="*/ 0 w 66"/>
                <a:gd name="T5" fmla="*/ 16 h 50"/>
                <a:gd name="T6" fmla="*/ 0 w 66"/>
                <a:gd name="T7" fmla="*/ 10 h 50"/>
                <a:gd name="T8" fmla="*/ 0 w 66"/>
                <a:gd name="T9" fmla="*/ 6 h 50"/>
                <a:gd name="T10" fmla="*/ 2 w 66"/>
                <a:gd name="T11" fmla="*/ 6 h 50"/>
                <a:gd name="T12" fmla="*/ 2 w 66"/>
                <a:gd name="T13" fmla="*/ 6 h 50"/>
                <a:gd name="T14" fmla="*/ 2 w 66"/>
                <a:gd name="T15" fmla="*/ 6 h 50"/>
                <a:gd name="T16" fmla="*/ 20 w 66"/>
                <a:gd name="T17" fmla="*/ 0 h 50"/>
                <a:gd name="T18" fmla="*/ 26 w 66"/>
                <a:gd name="T19" fmla="*/ 0 h 50"/>
                <a:gd name="T20" fmla="*/ 32 w 66"/>
                <a:gd name="T21" fmla="*/ 2 h 50"/>
                <a:gd name="T22" fmla="*/ 38 w 66"/>
                <a:gd name="T23" fmla="*/ 4 h 50"/>
                <a:gd name="T24" fmla="*/ 40 w 66"/>
                <a:gd name="T25" fmla="*/ 8 h 50"/>
                <a:gd name="T26" fmla="*/ 42 w 66"/>
                <a:gd name="T27" fmla="*/ 10 h 50"/>
                <a:gd name="T28" fmla="*/ 44 w 66"/>
                <a:gd name="T29" fmla="*/ 10 h 50"/>
                <a:gd name="T30" fmla="*/ 46 w 66"/>
                <a:gd name="T31" fmla="*/ 14 h 50"/>
                <a:gd name="T32" fmla="*/ 48 w 66"/>
                <a:gd name="T33" fmla="*/ 18 h 50"/>
                <a:gd name="T34" fmla="*/ 50 w 66"/>
                <a:gd name="T35" fmla="*/ 20 h 50"/>
                <a:gd name="T36" fmla="*/ 50 w 66"/>
                <a:gd name="T37" fmla="*/ 20 h 50"/>
                <a:gd name="T38" fmla="*/ 50 w 66"/>
                <a:gd name="T39" fmla="*/ 20 h 50"/>
                <a:gd name="T40" fmla="*/ 56 w 66"/>
                <a:gd name="T41" fmla="*/ 22 h 50"/>
                <a:gd name="T42" fmla="*/ 60 w 66"/>
                <a:gd name="T43" fmla="*/ 24 h 50"/>
                <a:gd name="T44" fmla="*/ 62 w 66"/>
                <a:gd name="T45" fmla="*/ 26 h 50"/>
                <a:gd name="T46" fmla="*/ 64 w 66"/>
                <a:gd name="T47" fmla="*/ 26 h 50"/>
                <a:gd name="T48" fmla="*/ 64 w 66"/>
                <a:gd name="T49" fmla="*/ 26 h 50"/>
                <a:gd name="T50" fmla="*/ 64 w 66"/>
                <a:gd name="T51" fmla="*/ 30 h 50"/>
                <a:gd name="T52" fmla="*/ 64 w 66"/>
                <a:gd name="T53" fmla="*/ 32 h 50"/>
                <a:gd name="T54" fmla="*/ 64 w 66"/>
                <a:gd name="T55" fmla="*/ 36 h 50"/>
                <a:gd name="T56" fmla="*/ 66 w 66"/>
                <a:gd name="T57" fmla="*/ 42 h 50"/>
                <a:gd name="T58" fmla="*/ 66 w 66"/>
                <a:gd name="T59" fmla="*/ 44 h 50"/>
                <a:gd name="T60" fmla="*/ 66 w 66"/>
                <a:gd name="T61" fmla="*/ 44 h 50"/>
                <a:gd name="T62" fmla="*/ 58 w 66"/>
                <a:gd name="T63" fmla="*/ 44 h 50"/>
                <a:gd name="T64" fmla="*/ 50 w 66"/>
                <a:gd name="T65" fmla="*/ 44 h 50"/>
                <a:gd name="T66" fmla="*/ 44 w 66"/>
                <a:gd name="T67" fmla="*/ 44 h 50"/>
                <a:gd name="T68" fmla="*/ 40 w 66"/>
                <a:gd name="T69" fmla="*/ 44 h 50"/>
                <a:gd name="T70" fmla="*/ 38 w 66"/>
                <a:gd name="T71" fmla="*/ 42 h 50"/>
                <a:gd name="T72" fmla="*/ 34 w 66"/>
                <a:gd name="T73" fmla="*/ 42 h 50"/>
                <a:gd name="T74" fmla="*/ 30 w 66"/>
                <a:gd name="T75" fmla="*/ 44 h 50"/>
                <a:gd name="T76" fmla="*/ 26 w 66"/>
                <a:gd name="T77" fmla="*/ 44 h 50"/>
                <a:gd name="T78" fmla="*/ 22 w 66"/>
                <a:gd name="T79" fmla="*/ 46 h 50"/>
                <a:gd name="T80" fmla="*/ 18 w 66"/>
                <a:gd name="T81" fmla="*/ 48 h 50"/>
                <a:gd name="T82" fmla="*/ 16 w 66"/>
                <a:gd name="T83" fmla="*/ 48 h 50"/>
                <a:gd name="T84" fmla="*/ 14 w 66"/>
                <a:gd name="T85" fmla="*/ 50 h 50"/>
                <a:gd name="T86" fmla="*/ 12 w 66"/>
                <a:gd name="T87" fmla="*/ 46 h 50"/>
                <a:gd name="T88" fmla="*/ 10 w 66"/>
                <a:gd name="T89" fmla="*/ 44 h 50"/>
                <a:gd name="T90" fmla="*/ 8 w 66"/>
                <a:gd name="T91" fmla="*/ 42 h 50"/>
                <a:gd name="T92" fmla="*/ 6 w 66"/>
                <a:gd name="T93" fmla="*/ 40 h 50"/>
                <a:gd name="T94" fmla="*/ 4 w 66"/>
                <a:gd name="T95" fmla="*/ 36 h 50"/>
                <a:gd name="T96" fmla="*/ 2 w 66"/>
                <a:gd name="T97" fmla="*/ 3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66" h="50">
                  <a:moveTo>
                    <a:pt x="2" y="30"/>
                  </a:moveTo>
                  <a:lnTo>
                    <a:pt x="2" y="22"/>
                  </a:lnTo>
                  <a:lnTo>
                    <a:pt x="0" y="16"/>
                  </a:lnTo>
                  <a:lnTo>
                    <a:pt x="0" y="10"/>
                  </a:lnTo>
                  <a:lnTo>
                    <a:pt x="0" y="6"/>
                  </a:lnTo>
                  <a:lnTo>
                    <a:pt x="2" y="6"/>
                  </a:lnTo>
                  <a:lnTo>
                    <a:pt x="2" y="6"/>
                  </a:lnTo>
                  <a:lnTo>
                    <a:pt x="2" y="6"/>
                  </a:lnTo>
                  <a:lnTo>
                    <a:pt x="20" y="0"/>
                  </a:lnTo>
                  <a:lnTo>
                    <a:pt x="26" y="0"/>
                  </a:lnTo>
                  <a:lnTo>
                    <a:pt x="32" y="2"/>
                  </a:lnTo>
                  <a:lnTo>
                    <a:pt x="38" y="4"/>
                  </a:lnTo>
                  <a:lnTo>
                    <a:pt x="40" y="8"/>
                  </a:lnTo>
                  <a:lnTo>
                    <a:pt x="42" y="10"/>
                  </a:lnTo>
                  <a:lnTo>
                    <a:pt x="44" y="10"/>
                  </a:lnTo>
                  <a:lnTo>
                    <a:pt x="46" y="14"/>
                  </a:lnTo>
                  <a:lnTo>
                    <a:pt x="48" y="18"/>
                  </a:lnTo>
                  <a:lnTo>
                    <a:pt x="50" y="20"/>
                  </a:lnTo>
                  <a:lnTo>
                    <a:pt x="50" y="20"/>
                  </a:lnTo>
                  <a:lnTo>
                    <a:pt x="50" y="20"/>
                  </a:lnTo>
                  <a:lnTo>
                    <a:pt x="56" y="22"/>
                  </a:lnTo>
                  <a:lnTo>
                    <a:pt x="60" y="24"/>
                  </a:lnTo>
                  <a:lnTo>
                    <a:pt x="62" y="26"/>
                  </a:lnTo>
                  <a:lnTo>
                    <a:pt x="64" y="26"/>
                  </a:lnTo>
                  <a:lnTo>
                    <a:pt x="64" y="26"/>
                  </a:lnTo>
                  <a:lnTo>
                    <a:pt x="64" y="30"/>
                  </a:lnTo>
                  <a:lnTo>
                    <a:pt x="64" y="32"/>
                  </a:lnTo>
                  <a:lnTo>
                    <a:pt x="64" y="36"/>
                  </a:lnTo>
                  <a:lnTo>
                    <a:pt x="66" y="42"/>
                  </a:lnTo>
                  <a:lnTo>
                    <a:pt x="66" y="44"/>
                  </a:lnTo>
                  <a:lnTo>
                    <a:pt x="66" y="44"/>
                  </a:lnTo>
                  <a:lnTo>
                    <a:pt x="58" y="44"/>
                  </a:lnTo>
                  <a:lnTo>
                    <a:pt x="50" y="44"/>
                  </a:lnTo>
                  <a:lnTo>
                    <a:pt x="44" y="44"/>
                  </a:lnTo>
                  <a:lnTo>
                    <a:pt x="40" y="44"/>
                  </a:lnTo>
                  <a:lnTo>
                    <a:pt x="38" y="42"/>
                  </a:lnTo>
                  <a:lnTo>
                    <a:pt x="34" y="42"/>
                  </a:lnTo>
                  <a:lnTo>
                    <a:pt x="30" y="44"/>
                  </a:lnTo>
                  <a:lnTo>
                    <a:pt x="26" y="44"/>
                  </a:lnTo>
                  <a:lnTo>
                    <a:pt x="22" y="46"/>
                  </a:lnTo>
                  <a:lnTo>
                    <a:pt x="18" y="48"/>
                  </a:lnTo>
                  <a:lnTo>
                    <a:pt x="16" y="48"/>
                  </a:lnTo>
                  <a:lnTo>
                    <a:pt x="14" y="50"/>
                  </a:lnTo>
                  <a:lnTo>
                    <a:pt x="12" y="46"/>
                  </a:lnTo>
                  <a:lnTo>
                    <a:pt x="10" y="44"/>
                  </a:lnTo>
                  <a:lnTo>
                    <a:pt x="8" y="42"/>
                  </a:lnTo>
                  <a:lnTo>
                    <a:pt x="6" y="40"/>
                  </a:lnTo>
                  <a:lnTo>
                    <a:pt x="4" y="36"/>
                  </a:lnTo>
                  <a:lnTo>
                    <a:pt x="2" y="30"/>
                  </a:lnTo>
                </a:path>
              </a:pathLst>
            </a:custGeom>
            <a:grpFill/>
            <a:ln w="3175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8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95" name="Freeform 265"/>
            <p:cNvSpPr/>
            <p:nvPr/>
          </p:nvSpPr>
          <p:spPr bwMode="gray">
            <a:xfrm>
              <a:off x="621" y="2916"/>
              <a:ext cx="42" cy="10"/>
            </a:xfrm>
            <a:custGeom>
              <a:avLst/>
              <a:gdLst>
                <a:gd name="T0" fmla="*/ 0 w 42"/>
                <a:gd name="T1" fmla="*/ 0 h 10"/>
                <a:gd name="T2" fmla="*/ 0 w 42"/>
                <a:gd name="T3" fmla="*/ 8 h 10"/>
                <a:gd name="T4" fmla="*/ 2 w 42"/>
                <a:gd name="T5" fmla="*/ 8 h 10"/>
                <a:gd name="T6" fmla="*/ 6 w 42"/>
                <a:gd name="T7" fmla="*/ 6 h 10"/>
                <a:gd name="T8" fmla="*/ 10 w 42"/>
                <a:gd name="T9" fmla="*/ 6 h 10"/>
                <a:gd name="T10" fmla="*/ 16 w 42"/>
                <a:gd name="T11" fmla="*/ 8 h 10"/>
                <a:gd name="T12" fmla="*/ 22 w 42"/>
                <a:gd name="T13" fmla="*/ 10 h 10"/>
                <a:gd name="T14" fmla="*/ 28 w 42"/>
                <a:gd name="T15" fmla="*/ 10 h 10"/>
                <a:gd name="T16" fmla="*/ 30 w 42"/>
                <a:gd name="T17" fmla="*/ 8 h 10"/>
                <a:gd name="T18" fmla="*/ 32 w 42"/>
                <a:gd name="T19" fmla="*/ 8 h 10"/>
                <a:gd name="T20" fmla="*/ 34 w 42"/>
                <a:gd name="T21" fmla="*/ 6 h 10"/>
                <a:gd name="T22" fmla="*/ 36 w 42"/>
                <a:gd name="T23" fmla="*/ 6 h 10"/>
                <a:gd name="T24" fmla="*/ 38 w 42"/>
                <a:gd name="T25" fmla="*/ 6 h 10"/>
                <a:gd name="T26" fmla="*/ 38 w 42"/>
                <a:gd name="T27" fmla="*/ 6 h 10"/>
                <a:gd name="T28" fmla="*/ 40 w 42"/>
                <a:gd name="T29" fmla="*/ 6 h 10"/>
                <a:gd name="T30" fmla="*/ 42 w 42"/>
                <a:gd name="T31" fmla="*/ 6 h 10"/>
                <a:gd name="T32" fmla="*/ 42 w 42"/>
                <a:gd name="T33" fmla="*/ 4 h 10"/>
                <a:gd name="T34" fmla="*/ 40 w 42"/>
                <a:gd name="T35" fmla="*/ 4 h 10"/>
                <a:gd name="T36" fmla="*/ 36 w 42"/>
                <a:gd name="T37" fmla="*/ 2 h 10"/>
                <a:gd name="T38" fmla="*/ 32 w 42"/>
                <a:gd name="T39" fmla="*/ 0 h 10"/>
                <a:gd name="T40" fmla="*/ 28 w 42"/>
                <a:gd name="T41" fmla="*/ 0 h 10"/>
                <a:gd name="T42" fmla="*/ 24 w 42"/>
                <a:gd name="T43" fmla="*/ 2 h 10"/>
                <a:gd name="T44" fmla="*/ 22 w 42"/>
                <a:gd name="T45" fmla="*/ 2 h 10"/>
                <a:gd name="T46" fmla="*/ 18 w 42"/>
                <a:gd name="T47" fmla="*/ 2 h 10"/>
                <a:gd name="T48" fmla="*/ 16 w 42"/>
                <a:gd name="T49" fmla="*/ 2 h 10"/>
                <a:gd name="T50" fmla="*/ 12 w 42"/>
                <a:gd name="T51" fmla="*/ 2 h 10"/>
                <a:gd name="T52" fmla="*/ 10 w 42"/>
                <a:gd name="T53" fmla="*/ 0 h 10"/>
                <a:gd name="T54" fmla="*/ 8 w 42"/>
                <a:gd name="T55" fmla="*/ 0 h 10"/>
                <a:gd name="T56" fmla="*/ 6 w 42"/>
                <a:gd name="T57" fmla="*/ 0 h 10"/>
                <a:gd name="T58" fmla="*/ 2 w 42"/>
                <a:gd name="T59" fmla="*/ 0 h 10"/>
                <a:gd name="T60" fmla="*/ 0 w 42"/>
                <a:gd name="T61" fmla="*/ 0 h 10"/>
                <a:gd name="T62" fmla="*/ 0 w 42"/>
                <a:gd name="T6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2" h="10">
                  <a:moveTo>
                    <a:pt x="0" y="0"/>
                  </a:moveTo>
                  <a:lnTo>
                    <a:pt x="0" y="8"/>
                  </a:lnTo>
                  <a:lnTo>
                    <a:pt x="2" y="8"/>
                  </a:lnTo>
                  <a:lnTo>
                    <a:pt x="6" y="6"/>
                  </a:lnTo>
                  <a:lnTo>
                    <a:pt x="10" y="6"/>
                  </a:lnTo>
                  <a:lnTo>
                    <a:pt x="16" y="8"/>
                  </a:lnTo>
                  <a:lnTo>
                    <a:pt x="22" y="10"/>
                  </a:lnTo>
                  <a:lnTo>
                    <a:pt x="28" y="10"/>
                  </a:lnTo>
                  <a:lnTo>
                    <a:pt x="30" y="8"/>
                  </a:lnTo>
                  <a:lnTo>
                    <a:pt x="32" y="8"/>
                  </a:lnTo>
                  <a:lnTo>
                    <a:pt x="34" y="6"/>
                  </a:lnTo>
                  <a:lnTo>
                    <a:pt x="36" y="6"/>
                  </a:lnTo>
                  <a:lnTo>
                    <a:pt x="38" y="6"/>
                  </a:lnTo>
                  <a:lnTo>
                    <a:pt x="38" y="6"/>
                  </a:lnTo>
                  <a:lnTo>
                    <a:pt x="40" y="6"/>
                  </a:lnTo>
                  <a:lnTo>
                    <a:pt x="42" y="6"/>
                  </a:lnTo>
                  <a:lnTo>
                    <a:pt x="42" y="4"/>
                  </a:lnTo>
                  <a:lnTo>
                    <a:pt x="40" y="4"/>
                  </a:lnTo>
                  <a:lnTo>
                    <a:pt x="36" y="2"/>
                  </a:lnTo>
                  <a:lnTo>
                    <a:pt x="32" y="0"/>
                  </a:lnTo>
                  <a:lnTo>
                    <a:pt x="28" y="0"/>
                  </a:lnTo>
                  <a:lnTo>
                    <a:pt x="24" y="2"/>
                  </a:lnTo>
                  <a:lnTo>
                    <a:pt x="22" y="2"/>
                  </a:lnTo>
                  <a:lnTo>
                    <a:pt x="18" y="2"/>
                  </a:lnTo>
                  <a:lnTo>
                    <a:pt x="16" y="2"/>
                  </a:lnTo>
                  <a:lnTo>
                    <a:pt x="12" y="2"/>
                  </a:lnTo>
                  <a:lnTo>
                    <a:pt x="10" y="0"/>
                  </a:lnTo>
                  <a:lnTo>
                    <a:pt x="8" y="0"/>
                  </a:lnTo>
                  <a:lnTo>
                    <a:pt x="6" y="0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 w="3175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8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96" name="Freeform 266"/>
            <p:cNvSpPr/>
            <p:nvPr/>
          </p:nvSpPr>
          <p:spPr bwMode="gray">
            <a:xfrm>
              <a:off x="697" y="3000"/>
              <a:ext cx="84" cy="56"/>
            </a:xfrm>
            <a:custGeom>
              <a:avLst/>
              <a:gdLst>
                <a:gd name="T0" fmla="*/ 24 w 84"/>
                <a:gd name="T1" fmla="*/ 44 h 56"/>
                <a:gd name="T2" fmla="*/ 22 w 84"/>
                <a:gd name="T3" fmla="*/ 38 h 56"/>
                <a:gd name="T4" fmla="*/ 0 w 84"/>
                <a:gd name="T5" fmla="*/ 20 h 56"/>
                <a:gd name="T6" fmla="*/ 0 w 84"/>
                <a:gd name="T7" fmla="*/ 20 h 56"/>
                <a:gd name="T8" fmla="*/ 4 w 84"/>
                <a:gd name="T9" fmla="*/ 18 h 56"/>
                <a:gd name="T10" fmla="*/ 6 w 84"/>
                <a:gd name="T11" fmla="*/ 16 h 56"/>
                <a:gd name="T12" fmla="*/ 12 w 84"/>
                <a:gd name="T13" fmla="*/ 12 h 56"/>
                <a:gd name="T14" fmla="*/ 14 w 84"/>
                <a:gd name="T15" fmla="*/ 8 h 56"/>
                <a:gd name="T16" fmla="*/ 16 w 84"/>
                <a:gd name="T17" fmla="*/ 0 h 56"/>
                <a:gd name="T18" fmla="*/ 28 w 84"/>
                <a:gd name="T19" fmla="*/ 0 h 56"/>
                <a:gd name="T20" fmla="*/ 28 w 84"/>
                <a:gd name="T21" fmla="*/ 0 h 56"/>
                <a:gd name="T22" fmla="*/ 30 w 84"/>
                <a:gd name="T23" fmla="*/ 2 h 56"/>
                <a:gd name="T24" fmla="*/ 34 w 84"/>
                <a:gd name="T25" fmla="*/ 4 h 56"/>
                <a:gd name="T26" fmla="*/ 38 w 84"/>
                <a:gd name="T27" fmla="*/ 6 h 56"/>
                <a:gd name="T28" fmla="*/ 40 w 84"/>
                <a:gd name="T29" fmla="*/ 8 h 56"/>
                <a:gd name="T30" fmla="*/ 44 w 84"/>
                <a:gd name="T31" fmla="*/ 10 h 56"/>
                <a:gd name="T32" fmla="*/ 46 w 84"/>
                <a:gd name="T33" fmla="*/ 10 h 56"/>
                <a:gd name="T34" fmla="*/ 46 w 84"/>
                <a:gd name="T35" fmla="*/ 8 h 56"/>
                <a:gd name="T36" fmla="*/ 48 w 84"/>
                <a:gd name="T37" fmla="*/ 8 h 56"/>
                <a:gd name="T38" fmla="*/ 50 w 84"/>
                <a:gd name="T39" fmla="*/ 6 h 56"/>
                <a:gd name="T40" fmla="*/ 52 w 84"/>
                <a:gd name="T41" fmla="*/ 4 h 56"/>
                <a:gd name="T42" fmla="*/ 56 w 84"/>
                <a:gd name="T43" fmla="*/ 4 h 56"/>
                <a:gd name="T44" fmla="*/ 58 w 84"/>
                <a:gd name="T45" fmla="*/ 4 h 56"/>
                <a:gd name="T46" fmla="*/ 62 w 84"/>
                <a:gd name="T47" fmla="*/ 6 h 56"/>
                <a:gd name="T48" fmla="*/ 64 w 84"/>
                <a:gd name="T49" fmla="*/ 10 h 56"/>
                <a:gd name="T50" fmla="*/ 64 w 84"/>
                <a:gd name="T51" fmla="*/ 10 h 56"/>
                <a:gd name="T52" fmla="*/ 64 w 84"/>
                <a:gd name="T53" fmla="*/ 12 h 56"/>
                <a:gd name="T54" fmla="*/ 64 w 84"/>
                <a:gd name="T55" fmla="*/ 16 h 56"/>
                <a:gd name="T56" fmla="*/ 64 w 84"/>
                <a:gd name="T57" fmla="*/ 18 h 56"/>
                <a:gd name="T58" fmla="*/ 66 w 84"/>
                <a:gd name="T59" fmla="*/ 22 h 56"/>
                <a:gd name="T60" fmla="*/ 70 w 84"/>
                <a:gd name="T61" fmla="*/ 24 h 56"/>
                <a:gd name="T62" fmla="*/ 72 w 84"/>
                <a:gd name="T63" fmla="*/ 24 h 56"/>
                <a:gd name="T64" fmla="*/ 74 w 84"/>
                <a:gd name="T65" fmla="*/ 24 h 56"/>
                <a:gd name="T66" fmla="*/ 76 w 84"/>
                <a:gd name="T67" fmla="*/ 24 h 56"/>
                <a:gd name="T68" fmla="*/ 78 w 84"/>
                <a:gd name="T69" fmla="*/ 24 h 56"/>
                <a:gd name="T70" fmla="*/ 80 w 84"/>
                <a:gd name="T71" fmla="*/ 26 h 56"/>
                <a:gd name="T72" fmla="*/ 82 w 84"/>
                <a:gd name="T73" fmla="*/ 30 h 56"/>
                <a:gd name="T74" fmla="*/ 84 w 84"/>
                <a:gd name="T75" fmla="*/ 36 h 56"/>
                <a:gd name="T76" fmla="*/ 82 w 84"/>
                <a:gd name="T77" fmla="*/ 40 h 56"/>
                <a:gd name="T78" fmla="*/ 82 w 84"/>
                <a:gd name="T79" fmla="*/ 42 h 56"/>
                <a:gd name="T80" fmla="*/ 80 w 84"/>
                <a:gd name="T81" fmla="*/ 44 h 56"/>
                <a:gd name="T82" fmla="*/ 80 w 84"/>
                <a:gd name="T83" fmla="*/ 46 h 56"/>
                <a:gd name="T84" fmla="*/ 48 w 84"/>
                <a:gd name="T85" fmla="*/ 56 h 56"/>
                <a:gd name="T86" fmla="*/ 48 w 84"/>
                <a:gd name="T87" fmla="*/ 56 h 56"/>
                <a:gd name="T88" fmla="*/ 46 w 84"/>
                <a:gd name="T89" fmla="*/ 56 h 56"/>
                <a:gd name="T90" fmla="*/ 44 w 84"/>
                <a:gd name="T91" fmla="*/ 56 h 56"/>
                <a:gd name="T92" fmla="*/ 38 w 84"/>
                <a:gd name="T93" fmla="*/ 54 h 56"/>
                <a:gd name="T94" fmla="*/ 32 w 84"/>
                <a:gd name="T95" fmla="*/ 52 h 56"/>
                <a:gd name="T96" fmla="*/ 32 w 84"/>
                <a:gd name="T97" fmla="*/ 52 h 56"/>
                <a:gd name="T98" fmla="*/ 28 w 84"/>
                <a:gd name="T99" fmla="*/ 50 h 56"/>
                <a:gd name="T100" fmla="*/ 26 w 84"/>
                <a:gd name="T101" fmla="*/ 48 h 56"/>
                <a:gd name="T102" fmla="*/ 24 w 84"/>
                <a:gd name="T103" fmla="*/ 44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84" h="56">
                  <a:moveTo>
                    <a:pt x="24" y="44"/>
                  </a:moveTo>
                  <a:lnTo>
                    <a:pt x="22" y="38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4" y="18"/>
                  </a:lnTo>
                  <a:lnTo>
                    <a:pt x="6" y="16"/>
                  </a:lnTo>
                  <a:lnTo>
                    <a:pt x="12" y="12"/>
                  </a:lnTo>
                  <a:lnTo>
                    <a:pt x="14" y="8"/>
                  </a:lnTo>
                  <a:lnTo>
                    <a:pt x="16" y="0"/>
                  </a:lnTo>
                  <a:lnTo>
                    <a:pt x="28" y="0"/>
                  </a:lnTo>
                  <a:lnTo>
                    <a:pt x="28" y="0"/>
                  </a:lnTo>
                  <a:lnTo>
                    <a:pt x="30" y="2"/>
                  </a:lnTo>
                  <a:lnTo>
                    <a:pt x="34" y="4"/>
                  </a:lnTo>
                  <a:lnTo>
                    <a:pt x="38" y="6"/>
                  </a:lnTo>
                  <a:lnTo>
                    <a:pt x="40" y="8"/>
                  </a:lnTo>
                  <a:lnTo>
                    <a:pt x="44" y="10"/>
                  </a:lnTo>
                  <a:lnTo>
                    <a:pt x="46" y="10"/>
                  </a:lnTo>
                  <a:lnTo>
                    <a:pt x="46" y="8"/>
                  </a:lnTo>
                  <a:lnTo>
                    <a:pt x="48" y="8"/>
                  </a:lnTo>
                  <a:lnTo>
                    <a:pt x="50" y="6"/>
                  </a:lnTo>
                  <a:lnTo>
                    <a:pt x="52" y="4"/>
                  </a:lnTo>
                  <a:lnTo>
                    <a:pt x="56" y="4"/>
                  </a:lnTo>
                  <a:lnTo>
                    <a:pt x="58" y="4"/>
                  </a:lnTo>
                  <a:lnTo>
                    <a:pt x="62" y="6"/>
                  </a:lnTo>
                  <a:lnTo>
                    <a:pt x="64" y="10"/>
                  </a:lnTo>
                  <a:lnTo>
                    <a:pt x="64" y="10"/>
                  </a:lnTo>
                  <a:lnTo>
                    <a:pt x="64" y="12"/>
                  </a:lnTo>
                  <a:lnTo>
                    <a:pt x="64" y="16"/>
                  </a:lnTo>
                  <a:lnTo>
                    <a:pt x="64" y="18"/>
                  </a:lnTo>
                  <a:lnTo>
                    <a:pt x="66" y="22"/>
                  </a:lnTo>
                  <a:lnTo>
                    <a:pt x="70" y="24"/>
                  </a:lnTo>
                  <a:lnTo>
                    <a:pt x="72" y="24"/>
                  </a:lnTo>
                  <a:lnTo>
                    <a:pt x="74" y="24"/>
                  </a:lnTo>
                  <a:lnTo>
                    <a:pt x="76" y="24"/>
                  </a:lnTo>
                  <a:lnTo>
                    <a:pt x="78" y="24"/>
                  </a:lnTo>
                  <a:lnTo>
                    <a:pt x="80" y="26"/>
                  </a:lnTo>
                  <a:lnTo>
                    <a:pt x="82" y="30"/>
                  </a:lnTo>
                  <a:lnTo>
                    <a:pt x="84" y="36"/>
                  </a:lnTo>
                  <a:lnTo>
                    <a:pt x="82" y="40"/>
                  </a:lnTo>
                  <a:lnTo>
                    <a:pt x="82" y="42"/>
                  </a:lnTo>
                  <a:lnTo>
                    <a:pt x="80" y="44"/>
                  </a:lnTo>
                  <a:lnTo>
                    <a:pt x="80" y="46"/>
                  </a:lnTo>
                  <a:lnTo>
                    <a:pt x="48" y="56"/>
                  </a:lnTo>
                  <a:lnTo>
                    <a:pt x="48" y="56"/>
                  </a:lnTo>
                  <a:lnTo>
                    <a:pt x="46" y="56"/>
                  </a:lnTo>
                  <a:lnTo>
                    <a:pt x="44" y="56"/>
                  </a:lnTo>
                  <a:lnTo>
                    <a:pt x="38" y="54"/>
                  </a:lnTo>
                  <a:lnTo>
                    <a:pt x="32" y="52"/>
                  </a:lnTo>
                  <a:lnTo>
                    <a:pt x="32" y="52"/>
                  </a:lnTo>
                  <a:lnTo>
                    <a:pt x="28" y="50"/>
                  </a:lnTo>
                  <a:lnTo>
                    <a:pt x="26" y="48"/>
                  </a:lnTo>
                  <a:lnTo>
                    <a:pt x="24" y="44"/>
                  </a:lnTo>
                </a:path>
              </a:pathLst>
            </a:custGeom>
            <a:grpFill/>
            <a:ln w="3175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8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97" name="Freeform 267"/>
            <p:cNvSpPr/>
            <p:nvPr/>
          </p:nvSpPr>
          <p:spPr bwMode="gray">
            <a:xfrm>
              <a:off x="679" y="2976"/>
              <a:ext cx="36" cy="44"/>
            </a:xfrm>
            <a:custGeom>
              <a:avLst/>
              <a:gdLst>
                <a:gd name="T0" fmla="*/ 0 w 36"/>
                <a:gd name="T1" fmla="*/ 18 h 44"/>
                <a:gd name="T2" fmla="*/ 0 w 36"/>
                <a:gd name="T3" fmla="*/ 16 h 44"/>
                <a:gd name="T4" fmla="*/ 0 w 36"/>
                <a:gd name="T5" fmla="*/ 14 h 44"/>
                <a:gd name="T6" fmla="*/ 0 w 36"/>
                <a:gd name="T7" fmla="*/ 12 h 44"/>
                <a:gd name="T8" fmla="*/ 2 w 36"/>
                <a:gd name="T9" fmla="*/ 8 h 44"/>
                <a:gd name="T10" fmla="*/ 4 w 36"/>
                <a:gd name="T11" fmla="*/ 6 h 44"/>
                <a:gd name="T12" fmla="*/ 8 w 36"/>
                <a:gd name="T13" fmla="*/ 2 h 44"/>
                <a:gd name="T14" fmla="*/ 14 w 36"/>
                <a:gd name="T15" fmla="*/ 0 h 44"/>
                <a:gd name="T16" fmla="*/ 18 w 36"/>
                <a:gd name="T17" fmla="*/ 0 h 44"/>
                <a:gd name="T18" fmla="*/ 20 w 36"/>
                <a:gd name="T19" fmla="*/ 0 h 44"/>
                <a:gd name="T20" fmla="*/ 24 w 36"/>
                <a:gd name="T21" fmla="*/ 0 h 44"/>
                <a:gd name="T22" fmla="*/ 26 w 36"/>
                <a:gd name="T23" fmla="*/ 2 h 44"/>
                <a:gd name="T24" fmla="*/ 28 w 36"/>
                <a:gd name="T25" fmla="*/ 2 h 44"/>
                <a:gd name="T26" fmla="*/ 30 w 36"/>
                <a:gd name="T27" fmla="*/ 4 h 44"/>
                <a:gd name="T28" fmla="*/ 32 w 36"/>
                <a:gd name="T29" fmla="*/ 4 h 44"/>
                <a:gd name="T30" fmla="*/ 34 w 36"/>
                <a:gd name="T31" fmla="*/ 8 h 44"/>
                <a:gd name="T32" fmla="*/ 36 w 36"/>
                <a:gd name="T33" fmla="*/ 12 h 44"/>
                <a:gd name="T34" fmla="*/ 36 w 36"/>
                <a:gd name="T35" fmla="*/ 20 h 44"/>
                <a:gd name="T36" fmla="*/ 34 w 36"/>
                <a:gd name="T37" fmla="*/ 28 h 44"/>
                <a:gd name="T38" fmla="*/ 30 w 36"/>
                <a:gd name="T39" fmla="*/ 34 h 44"/>
                <a:gd name="T40" fmla="*/ 30 w 36"/>
                <a:gd name="T41" fmla="*/ 34 h 44"/>
                <a:gd name="T42" fmla="*/ 28 w 36"/>
                <a:gd name="T43" fmla="*/ 38 h 44"/>
                <a:gd name="T44" fmla="*/ 24 w 36"/>
                <a:gd name="T45" fmla="*/ 40 h 44"/>
                <a:gd name="T46" fmla="*/ 20 w 36"/>
                <a:gd name="T47" fmla="*/ 44 h 44"/>
                <a:gd name="T48" fmla="*/ 18 w 36"/>
                <a:gd name="T49" fmla="*/ 44 h 44"/>
                <a:gd name="T50" fmla="*/ 16 w 36"/>
                <a:gd name="T51" fmla="*/ 44 h 44"/>
                <a:gd name="T52" fmla="*/ 14 w 36"/>
                <a:gd name="T53" fmla="*/ 42 h 44"/>
                <a:gd name="T54" fmla="*/ 10 w 36"/>
                <a:gd name="T55" fmla="*/ 40 h 44"/>
                <a:gd name="T56" fmla="*/ 8 w 36"/>
                <a:gd name="T57" fmla="*/ 38 h 44"/>
                <a:gd name="T58" fmla="*/ 0 w 36"/>
                <a:gd name="T59" fmla="*/ 18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6" h="44">
                  <a:moveTo>
                    <a:pt x="0" y="18"/>
                  </a:moveTo>
                  <a:lnTo>
                    <a:pt x="0" y="16"/>
                  </a:lnTo>
                  <a:lnTo>
                    <a:pt x="0" y="14"/>
                  </a:lnTo>
                  <a:lnTo>
                    <a:pt x="0" y="12"/>
                  </a:lnTo>
                  <a:lnTo>
                    <a:pt x="2" y="8"/>
                  </a:lnTo>
                  <a:lnTo>
                    <a:pt x="4" y="6"/>
                  </a:lnTo>
                  <a:lnTo>
                    <a:pt x="8" y="2"/>
                  </a:lnTo>
                  <a:lnTo>
                    <a:pt x="14" y="0"/>
                  </a:lnTo>
                  <a:lnTo>
                    <a:pt x="18" y="0"/>
                  </a:lnTo>
                  <a:lnTo>
                    <a:pt x="20" y="0"/>
                  </a:lnTo>
                  <a:lnTo>
                    <a:pt x="24" y="0"/>
                  </a:lnTo>
                  <a:lnTo>
                    <a:pt x="26" y="2"/>
                  </a:lnTo>
                  <a:lnTo>
                    <a:pt x="28" y="2"/>
                  </a:lnTo>
                  <a:lnTo>
                    <a:pt x="30" y="4"/>
                  </a:lnTo>
                  <a:lnTo>
                    <a:pt x="32" y="4"/>
                  </a:lnTo>
                  <a:lnTo>
                    <a:pt x="34" y="8"/>
                  </a:lnTo>
                  <a:lnTo>
                    <a:pt x="36" y="12"/>
                  </a:lnTo>
                  <a:lnTo>
                    <a:pt x="36" y="20"/>
                  </a:lnTo>
                  <a:lnTo>
                    <a:pt x="34" y="28"/>
                  </a:lnTo>
                  <a:lnTo>
                    <a:pt x="30" y="34"/>
                  </a:lnTo>
                  <a:lnTo>
                    <a:pt x="30" y="34"/>
                  </a:lnTo>
                  <a:lnTo>
                    <a:pt x="28" y="38"/>
                  </a:lnTo>
                  <a:lnTo>
                    <a:pt x="24" y="40"/>
                  </a:lnTo>
                  <a:lnTo>
                    <a:pt x="20" y="44"/>
                  </a:lnTo>
                  <a:lnTo>
                    <a:pt x="18" y="44"/>
                  </a:lnTo>
                  <a:lnTo>
                    <a:pt x="16" y="44"/>
                  </a:lnTo>
                  <a:lnTo>
                    <a:pt x="14" y="42"/>
                  </a:lnTo>
                  <a:lnTo>
                    <a:pt x="10" y="40"/>
                  </a:lnTo>
                  <a:lnTo>
                    <a:pt x="8" y="38"/>
                  </a:lnTo>
                  <a:lnTo>
                    <a:pt x="0" y="18"/>
                  </a:lnTo>
                </a:path>
              </a:pathLst>
            </a:custGeom>
            <a:grpFill/>
            <a:ln w="3175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8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98" name="Freeform 268"/>
            <p:cNvSpPr/>
            <p:nvPr/>
          </p:nvSpPr>
          <p:spPr bwMode="gray">
            <a:xfrm>
              <a:off x="647" y="2940"/>
              <a:ext cx="100" cy="70"/>
            </a:xfrm>
            <a:custGeom>
              <a:avLst/>
              <a:gdLst>
                <a:gd name="T0" fmla="*/ 0 w 100"/>
                <a:gd name="T1" fmla="*/ 26 h 70"/>
                <a:gd name="T2" fmla="*/ 18 w 100"/>
                <a:gd name="T3" fmla="*/ 20 h 70"/>
                <a:gd name="T4" fmla="*/ 22 w 100"/>
                <a:gd name="T5" fmla="*/ 16 h 70"/>
                <a:gd name="T6" fmla="*/ 24 w 100"/>
                <a:gd name="T7" fmla="*/ 8 h 70"/>
                <a:gd name="T8" fmla="*/ 22 w 100"/>
                <a:gd name="T9" fmla="*/ 0 h 70"/>
                <a:gd name="T10" fmla="*/ 24 w 100"/>
                <a:gd name="T11" fmla="*/ 0 h 70"/>
                <a:gd name="T12" fmla="*/ 30 w 100"/>
                <a:gd name="T13" fmla="*/ 0 h 70"/>
                <a:gd name="T14" fmla="*/ 36 w 100"/>
                <a:gd name="T15" fmla="*/ 2 h 70"/>
                <a:gd name="T16" fmla="*/ 38 w 100"/>
                <a:gd name="T17" fmla="*/ 4 h 70"/>
                <a:gd name="T18" fmla="*/ 40 w 100"/>
                <a:gd name="T19" fmla="*/ 6 h 70"/>
                <a:gd name="T20" fmla="*/ 44 w 100"/>
                <a:gd name="T21" fmla="*/ 6 h 70"/>
                <a:gd name="T22" fmla="*/ 52 w 100"/>
                <a:gd name="T23" fmla="*/ 10 h 70"/>
                <a:gd name="T24" fmla="*/ 62 w 100"/>
                <a:gd name="T25" fmla="*/ 10 h 70"/>
                <a:gd name="T26" fmla="*/ 64 w 100"/>
                <a:gd name="T27" fmla="*/ 8 h 70"/>
                <a:gd name="T28" fmla="*/ 64 w 100"/>
                <a:gd name="T29" fmla="*/ 6 h 70"/>
                <a:gd name="T30" fmla="*/ 66 w 100"/>
                <a:gd name="T31" fmla="*/ 4 h 70"/>
                <a:gd name="T32" fmla="*/ 70 w 100"/>
                <a:gd name="T33" fmla="*/ 2 h 70"/>
                <a:gd name="T34" fmla="*/ 76 w 100"/>
                <a:gd name="T35" fmla="*/ 4 h 70"/>
                <a:gd name="T36" fmla="*/ 78 w 100"/>
                <a:gd name="T37" fmla="*/ 8 h 70"/>
                <a:gd name="T38" fmla="*/ 80 w 100"/>
                <a:gd name="T39" fmla="*/ 14 h 70"/>
                <a:gd name="T40" fmla="*/ 84 w 100"/>
                <a:gd name="T41" fmla="*/ 22 h 70"/>
                <a:gd name="T42" fmla="*/ 88 w 100"/>
                <a:gd name="T43" fmla="*/ 28 h 70"/>
                <a:gd name="T44" fmla="*/ 90 w 100"/>
                <a:gd name="T45" fmla="*/ 36 h 70"/>
                <a:gd name="T46" fmla="*/ 96 w 100"/>
                <a:gd name="T47" fmla="*/ 50 h 70"/>
                <a:gd name="T48" fmla="*/ 100 w 100"/>
                <a:gd name="T49" fmla="*/ 64 h 70"/>
                <a:gd name="T50" fmla="*/ 96 w 100"/>
                <a:gd name="T51" fmla="*/ 70 h 70"/>
                <a:gd name="T52" fmla="*/ 88 w 100"/>
                <a:gd name="T53" fmla="*/ 66 h 70"/>
                <a:gd name="T54" fmla="*/ 78 w 100"/>
                <a:gd name="T55" fmla="*/ 60 h 70"/>
                <a:gd name="T56" fmla="*/ 78 w 100"/>
                <a:gd name="T57" fmla="*/ 60 h 70"/>
                <a:gd name="T58" fmla="*/ 72 w 100"/>
                <a:gd name="T59" fmla="*/ 60 h 70"/>
                <a:gd name="T60" fmla="*/ 68 w 100"/>
                <a:gd name="T61" fmla="*/ 60 h 70"/>
                <a:gd name="T62" fmla="*/ 68 w 100"/>
                <a:gd name="T63" fmla="*/ 54 h 70"/>
                <a:gd name="T64" fmla="*/ 68 w 100"/>
                <a:gd name="T65" fmla="*/ 46 h 70"/>
                <a:gd name="T66" fmla="*/ 62 w 100"/>
                <a:gd name="T67" fmla="*/ 40 h 70"/>
                <a:gd name="T68" fmla="*/ 50 w 100"/>
                <a:gd name="T69" fmla="*/ 36 h 70"/>
                <a:gd name="T70" fmla="*/ 48 w 100"/>
                <a:gd name="T71" fmla="*/ 36 h 70"/>
                <a:gd name="T72" fmla="*/ 40 w 100"/>
                <a:gd name="T73" fmla="*/ 40 h 70"/>
                <a:gd name="T74" fmla="*/ 32 w 100"/>
                <a:gd name="T75" fmla="*/ 46 h 70"/>
                <a:gd name="T76" fmla="*/ 18 w 100"/>
                <a:gd name="T77" fmla="*/ 4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00" h="70">
                  <a:moveTo>
                    <a:pt x="18" y="40"/>
                  </a:moveTo>
                  <a:lnTo>
                    <a:pt x="0" y="26"/>
                  </a:lnTo>
                  <a:lnTo>
                    <a:pt x="18" y="20"/>
                  </a:lnTo>
                  <a:lnTo>
                    <a:pt x="18" y="20"/>
                  </a:lnTo>
                  <a:lnTo>
                    <a:pt x="20" y="18"/>
                  </a:lnTo>
                  <a:lnTo>
                    <a:pt x="22" y="16"/>
                  </a:lnTo>
                  <a:lnTo>
                    <a:pt x="24" y="12"/>
                  </a:lnTo>
                  <a:lnTo>
                    <a:pt x="24" y="8"/>
                  </a:lnTo>
                  <a:lnTo>
                    <a:pt x="22" y="4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24" y="0"/>
                  </a:lnTo>
                  <a:lnTo>
                    <a:pt x="26" y="0"/>
                  </a:lnTo>
                  <a:lnTo>
                    <a:pt x="30" y="0"/>
                  </a:lnTo>
                  <a:lnTo>
                    <a:pt x="34" y="0"/>
                  </a:lnTo>
                  <a:lnTo>
                    <a:pt x="36" y="2"/>
                  </a:lnTo>
                  <a:lnTo>
                    <a:pt x="36" y="2"/>
                  </a:lnTo>
                  <a:lnTo>
                    <a:pt x="38" y="4"/>
                  </a:lnTo>
                  <a:lnTo>
                    <a:pt x="38" y="6"/>
                  </a:lnTo>
                  <a:lnTo>
                    <a:pt x="40" y="6"/>
                  </a:lnTo>
                  <a:lnTo>
                    <a:pt x="44" y="6"/>
                  </a:lnTo>
                  <a:lnTo>
                    <a:pt x="44" y="6"/>
                  </a:lnTo>
                  <a:lnTo>
                    <a:pt x="46" y="8"/>
                  </a:lnTo>
                  <a:lnTo>
                    <a:pt x="52" y="10"/>
                  </a:lnTo>
                  <a:lnTo>
                    <a:pt x="58" y="10"/>
                  </a:lnTo>
                  <a:lnTo>
                    <a:pt x="62" y="10"/>
                  </a:lnTo>
                  <a:lnTo>
                    <a:pt x="64" y="8"/>
                  </a:lnTo>
                  <a:lnTo>
                    <a:pt x="64" y="8"/>
                  </a:lnTo>
                  <a:lnTo>
                    <a:pt x="66" y="6"/>
                  </a:lnTo>
                  <a:lnTo>
                    <a:pt x="64" y="6"/>
                  </a:lnTo>
                  <a:lnTo>
                    <a:pt x="64" y="4"/>
                  </a:lnTo>
                  <a:lnTo>
                    <a:pt x="66" y="4"/>
                  </a:lnTo>
                  <a:lnTo>
                    <a:pt x="66" y="4"/>
                  </a:lnTo>
                  <a:lnTo>
                    <a:pt x="70" y="2"/>
                  </a:lnTo>
                  <a:lnTo>
                    <a:pt x="72" y="2"/>
                  </a:lnTo>
                  <a:lnTo>
                    <a:pt x="76" y="4"/>
                  </a:lnTo>
                  <a:lnTo>
                    <a:pt x="78" y="6"/>
                  </a:lnTo>
                  <a:lnTo>
                    <a:pt x="78" y="8"/>
                  </a:lnTo>
                  <a:lnTo>
                    <a:pt x="78" y="10"/>
                  </a:lnTo>
                  <a:lnTo>
                    <a:pt x="80" y="14"/>
                  </a:lnTo>
                  <a:lnTo>
                    <a:pt x="82" y="18"/>
                  </a:lnTo>
                  <a:lnTo>
                    <a:pt x="84" y="22"/>
                  </a:lnTo>
                  <a:lnTo>
                    <a:pt x="88" y="26"/>
                  </a:lnTo>
                  <a:lnTo>
                    <a:pt x="88" y="28"/>
                  </a:lnTo>
                  <a:lnTo>
                    <a:pt x="88" y="30"/>
                  </a:lnTo>
                  <a:lnTo>
                    <a:pt x="90" y="36"/>
                  </a:lnTo>
                  <a:lnTo>
                    <a:pt x="92" y="40"/>
                  </a:lnTo>
                  <a:lnTo>
                    <a:pt x="96" y="50"/>
                  </a:lnTo>
                  <a:lnTo>
                    <a:pt x="98" y="58"/>
                  </a:lnTo>
                  <a:lnTo>
                    <a:pt x="100" y="64"/>
                  </a:lnTo>
                  <a:lnTo>
                    <a:pt x="98" y="68"/>
                  </a:lnTo>
                  <a:lnTo>
                    <a:pt x="96" y="70"/>
                  </a:lnTo>
                  <a:lnTo>
                    <a:pt x="92" y="70"/>
                  </a:lnTo>
                  <a:lnTo>
                    <a:pt x="88" y="66"/>
                  </a:lnTo>
                  <a:lnTo>
                    <a:pt x="82" y="64"/>
                  </a:lnTo>
                  <a:lnTo>
                    <a:pt x="78" y="60"/>
                  </a:lnTo>
                  <a:lnTo>
                    <a:pt x="78" y="60"/>
                  </a:lnTo>
                  <a:lnTo>
                    <a:pt x="78" y="60"/>
                  </a:lnTo>
                  <a:lnTo>
                    <a:pt x="76" y="60"/>
                  </a:lnTo>
                  <a:lnTo>
                    <a:pt x="72" y="60"/>
                  </a:lnTo>
                  <a:lnTo>
                    <a:pt x="66" y="60"/>
                  </a:lnTo>
                  <a:lnTo>
                    <a:pt x="68" y="60"/>
                  </a:lnTo>
                  <a:lnTo>
                    <a:pt x="68" y="56"/>
                  </a:lnTo>
                  <a:lnTo>
                    <a:pt x="68" y="54"/>
                  </a:lnTo>
                  <a:lnTo>
                    <a:pt x="68" y="50"/>
                  </a:lnTo>
                  <a:lnTo>
                    <a:pt x="68" y="46"/>
                  </a:lnTo>
                  <a:lnTo>
                    <a:pt x="66" y="42"/>
                  </a:lnTo>
                  <a:lnTo>
                    <a:pt x="62" y="40"/>
                  </a:lnTo>
                  <a:lnTo>
                    <a:pt x="58" y="38"/>
                  </a:lnTo>
                  <a:lnTo>
                    <a:pt x="50" y="36"/>
                  </a:lnTo>
                  <a:lnTo>
                    <a:pt x="50" y="36"/>
                  </a:lnTo>
                  <a:lnTo>
                    <a:pt x="48" y="36"/>
                  </a:lnTo>
                  <a:lnTo>
                    <a:pt x="44" y="38"/>
                  </a:lnTo>
                  <a:lnTo>
                    <a:pt x="40" y="40"/>
                  </a:lnTo>
                  <a:lnTo>
                    <a:pt x="36" y="42"/>
                  </a:lnTo>
                  <a:lnTo>
                    <a:pt x="32" y="46"/>
                  </a:lnTo>
                  <a:lnTo>
                    <a:pt x="32" y="52"/>
                  </a:lnTo>
                  <a:lnTo>
                    <a:pt x="18" y="40"/>
                  </a:lnTo>
                </a:path>
              </a:pathLst>
            </a:custGeom>
            <a:grpFill/>
            <a:ln w="3175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8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99" name="Freeform 269"/>
            <p:cNvSpPr/>
            <p:nvPr/>
          </p:nvSpPr>
          <p:spPr bwMode="gray">
            <a:xfrm>
              <a:off x="735" y="2960"/>
              <a:ext cx="84" cy="88"/>
            </a:xfrm>
            <a:custGeom>
              <a:avLst/>
              <a:gdLst>
                <a:gd name="T0" fmla="*/ 42 w 84"/>
                <a:gd name="T1" fmla="*/ 84 h 88"/>
                <a:gd name="T2" fmla="*/ 44 w 84"/>
                <a:gd name="T3" fmla="*/ 78 h 88"/>
                <a:gd name="T4" fmla="*/ 44 w 84"/>
                <a:gd name="T5" fmla="*/ 68 h 88"/>
                <a:gd name="T6" fmla="*/ 42 w 84"/>
                <a:gd name="T7" fmla="*/ 66 h 88"/>
                <a:gd name="T8" fmla="*/ 36 w 84"/>
                <a:gd name="T9" fmla="*/ 64 h 88"/>
                <a:gd name="T10" fmla="*/ 32 w 84"/>
                <a:gd name="T11" fmla="*/ 64 h 88"/>
                <a:gd name="T12" fmla="*/ 28 w 84"/>
                <a:gd name="T13" fmla="*/ 62 h 88"/>
                <a:gd name="T14" fmla="*/ 26 w 84"/>
                <a:gd name="T15" fmla="*/ 54 h 88"/>
                <a:gd name="T16" fmla="*/ 26 w 84"/>
                <a:gd name="T17" fmla="*/ 48 h 88"/>
                <a:gd name="T18" fmla="*/ 24 w 84"/>
                <a:gd name="T19" fmla="*/ 46 h 88"/>
                <a:gd name="T20" fmla="*/ 18 w 84"/>
                <a:gd name="T21" fmla="*/ 42 h 88"/>
                <a:gd name="T22" fmla="*/ 10 w 84"/>
                <a:gd name="T23" fmla="*/ 48 h 88"/>
                <a:gd name="T24" fmla="*/ 10 w 84"/>
                <a:gd name="T25" fmla="*/ 44 h 88"/>
                <a:gd name="T26" fmla="*/ 10 w 84"/>
                <a:gd name="T27" fmla="*/ 36 h 88"/>
                <a:gd name="T28" fmla="*/ 8 w 84"/>
                <a:gd name="T29" fmla="*/ 32 h 88"/>
                <a:gd name="T30" fmla="*/ 4 w 84"/>
                <a:gd name="T31" fmla="*/ 24 h 88"/>
                <a:gd name="T32" fmla="*/ 2 w 84"/>
                <a:gd name="T33" fmla="*/ 14 h 88"/>
                <a:gd name="T34" fmla="*/ 0 w 84"/>
                <a:gd name="T35" fmla="*/ 6 h 88"/>
                <a:gd name="T36" fmla="*/ 6 w 84"/>
                <a:gd name="T37" fmla="*/ 8 h 88"/>
                <a:gd name="T38" fmla="*/ 16 w 84"/>
                <a:gd name="T39" fmla="*/ 6 h 88"/>
                <a:gd name="T40" fmla="*/ 22 w 84"/>
                <a:gd name="T41" fmla="*/ 4 h 88"/>
                <a:gd name="T42" fmla="*/ 24 w 84"/>
                <a:gd name="T43" fmla="*/ 0 h 88"/>
                <a:gd name="T44" fmla="*/ 30 w 84"/>
                <a:gd name="T45" fmla="*/ 2 h 88"/>
                <a:gd name="T46" fmla="*/ 32 w 84"/>
                <a:gd name="T47" fmla="*/ 4 h 88"/>
                <a:gd name="T48" fmla="*/ 36 w 84"/>
                <a:gd name="T49" fmla="*/ 4 h 88"/>
                <a:gd name="T50" fmla="*/ 38 w 84"/>
                <a:gd name="T51" fmla="*/ 2 h 88"/>
                <a:gd name="T52" fmla="*/ 42 w 84"/>
                <a:gd name="T53" fmla="*/ 0 h 88"/>
                <a:gd name="T54" fmla="*/ 50 w 84"/>
                <a:gd name="T55" fmla="*/ 0 h 88"/>
                <a:gd name="T56" fmla="*/ 58 w 84"/>
                <a:gd name="T57" fmla="*/ 2 h 88"/>
                <a:gd name="T58" fmla="*/ 64 w 84"/>
                <a:gd name="T59" fmla="*/ 0 h 88"/>
                <a:gd name="T60" fmla="*/ 72 w 84"/>
                <a:gd name="T61" fmla="*/ 0 h 88"/>
                <a:gd name="T62" fmla="*/ 76 w 84"/>
                <a:gd name="T63" fmla="*/ 4 h 88"/>
                <a:gd name="T64" fmla="*/ 78 w 84"/>
                <a:gd name="T65" fmla="*/ 12 h 88"/>
                <a:gd name="T66" fmla="*/ 82 w 84"/>
                <a:gd name="T67" fmla="*/ 32 h 88"/>
                <a:gd name="T68" fmla="*/ 80 w 84"/>
                <a:gd name="T69" fmla="*/ 46 h 88"/>
                <a:gd name="T70" fmla="*/ 76 w 84"/>
                <a:gd name="T71" fmla="*/ 68 h 88"/>
                <a:gd name="T72" fmla="*/ 84 w 84"/>
                <a:gd name="T73" fmla="*/ 88 h 88"/>
                <a:gd name="T74" fmla="*/ 42 w 84"/>
                <a:gd name="T75" fmla="*/ 86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84" h="88">
                  <a:moveTo>
                    <a:pt x="42" y="86"/>
                  </a:moveTo>
                  <a:lnTo>
                    <a:pt x="42" y="84"/>
                  </a:lnTo>
                  <a:lnTo>
                    <a:pt x="44" y="82"/>
                  </a:lnTo>
                  <a:lnTo>
                    <a:pt x="44" y="78"/>
                  </a:lnTo>
                  <a:lnTo>
                    <a:pt x="46" y="74"/>
                  </a:lnTo>
                  <a:lnTo>
                    <a:pt x="44" y="68"/>
                  </a:lnTo>
                  <a:lnTo>
                    <a:pt x="44" y="68"/>
                  </a:lnTo>
                  <a:lnTo>
                    <a:pt x="42" y="66"/>
                  </a:lnTo>
                  <a:lnTo>
                    <a:pt x="40" y="64"/>
                  </a:lnTo>
                  <a:lnTo>
                    <a:pt x="36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30" y="64"/>
                  </a:lnTo>
                  <a:lnTo>
                    <a:pt x="28" y="62"/>
                  </a:lnTo>
                  <a:lnTo>
                    <a:pt x="26" y="58"/>
                  </a:lnTo>
                  <a:lnTo>
                    <a:pt x="26" y="54"/>
                  </a:lnTo>
                  <a:lnTo>
                    <a:pt x="26" y="50"/>
                  </a:lnTo>
                  <a:lnTo>
                    <a:pt x="26" y="48"/>
                  </a:lnTo>
                  <a:lnTo>
                    <a:pt x="24" y="46"/>
                  </a:lnTo>
                  <a:lnTo>
                    <a:pt x="24" y="46"/>
                  </a:lnTo>
                  <a:lnTo>
                    <a:pt x="22" y="44"/>
                  </a:lnTo>
                  <a:lnTo>
                    <a:pt x="18" y="42"/>
                  </a:lnTo>
                  <a:lnTo>
                    <a:pt x="14" y="44"/>
                  </a:lnTo>
                  <a:lnTo>
                    <a:pt x="10" y="48"/>
                  </a:lnTo>
                  <a:lnTo>
                    <a:pt x="10" y="46"/>
                  </a:lnTo>
                  <a:lnTo>
                    <a:pt x="10" y="44"/>
                  </a:lnTo>
                  <a:lnTo>
                    <a:pt x="10" y="40"/>
                  </a:lnTo>
                  <a:lnTo>
                    <a:pt x="10" y="36"/>
                  </a:lnTo>
                  <a:lnTo>
                    <a:pt x="10" y="36"/>
                  </a:lnTo>
                  <a:lnTo>
                    <a:pt x="8" y="32"/>
                  </a:lnTo>
                  <a:lnTo>
                    <a:pt x="6" y="28"/>
                  </a:lnTo>
                  <a:lnTo>
                    <a:pt x="4" y="24"/>
                  </a:lnTo>
                  <a:lnTo>
                    <a:pt x="2" y="20"/>
                  </a:lnTo>
                  <a:lnTo>
                    <a:pt x="2" y="14"/>
                  </a:lnTo>
                  <a:lnTo>
                    <a:pt x="0" y="10"/>
                  </a:lnTo>
                  <a:lnTo>
                    <a:pt x="0" y="6"/>
                  </a:lnTo>
                  <a:lnTo>
                    <a:pt x="2" y="6"/>
                  </a:lnTo>
                  <a:lnTo>
                    <a:pt x="6" y="8"/>
                  </a:lnTo>
                  <a:lnTo>
                    <a:pt x="10" y="8"/>
                  </a:lnTo>
                  <a:lnTo>
                    <a:pt x="16" y="6"/>
                  </a:lnTo>
                  <a:lnTo>
                    <a:pt x="20" y="4"/>
                  </a:lnTo>
                  <a:lnTo>
                    <a:pt x="22" y="4"/>
                  </a:lnTo>
                  <a:lnTo>
                    <a:pt x="22" y="2"/>
                  </a:lnTo>
                  <a:lnTo>
                    <a:pt x="24" y="0"/>
                  </a:lnTo>
                  <a:lnTo>
                    <a:pt x="28" y="0"/>
                  </a:lnTo>
                  <a:lnTo>
                    <a:pt x="30" y="2"/>
                  </a:lnTo>
                  <a:lnTo>
                    <a:pt x="30" y="4"/>
                  </a:lnTo>
                  <a:lnTo>
                    <a:pt x="32" y="4"/>
                  </a:lnTo>
                  <a:lnTo>
                    <a:pt x="34" y="6"/>
                  </a:lnTo>
                  <a:lnTo>
                    <a:pt x="36" y="4"/>
                  </a:lnTo>
                  <a:lnTo>
                    <a:pt x="38" y="2"/>
                  </a:lnTo>
                  <a:lnTo>
                    <a:pt x="38" y="2"/>
                  </a:lnTo>
                  <a:lnTo>
                    <a:pt x="40" y="2"/>
                  </a:lnTo>
                  <a:lnTo>
                    <a:pt x="42" y="0"/>
                  </a:lnTo>
                  <a:lnTo>
                    <a:pt x="46" y="0"/>
                  </a:lnTo>
                  <a:lnTo>
                    <a:pt x="50" y="0"/>
                  </a:lnTo>
                  <a:lnTo>
                    <a:pt x="56" y="2"/>
                  </a:lnTo>
                  <a:lnTo>
                    <a:pt x="58" y="2"/>
                  </a:lnTo>
                  <a:lnTo>
                    <a:pt x="62" y="2"/>
                  </a:lnTo>
                  <a:lnTo>
                    <a:pt x="64" y="0"/>
                  </a:lnTo>
                  <a:lnTo>
                    <a:pt x="68" y="0"/>
                  </a:lnTo>
                  <a:lnTo>
                    <a:pt x="72" y="0"/>
                  </a:lnTo>
                  <a:lnTo>
                    <a:pt x="74" y="2"/>
                  </a:lnTo>
                  <a:lnTo>
                    <a:pt x="76" y="4"/>
                  </a:lnTo>
                  <a:lnTo>
                    <a:pt x="76" y="8"/>
                  </a:lnTo>
                  <a:lnTo>
                    <a:pt x="78" y="12"/>
                  </a:lnTo>
                  <a:lnTo>
                    <a:pt x="80" y="20"/>
                  </a:lnTo>
                  <a:lnTo>
                    <a:pt x="82" y="32"/>
                  </a:lnTo>
                  <a:lnTo>
                    <a:pt x="80" y="42"/>
                  </a:lnTo>
                  <a:lnTo>
                    <a:pt x="80" y="46"/>
                  </a:lnTo>
                  <a:lnTo>
                    <a:pt x="78" y="56"/>
                  </a:lnTo>
                  <a:lnTo>
                    <a:pt x="76" y="68"/>
                  </a:lnTo>
                  <a:lnTo>
                    <a:pt x="78" y="76"/>
                  </a:lnTo>
                  <a:lnTo>
                    <a:pt x="84" y="88"/>
                  </a:lnTo>
                  <a:lnTo>
                    <a:pt x="66" y="82"/>
                  </a:lnTo>
                  <a:lnTo>
                    <a:pt x="42" y="86"/>
                  </a:lnTo>
                </a:path>
              </a:pathLst>
            </a:custGeom>
            <a:grpFill/>
            <a:ln w="3175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8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0" name="Freeform 270"/>
            <p:cNvSpPr/>
            <p:nvPr/>
          </p:nvSpPr>
          <p:spPr bwMode="gray">
            <a:xfrm>
              <a:off x="773" y="2924"/>
              <a:ext cx="74" cy="38"/>
            </a:xfrm>
            <a:custGeom>
              <a:avLst/>
              <a:gdLst>
                <a:gd name="T0" fmla="*/ 28 w 74"/>
                <a:gd name="T1" fmla="*/ 8 h 38"/>
                <a:gd name="T2" fmla="*/ 28 w 74"/>
                <a:gd name="T3" fmla="*/ 8 h 38"/>
                <a:gd name="T4" fmla="*/ 24 w 74"/>
                <a:gd name="T5" fmla="*/ 8 h 38"/>
                <a:gd name="T6" fmla="*/ 20 w 74"/>
                <a:gd name="T7" fmla="*/ 8 h 38"/>
                <a:gd name="T8" fmla="*/ 16 w 74"/>
                <a:gd name="T9" fmla="*/ 10 h 38"/>
                <a:gd name="T10" fmla="*/ 12 w 74"/>
                <a:gd name="T11" fmla="*/ 12 h 38"/>
                <a:gd name="T12" fmla="*/ 8 w 74"/>
                <a:gd name="T13" fmla="*/ 16 h 38"/>
                <a:gd name="T14" fmla="*/ 4 w 74"/>
                <a:gd name="T15" fmla="*/ 22 h 38"/>
                <a:gd name="T16" fmla="*/ 0 w 74"/>
                <a:gd name="T17" fmla="*/ 38 h 38"/>
                <a:gd name="T18" fmla="*/ 0 w 74"/>
                <a:gd name="T19" fmla="*/ 38 h 38"/>
                <a:gd name="T20" fmla="*/ 2 w 74"/>
                <a:gd name="T21" fmla="*/ 38 h 38"/>
                <a:gd name="T22" fmla="*/ 6 w 74"/>
                <a:gd name="T23" fmla="*/ 36 h 38"/>
                <a:gd name="T24" fmla="*/ 10 w 74"/>
                <a:gd name="T25" fmla="*/ 36 h 38"/>
                <a:gd name="T26" fmla="*/ 16 w 74"/>
                <a:gd name="T27" fmla="*/ 38 h 38"/>
                <a:gd name="T28" fmla="*/ 16 w 74"/>
                <a:gd name="T29" fmla="*/ 38 h 38"/>
                <a:gd name="T30" fmla="*/ 18 w 74"/>
                <a:gd name="T31" fmla="*/ 38 h 38"/>
                <a:gd name="T32" fmla="*/ 22 w 74"/>
                <a:gd name="T33" fmla="*/ 38 h 38"/>
                <a:gd name="T34" fmla="*/ 28 w 74"/>
                <a:gd name="T35" fmla="*/ 36 h 38"/>
                <a:gd name="T36" fmla="*/ 28 w 74"/>
                <a:gd name="T37" fmla="*/ 36 h 38"/>
                <a:gd name="T38" fmla="*/ 30 w 74"/>
                <a:gd name="T39" fmla="*/ 36 h 38"/>
                <a:gd name="T40" fmla="*/ 32 w 74"/>
                <a:gd name="T41" fmla="*/ 36 h 38"/>
                <a:gd name="T42" fmla="*/ 36 w 74"/>
                <a:gd name="T43" fmla="*/ 36 h 38"/>
                <a:gd name="T44" fmla="*/ 36 w 74"/>
                <a:gd name="T45" fmla="*/ 36 h 38"/>
                <a:gd name="T46" fmla="*/ 36 w 74"/>
                <a:gd name="T47" fmla="*/ 34 h 38"/>
                <a:gd name="T48" fmla="*/ 36 w 74"/>
                <a:gd name="T49" fmla="*/ 32 h 38"/>
                <a:gd name="T50" fmla="*/ 38 w 74"/>
                <a:gd name="T51" fmla="*/ 30 h 38"/>
                <a:gd name="T52" fmla="*/ 40 w 74"/>
                <a:gd name="T53" fmla="*/ 28 h 38"/>
                <a:gd name="T54" fmla="*/ 40 w 74"/>
                <a:gd name="T55" fmla="*/ 26 h 38"/>
                <a:gd name="T56" fmla="*/ 42 w 74"/>
                <a:gd name="T57" fmla="*/ 24 h 38"/>
                <a:gd name="T58" fmla="*/ 44 w 74"/>
                <a:gd name="T59" fmla="*/ 22 h 38"/>
                <a:gd name="T60" fmla="*/ 46 w 74"/>
                <a:gd name="T61" fmla="*/ 22 h 38"/>
                <a:gd name="T62" fmla="*/ 50 w 74"/>
                <a:gd name="T63" fmla="*/ 20 h 38"/>
                <a:gd name="T64" fmla="*/ 60 w 74"/>
                <a:gd name="T65" fmla="*/ 20 h 38"/>
                <a:gd name="T66" fmla="*/ 62 w 74"/>
                <a:gd name="T67" fmla="*/ 20 h 38"/>
                <a:gd name="T68" fmla="*/ 64 w 74"/>
                <a:gd name="T69" fmla="*/ 22 h 38"/>
                <a:gd name="T70" fmla="*/ 68 w 74"/>
                <a:gd name="T71" fmla="*/ 22 h 38"/>
                <a:gd name="T72" fmla="*/ 70 w 74"/>
                <a:gd name="T73" fmla="*/ 22 h 38"/>
                <a:gd name="T74" fmla="*/ 72 w 74"/>
                <a:gd name="T75" fmla="*/ 22 h 38"/>
                <a:gd name="T76" fmla="*/ 74 w 74"/>
                <a:gd name="T77" fmla="*/ 20 h 38"/>
                <a:gd name="T78" fmla="*/ 74 w 74"/>
                <a:gd name="T79" fmla="*/ 20 h 38"/>
                <a:gd name="T80" fmla="*/ 74 w 74"/>
                <a:gd name="T81" fmla="*/ 18 h 38"/>
                <a:gd name="T82" fmla="*/ 72 w 74"/>
                <a:gd name="T83" fmla="*/ 16 h 38"/>
                <a:gd name="T84" fmla="*/ 70 w 74"/>
                <a:gd name="T85" fmla="*/ 16 h 38"/>
                <a:gd name="T86" fmla="*/ 66 w 74"/>
                <a:gd name="T87" fmla="*/ 14 h 38"/>
                <a:gd name="T88" fmla="*/ 64 w 74"/>
                <a:gd name="T89" fmla="*/ 12 h 38"/>
                <a:gd name="T90" fmla="*/ 62 w 74"/>
                <a:gd name="T91" fmla="*/ 8 h 38"/>
                <a:gd name="T92" fmla="*/ 60 w 74"/>
                <a:gd name="T93" fmla="*/ 4 h 38"/>
                <a:gd name="T94" fmla="*/ 60 w 74"/>
                <a:gd name="T95" fmla="*/ 2 h 38"/>
                <a:gd name="T96" fmla="*/ 58 w 74"/>
                <a:gd name="T97" fmla="*/ 0 h 38"/>
                <a:gd name="T98" fmla="*/ 58 w 74"/>
                <a:gd name="T99" fmla="*/ 0 h 38"/>
                <a:gd name="T100" fmla="*/ 56 w 74"/>
                <a:gd name="T101" fmla="*/ 0 h 38"/>
                <a:gd name="T102" fmla="*/ 54 w 74"/>
                <a:gd name="T103" fmla="*/ 2 h 38"/>
                <a:gd name="T104" fmla="*/ 50 w 74"/>
                <a:gd name="T105" fmla="*/ 2 h 38"/>
                <a:gd name="T106" fmla="*/ 46 w 74"/>
                <a:gd name="T107" fmla="*/ 4 h 38"/>
                <a:gd name="T108" fmla="*/ 40 w 74"/>
                <a:gd name="T109" fmla="*/ 6 h 38"/>
                <a:gd name="T110" fmla="*/ 36 w 74"/>
                <a:gd name="T111" fmla="*/ 8 h 38"/>
                <a:gd name="T112" fmla="*/ 28 w 74"/>
                <a:gd name="T113" fmla="*/ 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74" h="38">
                  <a:moveTo>
                    <a:pt x="28" y="8"/>
                  </a:moveTo>
                  <a:lnTo>
                    <a:pt x="28" y="8"/>
                  </a:lnTo>
                  <a:lnTo>
                    <a:pt x="24" y="8"/>
                  </a:lnTo>
                  <a:lnTo>
                    <a:pt x="20" y="8"/>
                  </a:lnTo>
                  <a:lnTo>
                    <a:pt x="16" y="10"/>
                  </a:lnTo>
                  <a:lnTo>
                    <a:pt x="12" y="12"/>
                  </a:lnTo>
                  <a:lnTo>
                    <a:pt x="8" y="16"/>
                  </a:lnTo>
                  <a:lnTo>
                    <a:pt x="4" y="22"/>
                  </a:lnTo>
                  <a:lnTo>
                    <a:pt x="0" y="38"/>
                  </a:lnTo>
                  <a:lnTo>
                    <a:pt x="0" y="38"/>
                  </a:lnTo>
                  <a:lnTo>
                    <a:pt x="2" y="38"/>
                  </a:lnTo>
                  <a:lnTo>
                    <a:pt x="6" y="36"/>
                  </a:lnTo>
                  <a:lnTo>
                    <a:pt x="10" y="36"/>
                  </a:lnTo>
                  <a:lnTo>
                    <a:pt x="16" y="38"/>
                  </a:lnTo>
                  <a:lnTo>
                    <a:pt x="16" y="38"/>
                  </a:lnTo>
                  <a:lnTo>
                    <a:pt x="18" y="38"/>
                  </a:lnTo>
                  <a:lnTo>
                    <a:pt x="22" y="38"/>
                  </a:lnTo>
                  <a:lnTo>
                    <a:pt x="28" y="36"/>
                  </a:lnTo>
                  <a:lnTo>
                    <a:pt x="28" y="36"/>
                  </a:lnTo>
                  <a:lnTo>
                    <a:pt x="30" y="36"/>
                  </a:lnTo>
                  <a:lnTo>
                    <a:pt x="32" y="36"/>
                  </a:lnTo>
                  <a:lnTo>
                    <a:pt x="36" y="36"/>
                  </a:lnTo>
                  <a:lnTo>
                    <a:pt x="36" y="36"/>
                  </a:lnTo>
                  <a:lnTo>
                    <a:pt x="36" y="34"/>
                  </a:lnTo>
                  <a:lnTo>
                    <a:pt x="36" y="32"/>
                  </a:lnTo>
                  <a:lnTo>
                    <a:pt x="38" y="30"/>
                  </a:lnTo>
                  <a:lnTo>
                    <a:pt x="40" y="28"/>
                  </a:lnTo>
                  <a:lnTo>
                    <a:pt x="40" y="26"/>
                  </a:lnTo>
                  <a:lnTo>
                    <a:pt x="42" y="24"/>
                  </a:lnTo>
                  <a:lnTo>
                    <a:pt x="44" y="22"/>
                  </a:lnTo>
                  <a:lnTo>
                    <a:pt x="46" y="22"/>
                  </a:lnTo>
                  <a:lnTo>
                    <a:pt x="50" y="20"/>
                  </a:lnTo>
                  <a:lnTo>
                    <a:pt x="60" y="20"/>
                  </a:lnTo>
                  <a:lnTo>
                    <a:pt x="62" y="20"/>
                  </a:lnTo>
                  <a:lnTo>
                    <a:pt x="64" y="22"/>
                  </a:lnTo>
                  <a:lnTo>
                    <a:pt x="68" y="22"/>
                  </a:lnTo>
                  <a:lnTo>
                    <a:pt x="70" y="22"/>
                  </a:lnTo>
                  <a:lnTo>
                    <a:pt x="72" y="22"/>
                  </a:lnTo>
                  <a:lnTo>
                    <a:pt x="74" y="20"/>
                  </a:lnTo>
                  <a:lnTo>
                    <a:pt x="74" y="20"/>
                  </a:lnTo>
                  <a:lnTo>
                    <a:pt x="74" y="18"/>
                  </a:lnTo>
                  <a:lnTo>
                    <a:pt x="72" y="16"/>
                  </a:lnTo>
                  <a:lnTo>
                    <a:pt x="70" y="16"/>
                  </a:lnTo>
                  <a:lnTo>
                    <a:pt x="66" y="14"/>
                  </a:lnTo>
                  <a:lnTo>
                    <a:pt x="64" y="12"/>
                  </a:lnTo>
                  <a:lnTo>
                    <a:pt x="62" y="8"/>
                  </a:lnTo>
                  <a:lnTo>
                    <a:pt x="60" y="4"/>
                  </a:lnTo>
                  <a:lnTo>
                    <a:pt x="60" y="2"/>
                  </a:lnTo>
                  <a:lnTo>
                    <a:pt x="58" y="0"/>
                  </a:lnTo>
                  <a:lnTo>
                    <a:pt x="58" y="0"/>
                  </a:lnTo>
                  <a:lnTo>
                    <a:pt x="56" y="0"/>
                  </a:lnTo>
                  <a:lnTo>
                    <a:pt x="54" y="2"/>
                  </a:lnTo>
                  <a:lnTo>
                    <a:pt x="50" y="2"/>
                  </a:lnTo>
                  <a:lnTo>
                    <a:pt x="46" y="4"/>
                  </a:lnTo>
                  <a:lnTo>
                    <a:pt x="40" y="6"/>
                  </a:lnTo>
                  <a:lnTo>
                    <a:pt x="36" y="8"/>
                  </a:lnTo>
                  <a:lnTo>
                    <a:pt x="28" y="8"/>
                  </a:lnTo>
                </a:path>
              </a:pathLst>
            </a:custGeom>
            <a:grpFill/>
            <a:ln w="3175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8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1" name="Freeform 271"/>
            <p:cNvSpPr/>
            <p:nvPr/>
          </p:nvSpPr>
          <p:spPr bwMode="gray">
            <a:xfrm>
              <a:off x="809" y="2944"/>
              <a:ext cx="32" cy="106"/>
            </a:xfrm>
            <a:custGeom>
              <a:avLst/>
              <a:gdLst>
                <a:gd name="T0" fmla="*/ 14 w 32"/>
                <a:gd name="T1" fmla="*/ 0 h 106"/>
                <a:gd name="T2" fmla="*/ 14 w 32"/>
                <a:gd name="T3" fmla="*/ 0 h 106"/>
                <a:gd name="T4" fmla="*/ 12 w 32"/>
                <a:gd name="T5" fmla="*/ 0 h 106"/>
                <a:gd name="T6" fmla="*/ 8 w 32"/>
                <a:gd name="T7" fmla="*/ 2 h 106"/>
                <a:gd name="T8" fmla="*/ 6 w 32"/>
                <a:gd name="T9" fmla="*/ 4 h 106"/>
                <a:gd name="T10" fmla="*/ 4 w 32"/>
                <a:gd name="T11" fmla="*/ 6 h 106"/>
                <a:gd name="T12" fmla="*/ 4 w 32"/>
                <a:gd name="T13" fmla="*/ 8 h 106"/>
                <a:gd name="T14" fmla="*/ 4 w 32"/>
                <a:gd name="T15" fmla="*/ 10 h 106"/>
                <a:gd name="T16" fmla="*/ 2 w 32"/>
                <a:gd name="T17" fmla="*/ 12 h 106"/>
                <a:gd name="T18" fmla="*/ 0 w 32"/>
                <a:gd name="T19" fmla="*/ 12 h 106"/>
                <a:gd name="T20" fmla="*/ 0 w 32"/>
                <a:gd name="T21" fmla="*/ 14 h 106"/>
                <a:gd name="T22" fmla="*/ 2 w 32"/>
                <a:gd name="T23" fmla="*/ 18 h 106"/>
                <a:gd name="T24" fmla="*/ 2 w 32"/>
                <a:gd name="T25" fmla="*/ 24 h 106"/>
                <a:gd name="T26" fmla="*/ 4 w 32"/>
                <a:gd name="T27" fmla="*/ 28 h 106"/>
                <a:gd name="T28" fmla="*/ 6 w 32"/>
                <a:gd name="T29" fmla="*/ 32 h 106"/>
                <a:gd name="T30" fmla="*/ 6 w 32"/>
                <a:gd name="T31" fmla="*/ 36 h 106"/>
                <a:gd name="T32" fmla="*/ 6 w 32"/>
                <a:gd name="T33" fmla="*/ 40 h 106"/>
                <a:gd name="T34" fmla="*/ 6 w 32"/>
                <a:gd name="T35" fmla="*/ 44 h 106"/>
                <a:gd name="T36" fmla="*/ 8 w 32"/>
                <a:gd name="T37" fmla="*/ 50 h 106"/>
                <a:gd name="T38" fmla="*/ 6 w 32"/>
                <a:gd name="T39" fmla="*/ 58 h 106"/>
                <a:gd name="T40" fmla="*/ 6 w 32"/>
                <a:gd name="T41" fmla="*/ 58 h 106"/>
                <a:gd name="T42" fmla="*/ 6 w 32"/>
                <a:gd name="T43" fmla="*/ 62 h 106"/>
                <a:gd name="T44" fmla="*/ 4 w 32"/>
                <a:gd name="T45" fmla="*/ 68 h 106"/>
                <a:gd name="T46" fmla="*/ 4 w 32"/>
                <a:gd name="T47" fmla="*/ 74 h 106"/>
                <a:gd name="T48" fmla="*/ 2 w 32"/>
                <a:gd name="T49" fmla="*/ 80 h 106"/>
                <a:gd name="T50" fmla="*/ 2 w 32"/>
                <a:gd name="T51" fmla="*/ 88 h 106"/>
                <a:gd name="T52" fmla="*/ 10 w 32"/>
                <a:gd name="T53" fmla="*/ 104 h 106"/>
                <a:gd name="T54" fmla="*/ 28 w 32"/>
                <a:gd name="T55" fmla="*/ 106 h 106"/>
                <a:gd name="T56" fmla="*/ 28 w 32"/>
                <a:gd name="T57" fmla="*/ 102 h 106"/>
                <a:gd name="T58" fmla="*/ 30 w 32"/>
                <a:gd name="T59" fmla="*/ 88 h 106"/>
                <a:gd name="T60" fmla="*/ 32 w 32"/>
                <a:gd name="T61" fmla="*/ 74 h 106"/>
                <a:gd name="T62" fmla="*/ 32 w 32"/>
                <a:gd name="T63" fmla="*/ 62 h 106"/>
                <a:gd name="T64" fmla="*/ 32 w 32"/>
                <a:gd name="T65" fmla="*/ 50 h 106"/>
                <a:gd name="T66" fmla="*/ 30 w 32"/>
                <a:gd name="T67" fmla="*/ 40 h 106"/>
                <a:gd name="T68" fmla="*/ 30 w 32"/>
                <a:gd name="T69" fmla="*/ 36 h 106"/>
                <a:gd name="T70" fmla="*/ 24 w 32"/>
                <a:gd name="T71" fmla="*/ 8 h 106"/>
                <a:gd name="T72" fmla="*/ 20 w 32"/>
                <a:gd name="T73" fmla="*/ 2 h 106"/>
                <a:gd name="T74" fmla="*/ 14 w 32"/>
                <a:gd name="T75" fmla="*/ 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2" h="106">
                  <a:moveTo>
                    <a:pt x="14" y="0"/>
                  </a:moveTo>
                  <a:lnTo>
                    <a:pt x="14" y="0"/>
                  </a:lnTo>
                  <a:lnTo>
                    <a:pt x="12" y="0"/>
                  </a:lnTo>
                  <a:lnTo>
                    <a:pt x="8" y="2"/>
                  </a:lnTo>
                  <a:lnTo>
                    <a:pt x="6" y="4"/>
                  </a:lnTo>
                  <a:lnTo>
                    <a:pt x="4" y="6"/>
                  </a:lnTo>
                  <a:lnTo>
                    <a:pt x="4" y="8"/>
                  </a:lnTo>
                  <a:lnTo>
                    <a:pt x="4" y="10"/>
                  </a:lnTo>
                  <a:lnTo>
                    <a:pt x="2" y="12"/>
                  </a:lnTo>
                  <a:lnTo>
                    <a:pt x="0" y="12"/>
                  </a:lnTo>
                  <a:lnTo>
                    <a:pt x="0" y="14"/>
                  </a:lnTo>
                  <a:lnTo>
                    <a:pt x="2" y="18"/>
                  </a:lnTo>
                  <a:lnTo>
                    <a:pt x="2" y="24"/>
                  </a:lnTo>
                  <a:lnTo>
                    <a:pt x="4" y="28"/>
                  </a:lnTo>
                  <a:lnTo>
                    <a:pt x="6" y="32"/>
                  </a:lnTo>
                  <a:lnTo>
                    <a:pt x="6" y="36"/>
                  </a:lnTo>
                  <a:lnTo>
                    <a:pt x="6" y="40"/>
                  </a:lnTo>
                  <a:lnTo>
                    <a:pt x="6" y="44"/>
                  </a:lnTo>
                  <a:lnTo>
                    <a:pt x="8" y="50"/>
                  </a:lnTo>
                  <a:lnTo>
                    <a:pt x="6" y="58"/>
                  </a:lnTo>
                  <a:lnTo>
                    <a:pt x="6" y="58"/>
                  </a:lnTo>
                  <a:lnTo>
                    <a:pt x="6" y="62"/>
                  </a:lnTo>
                  <a:lnTo>
                    <a:pt x="4" y="68"/>
                  </a:lnTo>
                  <a:lnTo>
                    <a:pt x="4" y="74"/>
                  </a:lnTo>
                  <a:lnTo>
                    <a:pt x="2" y="80"/>
                  </a:lnTo>
                  <a:lnTo>
                    <a:pt x="2" y="88"/>
                  </a:lnTo>
                  <a:lnTo>
                    <a:pt x="10" y="104"/>
                  </a:lnTo>
                  <a:lnTo>
                    <a:pt x="28" y="106"/>
                  </a:lnTo>
                  <a:lnTo>
                    <a:pt x="28" y="102"/>
                  </a:lnTo>
                  <a:lnTo>
                    <a:pt x="30" y="88"/>
                  </a:lnTo>
                  <a:lnTo>
                    <a:pt x="32" y="74"/>
                  </a:lnTo>
                  <a:lnTo>
                    <a:pt x="32" y="62"/>
                  </a:lnTo>
                  <a:lnTo>
                    <a:pt x="32" y="50"/>
                  </a:lnTo>
                  <a:lnTo>
                    <a:pt x="30" y="40"/>
                  </a:lnTo>
                  <a:lnTo>
                    <a:pt x="30" y="36"/>
                  </a:lnTo>
                  <a:lnTo>
                    <a:pt x="24" y="8"/>
                  </a:lnTo>
                  <a:lnTo>
                    <a:pt x="20" y="2"/>
                  </a:lnTo>
                  <a:lnTo>
                    <a:pt x="14" y="0"/>
                  </a:lnTo>
                </a:path>
              </a:pathLst>
            </a:custGeom>
            <a:grpFill/>
            <a:ln w="3175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8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2" name="Freeform 272"/>
            <p:cNvSpPr/>
            <p:nvPr/>
          </p:nvSpPr>
          <p:spPr bwMode="gray">
            <a:xfrm>
              <a:off x="829" y="2944"/>
              <a:ext cx="26" cy="106"/>
            </a:xfrm>
            <a:custGeom>
              <a:avLst/>
              <a:gdLst>
                <a:gd name="T0" fmla="*/ 0 w 26"/>
                <a:gd name="T1" fmla="*/ 2 h 106"/>
                <a:gd name="T2" fmla="*/ 0 w 26"/>
                <a:gd name="T3" fmla="*/ 2 h 106"/>
                <a:gd name="T4" fmla="*/ 4 w 26"/>
                <a:gd name="T5" fmla="*/ 0 h 106"/>
                <a:gd name="T6" fmla="*/ 8 w 26"/>
                <a:gd name="T7" fmla="*/ 2 h 106"/>
                <a:gd name="T8" fmla="*/ 14 w 26"/>
                <a:gd name="T9" fmla="*/ 2 h 106"/>
                <a:gd name="T10" fmla="*/ 14 w 26"/>
                <a:gd name="T11" fmla="*/ 4 h 106"/>
                <a:gd name="T12" fmla="*/ 14 w 26"/>
                <a:gd name="T13" fmla="*/ 6 h 106"/>
                <a:gd name="T14" fmla="*/ 14 w 26"/>
                <a:gd name="T15" fmla="*/ 8 h 106"/>
                <a:gd name="T16" fmla="*/ 14 w 26"/>
                <a:gd name="T17" fmla="*/ 10 h 106"/>
                <a:gd name="T18" fmla="*/ 16 w 26"/>
                <a:gd name="T19" fmla="*/ 12 h 106"/>
                <a:gd name="T20" fmla="*/ 18 w 26"/>
                <a:gd name="T21" fmla="*/ 14 h 106"/>
                <a:gd name="T22" fmla="*/ 18 w 26"/>
                <a:gd name="T23" fmla="*/ 14 h 106"/>
                <a:gd name="T24" fmla="*/ 20 w 26"/>
                <a:gd name="T25" fmla="*/ 18 h 106"/>
                <a:gd name="T26" fmla="*/ 24 w 26"/>
                <a:gd name="T27" fmla="*/ 22 h 106"/>
                <a:gd name="T28" fmla="*/ 24 w 26"/>
                <a:gd name="T29" fmla="*/ 28 h 106"/>
                <a:gd name="T30" fmla="*/ 26 w 26"/>
                <a:gd name="T31" fmla="*/ 36 h 106"/>
                <a:gd name="T32" fmla="*/ 26 w 26"/>
                <a:gd name="T33" fmla="*/ 42 h 106"/>
                <a:gd name="T34" fmla="*/ 26 w 26"/>
                <a:gd name="T35" fmla="*/ 56 h 106"/>
                <a:gd name="T36" fmla="*/ 26 w 26"/>
                <a:gd name="T37" fmla="*/ 74 h 106"/>
                <a:gd name="T38" fmla="*/ 26 w 26"/>
                <a:gd name="T39" fmla="*/ 90 h 106"/>
                <a:gd name="T40" fmla="*/ 26 w 26"/>
                <a:gd name="T41" fmla="*/ 96 h 106"/>
                <a:gd name="T42" fmla="*/ 24 w 26"/>
                <a:gd name="T43" fmla="*/ 96 h 106"/>
                <a:gd name="T44" fmla="*/ 20 w 26"/>
                <a:gd name="T45" fmla="*/ 98 h 106"/>
                <a:gd name="T46" fmla="*/ 18 w 26"/>
                <a:gd name="T47" fmla="*/ 100 h 106"/>
                <a:gd name="T48" fmla="*/ 14 w 26"/>
                <a:gd name="T49" fmla="*/ 102 h 106"/>
                <a:gd name="T50" fmla="*/ 8 w 26"/>
                <a:gd name="T51" fmla="*/ 106 h 106"/>
                <a:gd name="T52" fmla="*/ 8 w 26"/>
                <a:gd name="T53" fmla="*/ 102 h 106"/>
                <a:gd name="T54" fmla="*/ 10 w 26"/>
                <a:gd name="T55" fmla="*/ 88 h 106"/>
                <a:gd name="T56" fmla="*/ 12 w 26"/>
                <a:gd name="T57" fmla="*/ 74 h 106"/>
                <a:gd name="T58" fmla="*/ 12 w 26"/>
                <a:gd name="T59" fmla="*/ 60 h 106"/>
                <a:gd name="T60" fmla="*/ 10 w 26"/>
                <a:gd name="T61" fmla="*/ 48 h 106"/>
                <a:gd name="T62" fmla="*/ 10 w 26"/>
                <a:gd name="T63" fmla="*/ 40 h 106"/>
                <a:gd name="T64" fmla="*/ 10 w 26"/>
                <a:gd name="T65" fmla="*/ 34 h 106"/>
                <a:gd name="T66" fmla="*/ 8 w 26"/>
                <a:gd name="T67" fmla="*/ 28 h 106"/>
                <a:gd name="T68" fmla="*/ 6 w 26"/>
                <a:gd name="T69" fmla="*/ 10 h 106"/>
                <a:gd name="T70" fmla="*/ 4 w 26"/>
                <a:gd name="T71" fmla="*/ 10 h 106"/>
                <a:gd name="T72" fmla="*/ 4 w 26"/>
                <a:gd name="T73" fmla="*/ 8 h 106"/>
                <a:gd name="T74" fmla="*/ 2 w 26"/>
                <a:gd name="T75" fmla="*/ 4 h 106"/>
                <a:gd name="T76" fmla="*/ 2 w 26"/>
                <a:gd name="T77" fmla="*/ 2 h 106"/>
                <a:gd name="T78" fmla="*/ 0 w 26"/>
                <a:gd name="T79" fmla="*/ 2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6" h="106">
                  <a:moveTo>
                    <a:pt x="0" y="2"/>
                  </a:moveTo>
                  <a:lnTo>
                    <a:pt x="0" y="2"/>
                  </a:lnTo>
                  <a:lnTo>
                    <a:pt x="4" y="0"/>
                  </a:lnTo>
                  <a:lnTo>
                    <a:pt x="8" y="2"/>
                  </a:lnTo>
                  <a:lnTo>
                    <a:pt x="14" y="2"/>
                  </a:lnTo>
                  <a:lnTo>
                    <a:pt x="14" y="4"/>
                  </a:lnTo>
                  <a:lnTo>
                    <a:pt x="14" y="6"/>
                  </a:lnTo>
                  <a:lnTo>
                    <a:pt x="14" y="8"/>
                  </a:lnTo>
                  <a:lnTo>
                    <a:pt x="14" y="10"/>
                  </a:lnTo>
                  <a:lnTo>
                    <a:pt x="16" y="12"/>
                  </a:lnTo>
                  <a:lnTo>
                    <a:pt x="18" y="14"/>
                  </a:lnTo>
                  <a:lnTo>
                    <a:pt x="18" y="14"/>
                  </a:lnTo>
                  <a:lnTo>
                    <a:pt x="20" y="18"/>
                  </a:lnTo>
                  <a:lnTo>
                    <a:pt x="24" y="22"/>
                  </a:lnTo>
                  <a:lnTo>
                    <a:pt x="24" y="28"/>
                  </a:lnTo>
                  <a:lnTo>
                    <a:pt x="26" y="36"/>
                  </a:lnTo>
                  <a:lnTo>
                    <a:pt x="26" y="42"/>
                  </a:lnTo>
                  <a:lnTo>
                    <a:pt x="26" y="56"/>
                  </a:lnTo>
                  <a:lnTo>
                    <a:pt x="26" y="74"/>
                  </a:lnTo>
                  <a:lnTo>
                    <a:pt x="26" y="90"/>
                  </a:lnTo>
                  <a:lnTo>
                    <a:pt x="26" y="96"/>
                  </a:lnTo>
                  <a:lnTo>
                    <a:pt x="24" y="96"/>
                  </a:lnTo>
                  <a:lnTo>
                    <a:pt x="20" y="98"/>
                  </a:lnTo>
                  <a:lnTo>
                    <a:pt x="18" y="100"/>
                  </a:lnTo>
                  <a:lnTo>
                    <a:pt x="14" y="102"/>
                  </a:lnTo>
                  <a:lnTo>
                    <a:pt x="8" y="106"/>
                  </a:lnTo>
                  <a:lnTo>
                    <a:pt x="8" y="102"/>
                  </a:lnTo>
                  <a:lnTo>
                    <a:pt x="10" y="88"/>
                  </a:lnTo>
                  <a:lnTo>
                    <a:pt x="12" y="74"/>
                  </a:lnTo>
                  <a:lnTo>
                    <a:pt x="12" y="60"/>
                  </a:lnTo>
                  <a:lnTo>
                    <a:pt x="10" y="48"/>
                  </a:lnTo>
                  <a:lnTo>
                    <a:pt x="10" y="40"/>
                  </a:lnTo>
                  <a:lnTo>
                    <a:pt x="10" y="34"/>
                  </a:lnTo>
                  <a:lnTo>
                    <a:pt x="8" y="28"/>
                  </a:lnTo>
                  <a:lnTo>
                    <a:pt x="6" y="10"/>
                  </a:lnTo>
                  <a:lnTo>
                    <a:pt x="4" y="10"/>
                  </a:lnTo>
                  <a:lnTo>
                    <a:pt x="4" y="8"/>
                  </a:lnTo>
                  <a:lnTo>
                    <a:pt x="2" y="4"/>
                  </a:lnTo>
                  <a:lnTo>
                    <a:pt x="2" y="2"/>
                  </a:lnTo>
                  <a:lnTo>
                    <a:pt x="0" y="2"/>
                  </a:lnTo>
                </a:path>
              </a:pathLst>
            </a:custGeom>
            <a:grpFill/>
            <a:ln w="3175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8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3" name="Freeform 273"/>
            <p:cNvSpPr/>
            <p:nvPr/>
          </p:nvSpPr>
          <p:spPr bwMode="gray">
            <a:xfrm>
              <a:off x="841" y="2938"/>
              <a:ext cx="42" cy="102"/>
            </a:xfrm>
            <a:custGeom>
              <a:avLst/>
              <a:gdLst>
                <a:gd name="T0" fmla="*/ 14 w 42"/>
                <a:gd name="T1" fmla="*/ 102 h 102"/>
                <a:gd name="T2" fmla="*/ 14 w 42"/>
                <a:gd name="T3" fmla="*/ 96 h 102"/>
                <a:gd name="T4" fmla="*/ 14 w 42"/>
                <a:gd name="T5" fmla="*/ 82 h 102"/>
                <a:gd name="T6" fmla="*/ 14 w 42"/>
                <a:gd name="T7" fmla="*/ 64 h 102"/>
                <a:gd name="T8" fmla="*/ 14 w 42"/>
                <a:gd name="T9" fmla="*/ 46 h 102"/>
                <a:gd name="T10" fmla="*/ 14 w 42"/>
                <a:gd name="T11" fmla="*/ 36 h 102"/>
                <a:gd name="T12" fmla="*/ 12 w 42"/>
                <a:gd name="T13" fmla="*/ 30 h 102"/>
                <a:gd name="T14" fmla="*/ 8 w 42"/>
                <a:gd name="T15" fmla="*/ 24 h 102"/>
                <a:gd name="T16" fmla="*/ 6 w 42"/>
                <a:gd name="T17" fmla="*/ 20 h 102"/>
                <a:gd name="T18" fmla="*/ 2 w 42"/>
                <a:gd name="T19" fmla="*/ 18 h 102"/>
                <a:gd name="T20" fmla="*/ 0 w 42"/>
                <a:gd name="T21" fmla="*/ 12 h 102"/>
                <a:gd name="T22" fmla="*/ 2 w 42"/>
                <a:gd name="T23" fmla="*/ 8 h 102"/>
                <a:gd name="T24" fmla="*/ 14 w 42"/>
                <a:gd name="T25" fmla="*/ 8 h 102"/>
                <a:gd name="T26" fmla="*/ 16 w 42"/>
                <a:gd name="T27" fmla="*/ 0 h 102"/>
                <a:gd name="T28" fmla="*/ 28 w 42"/>
                <a:gd name="T29" fmla="*/ 10 h 102"/>
                <a:gd name="T30" fmla="*/ 30 w 42"/>
                <a:gd name="T31" fmla="*/ 12 h 102"/>
                <a:gd name="T32" fmla="*/ 34 w 42"/>
                <a:gd name="T33" fmla="*/ 16 h 102"/>
                <a:gd name="T34" fmla="*/ 40 w 42"/>
                <a:gd name="T35" fmla="*/ 22 h 102"/>
                <a:gd name="T36" fmla="*/ 42 w 42"/>
                <a:gd name="T37" fmla="*/ 34 h 102"/>
                <a:gd name="T38" fmla="*/ 38 w 42"/>
                <a:gd name="T39" fmla="*/ 48 h 102"/>
                <a:gd name="T40" fmla="*/ 38 w 42"/>
                <a:gd name="T41" fmla="*/ 52 h 102"/>
                <a:gd name="T42" fmla="*/ 36 w 42"/>
                <a:gd name="T43" fmla="*/ 64 h 102"/>
                <a:gd name="T44" fmla="*/ 36 w 42"/>
                <a:gd name="T45" fmla="*/ 82 h 102"/>
                <a:gd name="T46" fmla="*/ 34 w 42"/>
                <a:gd name="T47" fmla="*/ 98 h 102"/>
                <a:gd name="T48" fmla="*/ 14 w 42"/>
                <a:gd name="T49" fmla="*/ 102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2" h="102">
                  <a:moveTo>
                    <a:pt x="14" y="102"/>
                  </a:moveTo>
                  <a:lnTo>
                    <a:pt x="14" y="96"/>
                  </a:lnTo>
                  <a:lnTo>
                    <a:pt x="14" y="82"/>
                  </a:lnTo>
                  <a:lnTo>
                    <a:pt x="14" y="64"/>
                  </a:lnTo>
                  <a:lnTo>
                    <a:pt x="14" y="46"/>
                  </a:lnTo>
                  <a:lnTo>
                    <a:pt x="14" y="36"/>
                  </a:lnTo>
                  <a:lnTo>
                    <a:pt x="12" y="30"/>
                  </a:lnTo>
                  <a:lnTo>
                    <a:pt x="8" y="24"/>
                  </a:lnTo>
                  <a:lnTo>
                    <a:pt x="6" y="20"/>
                  </a:lnTo>
                  <a:lnTo>
                    <a:pt x="2" y="18"/>
                  </a:lnTo>
                  <a:lnTo>
                    <a:pt x="0" y="12"/>
                  </a:lnTo>
                  <a:lnTo>
                    <a:pt x="2" y="8"/>
                  </a:lnTo>
                  <a:lnTo>
                    <a:pt x="14" y="8"/>
                  </a:lnTo>
                  <a:lnTo>
                    <a:pt x="16" y="0"/>
                  </a:lnTo>
                  <a:lnTo>
                    <a:pt x="28" y="10"/>
                  </a:lnTo>
                  <a:lnTo>
                    <a:pt x="30" y="12"/>
                  </a:lnTo>
                  <a:lnTo>
                    <a:pt x="34" y="16"/>
                  </a:lnTo>
                  <a:lnTo>
                    <a:pt x="40" y="22"/>
                  </a:lnTo>
                  <a:lnTo>
                    <a:pt x="42" y="34"/>
                  </a:lnTo>
                  <a:lnTo>
                    <a:pt x="38" y="48"/>
                  </a:lnTo>
                  <a:lnTo>
                    <a:pt x="38" y="52"/>
                  </a:lnTo>
                  <a:lnTo>
                    <a:pt x="36" y="64"/>
                  </a:lnTo>
                  <a:lnTo>
                    <a:pt x="36" y="82"/>
                  </a:lnTo>
                  <a:lnTo>
                    <a:pt x="34" y="98"/>
                  </a:lnTo>
                  <a:lnTo>
                    <a:pt x="14" y="102"/>
                  </a:lnTo>
                </a:path>
              </a:pathLst>
            </a:custGeom>
            <a:grpFill/>
            <a:ln w="3175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8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4" name="Freeform 274"/>
            <p:cNvSpPr/>
            <p:nvPr/>
          </p:nvSpPr>
          <p:spPr bwMode="gray">
            <a:xfrm>
              <a:off x="683" y="2614"/>
              <a:ext cx="158" cy="126"/>
            </a:xfrm>
            <a:custGeom>
              <a:avLst/>
              <a:gdLst>
                <a:gd name="T0" fmla="*/ 0 w 158"/>
                <a:gd name="T1" fmla="*/ 120 h 126"/>
                <a:gd name="T2" fmla="*/ 2 w 158"/>
                <a:gd name="T3" fmla="*/ 118 h 126"/>
                <a:gd name="T4" fmla="*/ 2 w 158"/>
                <a:gd name="T5" fmla="*/ 116 h 126"/>
                <a:gd name="T6" fmla="*/ 14 w 158"/>
                <a:gd name="T7" fmla="*/ 112 h 126"/>
                <a:gd name="T8" fmla="*/ 22 w 158"/>
                <a:gd name="T9" fmla="*/ 106 h 126"/>
                <a:gd name="T10" fmla="*/ 30 w 158"/>
                <a:gd name="T11" fmla="*/ 98 h 126"/>
                <a:gd name="T12" fmla="*/ 38 w 158"/>
                <a:gd name="T13" fmla="*/ 90 h 126"/>
                <a:gd name="T14" fmla="*/ 44 w 158"/>
                <a:gd name="T15" fmla="*/ 82 h 126"/>
                <a:gd name="T16" fmla="*/ 46 w 158"/>
                <a:gd name="T17" fmla="*/ 80 h 126"/>
                <a:gd name="T18" fmla="*/ 46 w 158"/>
                <a:gd name="T19" fmla="*/ 68 h 126"/>
                <a:gd name="T20" fmla="*/ 50 w 158"/>
                <a:gd name="T21" fmla="*/ 60 h 126"/>
                <a:gd name="T22" fmla="*/ 56 w 158"/>
                <a:gd name="T23" fmla="*/ 54 h 126"/>
                <a:gd name="T24" fmla="*/ 60 w 158"/>
                <a:gd name="T25" fmla="*/ 48 h 126"/>
                <a:gd name="T26" fmla="*/ 60 w 158"/>
                <a:gd name="T27" fmla="*/ 44 h 126"/>
                <a:gd name="T28" fmla="*/ 64 w 158"/>
                <a:gd name="T29" fmla="*/ 40 h 126"/>
                <a:gd name="T30" fmla="*/ 66 w 158"/>
                <a:gd name="T31" fmla="*/ 36 h 126"/>
                <a:gd name="T32" fmla="*/ 70 w 158"/>
                <a:gd name="T33" fmla="*/ 34 h 126"/>
                <a:gd name="T34" fmla="*/ 74 w 158"/>
                <a:gd name="T35" fmla="*/ 32 h 126"/>
                <a:gd name="T36" fmla="*/ 76 w 158"/>
                <a:gd name="T37" fmla="*/ 30 h 126"/>
                <a:gd name="T38" fmla="*/ 78 w 158"/>
                <a:gd name="T39" fmla="*/ 30 h 126"/>
                <a:gd name="T40" fmla="*/ 76 w 158"/>
                <a:gd name="T41" fmla="*/ 20 h 126"/>
                <a:gd name="T42" fmla="*/ 76 w 158"/>
                <a:gd name="T43" fmla="*/ 14 h 126"/>
                <a:gd name="T44" fmla="*/ 78 w 158"/>
                <a:gd name="T45" fmla="*/ 8 h 126"/>
                <a:gd name="T46" fmla="*/ 78 w 158"/>
                <a:gd name="T47" fmla="*/ 4 h 126"/>
                <a:gd name="T48" fmla="*/ 80 w 158"/>
                <a:gd name="T49" fmla="*/ 0 h 126"/>
                <a:gd name="T50" fmla="*/ 80 w 158"/>
                <a:gd name="T51" fmla="*/ 0 h 126"/>
                <a:gd name="T52" fmla="*/ 82 w 158"/>
                <a:gd name="T53" fmla="*/ 0 h 126"/>
                <a:gd name="T54" fmla="*/ 84 w 158"/>
                <a:gd name="T55" fmla="*/ 2 h 126"/>
                <a:gd name="T56" fmla="*/ 88 w 158"/>
                <a:gd name="T57" fmla="*/ 4 h 126"/>
                <a:gd name="T58" fmla="*/ 92 w 158"/>
                <a:gd name="T59" fmla="*/ 6 h 126"/>
                <a:gd name="T60" fmla="*/ 98 w 158"/>
                <a:gd name="T61" fmla="*/ 8 h 126"/>
                <a:gd name="T62" fmla="*/ 104 w 158"/>
                <a:gd name="T63" fmla="*/ 10 h 126"/>
                <a:gd name="T64" fmla="*/ 114 w 158"/>
                <a:gd name="T65" fmla="*/ 12 h 126"/>
                <a:gd name="T66" fmla="*/ 126 w 158"/>
                <a:gd name="T67" fmla="*/ 12 h 126"/>
                <a:gd name="T68" fmla="*/ 134 w 158"/>
                <a:gd name="T69" fmla="*/ 12 h 126"/>
                <a:gd name="T70" fmla="*/ 136 w 158"/>
                <a:gd name="T71" fmla="*/ 12 h 126"/>
                <a:gd name="T72" fmla="*/ 138 w 158"/>
                <a:gd name="T73" fmla="*/ 12 h 126"/>
                <a:gd name="T74" fmla="*/ 142 w 158"/>
                <a:gd name="T75" fmla="*/ 14 h 126"/>
                <a:gd name="T76" fmla="*/ 144 w 158"/>
                <a:gd name="T77" fmla="*/ 18 h 126"/>
                <a:gd name="T78" fmla="*/ 146 w 158"/>
                <a:gd name="T79" fmla="*/ 22 h 126"/>
                <a:gd name="T80" fmla="*/ 146 w 158"/>
                <a:gd name="T81" fmla="*/ 28 h 126"/>
                <a:gd name="T82" fmla="*/ 146 w 158"/>
                <a:gd name="T83" fmla="*/ 34 h 126"/>
                <a:gd name="T84" fmla="*/ 146 w 158"/>
                <a:gd name="T85" fmla="*/ 38 h 126"/>
                <a:gd name="T86" fmla="*/ 148 w 158"/>
                <a:gd name="T87" fmla="*/ 42 h 126"/>
                <a:gd name="T88" fmla="*/ 150 w 158"/>
                <a:gd name="T89" fmla="*/ 46 h 126"/>
                <a:gd name="T90" fmla="*/ 158 w 158"/>
                <a:gd name="T91" fmla="*/ 54 h 126"/>
                <a:gd name="T92" fmla="*/ 156 w 158"/>
                <a:gd name="T93" fmla="*/ 54 h 126"/>
                <a:gd name="T94" fmla="*/ 154 w 158"/>
                <a:gd name="T95" fmla="*/ 54 h 126"/>
                <a:gd name="T96" fmla="*/ 150 w 158"/>
                <a:gd name="T97" fmla="*/ 54 h 126"/>
                <a:gd name="T98" fmla="*/ 146 w 158"/>
                <a:gd name="T99" fmla="*/ 54 h 126"/>
                <a:gd name="T100" fmla="*/ 142 w 158"/>
                <a:gd name="T101" fmla="*/ 54 h 126"/>
                <a:gd name="T102" fmla="*/ 140 w 158"/>
                <a:gd name="T103" fmla="*/ 56 h 126"/>
                <a:gd name="T104" fmla="*/ 136 w 158"/>
                <a:gd name="T105" fmla="*/ 58 h 126"/>
                <a:gd name="T106" fmla="*/ 136 w 158"/>
                <a:gd name="T107" fmla="*/ 62 h 126"/>
                <a:gd name="T108" fmla="*/ 134 w 158"/>
                <a:gd name="T109" fmla="*/ 74 h 126"/>
                <a:gd name="T110" fmla="*/ 82 w 158"/>
                <a:gd name="T111" fmla="*/ 92 h 126"/>
                <a:gd name="T112" fmla="*/ 68 w 158"/>
                <a:gd name="T113" fmla="*/ 96 h 126"/>
                <a:gd name="T114" fmla="*/ 60 w 158"/>
                <a:gd name="T115" fmla="*/ 104 h 126"/>
                <a:gd name="T116" fmla="*/ 48 w 158"/>
                <a:gd name="T117" fmla="*/ 110 h 126"/>
                <a:gd name="T118" fmla="*/ 52 w 158"/>
                <a:gd name="T119" fmla="*/ 126 h 126"/>
                <a:gd name="T120" fmla="*/ 0 w 158"/>
                <a:gd name="T121" fmla="*/ 12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58" h="126">
                  <a:moveTo>
                    <a:pt x="0" y="120"/>
                  </a:moveTo>
                  <a:lnTo>
                    <a:pt x="2" y="118"/>
                  </a:lnTo>
                  <a:lnTo>
                    <a:pt x="2" y="116"/>
                  </a:lnTo>
                  <a:lnTo>
                    <a:pt x="14" y="112"/>
                  </a:lnTo>
                  <a:lnTo>
                    <a:pt x="22" y="106"/>
                  </a:lnTo>
                  <a:lnTo>
                    <a:pt x="30" y="98"/>
                  </a:lnTo>
                  <a:lnTo>
                    <a:pt x="38" y="90"/>
                  </a:lnTo>
                  <a:lnTo>
                    <a:pt x="44" y="82"/>
                  </a:lnTo>
                  <a:lnTo>
                    <a:pt x="46" y="80"/>
                  </a:lnTo>
                  <a:lnTo>
                    <a:pt x="46" y="68"/>
                  </a:lnTo>
                  <a:lnTo>
                    <a:pt x="50" y="60"/>
                  </a:lnTo>
                  <a:lnTo>
                    <a:pt x="56" y="54"/>
                  </a:lnTo>
                  <a:lnTo>
                    <a:pt x="60" y="48"/>
                  </a:lnTo>
                  <a:lnTo>
                    <a:pt x="60" y="44"/>
                  </a:lnTo>
                  <a:lnTo>
                    <a:pt x="64" y="40"/>
                  </a:lnTo>
                  <a:lnTo>
                    <a:pt x="66" y="36"/>
                  </a:lnTo>
                  <a:lnTo>
                    <a:pt x="70" y="34"/>
                  </a:lnTo>
                  <a:lnTo>
                    <a:pt x="74" y="32"/>
                  </a:lnTo>
                  <a:lnTo>
                    <a:pt x="76" y="30"/>
                  </a:lnTo>
                  <a:lnTo>
                    <a:pt x="78" y="30"/>
                  </a:lnTo>
                  <a:lnTo>
                    <a:pt x="76" y="20"/>
                  </a:lnTo>
                  <a:lnTo>
                    <a:pt x="76" y="14"/>
                  </a:lnTo>
                  <a:lnTo>
                    <a:pt x="78" y="8"/>
                  </a:lnTo>
                  <a:lnTo>
                    <a:pt x="78" y="4"/>
                  </a:lnTo>
                  <a:lnTo>
                    <a:pt x="80" y="0"/>
                  </a:lnTo>
                  <a:lnTo>
                    <a:pt x="80" y="0"/>
                  </a:lnTo>
                  <a:lnTo>
                    <a:pt x="82" y="0"/>
                  </a:lnTo>
                  <a:lnTo>
                    <a:pt x="84" y="2"/>
                  </a:lnTo>
                  <a:lnTo>
                    <a:pt x="88" y="4"/>
                  </a:lnTo>
                  <a:lnTo>
                    <a:pt x="92" y="6"/>
                  </a:lnTo>
                  <a:lnTo>
                    <a:pt x="98" y="8"/>
                  </a:lnTo>
                  <a:lnTo>
                    <a:pt x="104" y="10"/>
                  </a:lnTo>
                  <a:lnTo>
                    <a:pt x="114" y="12"/>
                  </a:lnTo>
                  <a:lnTo>
                    <a:pt x="126" y="12"/>
                  </a:lnTo>
                  <a:lnTo>
                    <a:pt x="134" y="12"/>
                  </a:lnTo>
                  <a:lnTo>
                    <a:pt x="136" y="12"/>
                  </a:lnTo>
                  <a:lnTo>
                    <a:pt x="138" y="12"/>
                  </a:lnTo>
                  <a:lnTo>
                    <a:pt x="142" y="14"/>
                  </a:lnTo>
                  <a:lnTo>
                    <a:pt x="144" y="18"/>
                  </a:lnTo>
                  <a:lnTo>
                    <a:pt x="146" y="22"/>
                  </a:lnTo>
                  <a:lnTo>
                    <a:pt x="146" y="28"/>
                  </a:lnTo>
                  <a:lnTo>
                    <a:pt x="146" y="34"/>
                  </a:lnTo>
                  <a:lnTo>
                    <a:pt x="146" y="38"/>
                  </a:lnTo>
                  <a:lnTo>
                    <a:pt x="148" y="42"/>
                  </a:lnTo>
                  <a:lnTo>
                    <a:pt x="150" y="46"/>
                  </a:lnTo>
                  <a:lnTo>
                    <a:pt x="158" y="54"/>
                  </a:lnTo>
                  <a:lnTo>
                    <a:pt x="156" y="54"/>
                  </a:lnTo>
                  <a:lnTo>
                    <a:pt x="154" y="54"/>
                  </a:lnTo>
                  <a:lnTo>
                    <a:pt x="150" y="54"/>
                  </a:lnTo>
                  <a:lnTo>
                    <a:pt x="146" y="54"/>
                  </a:lnTo>
                  <a:lnTo>
                    <a:pt x="142" y="54"/>
                  </a:lnTo>
                  <a:lnTo>
                    <a:pt x="140" y="56"/>
                  </a:lnTo>
                  <a:lnTo>
                    <a:pt x="136" y="58"/>
                  </a:lnTo>
                  <a:lnTo>
                    <a:pt x="136" y="62"/>
                  </a:lnTo>
                  <a:lnTo>
                    <a:pt x="134" y="74"/>
                  </a:lnTo>
                  <a:lnTo>
                    <a:pt x="82" y="92"/>
                  </a:lnTo>
                  <a:lnTo>
                    <a:pt x="68" y="96"/>
                  </a:lnTo>
                  <a:lnTo>
                    <a:pt x="60" y="104"/>
                  </a:lnTo>
                  <a:lnTo>
                    <a:pt x="48" y="110"/>
                  </a:lnTo>
                  <a:lnTo>
                    <a:pt x="52" y="126"/>
                  </a:lnTo>
                  <a:lnTo>
                    <a:pt x="0" y="120"/>
                  </a:lnTo>
                </a:path>
              </a:pathLst>
            </a:custGeom>
            <a:grpFill/>
            <a:ln w="3175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8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5" name="Freeform 275"/>
            <p:cNvSpPr/>
            <p:nvPr/>
          </p:nvSpPr>
          <p:spPr bwMode="gray">
            <a:xfrm>
              <a:off x="941" y="2592"/>
              <a:ext cx="52" cy="112"/>
            </a:xfrm>
            <a:custGeom>
              <a:avLst/>
              <a:gdLst>
                <a:gd name="T0" fmla="*/ 8 w 52"/>
                <a:gd name="T1" fmla="*/ 12 h 112"/>
                <a:gd name="T2" fmla="*/ 6 w 52"/>
                <a:gd name="T3" fmla="*/ 18 h 112"/>
                <a:gd name="T4" fmla="*/ 4 w 52"/>
                <a:gd name="T5" fmla="*/ 28 h 112"/>
                <a:gd name="T6" fmla="*/ 4 w 52"/>
                <a:gd name="T7" fmla="*/ 32 h 112"/>
                <a:gd name="T8" fmla="*/ 2 w 52"/>
                <a:gd name="T9" fmla="*/ 38 h 112"/>
                <a:gd name="T10" fmla="*/ 0 w 52"/>
                <a:gd name="T11" fmla="*/ 40 h 112"/>
                <a:gd name="T12" fmla="*/ 0 w 52"/>
                <a:gd name="T13" fmla="*/ 46 h 112"/>
                <a:gd name="T14" fmla="*/ 2 w 52"/>
                <a:gd name="T15" fmla="*/ 50 h 112"/>
                <a:gd name="T16" fmla="*/ 2 w 52"/>
                <a:gd name="T17" fmla="*/ 54 h 112"/>
                <a:gd name="T18" fmla="*/ 2 w 52"/>
                <a:gd name="T19" fmla="*/ 58 h 112"/>
                <a:gd name="T20" fmla="*/ 6 w 52"/>
                <a:gd name="T21" fmla="*/ 64 h 112"/>
                <a:gd name="T22" fmla="*/ 8 w 52"/>
                <a:gd name="T23" fmla="*/ 64 h 112"/>
                <a:gd name="T24" fmla="*/ 10 w 52"/>
                <a:gd name="T25" fmla="*/ 68 h 112"/>
                <a:gd name="T26" fmla="*/ 14 w 52"/>
                <a:gd name="T27" fmla="*/ 88 h 112"/>
                <a:gd name="T28" fmla="*/ 22 w 52"/>
                <a:gd name="T29" fmla="*/ 112 h 112"/>
                <a:gd name="T30" fmla="*/ 26 w 52"/>
                <a:gd name="T31" fmla="*/ 108 h 112"/>
                <a:gd name="T32" fmla="*/ 34 w 52"/>
                <a:gd name="T33" fmla="*/ 102 h 112"/>
                <a:gd name="T34" fmla="*/ 40 w 52"/>
                <a:gd name="T35" fmla="*/ 96 h 112"/>
                <a:gd name="T36" fmla="*/ 40 w 52"/>
                <a:gd name="T37" fmla="*/ 92 h 112"/>
                <a:gd name="T38" fmla="*/ 38 w 52"/>
                <a:gd name="T39" fmla="*/ 88 h 112"/>
                <a:gd name="T40" fmla="*/ 38 w 52"/>
                <a:gd name="T41" fmla="*/ 84 h 112"/>
                <a:gd name="T42" fmla="*/ 44 w 52"/>
                <a:gd name="T43" fmla="*/ 82 h 112"/>
                <a:gd name="T44" fmla="*/ 48 w 52"/>
                <a:gd name="T45" fmla="*/ 76 h 112"/>
                <a:gd name="T46" fmla="*/ 46 w 52"/>
                <a:gd name="T47" fmla="*/ 68 h 112"/>
                <a:gd name="T48" fmla="*/ 44 w 52"/>
                <a:gd name="T49" fmla="*/ 62 h 112"/>
                <a:gd name="T50" fmla="*/ 42 w 52"/>
                <a:gd name="T51" fmla="*/ 60 h 112"/>
                <a:gd name="T52" fmla="*/ 42 w 52"/>
                <a:gd name="T53" fmla="*/ 54 h 112"/>
                <a:gd name="T54" fmla="*/ 44 w 52"/>
                <a:gd name="T55" fmla="*/ 50 h 112"/>
                <a:gd name="T56" fmla="*/ 48 w 52"/>
                <a:gd name="T57" fmla="*/ 46 h 112"/>
                <a:gd name="T58" fmla="*/ 50 w 52"/>
                <a:gd name="T59" fmla="*/ 44 h 112"/>
                <a:gd name="T60" fmla="*/ 50 w 52"/>
                <a:gd name="T61" fmla="*/ 42 h 112"/>
                <a:gd name="T62" fmla="*/ 48 w 52"/>
                <a:gd name="T63" fmla="*/ 40 h 112"/>
                <a:gd name="T64" fmla="*/ 46 w 52"/>
                <a:gd name="T65" fmla="*/ 36 h 112"/>
                <a:gd name="T66" fmla="*/ 44 w 52"/>
                <a:gd name="T67" fmla="*/ 28 h 112"/>
                <a:gd name="T68" fmla="*/ 46 w 52"/>
                <a:gd name="T69" fmla="*/ 24 h 112"/>
                <a:gd name="T70" fmla="*/ 52 w 52"/>
                <a:gd name="T71" fmla="*/ 20 h 112"/>
                <a:gd name="T72" fmla="*/ 32 w 52"/>
                <a:gd name="T73" fmla="*/ 2 h 112"/>
                <a:gd name="T74" fmla="*/ 30 w 52"/>
                <a:gd name="T75" fmla="*/ 0 h 112"/>
                <a:gd name="T76" fmla="*/ 22 w 52"/>
                <a:gd name="T77" fmla="*/ 2 h 112"/>
                <a:gd name="T78" fmla="*/ 16 w 52"/>
                <a:gd name="T79" fmla="*/ 4 h 112"/>
                <a:gd name="T80" fmla="*/ 12 w 52"/>
                <a:gd name="T81" fmla="*/ 8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2" h="112">
                  <a:moveTo>
                    <a:pt x="10" y="12"/>
                  </a:moveTo>
                  <a:lnTo>
                    <a:pt x="8" y="12"/>
                  </a:lnTo>
                  <a:lnTo>
                    <a:pt x="8" y="14"/>
                  </a:lnTo>
                  <a:lnTo>
                    <a:pt x="6" y="18"/>
                  </a:lnTo>
                  <a:lnTo>
                    <a:pt x="4" y="22"/>
                  </a:lnTo>
                  <a:lnTo>
                    <a:pt x="4" y="28"/>
                  </a:lnTo>
                  <a:lnTo>
                    <a:pt x="4" y="30"/>
                  </a:lnTo>
                  <a:lnTo>
                    <a:pt x="4" y="32"/>
                  </a:lnTo>
                  <a:lnTo>
                    <a:pt x="4" y="36"/>
                  </a:lnTo>
                  <a:lnTo>
                    <a:pt x="2" y="38"/>
                  </a:lnTo>
                  <a:lnTo>
                    <a:pt x="0" y="40"/>
                  </a:lnTo>
                  <a:lnTo>
                    <a:pt x="0" y="40"/>
                  </a:lnTo>
                  <a:lnTo>
                    <a:pt x="0" y="42"/>
                  </a:lnTo>
                  <a:lnTo>
                    <a:pt x="0" y="46"/>
                  </a:lnTo>
                  <a:lnTo>
                    <a:pt x="0" y="48"/>
                  </a:lnTo>
                  <a:lnTo>
                    <a:pt x="2" y="50"/>
                  </a:lnTo>
                  <a:lnTo>
                    <a:pt x="2" y="52"/>
                  </a:lnTo>
                  <a:lnTo>
                    <a:pt x="2" y="54"/>
                  </a:lnTo>
                  <a:lnTo>
                    <a:pt x="2" y="56"/>
                  </a:lnTo>
                  <a:lnTo>
                    <a:pt x="2" y="58"/>
                  </a:lnTo>
                  <a:lnTo>
                    <a:pt x="4" y="62"/>
                  </a:lnTo>
                  <a:lnTo>
                    <a:pt x="6" y="64"/>
                  </a:lnTo>
                  <a:lnTo>
                    <a:pt x="6" y="64"/>
                  </a:lnTo>
                  <a:lnTo>
                    <a:pt x="8" y="64"/>
                  </a:lnTo>
                  <a:lnTo>
                    <a:pt x="10" y="66"/>
                  </a:lnTo>
                  <a:lnTo>
                    <a:pt x="10" y="68"/>
                  </a:lnTo>
                  <a:lnTo>
                    <a:pt x="12" y="76"/>
                  </a:lnTo>
                  <a:lnTo>
                    <a:pt x="14" y="88"/>
                  </a:lnTo>
                  <a:lnTo>
                    <a:pt x="18" y="102"/>
                  </a:lnTo>
                  <a:lnTo>
                    <a:pt x="22" y="112"/>
                  </a:lnTo>
                  <a:lnTo>
                    <a:pt x="24" y="112"/>
                  </a:lnTo>
                  <a:lnTo>
                    <a:pt x="26" y="108"/>
                  </a:lnTo>
                  <a:lnTo>
                    <a:pt x="30" y="106"/>
                  </a:lnTo>
                  <a:lnTo>
                    <a:pt x="34" y="102"/>
                  </a:lnTo>
                  <a:lnTo>
                    <a:pt x="36" y="98"/>
                  </a:lnTo>
                  <a:lnTo>
                    <a:pt x="40" y="96"/>
                  </a:lnTo>
                  <a:lnTo>
                    <a:pt x="40" y="92"/>
                  </a:lnTo>
                  <a:lnTo>
                    <a:pt x="40" y="92"/>
                  </a:lnTo>
                  <a:lnTo>
                    <a:pt x="38" y="90"/>
                  </a:lnTo>
                  <a:lnTo>
                    <a:pt x="38" y="88"/>
                  </a:lnTo>
                  <a:lnTo>
                    <a:pt x="38" y="86"/>
                  </a:lnTo>
                  <a:lnTo>
                    <a:pt x="38" y="84"/>
                  </a:lnTo>
                  <a:lnTo>
                    <a:pt x="42" y="82"/>
                  </a:lnTo>
                  <a:lnTo>
                    <a:pt x="44" y="82"/>
                  </a:lnTo>
                  <a:lnTo>
                    <a:pt x="46" y="80"/>
                  </a:lnTo>
                  <a:lnTo>
                    <a:pt x="48" y="76"/>
                  </a:lnTo>
                  <a:lnTo>
                    <a:pt x="48" y="72"/>
                  </a:lnTo>
                  <a:lnTo>
                    <a:pt x="46" y="68"/>
                  </a:lnTo>
                  <a:lnTo>
                    <a:pt x="46" y="64"/>
                  </a:lnTo>
                  <a:lnTo>
                    <a:pt x="44" y="62"/>
                  </a:lnTo>
                  <a:lnTo>
                    <a:pt x="44" y="60"/>
                  </a:lnTo>
                  <a:lnTo>
                    <a:pt x="42" y="60"/>
                  </a:lnTo>
                  <a:lnTo>
                    <a:pt x="42" y="56"/>
                  </a:lnTo>
                  <a:lnTo>
                    <a:pt x="42" y="54"/>
                  </a:lnTo>
                  <a:lnTo>
                    <a:pt x="44" y="50"/>
                  </a:lnTo>
                  <a:lnTo>
                    <a:pt x="44" y="50"/>
                  </a:lnTo>
                  <a:lnTo>
                    <a:pt x="46" y="48"/>
                  </a:lnTo>
                  <a:lnTo>
                    <a:pt x="48" y="46"/>
                  </a:lnTo>
                  <a:lnTo>
                    <a:pt x="50" y="46"/>
                  </a:lnTo>
                  <a:lnTo>
                    <a:pt x="50" y="44"/>
                  </a:lnTo>
                  <a:lnTo>
                    <a:pt x="50" y="44"/>
                  </a:lnTo>
                  <a:lnTo>
                    <a:pt x="50" y="42"/>
                  </a:lnTo>
                  <a:lnTo>
                    <a:pt x="48" y="40"/>
                  </a:lnTo>
                  <a:lnTo>
                    <a:pt x="48" y="40"/>
                  </a:lnTo>
                  <a:lnTo>
                    <a:pt x="46" y="38"/>
                  </a:lnTo>
                  <a:lnTo>
                    <a:pt x="46" y="36"/>
                  </a:lnTo>
                  <a:lnTo>
                    <a:pt x="44" y="32"/>
                  </a:lnTo>
                  <a:lnTo>
                    <a:pt x="44" y="28"/>
                  </a:lnTo>
                  <a:lnTo>
                    <a:pt x="46" y="26"/>
                  </a:lnTo>
                  <a:lnTo>
                    <a:pt x="46" y="24"/>
                  </a:lnTo>
                  <a:lnTo>
                    <a:pt x="50" y="22"/>
                  </a:lnTo>
                  <a:lnTo>
                    <a:pt x="52" y="20"/>
                  </a:lnTo>
                  <a:lnTo>
                    <a:pt x="48" y="12"/>
                  </a:lnTo>
                  <a:lnTo>
                    <a:pt x="32" y="2"/>
                  </a:lnTo>
                  <a:lnTo>
                    <a:pt x="32" y="2"/>
                  </a:lnTo>
                  <a:lnTo>
                    <a:pt x="30" y="0"/>
                  </a:lnTo>
                  <a:lnTo>
                    <a:pt x="26" y="0"/>
                  </a:lnTo>
                  <a:lnTo>
                    <a:pt x="22" y="2"/>
                  </a:lnTo>
                  <a:lnTo>
                    <a:pt x="18" y="4"/>
                  </a:lnTo>
                  <a:lnTo>
                    <a:pt x="16" y="4"/>
                  </a:lnTo>
                  <a:lnTo>
                    <a:pt x="14" y="6"/>
                  </a:lnTo>
                  <a:lnTo>
                    <a:pt x="12" y="8"/>
                  </a:lnTo>
                  <a:lnTo>
                    <a:pt x="10" y="12"/>
                  </a:lnTo>
                </a:path>
              </a:pathLst>
            </a:custGeom>
            <a:grpFill/>
            <a:ln w="3175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8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6" name="Freeform 276"/>
            <p:cNvSpPr/>
            <p:nvPr/>
          </p:nvSpPr>
          <p:spPr bwMode="gray">
            <a:xfrm>
              <a:off x="963" y="2654"/>
              <a:ext cx="206" cy="202"/>
            </a:xfrm>
            <a:custGeom>
              <a:avLst/>
              <a:gdLst>
                <a:gd name="T0" fmla="*/ 200 w 206"/>
                <a:gd name="T1" fmla="*/ 34 h 202"/>
                <a:gd name="T2" fmla="*/ 192 w 206"/>
                <a:gd name="T3" fmla="*/ 30 h 202"/>
                <a:gd name="T4" fmla="*/ 182 w 206"/>
                <a:gd name="T5" fmla="*/ 24 h 202"/>
                <a:gd name="T6" fmla="*/ 174 w 206"/>
                <a:gd name="T7" fmla="*/ 22 h 202"/>
                <a:gd name="T8" fmla="*/ 170 w 206"/>
                <a:gd name="T9" fmla="*/ 22 h 202"/>
                <a:gd name="T10" fmla="*/ 162 w 206"/>
                <a:gd name="T11" fmla="*/ 22 h 202"/>
                <a:gd name="T12" fmla="*/ 148 w 206"/>
                <a:gd name="T13" fmla="*/ 26 h 202"/>
                <a:gd name="T14" fmla="*/ 138 w 206"/>
                <a:gd name="T15" fmla="*/ 28 h 202"/>
                <a:gd name="T16" fmla="*/ 136 w 206"/>
                <a:gd name="T17" fmla="*/ 34 h 202"/>
                <a:gd name="T18" fmla="*/ 138 w 206"/>
                <a:gd name="T19" fmla="*/ 42 h 202"/>
                <a:gd name="T20" fmla="*/ 140 w 206"/>
                <a:gd name="T21" fmla="*/ 46 h 202"/>
                <a:gd name="T22" fmla="*/ 138 w 206"/>
                <a:gd name="T23" fmla="*/ 54 h 202"/>
                <a:gd name="T24" fmla="*/ 122 w 206"/>
                <a:gd name="T25" fmla="*/ 56 h 202"/>
                <a:gd name="T26" fmla="*/ 106 w 206"/>
                <a:gd name="T27" fmla="*/ 52 h 202"/>
                <a:gd name="T28" fmla="*/ 96 w 206"/>
                <a:gd name="T29" fmla="*/ 44 h 202"/>
                <a:gd name="T30" fmla="*/ 88 w 206"/>
                <a:gd name="T31" fmla="*/ 36 h 202"/>
                <a:gd name="T32" fmla="*/ 84 w 206"/>
                <a:gd name="T33" fmla="*/ 26 h 202"/>
                <a:gd name="T34" fmla="*/ 80 w 206"/>
                <a:gd name="T35" fmla="*/ 18 h 202"/>
                <a:gd name="T36" fmla="*/ 78 w 206"/>
                <a:gd name="T37" fmla="*/ 16 h 202"/>
                <a:gd name="T38" fmla="*/ 56 w 206"/>
                <a:gd name="T39" fmla="*/ 10 h 202"/>
                <a:gd name="T40" fmla="*/ 46 w 206"/>
                <a:gd name="T41" fmla="*/ 6 h 202"/>
                <a:gd name="T42" fmla="*/ 38 w 206"/>
                <a:gd name="T43" fmla="*/ 4 h 202"/>
                <a:gd name="T44" fmla="*/ 24 w 206"/>
                <a:gd name="T45" fmla="*/ 0 h 202"/>
                <a:gd name="T46" fmla="*/ 24 w 206"/>
                <a:gd name="T47" fmla="*/ 4 h 202"/>
                <a:gd name="T48" fmla="*/ 26 w 206"/>
                <a:gd name="T49" fmla="*/ 12 h 202"/>
                <a:gd name="T50" fmla="*/ 24 w 206"/>
                <a:gd name="T51" fmla="*/ 18 h 202"/>
                <a:gd name="T52" fmla="*/ 22 w 206"/>
                <a:gd name="T53" fmla="*/ 20 h 202"/>
                <a:gd name="T54" fmla="*/ 18 w 206"/>
                <a:gd name="T55" fmla="*/ 20 h 202"/>
                <a:gd name="T56" fmla="*/ 16 w 206"/>
                <a:gd name="T57" fmla="*/ 22 h 202"/>
                <a:gd name="T58" fmla="*/ 18 w 206"/>
                <a:gd name="T59" fmla="*/ 30 h 202"/>
                <a:gd name="T60" fmla="*/ 18 w 206"/>
                <a:gd name="T61" fmla="*/ 30 h 202"/>
                <a:gd name="T62" fmla="*/ 16 w 206"/>
                <a:gd name="T63" fmla="*/ 34 h 202"/>
                <a:gd name="T64" fmla="*/ 12 w 206"/>
                <a:gd name="T65" fmla="*/ 40 h 202"/>
                <a:gd name="T66" fmla="*/ 6 w 206"/>
                <a:gd name="T67" fmla="*/ 46 h 202"/>
                <a:gd name="T68" fmla="*/ 2 w 206"/>
                <a:gd name="T69" fmla="*/ 50 h 202"/>
                <a:gd name="T70" fmla="*/ 0 w 206"/>
                <a:gd name="T71" fmla="*/ 50 h 202"/>
                <a:gd name="T72" fmla="*/ 2 w 206"/>
                <a:gd name="T73" fmla="*/ 54 h 202"/>
                <a:gd name="T74" fmla="*/ 4 w 206"/>
                <a:gd name="T75" fmla="*/ 60 h 202"/>
                <a:gd name="T76" fmla="*/ 4 w 206"/>
                <a:gd name="T77" fmla="*/ 72 h 202"/>
                <a:gd name="T78" fmla="*/ 6 w 206"/>
                <a:gd name="T79" fmla="*/ 80 h 202"/>
                <a:gd name="T80" fmla="*/ 8 w 206"/>
                <a:gd name="T81" fmla="*/ 82 h 202"/>
                <a:gd name="T82" fmla="*/ 12 w 206"/>
                <a:gd name="T83" fmla="*/ 88 h 202"/>
                <a:gd name="T84" fmla="*/ 12 w 206"/>
                <a:gd name="T85" fmla="*/ 96 h 202"/>
                <a:gd name="T86" fmla="*/ 12 w 206"/>
                <a:gd name="T87" fmla="*/ 106 h 202"/>
                <a:gd name="T88" fmla="*/ 10 w 206"/>
                <a:gd name="T89" fmla="*/ 108 h 202"/>
                <a:gd name="T90" fmla="*/ 14 w 206"/>
                <a:gd name="T91" fmla="*/ 112 h 202"/>
                <a:gd name="T92" fmla="*/ 14 w 206"/>
                <a:gd name="T93" fmla="*/ 122 h 202"/>
                <a:gd name="T94" fmla="*/ 30 w 206"/>
                <a:gd name="T95" fmla="*/ 142 h 202"/>
                <a:gd name="T96" fmla="*/ 36 w 206"/>
                <a:gd name="T97" fmla="*/ 142 h 202"/>
                <a:gd name="T98" fmla="*/ 40 w 206"/>
                <a:gd name="T99" fmla="*/ 146 h 202"/>
                <a:gd name="T100" fmla="*/ 44 w 206"/>
                <a:gd name="T101" fmla="*/ 152 h 202"/>
                <a:gd name="T102" fmla="*/ 48 w 206"/>
                <a:gd name="T103" fmla="*/ 158 h 202"/>
                <a:gd name="T104" fmla="*/ 184 w 206"/>
                <a:gd name="T105" fmla="*/ 202 h 202"/>
                <a:gd name="T106" fmla="*/ 206 w 206"/>
                <a:gd name="T107" fmla="*/ 184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06" h="202">
                  <a:moveTo>
                    <a:pt x="206" y="34"/>
                  </a:moveTo>
                  <a:lnTo>
                    <a:pt x="200" y="34"/>
                  </a:lnTo>
                  <a:lnTo>
                    <a:pt x="196" y="32"/>
                  </a:lnTo>
                  <a:lnTo>
                    <a:pt x="192" y="30"/>
                  </a:lnTo>
                  <a:lnTo>
                    <a:pt x="186" y="26"/>
                  </a:lnTo>
                  <a:lnTo>
                    <a:pt x="182" y="24"/>
                  </a:lnTo>
                  <a:lnTo>
                    <a:pt x="176" y="24"/>
                  </a:lnTo>
                  <a:lnTo>
                    <a:pt x="174" y="22"/>
                  </a:lnTo>
                  <a:lnTo>
                    <a:pt x="172" y="22"/>
                  </a:lnTo>
                  <a:lnTo>
                    <a:pt x="170" y="22"/>
                  </a:lnTo>
                  <a:lnTo>
                    <a:pt x="166" y="22"/>
                  </a:lnTo>
                  <a:lnTo>
                    <a:pt x="162" y="22"/>
                  </a:lnTo>
                  <a:lnTo>
                    <a:pt x="154" y="24"/>
                  </a:lnTo>
                  <a:lnTo>
                    <a:pt x="148" y="26"/>
                  </a:lnTo>
                  <a:lnTo>
                    <a:pt x="142" y="26"/>
                  </a:lnTo>
                  <a:lnTo>
                    <a:pt x="138" y="28"/>
                  </a:lnTo>
                  <a:lnTo>
                    <a:pt x="138" y="32"/>
                  </a:lnTo>
                  <a:lnTo>
                    <a:pt x="136" y="34"/>
                  </a:lnTo>
                  <a:lnTo>
                    <a:pt x="138" y="38"/>
                  </a:lnTo>
                  <a:lnTo>
                    <a:pt x="138" y="42"/>
                  </a:lnTo>
                  <a:lnTo>
                    <a:pt x="140" y="44"/>
                  </a:lnTo>
                  <a:lnTo>
                    <a:pt x="140" y="46"/>
                  </a:lnTo>
                  <a:lnTo>
                    <a:pt x="140" y="46"/>
                  </a:lnTo>
                  <a:lnTo>
                    <a:pt x="138" y="54"/>
                  </a:lnTo>
                  <a:lnTo>
                    <a:pt x="132" y="56"/>
                  </a:lnTo>
                  <a:lnTo>
                    <a:pt x="122" y="56"/>
                  </a:lnTo>
                  <a:lnTo>
                    <a:pt x="114" y="54"/>
                  </a:lnTo>
                  <a:lnTo>
                    <a:pt x="106" y="52"/>
                  </a:lnTo>
                  <a:lnTo>
                    <a:pt x="100" y="48"/>
                  </a:lnTo>
                  <a:lnTo>
                    <a:pt x="96" y="44"/>
                  </a:lnTo>
                  <a:lnTo>
                    <a:pt x="90" y="40"/>
                  </a:lnTo>
                  <a:lnTo>
                    <a:pt x="88" y="36"/>
                  </a:lnTo>
                  <a:lnTo>
                    <a:pt x="86" y="30"/>
                  </a:lnTo>
                  <a:lnTo>
                    <a:pt x="84" y="26"/>
                  </a:lnTo>
                  <a:lnTo>
                    <a:pt x="82" y="22"/>
                  </a:lnTo>
                  <a:lnTo>
                    <a:pt x="80" y="18"/>
                  </a:lnTo>
                  <a:lnTo>
                    <a:pt x="78" y="16"/>
                  </a:lnTo>
                  <a:lnTo>
                    <a:pt x="78" y="16"/>
                  </a:lnTo>
                  <a:lnTo>
                    <a:pt x="58" y="12"/>
                  </a:lnTo>
                  <a:lnTo>
                    <a:pt x="56" y="10"/>
                  </a:lnTo>
                  <a:lnTo>
                    <a:pt x="52" y="8"/>
                  </a:lnTo>
                  <a:lnTo>
                    <a:pt x="46" y="6"/>
                  </a:lnTo>
                  <a:lnTo>
                    <a:pt x="42" y="4"/>
                  </a:lnTo>
                  <a:lnTo>
                    <a:pt x="38" y="4"/>
                  </a:lnTo>
                  <a:lnTo>
                    <a:pt x="38" y="4"/>
                  </a:lnTo>
                  <a:lnTo>
                    <a:pt x="24" y="0"/>
                  </a:lnTo>
                  <a:lnTo>
                    <a:pt x="24" y="2"/>
                  </a:lnTo>
                  <a:lnTo>
                    <a:pt x="24" y="4"/>
                  </a:lnTo>
                  <a:lnTo>
                    <a:pt x="26" y="8"/>
                  </a:lnTo>
                  <a:lnTo>
                    <a:pt x="26" y="12"/>
                  </a:lnTo>
                  <a:lnTo>
                    <a:pt x="26" y="16"/>
                  </a:lnTo>
                  <a:lnTo>
                    <a:pt x="24" y="18"/>
                  </a:lnTo>
                  <a:lnTo>
                    <a:pt x="24" y="18"/>
                  </a:lnTo>
                  <a:lnTo>
                    <a:pt x="22" y="20"/>
                  </a:lnTo>
                  <a:lnTo>
                    <a:pt x="20" y="20"/>
                  </a:lnTo>
                  <a:lnTo>
                    <a:pt x="18" y="20"/>
                  </a:lnTo>
                  <a:lnTo>
                    <a:pt x="18" y="22"/>
                  </a:lnTo>
                  <a:lnTo>
                    <a:pt x="16" y="22"/>
                  </a:lnTo>
                  <a:lnTo>
                    <a:pt x="16" y="26"/>
                  </a:lnTo>
                  <a:lnTo>
                    <a:pt x="18" y="30"/>
                  </a:lnTo>
                  <a:lnTo>
                    <a:pt x="18" y="30"/>
                  </a:lnTo>
                  <a:lnTo>
                    <a:pt x="18" y="30"/>
                  </a:lnTo>
                  <a:lnTo>
                    <a:pt x="18" y="32"/>
                  </a:lnTo>
                  <a:lnTo>
                    <a:pt x="16" y="34"/>
                  </a:lnTo>
                  <a:lnTo>
                    <a:pt x="14" y="36"/>
                  </a:lnTo>
                  <a:lnTo>
                    <a:pt x="12" y="40"/>
                  </a:lnTo>
                  <a:lnTo>
                    <a:pt x="8" y="42"/>
                  </a:lnTo>
                  <a:lnTo>
                    <a:pt x="6" y="46"/>
                  </a:lnTo>
                  <a:lnTo>
                    <a:pt x="2" y="48"/>
                  </a:lnTo>
                  <a:lnTo>
                    <a:pt x="2" y="50"/>
                  </a:lnTo>
                  <a:lnTo>
                    <a:pt x="0" y="50"/>
                  </a:lnTo>
                  <a:lnTo>
                    <a:pt x="0" y="50"/>
                  </a:lnTo>
                  <a:lnTo>
                    <a:pt x="2" y="50"/>
                  </a:lnTo>
                  <a:lnTo>
                    <a:pt x="2" y="54"/>
                  </a:lnTo>
                  <a:lnTo>
                    <a:pt x="2" y="56"/>
                  </a:lnTo>
                  <a:lnTo>
                    <a:pt x="4" y="60"/>
                  </a:lnTo>
                  <a:lnTo>
                    <a:pt x="4" y="66"/>
                  </a:lnTo>
                  <a:lnTo>
                    <a:pt x="4" y="72"/>
                  </a:lnTo>
                  <a:lnTo>
                    <a:pt x="6" y="76"/>
                  </a:lnTo>
                  <a:lnTo>
                    <a:pt x="6" y="80"/>
                  </a:lnTo>
                  <a:lnTo>
                    <a:pt x="6" y="80"/>
                  </a:lnTo>
                  <a:lnTo>
                    <a:pt x="8" y="82"/>
                  </a:lnTo>
                  <a:lnTo>
                    <a:pt x="10" y="84"/>
                  </a:lnTo>
                  <a:lnTo>
                    <a:pt x="12" y="88"/>
                  </a:lnTo>
                  <a:lnTo>
                    <a:pt x="12" y="92"/>
                  </a:lnTo>
                  <a:lnTo>
                    <a:pt x="12" y="96"/>
                  </a:lnTo>
                  <a:lnTo>
                    <a:pt x="12" y="102"/>
                  </a:lnTo>
                  <a:lnTo>
                    <a:pt x="12" y="106"/>
                  </a:lnTo>
                  <a:lnTo>
                    <a:pt x="10" y="108"/>
                  </a:lnTo>
                  <a:lnTo>
                    <a:pt x="10" y="108"/>
                  </a:lnTo>
                  <a:lnTo>
                    <a:pt x="12" y="110"/>
                  </a:lnTo>
                  <a:lnTo>
                    <a:pt x="14" y="112"/>
                  </a:lnTo>
                  <a:lnTo>
                    <a:pt x="14" y="116"/>
                  </a:lnTo>
                  <a:lnTo>
                    <a:pt x="14" y="122"/>
                  </a:lnTo>
                  <a:lnTo>
                    <a:pt x="28" y="142"/>
                  </a:lnTo>
                  <a:lnTo>
                    <a:pt x="30" y="142"/>
                  </a:lnTo>
                  <a:lnTo>
                    <a:pt x="32" y="142"/>
                  </a:lnTo>
                  <a:lnTo>
                    <a:pt x="36" y="142"/>
                  </a:lnTo>
                  <a:lnTo>
                    <a:pt x="40" y="146"/>
                  </a:lnTo>
                  <a:lnTo>
                    <a:pt x="40" y="146"/>
                  </a:lnTo>
                  <a:lnTo>
                    <a:pt x="42" y="148"/>
                  </a:lnTo>
                  <a:lnTo>
                    <a:pt x="44" y="152"/>
                  </a:lnTo>
                  <a:lnTo>
                    <a:pt x="46" y="154"/>
                  </a:lnTo>
                  <a:lnTo>
                    <a:pt x="48" y="158"/>
                  </a:lnTo>
                  <a:lnTo>
                    <a:pt x="76" y="156"/>
                  </a:lnTo>
                  <a:lnTo>
                    <a:pt x="184" y="202"/>
                  </a:lnTo>
                  <a:lnTo>
                    <a:pt x="184" y="184"/>
                  </a:lnTo>
                  <a:lnTo>
                    <a:pt x="206" y="184"/>
                  </a:lnTo>
                  <a:lnTo>
                    <a:pt x="206" y="34"/>
                  </a:lnTo>
                </a:path>
              </a:pathLst>
            </a:custGeom>
            <a:grpFill/>
            <a:ln w="3175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8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7" name="Freeform 277"/>
            <p:cNvSpPr/>
            <p:nvPr/>
          </p:nvSpPr>
          <p:spPr bwMode="gray">
            <a:xfrm>
              <a:off x="875" y="2936"/>
              <a:ext cx="146" cy="120"/>
            </a:xfrm>
            <a:custGeom>
              <a:avLst/>
              <a:gdLst>
                <a:gd name="T0" fmla="*/ 142 w 146"/>
                <a:gd name="T1" fmla="*/ 0 h 120"/>
                <a:gd name="T2" fmla="*/ 132 w 146"/>
                <a:gd name="T3" fmla="*/ 2 h 120"/>
                <a:gd name="T4" fmla="*/ 124 w 146"/>
                <a:gd name="T5" fmla="*/ 6 h 120"/>
                <a:gd name="T6" fmla="*/ 120 w 146"/>
                <a:gd name="T7" fmla="*/ 8 h 120"/>
                <a:gd name="T8" fmla="*/ 96 w 146"/>
                <a:gd name="T9" fmla="*/ 4 h 120"/>
                <a:gd name="T10" fmla="*/ 84 w 146"/>
                <a:gd name="T11" fmla="*/ 8 h 120"/>
                <a:gd name="T12" fmla="*/ 76 w 146"/>
                <a:gd name="T13" fmla="*/ 6 h 120"/>
                <a:gd name="T14" fmla="*/ 68 w 146"/>
                <a:gd name="T15" fmla="*/ 12 h 120"/>
                <a:gd name="T16" fmla="*/ 62 w 146"/>
                <a:gd name="T17" fmla="*/ 16 h 120"/>
                <a:gd name="T18" fmla="*/ 58 w 146"/>
                <a:gd name="T19" fmla="*/ 14 h 120"/>
                <a:gd name="T20" fmla="*/ 50 w 146"/>
                <a:gd name="T21" fmla="*/ 10 h 120"/>
                <a:gd name="T22" fmla="*/ 42 w 146"/>
                <a:gd name="T23" fmla="*/ 8 h 120"/>
                <a:gd name="T24" fmla="*/ 40 w 146"/>
                <a:gd name="T25" fmla="*/ 6 h 120"/>
                <a:gd name="T26" fmla="*/ 38 w 146"/>
                <a:gd name="T27" fmla="*/ 6 h 120"/>
                <a:gd name="T28" fmla="*/ 30 w 146"/>
                <a:gd name="T29" fmla="*/ 6 h 120"/>
                <a:gd name="T30" fmla="*/ 16 w 146"/>
                <a:gd name="T31" fmla="*/ 8 h 120"/>
                <a:gd name="T32" fmla="*/ 6 w 146"/>
                <a:gd name="T33" fmla="*/ 14 h 120"/>
                <a:gd name="T34" fmla="*/ 2 w 146"/>
                <a:gd name="T35" fmla="*/ 20 h 120"/>
                <a:gd name="T36" fmla="*/ 4 w 146"/>
                <a:gd name="T37" fmla="*/ 22 h 120"/>
                <a:gd name="T38" fmla="*/ 6 w 146"/>
                <a:gd name="T39" fmla="*/ 28 h 120"/>
                <a:gd name="T40" fmla="*/ 6 w 146"/>
                <a:gd name="T41" fmla="*/ 40 h 120"/>
                <a:gd name="T42" fmla="*/ 6 w 146"/>
                <a:gd name="T43" fmla="*/ 48 h 120"/>
                <a:gd name="T44" fmla="*/ 2 w 146"/>
                <a:gd name="T45" fmla="*/ 54 h 120"/>
                <a:gd name="T46" fmla="*/ 0 w 146"/>
                <a:gd name="T47" fmla="*/ 64 h 120"/>
                <a:gd name="T48" fmla="*/ 0 w 146"/>
                <a:gd name="T49" fmla="*/ 100 h 120"/>
                <a:gd name="T50" fmla="*/ 16 w 146"/>
                <a:gd name="T51" fmla="*/ 100 h 120"/>
                <a:gd name="T52" fmla="*/ 34 w 146"/>
                <a:gd name="T53" fmla="*/ 112 h 120"/>
                <a:gd name="T54" fmla="*/ 52 w 146"/>
                <a:gd name="T55" fmla="*/ 118 h 120"/>
                <a:gd name="T56" fmla="*/ 76 w 146"/>
                <a:gd name="T57" fmla="*/ 120 h 120"/>
                <a:gd name="T58" fmla="*/ 94 w 146"/>
                <a:gd name="T59" fmla="*/ 102 h 120"/>
                <a:gd name="T60" fmla="*/ 96 w 146"/>
                <a:gd name="T61" fmla="*/ 86 h 120"/>
                <a:gd name="T62" fmla="*/ 100 w 146"/>
                <a:gd name="T63" fmla="*/ 80 h 120"/>
                <a:gd name="T64" fmla="*/ 108 w 146"/>
                <a:gd name="T65" fmla="*/ 72 h 120"/>
                <a:gd name="T66" fmla="*/ 118 w 146"/>
                <a:gd name="T67" fmla="*/ 68 h 120"/>
                <a:gd name="T68" fmla="*/ 122 w 146"/>
                <a:gd name="T69" fmla="*/ 72 h 120"/>
                <a:gd name="T70" fmla="*/ 126 w 146"/>
                <a:gd name="T71" fmla="*/ 72 h 120"/>
                <a:gd name="T72" fmla="*/ 132 w 146"/>
                <a:gd name="T73" fmla="*/ 68 h 120"/>
                <a:gd name="T74" fmla="*/ 138 w 146"/>
                <a:gd name="T75" fmla="*/ 56 h 120"/>
                <a:gd name="T76" fmla="*/ 142 w 146"/>
                <a:gd name="T77" fmla="*/ 46 h 120"/>
                <a:gd name="T78" fmla="*/ 144 w 146"/>
                <a:gd name="T79" fmla="*/ 36 h 120"/>
                <a:gd name="T80" fmla="*/ 146 w 146"/>
                <a:gd name="T81" fmla="*/ 24 h 120"/>
                <a:gd name="T82" fmla="*/ 144 w 146"/>
                <a:gd name="T83" fmla="*/ 14 h 120"/>
                <a:gd name="T84" fmla="*/ 146 w 146"/>
                <a:gd name="T85" fmla="*/ 4 h 120"/>
                <a:gd name="T86" fmla="*/ 146 w 146"/>
                <a:gd name="T87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46" h="120">
                  <a:moveTo>
                    <a:pt x="146" y="0"/>
                  </a:moveTo>
                  <a:lnTo>
                    <a:pt x="142" y="0"/>
                  </a:lnTo>
                  <a:lnTo>
                    <a:pt x="136" y="0"/>
                  </a:lnTo>
                  <a:lnTo>
                    <a:pt x="132" y="2"/>
                  </a:lnTo>
                  <a:lnTo>
                    <a:pt x="126" y="4"/>
                  </a:lnTo>
                  <a:lnTo>
                    <a:pt x="124" y="6"/>
                  </a:lnTo>
                  <a:lnTo>
                    <a:pt x="120" y="6"/>
                  </a:lnTo>
                  <a:lnTo>
                    <a:pt x="120" y="8"/>
                  </a:lnTo>
                  <a:lnTo>
                    <a:pt x="108" y="2"/>
                  </a:lnTo>
                  <a:lnTo>
                    <a:pt x="96" y="4"/>
                  </a:lnTo>
                  <a:lnTo>
                    <a:pt x="88" y="6"/>
                  </a:lnTo>
                  <a:lnTo>
                    <a:pt x="84" y="8"/>
                  </a:lnTo>
                  <a:lnTo>
                    <a:pt x="80" y="6"/>
                  </a:lnTo>
                  <a:lnTo>
                    <a:pt x="76" y="6"/>
                  </a:lnTo>
                  <a:lnTo>
                    <a:pt x="70" y="8"/>
                  </a:lnTo>
                  <a:lnTo>
                    <a:pt x="68" y="12"/>
                  </a:lnTo>
                  <a:lnTo>
                    <a:pt x="64" y="14"/>
                  </a:lnTo>
                  <a:lnTo>
                    <a:pt x="62" y="16"/>
                  </a:lnTo>
                  <a:lnTo>
                    <a:pt x="62" y="16"/>
                  </a:lnTo>
                  <a:lnTo>
                    <a:pt x="58" y="14"/>
                  </a:lnTo>
                  <a:lnTo>
                    <a:pt x="54" y="10"/>
                  </a:lnTo>
                  <a:lnTo>
                    <a:pt x="50" y="10"/>
                  </a:lnTo>
                  <a:lnTo>
                    <a:pt x="46" y="8"/>
                  </a:lnTo>
                  <a:lnTo>
                    <a:pt x="42" y="8"/>
                  </a:lnTo>
                  <a:lnTo>
                    <a:pt x="40" y="6"/>
                  </a:lnTo>
                  <a:lnTo>
                    <a:pt x="40" y="6"/>
                  </a:lnTo>
                  <a:lnTo>
                    <a:pt x="40" y="6"/>
                  </a:lnTo>
                  <a:lnTo>
                    <a:pt x="38" y="6"/>
                  </a:lnTo>
                  <a:lnTo>
                    <a:pt x="34" y="6"/>
                  </a:lnTo>
                  <a:lnTo>
                    <a:pt x="30" y="6"/>
                  </a:lnTo>
                  <a:lnTo>
                    <a:pt x="22" y="6"/>
                  </a:lnTo>
                  <a:lnTo>
                    <a:pt x="16" y="8"/>
                  </a:lnTo>
                  <a:lnTo>
                    <a:pt x="10" y="12"/>
                  </a:lnTo>
                  <a:lnTo>
                    <a:pt x="6" y="14"/>
                  </a:lnTo>
                  <a:lnTo>
                    <a:pt x="4" y="18"/>
                  </a:lnTo>
                  <a:lnTo>
                    <a:pt x="2" y="20"/>
                  </a:lnTo>
                  <a:lnTo>
                    <a:pt x="2" y="20"/>
                  </a:lnTo>
                  <a:lnTo>
                    <a:pt x="4" y="22"/>
                  </a:lnTo>
                  <a:lnTo>
                    <a:pt x="4" y="24"/>
                  </a:lnTo>
                  <a:lnTo>
                    <a:pt x="6" y="28"/>
                  </a:lnTo>
                  <a:lnTo>
                    <a:pt x="6" y="34"/>
                  </a:lnTo>
                  <a:lnTo>
                    <a:pt x="6" y="40"/>
                  </a:lnTo>
                  <a:lnTo>
                    <a:pt x="6" y="46"/>
                  </a:lnTo>
                  <a:lnTo>
                    <a:pt x="6" y="48"/>
                  </a:lnTo>
                  <a:lnTo>
                    <a:pt x="4" y="50"/>
                  </a:lnTo>
                  <a:lnTo>
                    <a:pt x="2" y="54"/>
                  </a:lnTo>
                  <a:lnTo>
                    <a:pt x="2" y="58"/>
                  </a:lnTo>
                  <a:lnTo>
                    <a:pt x="0" y="64"/>
                  </a:lnTo>
                  <a:lnTo>
                    <a:pt x="0" y="70"/>
                  </a:lnTo>
                  <a:lnTo>
                    <a:pt x="0" y="100"/>
                  </a:lnTo>
                  <a:lnTo>
                    <a:pt x="14" y="98"/>
                  </a:lnTo>
                  <a:lnTo>
                    <a:pt x="16" y="100"/>
                  </a:lnTo>
                  <a:lnTo>
                    <a:pt x="24" y="106"/>
                  </a:lnTo>
                  <a:lnTo>
                    <a:pt x="34" y="112"/>
                  </a:lnTo>
                  <a:lnTo>
                    <a:pt x="48" y="118"/>
                  </a:lnTo>
                  <a:lnTo>
                    <a:pt x="52" y="118"/>
                  </a:lnTo>
                  <a:lnTo>
                    <a:pt x="62" y="120"/>
                  </a:lnTo>
                  <a:lnTo>
                    <a:pt x="76" y="120"/>
                  </a:lnTo>
                  <a:lnTo>
                    <a:pt x="86" y="120"/>
                  </a:lnTo>
                  <a:lnTo>
                    <a:pt x="94" y="102"/>
                  </a:lnTo>
                  <a:lnTo>
                    <a:pt x="94" y="88"/>
                  </a:lnTo>
                  <a:lnTo>
                    <a:pt x="96" y="86"/>
                  </a:lnTo>
                  <a:lnTo>
                    <a:pt x="98" y="84"/>
                  </a:lnTo>
                  <a:lnTo>
                    <a:pt x="100" y="80"/>
                  </a:lnTo>
                  <a:lnTo>
                    <a:pt x="104" y="76"/>
                  </a:lnTo>
                  <a:lnTo>
                    <a:pt x="108" y="72"/>
                  </a:lnTo>
                  <a:lnTo>
                    <a:pt x="112" y="70"/>
                  </a:lnTo>
                  <a:lnTo>
                    <a:pt x="118" y="68"/>
                  </a:lnTo>
                  <a:lnTo>
                    <a:pt x="122" y="72"/>
                  </a:lnTo>
                  <a:lnTo>
                    <a:pt x="122" y="72"/>
                  </a:lnTo>
                  <a:lnTo>
                    <a:pt x="124" y="72"/>
                  </a:lnTo>
                  <a:lnTo>
                    <a:pt x="126" y="72"/>
                  </a:lnTo>
                  <a:lnTo>
                    <a:pt x="128" y="70"/>
                  </a:lnTo>
                  <a:lnTo>
                    <a:pt x="132" y="68"/>
                  </a:lnTo>
                  <a:lnTo>
                    <a:pt x="136" y="64"/>
                  </a:lnTo>
                  <a:lnTo>
                    <a:pt x="138" y="56"/>
                  </a:lnTo>
                  <a:lnTo>
                    <a:pt x="142" y="46"/>
                  </a:lnTo>
                  <a:lnTo>
                    <a:pt x="142" y="46"/>
                  </a:lnTo>
                  <a:lnTo>
                    <a:pt x="144" y="42"/>
                  </a:lnTo>
                  <a:lnTo>
                    <a:pt x="144" y="36"/>
                  </a:lnTo>
                  <a:lnTo>
                    <a:pt x="146" y="30"/>
                  </a:lnTo>
                  <a:lnTo>
                    <a:pt x="146" y="24"/>
                  </a:lnTo>
                  <a:lnTo>
                    <a:pt x="144" y="18"/>
                  </a:lnTo>
                  <a:lnTo>
                    <a:pt x="144" y="14"/>
                  </a:lnTo>
                  <a:lnTo>
                    <a:pt x="144" y="8"/>
                  </a:lnTo>
                  <a:lnTo>
                    <a:pt x="146" y="4"/>
                  </a:lnTo>
                  <a:lnTo>
                    <a:pt x="146" y="2"/>
                  </a:lnTo>
                  <a:lnTo>
                    <a:pt x="146" y="0"/>
                  </a:lnTo>
                </a:path>
              </a:pathLst>
            </a:custGeom>
            <a:grpFill/>
            <a:ln w="3175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8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8" name="Freeform 278"/>
            <p:cNvSpPr/>
            <p:nvPr/>
          </p:nvSpPr>
          <p:spPr bwMode="gray">
            <a:xfrm>
              <a:off x="995" y="2796"/>
              <a:ext cx="52" cy="132"/>
            </a:xfrm>
            <a:custGeom>
              <a:avLst/>
              <a:gdLst>
                <a:gd name="T0" fmla="*/ 28 w 52"/>
                <a:gd name="T1" fmla="*/ 132 h 132"/>
                <a:gd name="T2" fmla="*/ 30 w 52"/>
                <a:gd name="T3" fmla="*/ 118 h 132"/>
                <a:gd name="T4" fmla="*/ 30 w 52"/>
                <a:gd name="T5" fmla="*/ 118 h 132"/>
                <a:gd name="T6" fmla="*/ 30 w 52"/>
                <a:gd name="T7" fmla="*/ 116 h 132"/>
                <a:gd name="T8" fmla="*/ 32 w 52"/>
                <a:gd name="T9" fmla="*/ 112 h 132"/>
                <a:gd name="T10" fmla="*/ 32 w 52"/>
                <a:gd name="T11" fmla="*/ 108 h 132"/>
                <a:gd name="T12" fmla="*/ 36 w 52"/>
                <a:gd name="T13" fmla="*/ 104 h 132"/>
                <a:gd name="T14" fmla="*/ 40 w 52"/>
                <a:gd name="T15" fmla="*/ 100 h 132"/>
                <a:gd name="T16" fmla="*/ 44 w 52"/>
                <a:gd name="T17" fmla="*/ 96 h 132"/>
                <a:gd name="T18" fmla="*/ 44 w 52"/>
                <a:gd name="T19" fmla="*/ 92 h 132"/>
                <a:gd name="T20" fmla="*/ 44 w 52"/>
                <a:gd name="T21" fmla="*/ 80 h 132"/>
                <a:gd name="T22" fmla="*/ 44 w 52"/>
                <a:gd name="T23" fmla="*/ 66 h 132"/>
                <a:gd name="T24" fmla="*/ 46 w 52"/>
                <a:gd name="T25" fmla="*/ 52 h 132"/>
                <a:gd name="T26" fmla="*/ 52 w 52"/>
                <a:gd name="T27" fmla="*/ 44 h 132"/>
                <a:gd name="T28" fmla="*/ 50 w 52"/>
                <a:gd name="T29" fmla="*/ 44 h 132"/>
                <a:gd name="T30" fmla="*/ 50 w 52"/>
                <a:gd name="T31" fmla="*/ 40 h 132"/>
                <a:gd name="T32" fmla="*/ 48 w 52"/>
                <a:gd name="T33" fmla="*/ 36 h 132"/>
                <a:gd name="T34" fmla="*/ 46 w 52"/>
                <a:gd name="T35" fmla="*/ 30 h 132"/>
                <a:gd name="T36" fmla="*/ 44 w 52"/>
                <a:gd name="T37" fmla="*/ 24 h 132"/>
                <a:gd name="T38" fmla="*/ 44 w 52"/>
                <a:gd name="T39" fmla="*/ 20 h 132"/>
                <a:gd name="T40" fmla="*/ 44 w 52"/>
                <a:gd name="T41" fmla="*/ 14 h 132"/>
                <a:gd name="T42" fmla="*/ 16 w 52"/>
                <a:gd name="T43" fmla="*/ 16 h 132"/>
                <a:gd name="T44" fmla="*/ 16 w 52"/>
                <a:gd name="T45" fmla="*/ 14 h 132"/>
                <a:gd name="T46" fmla="*/ 14 w 52"/>
                <a:gd name="T47" fmla="*/ 12 h 132"/>
                <a:gd name="T48" fmla="*/ 12 w 52"/>
                <a:gd name="T49" fmla="*/ 8 h 132"/>
                <a:gd name="T50" fmla="*/ 8 w 52"/>
                <a:gd name="T51" fmla="*/ 4 h 132"/>
                <a:gd name="T52" fmla="*/ 4 w 52"/>
                <a:gd name="T53" fmla="*/ 2 h 132"/>
                <a:gd name="T54" fmla="*/ 0 w 52"/>
                <a:gd name="T55" fmla="*/ 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52" h="132">
                  <a:moveTo>
                    <a:pt x="28" y="132"/>
                  </a:moveTo>
                  <a:lnTo>
                    <a:pt x="30" y="118"/>
                  </a:lnTo>
                  <a:lnTo>
                    <a:pt x="30" y="118"/>
                  </a:lnTo>
                  <a:lnTo>
                    <a:pt x="30" y="116"/>
                  </a:lnTo>
                  <a:lnTo>
                    <a:pt x="32" y="112"/>
                  </a:lnTo>
                  <a:lnTo>
                    <a:pt x="32" y="108"/>
                  </a:lnTo>
                  <a:lnTo>
                    <a:pt x="36" y="104"/>
                  </a:lnTo>
                  <a:lnTo>
                    <a:pt x="40" y="100"/>
                  </a:lnTo>
                  <a:lnTo>
                    <a:pt x="44" y="96"/>
                  </a:lnTo>
                  <a:lnTo>
                    <a:pt x="44" y="92"/>
                  </a:lnTo>
                  <a:lnTo>
                    <a:pt x="44" y="80"/>
                  </a:lnTo>
                  <a:lnTo>
                    <a:pt x="44" y="66"/>
                  </a:lnTo>
                  <a:lnTo>
                    <a:pt x="46" y="52"/>
                  </a:lnTo>
                  <a:lnTo>
                    <a:pt x="52" y="44"/>
                  </a:lnTo>
                  <a:lnTo>
                    <a:pt x="50" y="44"/>
                  </a:lnTo>
                  <a:lnTo>
                    <a:pt x="50" y="40"/>
                  </a:lnTo>
                  <a:lnTo>
                    <a:pt x="48" y="36"/>
                  </a:lnTo>
                  <a:lnTo>
                    <a:pt x="46" y="30"/>
                  </a:lnTo>
                  <a:lnTo>
                    <a:pt x="44" y="24"/>
                  </a:lnTo>
                  <a:lnTo>
                    <a:pt x="44" y="20"/>
                  </a:lnTo>
                  <a:lnTo>
                    <a:pt x="44" y="14"/>
                  </a:lnTo>
                  <a:lnTo>
                    <a:pt x="16" y="16"/>
                  </a:lnTo>
                  <a:lnTo>
                    <a:pt x="16" y="14"/>
                  </a:lnTo>
                  <a:lnTo>
                    <a:pt x="14" y="12"/>
                  </a:lnTo>
                  <a:lnTo>
                    <a:pt x="12" y="8"/>
                  </a:lnTo>
                  <a:lnTo>
                    <a:pt x="8" y="4"/>
                  </a:lnTo>
                  <a:lnTo>
                    <a:pt x="4" y="2"/>
                  </a:lnTo>
                  <a:lnTo>
                    <a:pt x="0" y="0"/>
                  </a:lnTo>
                </a:path>
              </a:pathLst>
            </a:custGeom>
            <a:grpFill/>
            <a:ln w="3175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8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9" name="Freeform 279"/>
            <p:cNvSpPr/>
            <p:nvPr/>
          </p:nvSpPr>
          <p:spPr bwMode="gray">
            <a:xfrm>
              <a:off x="829" y="2796"/>
              <a:ext cx="218" cy="162"/>
            </a:xfrm>
            <a:custGeom>
              <a:avLst/>
              <a:gdLst>
                <a:gd name="T0" fmla="*/ 94 w 218"/>
                <a:gd name="T1" fmla="*/ 36 h 162"/>
                <a:gd name="T2" fmla="*/ 78 w 218"/>
                <a:gd name="T3" fmla="*/ 40 h 162"/>
                <a:gd name="T4" fmla="*/ 62 w 218"/>
                <a:gd name="T5" fmla="*/ 42 h 162"/>
                <a:gd name="T6" fmla="*/ 60 w 218"/>
                <a:gd name="T7" fmla="*/ 62 h 162"/>
                <a:gd name="T8" fmla="*/ 50 w 218"/>
                <a:gd name="T9" fmla="*/ 100 h 162"/>
                <a:gd name="T10" fmla="*/ 38 w 218"/>
                <a:gd name="T11" fmla="*/ 116 h 162"/>
                <a:gd name="T12" fmla="*/ 32 w 218"/>
                <a:gd name="T13" fmla="*/ 120 h 162"/>
                <a:gd name="T14" fmla="*/ 24 w 218"/>
                <a:gd name="T15" fmla="*/ 122 h 162"/>
                <a:gd name="T16" fmla="*/ 18 w 218"/>
                <a:gd name="T17" fmla="*/ 122 h 162"/>
                <a:gd name="T18" fmla="*/ 10 w 218"/>
                <a:gd name="T19" fmla="*/ 122 h 162"/>
                <a:gd name="T20" fmla="*/ 4 w 218"/>
                <a:gd name="T21" fmla="*/ 122 h 162"/>
                <a:gd name="T22" fmla="*/ 2 w 218"/>
                <a:gd name="T23" fmla="*/ 128 h 162"/>
                <a:gd name="T24" fmla="*/ 4 w 218"/>
                <a:gd name="T25" fmla="*/ 132 h 162"/>
                <a:gd name="T26" fmla="*/ 8 w 218"/>
                <a:gd name="T27" fmla="*/ 138 h 162"/>
                <a:gd name="T28" fmla="*/ 8 w 218"/>
                <a:gd name="T29" fmla="*/ 140 h 162"/>
                <a:gd name="T30" fmla="*/ 14 w 218"/>
                <a:gd name="T31" fmla="*/ 144 h 162"/>
                <a:gd name="T32" fmla="*/ 16 w 218"/>
                <a:gd name="T33" fmla="*/ 144 h 162"/>
                <a:gd name="T34" fmla="*/ 16 w 218"/>
                <a:gd name="T35" fmla="*/ 150 h 162"/>
                <a:gd name="T36" fmla="*/ 28 w 218"/>
                <a:gd name="T37" fmla="*/ 142 h 162"/>
                <a:gd name="T38" fmla="*/ 30 w 218"/>
                <a:gd name="T39" fmla="*/ 146 h 162"/>
                <a:gd name="T40" fmla="*/ 36 w 218"/>
                <a:gd name="T41" fmla="*/ 150 h 162"/>
                <a:gd name="T42" fmla="*/ 42 w 218"/>
                <a:gd name="T43" fmla="*/ 154 h 162"/>
                <a:gd name="T44" fmla="*/ 44 w 218"/>
                <a:gd name="T45" fmla="*/ 156 h 162"/>
                <a:gd name="T46" fmla="*/ 50 w 218"/>
                <a:gd name="T47" fmla="*/ 162 h 162"/>
                <a:gd name="T48" fmla="*/ 50 w 218"/>
                <a:gd name="T49" fmla="*/ 158 h 162"/>
                <a:gd name="T50" fmla="*/ 56 w 218"/>
                <a:gd name="T51" fmla="*/ 152 h 162"/>
                <a:gd name="T52" fmla="*/ 68 w 218"/>
                <a:gd name="T53" fmla="*/ 146 h 162"/>
                <a:gd name="T54" fmla="*/ 82 w 218"/>
                <a:gd name="T55" fmla="*/ 146 h 162"/>
                <a:gd name="T56" fmla="*/ 88 w 218"/>
                <a:gd name="T57" fmla="*/ 146 h 162"/>
                <a:gd name="T58" fmla="*/ 88 w 218"/>
                <a:gd name="T59" fmla="*/ 148 h 162"/>
                <a:gd name="T60" fmla="*/ 96 w 218"/>
                <a:gd name="T61" fmla="*/ 150 h 162"/>
                <a:gd name="T62" fmla="*/ 106 w 218"/>
                <a:gd name="T63" fmla="*/ 154 h 162"/>
                <a:gd name="T64" fmla="*/ 110 w 218"/>
                <a:gd name="T65" fmla="*/ 156 h 162"/>
                <a:gd name="T66" fmla="*/ 114 w 218"/>
                <a:gd name="T67" fmla="*/ 152 h 162"/>
                <a:gd name="T68" fmla="*/ 122 w 218"/>
                <a:gd name="T69" fmla="*/ 148 h 162"/>
                <a:gd name="T70" fmla="*/ 130 w 218"/>
                <a:gd name="T71" fmla="*/ 148 h 162"/>
                <a:gd name="T72" fmla="*/ 144 w 218"/>
                <a:gd name="T73" fmla="*/ 144 h 162"/>
                <a:gd name="T74" fmla="*/ 166 w 218"/>
                <a:gd name="T75" fmla="*/ 148 h 162"/>
                <a:gd name="T76" fmla="*/ 170 w 218"/>
                <a:gd name="T77" fmla="*/ 146 h 162"/>
                <a:gd name="T78" fmla="*/ 178 w 218"/>
                <a:gd name="T79" fmla="*/ 142 h 162"/>
                <a:gd name="T80" fmla="*/ 188 w 218"/>
                <a:gd name="T81" fmla="*/ 140 h 162"/>
                <a:gd name="T82" fmla="*/ 196 w 218"/>
                <a:gd name="T83" fmla="*/ 118 h 162"/>
                <a:gd name="T84" fmla="*/ 196 w 218"/>
                <a:gd name="T85" fmla="*/ 116 h 162"/>
                <a:gd name="T86" fmla="*/ 198 w 218"/>
                <a:gd name="T87" fmla="*/ 108 h 162"/>
                <a:gd name="T88" fmla="*/ 206 w 218"/>
                <a:gd name="T89" fmla="*/ 100 h 162"/>
                <a:gd name="T90" fmla="*/ 210 w 218"/>
                <a:gd name="T91" fmla="*/ 92 h 162"/>
                <a:gd name="T92" fmla="*/ 210 w 218"/>
                <a:gd name="T93" fmla="*/ 66 h 162"/>
                <a:gd name="T94" fmla="*/ 218 w 218"/>
                <a:gd name="T95" fmla="*/ 44 h 162"/>
                <a:gd name="T96" fmla="*/ 216 w 218"/>
                <a:gd name="T97" fmla="*/ 40 h 162"/>
                <a:gd name="T98" fmla="*/ 212 w 218"/>
                <a:gd name="T99" fmla="*/ 30 h 162"/>
                <a:gd name="T100" fmla="*/ 210 w 218"/>
                <a:gd name="T101" fmla="*/ 20 h 162"/>
                <a:gd name="T102" fmla="*/ 182 w 218"/>
                <a:gd name="T103" fmla="*/ 16 h 162"/>
                <a:gd name="T104" fmla="*/ 180 w 218"/>
                <a:gd name="T105" fmla="*/ 12 h 162"/>
                <a:gd name="T106" fmla="*/ 174 w 218"/>
                <a:gd name="T107" fmla="*/ 4 h 162"/>
                <a:gd name="T108" fmla="*/ 166 w 218"/>
                <a:gd name="T109" fmla="*/ 0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18" h="162">
                  <a:moveTo>
                    <a:pt x="162" y="0"/>
                  </a:moveTo>
                  <a:lnTo>
                    <a:pt x="94" y="36"/>
                  </a:lnTo>
                  <a:lnTo>
                    <a:pt x="90" y="38"/>
                  </a:lnTo>
                  <a:lnTo>
                    <a:pt x="78" y="40"/>
                  </a:lnTo>
                  <a:lnTo>
                    <a:pt x="68" y="42"/>
                  </a:lnTo>
                  <a:lnTo>
                    <a:pt x="62" y="42"/>
                  </a:lnTo>
                  <a:lnTo>
                    <a:pt x="62" y="48"/>
                  </a:lnTo>
                  <a:lnTo>
                    <a:pt x="60" y="62"/>
                  </a:lnTo>
                  <a:lnTo>
                    <a:pt x="56" y="80"/>
                  </a:lnTo>
                  <a:lnTo>
                    <a:pt x="50" y="100"/>
                  </a:lnTo>
                  <a:lnTo>
                    <a:pt x="38" y="116"/>
                  </a:lnTo>
                  <a:lnTo>
                    <a:pt x="38" y="116"/>
                  </a:lnTo>
                  <a:lnTo>
                    <a:pt x="36" y="118"/>
                  </a:lnTo>
                  <a:lnTo>
                    <a:pt x="32" y="120"/>
                  </a:lnTo>
                  <a:lnTo>
                    <a:pt x="28" y="120"/>
                  </a:lnTo>
                  <a:lnTo>
                    <a:pt x="24" y="122"/>
                  </a:lnTo>
                  <a:lnTo>
                    <a:pt x="20" y="122"/>
                  </a:lnTo>
                  <a:lnTo>
                    <a:pt x="18" y="122"/>
                  </a:lnTo>
                  <a:lnTo>
                    <a:pt x="14" y="122"/>
                  </a:lnTo>
                  <a:lnTo>
                    <a:pt x="10" y="122"/>
                  </a:lnTo>
                  <a:lnTo>
                    <a:pt x="6" y="122"/>
                  </a:lnTo>
                  <a:lnTo>
                    <a:pt x="4" y="122"/>
                  </a:lnTo>
                  <a:lnTo>
                    <a:pt x="0" y="128"/>
                  </a:lnTo>
                  <a:lnTo>
                    <a:pt x="2" y="128"/>
                  </a:lnTo>
                  <a:lnTo>
                    <a:pt x="2" y="130"/>
                  </a:lnTo>
                  <a:lnTo>
                    <a:pt x="4" y="132"/>
                  </a:lnTo>
                  <a:lnTo>
                    <a:pt x="6" y="136"/>
                  </a:lnTo>
                  <a:lnTo>
                    <a:pt x="8" y="138"/>
                  </a:lnTo>
                  <a:lnTo>
                    <a:pt x="8" y="138"/>
                  </a:lnTo>
                  <a:lnTo>
                    <a:pt x="8" y="140"/>
                  </a:lnTo>
                  <a:lnTo>
                    <a:pt x="10" y="142"/>
                  </a:lnTo>
                  <a:lnTo>
                    <a:pt x="14" y="144"/>
                  </a:lnTo>
                  <a:lnTo>
                    <a:pt x="14" y="144"/>
                  </a:lnTo>
                  <a:lnTo>
                    <a:pt x="16" y="144"/>
                  </a:lnTo>
                  <a:lnTo>
                    <a:pt x="16" y="146"/>
                  </a:lnTo>
                  <a:lnTo>
                    <a:pt x="16" y="150"/>
                  </a:lnTo>
                  <a:lnTo>
                    <a:pt x="26" y="150"/>
                  </a:lnTo>
                  <a:lnTo>
                    <a:pt x="28" y="142"/>
                  </a:lnTo>
                  <a:lnTo>
                    <a:pt x="28" y="144"/>
                  </a:lnTo>
                  <a:lnTo>
                    <a:pt x="30" y="146"/>
                  </a:lnTo>
                  <a:lnTo>
                    <a:pt x="34" y="148"/>
                  </a:lnTo>
                  <a:lnTo>
                    <a:pt x="36" y="150"/>
                  </a:lnTo>
                  <a:lnTo>
                    <a:pt x="38" y="152"/>
                  </a:lnTo>
                  <a:lnTo>
                    <a:pt x="42" y="154"/>
                  </a:lnTo>
                  <a:lnTo>
                    <a:pt x="42" y="154"/>
                  </a:lnTo>
                  <a:lnTo>
                    <a:pt x="44" y="156"/>
                  </a:lnTo>
                  <a:lnTo>
                    <a:pt x="46" y="158"/>
                  </a:lnTo>
                  <a:lnTo>
                    <a:pt x="50" y="162"/>
                  </a:lnTo>
                  <a:lnTo>
                    <a:pt x="50" y="160"/>
                  </a:lnTo>
                  <a:lnTo>
                    <a:pt x="50" y="158"/>
                  </a:lnTo>
                  <a:lnTo>
                    <a:pt x="54" y="156"/>
                  </a:lnTo>
                  <a:lnTo>
                    <a:pt x="56" y="152"/>
                  </a:lnTo>
                  <a:lnTo>
                    <a:pt x="62" y="148"/>
                  </a:lnTo>
                  <a:lnTo>
                    <a:pt x="68" y="146"/>
                  </a:lnTo>
                  <a:lnTo>
                    <a:pt x="76" y="146"/>
                  </a:lnTo>
                  <a:lnTo>
                    <a:pt x="82" y="146"/>
                  </a:lnTo>
                  <a:lnTo>
                    <a:pt x="86" y="146"/>
                  </a:lnTo>
                  <a:lnTo>
                    <a:pt x="88" y="146"/>
                  </a:lnTo>
                  <a:lnTo>
                    <a:pt x="88" y="146"/>
                  </a:lnTo>
                  <a:lnTo>
                    <a:pt x="88" y="148"/>
                  </a:lnTo>
                  <a:lnTo>
                    <a:pt x="92" y="148"/>
                  </a:lnTo>
                  <a:lnTo>
                    <a:pt x="96" y="150"/>
                  </a:lnTo>
                  <a:lnTo>
                    <a:pt x="102" y="152"/>
                  </a:lnTo>
                  <a:lnTo>
                    <a:pt x="106" y="154"/>
                  </a:lnTo>
                  <a:lnTo>
                    <a:pt x="108" y="156"/>
                  </a:lnTo>
                  <a:lnTo>
                    <a:pt x="110" y="156"/>
                  </a:lnTo>
                  <a:lnTo>
                    <a:pt x="110" y="154"/>
                  </a:lnTo>
                  <a:lnTo>
                    <a:pt x="114" y="152"/>
                  </a:lnTo>
                  <a:lnTo>
                    <a:pt x="118" y="148"/>
                  </a:lnTo>
                  <a:lnTo>
                    <a:pt x="122" y="148"/>
                  </a:lnTo>
                  <a:lnTo>
                    <a:pt x="126" y="146"/>
                  </a:lnTo>
                  <a:lnTo>
                    <a:pt x="130" y="148"/>
                  </a:lnTo>
                  <a:lnTo>
                    <a:pt x="134" y="146"/>
                  </a:lnTo>
                  <a:lnTo>
                    <a:pt x="144" y="144"/>
                  </a:lnTo>
                  <a:lnTo>
                    <a:pt x="154" y="144"/>
                  </a:lnTo>
                  <a:lnTo>
                    <a:pt x="166" y="148"/>
                  </a:lnTo>
                  <a:lnTo>
                    <a:pt x="168" y="148"/>
                  </a:lnTo>
                  <a:lnTo>
                    <a:pt x="170" y="146"/>
                  </a:lnTo>
                  <a:lnTo>
                    <a:pt x="174" y="144"/>
                  </a:lnTo>
                  <a:lnTo>
                    <a:pt x="178" y="142"/>
                  </a:lnTo>
                  <a:lnTo>
                    <a:pt x="182" y="140"/>
                  </a:lnTo>
                  <a:lnTo>
                    <a:pt x="188" y="140"/>
                  </a:lnTo>
                  <a:lnTo>
                    <a:pt x="192" y="140"/>
                  </a:lnTo>
                  <a:lnTo>
                    <a:pt x="196" y="118"/>
                  </a:lnTo>
                  <a:lnTo>
                    <a:pt x="196" y="118"/>
                  </a:lnTo>
                  <a:lnTo>
                    <a:pt x="196" y="116"/>
                  </a:lnTo>
                  <a:lnTo>
                    <a:pt x="198" y="112"/>
                  </a:lnTo>
                  <a:lnTo>
                    <a:pt x="198" y="108"/>
                  </a:lnTo>
                  <a:lnTo>
                    <a:pt x="202" y="104"/>
                  </a:lnTo>
                  <a:lnTo>
                    <a:pt x="206" y="100"/>
                  </a:lnTo>
                  <a:lnTo>
                    <a:pt x="210" y="96"/>
                  </a:lnTo>
                  <a:lnTo>
                    <a:pt x="210" y="92"/>
                  </a:lnTo>
                  <a:lnTo>
                    <a:pt x="210" y="80"/>
                  </a:lnTo>
                  <a:lnTo>
                    <a:pt x="210" y="66"/>
                  </a:lnTo>
                  <a:lnTo>
                    <a:pt x="212" y="52"/>
                  </a:lnTo>
                  <a:lnTo>
                    <a:pt x="218" y="44"/>
                  </a:lnTo>
                  <a:lnTo>
                    <a:pt x="216" y="44"/>
                  </a:lnTo>
                  <a:lnTo>
                    <a:pt x="216" y="40"/>
                  </a:lnTo>
                  <a:lnTo>
                    <a:pt x="214" y="36"/>
                  </a:lnTo>
                  <a:lnTo>
                    <a:pt x="212" y="30"/>
                  </a:lnTo>
                  <a:lnTo>
                    <a:pt x="210" y="24"/>
                  </a:lnTo>
                  <a:lnTo>
                    <a:pt x="210" y="20"/>
                  </a:lnTo>
                  <a:lnTo>
                    <a:pt x="210" y="14"/>
                  </a:lnTo>
                  <a:lnTo>
                    <a:pt x="182" y="16"/>
                  </a:lnTo>
                  <a:lnTo>
                    <a:pt x="182" y="14"/>
                  </a:lnTo>
                  <a:lnTo>
                    <a:pt x="180" y="12"/>
                  </a:lnTo>
                  <a:lnTo>
                    <a:pt x="178" y="8"/>
                  </a:lnTo>
                  <a:lnTo>
                    <a:pt x="174" y="4"/>
                  </a:lnTo>
                  <a:lnTo>
                    <a:pt x="170" y="2"/>
                  </a:lnTo>
                  <a:lnTo>
                    <a:pt x="166" y="0"/>
                  </a:lnTo>
                  <a:lnTo>
                    <a:pt x="162" y="0"/>
                  </a:lnTo>
                </a:path>
              </a:pathLst>
            </a:custGeom>
            <a:grpFill/>
            <a:ln w="3175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8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10" name="Freeform 280"/>
            <p:cNvSpPr/>
            <p:nvPr/>
          </p:nvSpPr>
          <p:spPr bwMode="gray">
            <a:xfrm>
              <a:off x="961" y="2936"/>
              <a:ext cx="88" cy="148"/>
            </a:xfrm>
            <a:custGeom>
              <a:avLst/>
              <a:gdLst>
                <a:gd name="T0" fmla="*/ 60 w 88"/>
                <a:gd name="T1" fmla="*/ 2 h 148"/>
                <a:gd name="T2" fmla="*/ 58 w 88"/>
                <a:gd name="T3" fmla="*/ 8 h 148"/>
                <a:gd name="T4" fmla="*/ 58 w 88"/>
                <a:gd name="T5" fmla="*/ 20 h 148"/>
                <a:gd name="T6" fmla="*/ 60 w 88"/>
                <a:gd name="T7" fmla="*/ 30 h 148"/>
                <a:gd name="T8" fmla="*/ 58 w 88"/>
                <a:gd name="T9" fmla="*/ 42 h 148"/>
                <a:gd name="T10" fmla="*/ 56 w 88"/>
                <a:gd name="T11" fmla="*/ 48 h 148"/>
                <a:gd name="T12" fmla="*/ 50 w 88"/>
                <a:gd name="T13" fmla="*/ 64 h 148"/>
                <a:gd name="T14" fmla="*/ 42 w 88"/>
                <a:gd name="T15" fmla="*/ 70 h 148"/>
                <a:gd name="T16" fmla="*/ 38 w 88"/>
                <a:gd name="T17" fmla="*/ 72 h 148"/>
                <a:gd name="T18" fmla="*/ 36 w 88"/>
                <a:gd name="T19" fmla="*/ 72 h 148"/>
                <a:gd name="T20" fmla="*/ 26 w 88"/>
                <a:gd name="T21" fmla="*/ 70 h 148"/>
                <a:gd name="T22" fmla="*/ 18 w 88"/>
                <a:gd name="T23" fmla="*/ 76 h 148"/>
                <a:gd name="T24" fmla="*/ 12 w 88"/>
                <a:gd name="T25" fmla="*/ 84 h 148"/>
                <a:gd name="T26" fmla="*/ 8 w 88"/>
                <a:gd name="T27" fmla="*/ 88 h 148"/>
                <a:gd name="T28" fmla="*/ 0 w 88"/>
                <a:gd name="T29" fmla="*/ 120 h 148"/>
                <a:gd name="T30" fmla="*/ 0 w 88"/>
                <a:gd name="T31" fmla="*/ 124 h 148"/>
                <a:gd name="T32" fmla="*/ 2 w 88"/>
                <a:gd name="T33" fmla="*/ 130 h 148"/>
                <a:gd name="T34" fmla="*/ 10 w 88"/>
                <a:gd name="T35" fmla="*/ 134 h 148"/>
                <a:gd name="T36" fmla="*/ 14 w 88"/>
                <a:gd name="T37" fmla="*/ 136 h 148"/>
                <a:gd name="T38" fmla="*/ 18 w 88"/>
                <a:gd name="T39" fmla="*/ 140 h 148"/>
                <a:gd name="T40" fmla="*/ 18 w 88"/>
                <a:gd name="T41" fmla="*/ 148 h 148"/>
                <a:gd name="T42" fmla="*/ 36 w 88"/>
                <a:gd name="T43" fmla="*/ 148 h 148"/>
                <a:gd name="T44" fmla="*/ 70 w 88"/>
                <a:gd name="T45" fmla="*/ 146 h 148"/>
                <a:gd name="T46" fmla="*/ 86 w 88"/>
                <a:gd name="T47" fmla="*/ 144 h 148"/>
                <a:gd name="T48" fmla="*/ 88 w 88"/>
                <a:gd name="T49" fmla="*/ 138 h 148"/>
                <a:gd name="T50" fmla="*/ 88 w 88"/>
                <a:gd name="T51" fmla="*/ 134 h 148"/>
                <a:gd name="T52" fmla="*/ 82 w 88"/>
                <a:gd name="T53" fmla="*/ 130 h 148"/>
                <a:gd name="T54" fmla="*/ 74 w 88"/>
                <a:gd name="T55" fmla="*/ 122 h 148"/>
                <a:gd name="T56" fmla="*/ 68 w 88"/>
                <a:gd name="T57" fmla="*/ 110 h 148"/>
                <a:gd name="T58" fmla="*/ 62 w 88"/>
                <a:gd name="T59" fmla="*/ 100 h 148"/>
                <a:gd name="T60" fmla="*/ 66 w 88"/>
                <a:gd name="T61" fmla="*/ 98 h 148"/>
                <a:gd name="T62" fmla="*/ 70 w 88"/>
                <a:gd name="T63" fmla="*/ 94 h 148"/>
                <a:gd name="T64" fmla="*/ 72 w 88"/>
                <a:gd name="T65" fmla="*/ 86 h 148"/>
                <a:gd name="T66" fmla="*/ 70 w 88"/>
                <a:gd name="T67" fmla="*/ 78 h 148"/>
                <a:gd name="T68" fmla="*/ 68 w 88"/>
                <a:gd name="T69" fmla="*/ 76 h 148"/>
                <a:gd name="T70" fmla="*/ 64 w 88"/>
                <a:gd name="T71" fmla="*/ 72 h 148"/>
                <a:gd name="T72" fmla="*/ 62 w 88"/>
                <a:gd name="T73" fmla="*/ 64 h 148"/>
                <a:gd name="T74" fmla="*/ 64 w 88"/>
                <a:gd name="T75" fmla="*/ 58 h 148"/>
                <a:gd name="T76" fmla="*/ 68 w 88"/>
                <a:gd name="T77" fmla="*/ 58 h 148"/>
                <a:gd name="T78" fmla="*/ 74 w 88"/>
                <a:gd name="T79" fmla="*/ 56 h 148"/>
                <a:gd name="T80" fmla="*/ 78 w 88"/>
                <a:gd name="T81" fmla="*/ 50 h 148"/>
                <a:gd name="T82" fmla="*/ 78 w 88"/>
                <a:gd name="T83" fmla="*/ 46 h 148"/>
                <a:gd name="T84" fmla="*/ 74 w 88"/>
                <a:gd name="T85" fmla="*/ 40 h 148"/>
                <a:gd name="T86" fmla="*/ 72 w 88"/>
                <a:gd name="T87" fmla="*/ 30 h 148"/>
                <a:gd name="T88" fmla="*/ 72 w 88"/>
                <a:gd name="T89" fmla="*/ 20 h 148"/>
                <a:gd name="T90" fmla="*/ 72 w 88"/>
                <a:gd name="T91" fmla="*/ 16 h 148"/>
                <a:gd name="T92" fmla="*/ 72 w 88"/>
                <a:gd name="T93" fmla="*/ 8 h 148"/>
                <a:gd name="T94" fmla="*/ 66 w 88"/>
                <a:gd name="T95" fmla="*/ 2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88" h="148">
                  <a:moveTo>
                    <a:pt x="60" y="0"/>
                  </a:moveTo>
                  <a:lnTo>
                    <a:pt x="60" y="2"/>
                  </a:lnTo>
                  <a:lnTo>
                    <a:pt x="60" y="4"/>
                  </a:lnTo>
                  <a:lnTo>
                    <a:pt x="58" y="8"/>
                  </a:lnTo>
                  <a:lnTo>
                    <a:pt x="58" y="14"/>
                  </a:lnTo>
                  <a:lnTo>
                    <a:pt x="58" y="20"/>
                  </a:lnTo>
                  <a:lnTo>
                    <a:pt x="60" y="24"/>
                  </a:lnTo>
                  <a:lnTo>
                    <a:pt x="60" y="30"/>
                  </a:lnTo>
                  <a:lnTo>
                    <a:pt x="58" y="36"/>
                  </a:lnTo>
                  <a:lnTo>
                    <a:pt x="58" y="42"/>
                  </a:lnTo>
                  <a:lnTo>
                    <a:pt x="56" y="46"/>
                  </a:lnTo>
                  <a:lnTo>
                    <a:pt x="56" y="48"/>
                  </a:lnTo>
                  <a:lnTo>
                    <a:pt x="52" y="56"/>
                  </a:lnTo>
                  <a:lnTo>
                    <a:pt x="50" y="64"/>
                  </a:lnTo>
                  <a:lnTo>
                    <a:pt x="46" y="68"/>
                  </a:lnTo>
                  <a:lnTo>
                    <a:pt x="42" y="70"/>
                  </a:lnTo>
                  <a:lnTo>
                    <a:pt x="40" y="72"/>
                  </a:lnTo>
                  <a:lnTo>
                    <a:pt x="38" y="72"/>
                  </a:lnTo>
                  <a:lnTo>
                    <a:pt x="36" y="72"/>
                  </a:lnTo>
                  <a:lnTo>
                    <a:pt x="36" y="72"/>
                  </a:lnTo>
                  <a:lnTo>
                    <a:pt x="32" y="70"/>
                  </a:lnTo>
                  <a:lnTo>
                    <a:pt x="26" y="70"/>
                  </a:lnTo>
                  <a:lnTo>
                    <a:pt x="22" y="72"/>
                  </a:lnTo>
                  <a:lnTo>
                    <a:pt x="18" y="76"/>
                  </a:lnTo>
                  <a:lnTo>
                    <a:pt x="14" y="80"/>
                  </a:lnTo>
                  <a:lnTo>
                    <a:pt x="12" y="84"/>
                  </a:lnTo>
                  <a:lnTo>
                    <a:pt x="10" y="86"/>
                  </a:lnTo>
                  <a:lnTo>
                    <a:pt x="8" y="88"/>
                  </a:lnTo>
                  <a:lnTo>
                    <a:pt x="8" y="102"/>
                  </a:lnTo>
                  <a:lnTo>
                    <a:pt x="0" y="120"/>
                  </a:lnTo>
                  <a:lnTo>
                    <a:pt x="0" y="122"/>
                  </a:lnTo>
                  <a:lnTo>
                    <a:pt x="0" y="124"/>
                  </a:lnTo>
                  <a:lnTo>
                    <a:pt x="2" y="126"/>
                  </a:lnTo>
                  <a:lnTo>
                    <a:pt x="2" y="130"/>
                  </a:lnTo>
                  <a:lnTo>
                    <a:pt x="6" y="132"/>
                  </a:lnTo>
                  <a:lnTo>
                    <a:pt x="10" y="134"/>
                  </a:lnTo>
                  <a:lnTo>
                    <a:pt x="12" y="134"/>
                  </a:lnTo>
                  <a:lnTo>
                    <a:pt x="14" y="136"/>
                  </a:lnTo>
                  <a:lnTo>
                    <a:pt x="16" y="138"/>
                  </a:lnTo>
                  <a:lnTo>
                    <a:pt x="18" y="140"/>
                  </a:lnTo>
                  <a:lnTo>
                    <a:pt x="18" y="144"/>
                  </a:lnTo>
                  <a:lnTo>
                    <a:pt x="18" y="148"/>
                  </a:lnTo>
                  <a:lnTo>
                    <a:pt x="22" y="148"/>
                  </a:lnTo>
                  <a:lnTo>
                    <a:pt x="36" y="148"/>
                  </a:lnTo>
                  <a:lnTo>
                    <a:pt x="52" y="146"/>
                  </a:lnTo>
                  <a:lnTo>
                    <a:pt x="70" y="146"/>
                  </a:lnTo>
                  <a:lnTo>
                    <a:pt x="88" y="146"/>
                  </a:lnTo>
                  <a:lnTo>
                    <a:pt x="86" y="144"/>
                  </a:lnTo>
                  <a:lnTo>
                    <a:pt x="86" y="142"/>
                  </a:lnTo>
                  <a:lnTo>
                    <a:pt x="88" y="138"/>
                  </a:lnTo>
                  <a:lnTo>
                    <a:pt x="88" y="134"/>
                  </a:lnTo>
                  <a:lnTo>
                    <a:pt x="88" y="134"/>
                  </a:lnTo>
                  <a:lnTo>
                    <a:pt x="84" y="132"/>
                  </a:lnTo>
                  <a:lnTo>
                    <a:pt x="82" y="130"/>
                  </a:lnTo>
                  <a:lnTo>
                    <a:pt x="78" y="126"/>
                  </a:lnTo>
                  <a:lnTo>
                    <a:pt x="74" y="122"/>
                  </a:lnTo>
                  <a:lnTo>
                    <a:pt x="70" y="116"/>
                  </a:lnTo>
                  <a:lnTo>
                    <a:pt x="68" y="110"/>
                  </a:lnTo>
                  <a:lnTo>
                    <a:pt x="66" y="102"/>
                  </a:lnTo>
                  <a:lnTo>
                    <a:pt x="62" y="100"/>
                  </a:lnTo>
                  <a:lnTo>
                    <a:pt x="66" y="100"/>
                  </a:lnTo>
                  <a:lnTo>
                    <a:pt x="66" y="98"/>
                  </a:lnTo>
                  <a:lnTo>
                    <a:pt x="68" y="96"/>
                  </a:lnTo>
                  <a:lnTo>
                    <a:pt x="70" y="94"/>
                  </a:lnTo>
                  <a:lnTo>
                    <a:pt x="70" y="90"/>
                  </a:lnTo>
                  <a:lnTo>
                    <a:pt x="72" y="86"/>
                  </a:lnTo>
                  <a:lnTo>
                    <a:pt x="72" y="82"/>
                  </a:lnTo>
                  <a:lnTo>
                    <a:pt x="70" y="78"/>
                  </a:lnTo>
                  <a:lnTo>
                    <a:pt x="68" y="76"/>
                  </a:lnTo>
                  <a:lnTo>
                    <a:pt x="68" y="76"/>
                  </a:lnTo>
                  <a:lnTo>
                    <a:pt x="66" y="74"/>
                  </a:lnTo>
                  <a:lnTo>
                    <a:pt x="64" y="72"/>
                  </a:lnTo>
                  <a:lnTo>
                    <a:pt x="62" y="68"/>
                  </a:lnTo>
                  <a:lnTo>
                    <a:pt x="62" y="64"/>
                  </a:lnTo>
                  <a:lnTo>
                    <a:pt x="62" y="58"/>
                  </a:lnTo>
                  <a:lnTo>
                    <a:pt x="64" y="58"/>
                  </a:lnTo>
                  <a:lnTo>
                    <a:pt x="66" y="58"/>
                  </a:lnTo>
                  <a:lnTo>
                    <a:pt x="68" y="58"/>
                  </a:lnTo>
                  <a:lnTo>
                    <a:pt x="72" y="58"/>
                  </a:lnTo>
                  <a:lnTo>
                    <a:pt x="74" y="56"/>
                  </a:lnTo>
                  <a:lnTo>
                    <a:pt x="78" y="54"/>
                  </a:lnTo>
                  <a:lnTo>
                    <a:pt x="78" y="50"/>
                  </a:lnTo>
                  <a:lnTo>
                    <a:pt x="78" y="46"/>
                  </a:lnTo>
                  <a:lnTo>
                    <a:pt x="78" y="46"/>
                  </a:lnTo>
                  <a:lnTo>
                    <a:pt x="76" y="42"/>
                  </a:lnTo>
                  <a:lnTo>
                    <a:pt x="74" y="40"/>
                  </a:lnTo>
                  <a:lnTo>
                    <a:pt x="72" y="34"/>
                  </a:lnTo>
                  <a:lnTo>
                    <a:pt x="72" y="30"/>
                  </a:lnTo>
                  <a:lnTo>
                    <a:pt x="72" y="24"/>
                  </a:lnTo>
                  <a:lnTo>
                    <a:pt x="72" y="20"/>
                  </a:lnTo>
                  <a:lnTo>
                    <a:pt x="72" y="20"/>
                  </a:lnTo>
                  <a:lnTo>
                    <a:pt x="72" y="16"/>
                  </a:lnTo>
                  <a:lnTo>
                    <a:pt x="72" y="12"/>
                  </a:lnTo>
                  <a:lnTo>
                    <a:pt x="72" y="8"/>
                  </a:lnTo>
                  <a:lnTo>
                    <a:pt x="70" y="4"/>
                  </a:lnTo>
                  <a:lnTo>
                    <a:pt x="66" y="2"/>
                  </a:lnTo>
                  <a:lnTo>
                    <a:pt x="60" y="0"/>
                  </a:lnTo>
                </a:path>
              </a:pathLst>
            </a:custGeom>
            <a:grpFill/>
            <a:ln w="3175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8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11" name="Freeform 281"/>
            <p:cNvSpPr/>
            <p:nvPr/>
          </p:nvSpPr>
          <p:spPr bwMode="gray">
            <a:xfrm>
              <a:off x="1021" y="2810"/>
              <a:ext cx="126" cy="212"/>
            </a:xfrm>
            <a:custGeom>
              <a:avLst/>
              <a:gdLst>
                <a:gd name="T0" fmla="*/ 126 w 126"/>
                <a:gd name="T1" fmla="*/ 46 h 212"/>
                <a:gd name="T2" fmla="*/ 124 w 126"/>
                <a:gd name="T3" fmla="*/ 90 h 212"/>
                <a:gd name="T4" fmla="*/ 120 w 126"/>
                <a:gd name="T5" fmla="*/ 88 h 212"/>
                <a:gd name="T6" fmla="*/ 112 w 126"/>
                <a:gd name="T7" fmla="*/ 90 h 212"/>
                <a:gd name="T8" fmla="*/ 108 w 126"/>
                <a:gd name="T9" fmla="*/ 92 h 212"/>
                <a:gd name="T10" fmla="*/ 106 w 126"/>
                <a:gd name="T11" fmla="*/ 98 h 212"/>
                <a:gd name="T12" fmla="*/ 106 w 126"/>
                <a:gd name="T13" fmla="*/ 104 h 212"/>
                <a:gd name="T14" fmla="*/ 102 w 126"/>
                <a:gd name="T15" fmla="*/ 110 h 212"/>
                <a:gd name="T16" fmla="*/ 98 w 126"/>
                <a:gd name="T17" fmla="*/ 114 h 212"/>
                <a:gd name="T18" fmla="*/ 98 w 126"/>
                <a:gd name="T19" fmla="*/ 120 h 212"/>
                <a:gd name="T20" fmla="*/ 98 w 126"/>
                <a:gd name="T21" fmla="*/ 124 h 212"/>
                <a:gd name="T22" fmla="*/ 98 w 126"/>
                <a:gd name="T23" fmla="*/ 124 h 212"/>
                <a:gd name="T24" fmla="*/ 98 w 126"/>
                <a:gd name="T25" fmla="*/ 122 h 212"/>
                <a:gd name="T26" fmla="*/ 100 w 126"/>
                <a:gd name="T27" fmla="*/ 126 h 212"/>
                <a:gd name="T28" fmla="*/ 104 w 126"/>
                <a:gd name="T29" fmla="*/ 132 h 212"/>
                <a:gd name="T30" fmla="*/ 102 w 126"/>
                <a:gd name="T31" fmla="*/ 138 h 212"/>
                <a:gd name="T32" fmla="*/ 102 w 126"/>
                <a:gd name="T33" fmla="*/ 150 h 212"/>
                <a:gd name="T34" fmla="*/ 104 w 126"/>
                <a:gd name="T35" fmla="*/ 158 h 212"/>
                <a:gd name="T36" fmla="*/ 106 w 126"/>
                <a:gd name="T37" fmla="*/ 168 h 212"/>
                <a:gd name="T38" fmla="*/ 108 w 126"/>
                <a:gd name="T39" fmla="*/ 174 h 212"/>
                <a:gd name="T40" fmla="*/ 108 w 126"/>
                <a:gd name="T41" fmla="*/ 176 h 212"/>
                <a:gd name="T42" fmla="*/ 100 w 126"/>
                <a:gd name="T43" fmla="*/ 178 h 212"/>
                <a:gd name="T44" fmla="*/ 92 w 126"/>
                <a:gd name="T45" fmla="*/ 182 h 212"/>
                <a:gd name="T46" fmla="*/ 86 w 126"/>
                <a:gd name="T47" fmla="*/ 190 h 212"/>
                <a:gd name="T48" fmla="*/ 86 w 126"/>
                <a:gd name="T49" fmla="*/ 192 h 212"/>
                <a:gd name="T50" fmla="*/ 84 w 126"/>
                <a:gd name="T51" fmla="*/ 198 h 212"/>
                <a:gd name="T52" fmla="*/ 78 w 126"/>
                <a:gd name="T53" fmla="*/ 202 h 212"/>
                <a:gd name="T54" fmla="*/ 68 w 126"/>
                <a:gd name="T55" fmla="*/ 204 h 212"/>
                <a:gd name="T56" fmla="*/ 66 w 126"/>
                <a:gd name="T57" fmla="*/ 202 h 212"/>
                <a:gd name="T58" fmla="*/ 60 w 126"/>
                <a:gd name="T59" fmla="*/ 200 h 212"/>
                <a:gd name="T60" fmla="*/ 58 w 126"/>
                <a:gd name="T61" fmla="*/ 204 h 212"/>
                <a:gd name="T62" fmla="*/ 46 w 126"/>
                <a:gd name="T63" fmla="*/ 208 h 212"/>
                <a:gd name="T64" fmla="*/ 12 w 126"/>
                <a:gd name="T65" fmla="*/ 212 h 212"/>
                <a:gd name="T66" fmla="*/ 12 w 126"/>
                <a:gd name="T67" fmla="*/ 210 h 212"/>
                <a:gd name="T68" fmla="*/ 10 w 126"/>
                <a:gd name="T69" fmla="*/ 204 h 212"/>
                <a:gd name="T70" fmla="*/ 6 w 126"/>
                <a:gd name="T71" fmla="*/ 200 h 212"/>
                <a:gd name="T72" fmla="*/ 2 w 126"/>
                <a:gd name="T73" fmla="*/ 194 h 212"/>
                <a:gd name="T74" fmla="*/ 2 w 126"/>
                <a:gd name="T75" fmla="*/ 184 h 212"/>
                <a:gd name="T76" fmla="*/ 6 w 126"/>
                <a:gd name="T77" fmla="*/ 186 h 212"/>
                <a:gd name="T78" fmla="*/ 12 w 126"/>
                <a:gd name="T79" fmla="*/ 184 h 212"/>
                <a:gd name="T80" fmla="*/ 18 w 126"/>
                <a:gd name="T81" fmla="*/ 180 h 212"/>
                <a:gd name="T82" fmla="*/ 18 w 126"/>
                <a:gd name="T83" fmla="*/ 174 h 212"/>
                <a:gd name="T84" fmla="*/ 16 w 126"/>
                <a:gd name="T85" fmla="*/ 168 h 212"/>
                <a:gd name="T86" fmla="*/ 12 w 126"/>
                <a:gd name="T87" fmla="*/ 156 h 212"/>
                <a:gd name="T88" fmla="*/ 12 w 126"/>
                <a:gd name="T89" fmla="*/ 150 h 212"/>
                <a:gd name="T90" fmla="*/ 14 w 126"/>
                <a:gd name="T91" fmla="*/ 144 h 212"/>
                <a:gd name="T92" fmla="*/ 12 w 126"/>
                <a:gd name="T93" fmla="*/ 136 h 212"/>
                <a:gd name="T94" fmla="*/ 10 w 126"/>
                <a:gd name="T95" fmla="*/ 132 h 212"/>
                <a:gd name="T96" fmla="*/ 8 w 126"/>
                <a:gd name="T97" fmla="*/ 130 h 212"/>
                <a:gd name="T98" fmla="*/ 4 w 126"/>
                <a:gd name="T99" fmla="*/ 126 h 212"/>
                <a:gd name="T100" fmla="*/ 0 w 126"/>
                <a:gd name="T101" fmla="*/ 126 h 212"/>
                <a:gd name="T102" fmla="*/ 2 w 126"/>
                <a:gd name="T103" fmla="*/ 120 h 212"/>
                <a:gd name="T104" fmla="*/ 6 w 126"/>
                <a:gd name="T105" fmla="*/ 104 h 212"/>
                <a:gd name="T106" fmla="*/ 4 w 126"/>
                <a:gd name="T107" fmla="*/ 102 h 212"/>
                <a:gd name="T108" fmla="*/ 6 w 126"/>
                <a:gd name="T109" fmla="*/ 96 h 212"/>
                <a:gd name="T110" fmla="*/ 12 w 126"/>
                <a:gd name="T111" fmla="*/ 88 h 212"/>
                <a:gd name="T112" fmla="*/ 18 w 126"/>
                <a:gd name="T113" fmla="*/ 78 h 212"/>
                <a:gd name="T114" fmla="*/ 18 w 126"/>
                <a:gd name="T115" fmla="*/ 50 h 212"/>
                <a:gd name="T116" fmla="*/ 26 w 126"/>
                <a:gd name="T117" fmla="*/ 30 h 212"/>
                <a:gd name="T118" fmla="*/ 24 w 126"/>
                <a:gd name="T119" fmla="*/ 26 h 212"/>
                <a:gd name="T120" fmla="*/ 20 w 126"/>
                <a:gd name="T121" fmla="*/ 16 h 212"/>
                <a:gd name="T122" fmla="*/ 18 w 126"/>
                <a:gd name="T123" fmla="*/ 6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26" h="212">
                  <a:moveTo>
                    <a:pt x="18" y="0"/>
                  </a:moveTo>
                  <a:lnTo>
                    <a:pt x="126" y="46"/>
                  </a:lnTo>
                  <a:lnTo>
                    <a:pt x="124" y="90"/>
                  </a:lnTo>
                  <a:lnTo>
                    <a:pt x="124" y="90"/>
                  </a:lnTo>
                  <a:lnTo>
                    <a:pt x="122" y="90"/>
                  </a:lnTo>
                  <a:lnTo>
                    <a:pt x="120" y="88"/>
                  </a:lnTo>
                  <a:lnTo>
                    <a:pt x="116" y="88"/>
                  </a:lnTo>
                  <a:lnTo>
                    <a:pt x="112" y="90"/>
                  </a:lnTo>
                  <a:lnTo>
                    <a:pt x="110" y="90"/>
                  </a:lnTo>
                  <a:lnTo>
                    <a:pt x="108" y="92"/>
                  </a:lnTo>
                  <a:lnTo>
                    <a:pt x="106" y="96"/>
                  </a:lnTo>
                  <a:lnTo>
                    <a:pt x="106" y="98"/>
                  </a:lnTo>
                  <a:lnTo>
                    <a:pt x="106" y="100"/>
                  </a:lnTo>
                  <a:lnTo>
                    <a:pt x="106" y="104"/>
                  </a:lnTo>
                  <a:lnTo>
                    <a:pt x="104" y="108"/>
                  </a:lnTo>
                  <a:lnTo>
                    <a:pt x="102" y="110"/>
                  </a:lnTo>
                  <a:lnTo>
                    <a:pt x="100" y="110"/>
                  </a:lnTo>
                  <a:lnTo>
                    <a:pt x="98" y="114"/>
                  </a:lnTo>
                  <a:lnTo>
                    <a:pt x="96" y="116"/>
                  </a:lnTo>
                  <a:lnTo>
                    <a:pt x="98" y="120"/>
                  </a:lnTo>
                  <a:lnTo>
                    <a:pt x="98" y="122"/>
                  </a:lnTo>
                  <a:lnTo>
                    <a:pt x="98" y="124"/>
                  </a:lnTo>
                  <a:lnTo>
                    <a:pt x="98" y="124"/>
                  </a:lnTo>
                  <a:lnTo>
                    <a:pt x="98" y="124"/>
                  </a:lnTo>
                  <a:lnTo>
                    <a:pt x="98" y="122"/>
                  </a:lnTo>
                  <a:lnTo>
                    <a:pt x="98" y="122"/>
                  </a:lnTo>
                  <a:lnTo>
                    <a:pt x="98" y="124"/>
                  </a:lnTo>
                  <a:lnTo>
                    <a:pt x="100" y="126"/>
                  </a:lnTo>
                  <a:lnTo>
                    <a:pt x="102" y="128"/>
                  </a:lnTo>
                  <a:lnTo>
                    <a:pt x="104" y="132"/>
                  </a:lnTo>
                  <a:lnTo>
                    <a:pt x="104" y="134"/>
                  </a:lnTo>
                  <a:lnTo>
                    <a:pt x="102" y="138"/>
                  </a:lnTo>
                  <a:lnTo>
                    <a:pt x="102" y="144"/>
                  </a:lnTo>
                  <a:lnTo>
                    <a:pt x="102" y="150"/>
                  </a:lnTo>
                  <a:lnTo>
                    <a:pt x="102" y="154"/>
                  </a:lnTo>
                  <a:lnTo>
                    <a:pt x="104" y="158"/>
                  </a:lnTo>
                  <a:lnTo>
                    <a:pt x="104" y="162"/>
                  </a:lnTo>
                  <a:lnTo>
                    <a:pt x="106" y="168"/>
                  </a:lnTo>
                  <a:lnTo>
                    <a:pt x="108" y="172"/>
                  </a:lnTo>
                  <a:lnTo>
                    <a:pt x="108" y="174"/>
                  </a:lnTo>
                  <a:lnTo>
                    <a:pt x="108" y="176"/>
                  </a:lnTo>
                  <a:lnTo>
                    <a:pt x="108" y="176"/>
                  </a:lnTo>
                  <a:lnTo>
                    <a:pt x="104" y="178"/>
                  </a:lnTo>
                  <a:lnTo>
                    <a:pt x="100" y="178"/>
                  </a:lnTo>
                  <a:lnTo>
                    <a:pt x="96" y="180"/>
                  </a:lnTo>
                  <a:lnTo>
                    <a:pt x="92" y="182"/>
                  </a:lnTo>
                  <a:lnTo>
                    <a:pt x="88" y="186"/>
                  </a:lnTo>
                  <a:lnTo>
                    <a:pt x="86" y="190"/>
                  </a:lnTo>
                  <a:lnTo>
                    <a:pt x="86" y="190"/>
                  </a:lnTo>
                  <a:lnTo>
                    <a:pt x="86" y="192"/>
                  </a:lnTo>
                  <a:lnTo>
                    <a:pt x="86" y="194"/>
                  </a:lnTo>
                  <a:lnTo>
                    <a:pt x="84" y="198"/>
                  </a:lnTo>
                  <a:lnTo>
                    <a:pt x="82" y="200"/>
                  </a:lnTo>
                  <a:lnTo>
                    <a:pt x="78" y="202"/>
                  </a:lnTo>
                  <a:lnTo>
                    <a:pt x="74" y="204"/>
                  </a:lnTo>
                  <a:lnTo>
                    <a:pt x="68" y="204"/>
                  </a:lnTo>
                  <a:lnTo>
                    <a:pt x="68" y="202"/>
                  </a:lnTo>
                  <a:lnTo>
                    <a:pt x="66" y="202"/>
                  </a:lnTo>
                  <a:lnTo>
                    <a:pt x="64" y="202"/>
                  </a:lnTo>
                  <a:lnTo>
                    <a:pt x="60" y="200"/>
                  </a:lnTo>
                  <a:lnTo>
                    <a:pt x="58" y="202"/>
                  </a:lnTo>
                  <a:lnTo>
                    <a:pt x="58" y="204"/>
                  </a:lnTo>
                  <a:lnTo>
                    <a:pt x="56" y="204"/>
                  </a:lnTo>
                  <a:lnTo>
                    <a:pt x="46" y="208"/>
                  </a:lnTo>
                  <a:lnTo>
                    <a:pt x="32" y="210"/>
                  </a:lnTo>
                  <a:lnTo>
                    <a:pt x="12" y="212"/>
                  </a:lnTo>
                  <a:lnTo>
                    <a:pt x="12" y="212"/>
                  </a:lnTo>
                  <a:lnTo>
                    <a:pt x="12" y="210"/>
                  </a:lnTo>
                  <a:lnTo>
                    <a:pt x="10" y="206"/>
                  </a:lnTo>
                  <a:lnTo>
                    <a:pt x="10" y="204"/>
                  </a:lnTo>
                  <a:lnTo>
                    <a:pt x="6" y="202"/>
                  </a:lnTo>
                  <a:lnTo>
                    <a:pt x="6" y="200"/>
                  </a:lnTo>
                  <a:lnTo>
                    <a:pt x="4" y="198"/>
                  </a:lnTo>
                  <a:lnTo>
                    <a:pt x="2" y="194"/>
                  </a:lnTo>
                  <a:lnTo>
                    <a:pt x="2" y="190"/>
                  </a:lnTo>
                  <a:lnTo>
                    <a:pt x="2" y="184"/>
                  </a:lnTo>
                  <a:lnTo>
                    <a:pt x="4" y="184"/>
                  </a:lnTo>
                  <a:lnTo>
                    <a:pt x="6" y="186"/>
                  </a:lnTo>
                  <a:lnTo>
                    <a:pt x="8" y="184"/>
                  </a:lnTo>
                  <a:lnTo>
                    <a:pt x="12" y="184"/>
                  </a:lnTo>
                  <a:lnTo>
                    <a:pt x="14" y="182"/>
                  </a:lnTo>
                  <a:lnTo>
                    <a:pt x="18" y="180"/>
                  </a:lnTo>
                  <a:lnTo>
                    <a:pt x="18" y="176"/>
                  </a:lnTo>
                  <a:lnTo>
                    <a:pt x="18" y="174"/>
                  </a:lnTo>
                  <a:lnTo>
                    <a:pt x="18" y="172"/>
                  </a:lnTo>
                  <a:lnTo>
                    <a:pt x="16" y="168"/>
                  </a:lnTo>
                  <a:lnTo>
                    <a:pt x="14" y="162"/>
                  </a:lnTo>
                  <a:lnTo>
                    <a:pt x="12" y="156"/>
                  </a:lnTo>
                  <a:lnTo>
                    <a:pt x="12" y="152"/>
                  </a:lnTo>
                  <a:lnTo>
                    <a:pt x="12" y="150"/>
                  </a:lnTo>
                  <a:lnTo>
                    <a:pt x="12" y="146"/>
                  </a:lnTo>
                  <a:lnTo>
                    <a:pt x="14" y="144"/>
                  </a:lnTo>
                  <a:lnTo>
                    <a:pt x="12" y="140"/>
                  </a:lnTo>
                  <a:lnTo>
                    <a:pt x="12" y="136"/>
                  </a:lnTo>
                  <a:lnTo>
                    <a:pt x="10" y="132"/>
                  </a:lnTo>
                  <a:lnTo>
                    <a:pt x="10" y="132"/>
                  </a:lnTo>
                  <a:lnTo>
                    <a:pt x="10" y="130"/>
                  </a:lnTo>
                  <a:lnTo>
                    <a:pt x="8" y="130"/>
                  </a:lnTo>
                  <a:lnTo>
                    <a:pt x="6" y="128"/>
                  </a:lnTo>
                  <a:lnTo>
                    <a:pt x="4" y="126"/>
                  </a:lnTo>
                  <a:lnTo>
                    <a:pt x="0" y="128"/>
                  </a:lnTo>
                  <a:lnTo>
                    <a:pt x="0" y="126"/>
                  </a:lnTo>
                  <a:lnTo>
                    <a:pt x="0" y="124"/>
                  </a:lnTo>
                  <a:lnTo>
                    <a:pt x="2" y="120"/>
                  </a:lnTo>
                  <a:lnTo>
                    <a:pt x="4" y="114"/>
                  </a:lnTo>
                  <a:lnTo>
                    <a:pt x="6" y="104"/>
                  </a:lnTo>
                  <a:lnTo>
                    <a:pt x="4" y="104"/>
                  </a:lnTo>
                  <a:lnTo>
                    <a:pt x="4" y="102"/>
                  </a:lnTo>
                  <a:lnTo>
                    <a:pt x="4" y="100"/>
                  </a:lnTo>
                  <a:lnTo>
                    <a:pt x="6" y="96"/>
                  </a:lnTo>
                  <a:lnTo>
                    <a:pt x="8" y="92"/>
                  </a:lnTo>
                  <a:lnTo>
                    <a:pt x="12" y="88"/>
                  </a:lnTo>
                  <a:lnTo>
                    <a:pt x="18" y="82"/>
                  </a:lnTo>
                  <a:lnTo>
                    <a:pt x="18" y="78"/>
                  </a:lnTo>
                  <a:lnTo>
                    <a:pt x="18" y="66"/>
                  </a:lnTo>
                  <a:lnTo>
                    <a:pt x="18" y="50"/>
                  </a:lnTo>
                  <a:lnTo>
                    <a:pt x="20" y="38"/>
                  </a:lnTo>
                  <a:lnTo>
                    <a:pt x="26" y="30"/>
                  </a:lnTo>
                  <a:lnTo>
                    <a:pt x="24" y="30"/>
                  </a:lnTo>
                  <a:lnTo>
                    <a:pt x="24" y="26"/>
                  </a:lnTo>
                  <a:lnTo>
                    <a:pt x="22" y="22"/>
                  </a:lnTo>
                  <a:lnTo>
                    <a:pt x="20" y="16"/>
                  </a:lnTo>
                  <a:lnTo>
                    <a:pt x="18" y="12"/>
                  </a:lnTo>
                  <a:lnTo>
                    <a:pt x="18" y="6"/>
                  </a:lnTo>
                  <a:lnTo>
                    <a:pt x="18" y="0"/>
                  </a:lnTo>
                </a:path>
              </a:pathLst>
            </a:custGeom>
            <a:grpFill/>
            <a:ln w="3175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8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12" name="Freeform 282"/>
            <p:cNvSpPr/>
            <p:nvPr/>
          </p:nvSpPr>
          <p:spPr bwMode="gray">
            <a:xfrm>
              <a:off x="1119" y="2816"/>
              <a:ext cx="218" cy="250"/>
            </a:xfrm>
            <a:custGeom>
              <a:avLst/>
              <a:gdLst>
                <a:gd name="T0" fmla="*/ 186 w 218"/>
                <a:gd name="T1" fmla="*/ 4 h 250"/>
                <a:gd name="T2" fmla="*/ 174 w 218"/>
                <a:gd name="T3" fmla="*/ 16 h 250"/>
                <a:gd name="T4" fmla="*/ 28 w 218"/>
                <a:gd name="T5" fmla="*/ 22 h 250"/>
                <a:gd name="T6" fmla="*/ 24 w 218"/>
                <a:gd name="T7" fmla="*/ 82 h 250"/>
                <a:gd name="T8" fmla="*/ 14 w 218"/>
                <a:gd name="T9" fmla="*/ 84 h 250"/>
                <a:gd name="T10" fmla="*/ 10 w 218"/>
                <a:gd name="T11" fmla="*/ 90 h 250"/>
                <a:gd name="T12" fmla="*/ 6 w 218"/>
                <a:gd name="T13" fmla="*/ 100 h 250"/>
                <a:gd name="T14" fmla="*/ 2 w 218"/>
                <a:gd name="T15" fmla="*/ 106 h 250"/>
                <a:gd name="T16" fmla="*/ 0 w 218"/>
                <a:gd name="T17" fmla="*/ 110 h 250"/>
                <a:gd name="T18" fmla="*/ 4 w 218"/>
                <a:gd name="T19" fmla="*/ 122 h 250"/>
                <a:gd name="T20" fmla="*/ 6 w 218"/>
                <a:gd name="T21" fmla="*/ 128 h 250"/>
                <a:gd name="T22" fmla="*/ 6 w 218"/>
                <a:gd name="T23" fmla="*/ 136 h 250"/>
                <a:gd name="T24" fmla="*/ 6 w 218"/>
                <a:gd name="T25" fmla="*/ 152 h 250"/>
                <a:gd name="T26" fmla="*/ 14 w 218"/>
                <a:gd name="T27" fmla="*/ 174 h 250"/>
                <a:gd name="T28" fmla="*/ 24 w 218"/>
                <a:gd name="T29" fmla="*/ 186 h 250"/>
                <a:gd name="T30" fmla="*/ 32 w 218"/>
                <a:gd name="T31" fmla="*/ 196 h 250"/>
                <a:gd name="T32" fmla="*/ 50 w 218"/>
                <a:gd name="T33" fmla="*/ 222 h 250"/>
                <a:gd name="T34" fmla="*/ 56 w 218"/>
                <a:gd name="T35" fmla="*/ 230 h 250"/>
                <a:gd name="T36" fmla="*/ 66 w 218"/>
                <a:gd name="T37" fmla="*/ 238 h 250"/>
                <a:gd name="T38" fmla="*/ 78 w 218"/>
                <a:gd name="T39" fmla="*/ 240 h 250"/>
                <a:gd name="T40" fmla="*/ 88 w 218"/>
                <a:gd name="T41" fmla="*/ 250 h 250"/>
                <a:gd name="T42" fmla="*/ 114 w 218"/>
                <a:gd name="T43" fmla="*/ 250 h 250"/>
                <a:gd name="T44" fmla="*/ 138 w 218"/>
                <a:gd name="T45" fmla="*/ 250 h 250"/>
                <a:gd name="T46" fmla="*/ 180 w 218"/>
                <a:gd name="T47" fmla="*/ 244 h 250"/>
                <a:gd name="T48" fmla="*/ 180 w 218"/>
                <a:gd name="T49" fmla="*/ 222 h 250"/>
                <a:gd name="T50" fmla="*/ 172 w 218"/>
                <a:gd name="T51" fmla="*/ 210 h 250"/>
                <a:gd name="T52" fmla="*/ 160 w 218"/>
                <a:gd name="T53" fmla="*/ 196 h 250"/>
                <a:gd name="T54" fmla="*/ 154 w 218"/>
                <a:gd name="T55" fmla="*/ 192 h 250"/>
                <a:gd name="T56" fmla="*/ 152 w 218"/>
                <a:gd name="T57" fmla="*/ 184 h 250"/>
                <a:gd name="T58" fmla="*/ 156 w 218"/>
                <a:gd name="T59" fmla="*/ 176 h 250"/>
                <a:gd name="T60" fmla="*/ 156 w 218"/>
                <a:gd name="T61" fmla="*/ 158 h 250"/>
                <a:gd name="T62" fmla="*/ 160 w 218"/>
                <a:gd name="T63" fmla="*/ 150 h 250"/>
                <a:gd name="T64" fmla="*/ 176 w 218"/>
                <a:gd name="T65" fmla="*/ 130 h 250"/>
                <a:gd name="T66" fmla="*/ 188 w 218"/>
                <a:gd name="T67" fmla="*/ 108 h 250"/>
                <a:gd name="T68" fmla="*/ 192 w 218"/>
                <a:gd name="T69" fmla="*/ 94 h 250"/>
                <a:gd name="T70" fmla="*/ 200 w 218"/>
                <a:gd name="T71" fmla="*/ 82 h 250"/>
                <a:gd name="T72" fmla="*/ 208 w 218"/>
                <a:gd name="T73" fmla="*/ 78 h 250"/>
                <a:gd name="T74" fmla="*/ 216 w 218"/>
                <a:gd name="T75" fmla="*/ 70 h 250"/>
                <a:gd name="T76" fmla="*/ 218 w 218"/>
                <a:gd name="T77" fmla="*/ 66 h 250"/>
                <a:gd name="T78" fmla="*/ 212 w 218"/>
                <a:gd name="T79" fmla="*/ 54 h 250"/>
                <a:gd name="T80" fmla="*/ 204 w 218"/>
                <a:gd name="T81" fmla="*/ 40 h 250"/>
                <a:gd name="T82" fmla="*/ 200 w 218"/>
                <a:gd name="T83" fmla="*/ 32 h 250"/>
                <a:gd name="T84" fmla="*/ 200 w 218"/>
                <a:gd name="T85" fmla="*/ 22 h 250"/>
                <a:gd name="T86" fmla="*/ 192 w 218"/>
                <a:gd name="T87" fmla="*/ 8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18" h="250">
                  <a:moveTo>
                    <a:pt x="188" y="0"/>
                  </a:moveTo>
                  <a:lnTo>
                    <a:pt x="188" y="2"/>
                  </a:lnTo>
                  <a:lnTo>
                    <a:pt x="186" y="4"/>
                  </a:lnTo>
                  <a:lnTo>
                    <a:pt x="184" y="8"/>
                  </a:lnTo>
                  <a:lnTo>
                    <a:pt x="180" y="12"/>
                  </a:lnTo>
                  <a:lnTo>
                    <a:pt x="174" y="16"/>
                  </a:lnTo>
                  <a:lnTo>
                    <a:pt x="168" y="20"/>
                  </a:lnTo>
                  <a:lnTo>
                    <a:pt x="160" y="22"/>
                  </a:lnTo>
                  <a:lnTo>
                    <a:pt x="28" y="22"/>
                  </a:lnTo>
                  <a:lnTo>
                    <a:pt x="28" y="84"/>
                  </a:lnTo>
                  <a:lnTo>
                    <a:pt x="28" y="82"/>
                  </a:lnTo>
                  <a:lnTo>
                    <a:pt x="24" y="82"/>
                  </a:lnTo>
                  <a:lnTo>
                    <a:pt x="20" y="82"/>
                  </a:lnTo>
                  <a:lnTo>
                    <a:pt x="18" y="82"/>
                  </a:lnTo>
                  <a:lnTo>
                    <a:pt x="14" y="84"/>
                  </a:lnTo>
                  <a:lnTo>
                    <a:pt x="10" y="86"/>
                  </a:lnTo>
                  <a:lnTo>
                    <a:pt x="10" y="90"/>
                  </a:lnTo>
                  <a:lnTo>
                    <a:pt x="10" y="90"/>
                  </a:lnTo>
                  <a:lnTo>
                    <a:pt x="8" y="94"/>
                  </a:lnTo>
                  <a:lnTo>
                    <a:pt x="8" y="98"/>
                  </a:lnTo>
                  <a:lnTo>
                    <a:pt x="6" y="100"/>
                  </a:lnTo>
                  <a:lnTo>
                    <a:pt x="6" y="102"/>
                  </a:lnTo>
                  <a:lnTo>
                    <a:pt x="4" y="104"/>
                  </a:lnTo>
                  <a:lnTo>
                    <a:pt x="2" y="106"/>
                  </a:lnTo>
                  <a:lnTo>
                    <a:pt x="0" y="108"/>
                  </a:lnTo>
                  <a:lnTo>
                    <a:pt x="0" y="110"/>
                  </a:lnTo>
                  <a:lnTo>
                    <a:pt x="0" y="110"/>
                  </a:lnTo>
                  <a:lnTo>
                    <a:pt x="0" y="114"/>
                  </a:lnTo>
                  <a:lnTo>
                    <a:pt x="2" y="118"/>
                  </a:lnTo>
                  <a:lnTo>
                    <a:pt x="4" y="122"/>
                  </a:lnTo>
                  <a:lnTo>
                    <a:pt x="4" y="122"/>
                  </a:lnTo>
                  <a:lnTo>
                    <a:pt x="6" y="124"/>
                  </a:lnTo>
                  <a:lnTo>
                    <a:pt x="6" y="128"/>
                  </a:lnTo>
                  <a:lnTo>
                    <a:pt x="6" y="132"/>
                  </a:lnTo>
                  <a:lnTo>
                    <a:pt x="6" y="132"/>
                  </a:lnTo>
                  <a:lnTo>
                    <a:pt x="6" y="136"/>
                  </a:lnTo>
                  <a:lnTo>
                    <a:pt x="4" y="140"/>
                  </a:lnTo>
                  <a:lnTo>
                    <a:pt x="4" y="146"/>
                  </a:lnTo>
                  <a:lnTo>
                    <a:pt x="6" y="152"/>
                  </a:lnTo>
                  <a:lnTo>
                    <a:pt x="12" y="170"/>
                  </a:lnTo>
                  <a:lnTo>
                    <a:pt x="12" y="170"/>
                  </a:lnTo>
                  <a:lnTo>
                    <a:pt x="14" y="174"/>
                  </a:lnTo>
                  <a:lnTo>
                    <a:pt x="16" y="178"/>
                  </a:lnTo>
                  <a:lnTo>
                    <a:pt x="20" y="182"/>
                  </a:lnTo>
                  <a:lnTo>
                    <a:pt x="24" y="186"/>
                  </a:lnTo>
                  <a:lnTo>
                    <a:pt x="26" y="190"/>
                  </a:lnTo>
                  <a:lnTo>
                    <a:pt x="30" y="194"/>
                  </a:lnTo>
                  <a:lnTo>
                    <a:pt x="32" y="196"/>
                  </a:lnTo>
                  <a:lnTo>
                    <a:pt x="38" y="204"/>
                  </a:lnTo>
                  <a:lnTo>
                    <a:pt x="44" y="214"/>
                  </a:lnTo>
                  <a:lnTo>
                    <a:pt x="50" y="222"/>
                  </a:lnTo>
                  <a:lnTo>
                    <a:pt x="54" y="228"/>
                  </a:lnTo>
                  <a:lnTo>
                    <a:pt x="54" y="230"/>
                  </a:lnTo>
                  <a:lnTo>
                    <a:pt x="56" y="230"/>
                  </a:lnTo>
                  <a:lnTo>
                    <a:pt x="60" y="234"/>
                  </a:lnTo>
                  <a:lnTo>
                    <a:pt x="62" y="236"/>
                  </a:lnTo>
                  <a:lnTo>
                    <a:pt x="66" y="238"/>
                  </a:lnTo>
                  <a:lnTo>
                    <a:pt x="72" y="240"/>
                  </a:lnTo>
                  <a:lnTo>
                    <a:pt x="76" y="240"/>
                  </a:lnTo>
                  <a:lnTo>
                    <a:pt x="78" y="240"/>
                  </a:lnTo>
                  <a:lnTo>
                    <a:pt x="80" y="242"/>
                  </a:lnTo>
                  <a:lnTo>
                    <a:pt x="84" y="244"/>
                  </a:lnTo>
                  <a:lnTo>
                    <a:pt x="88" y="250"/>
                  </a:lnTo>
                  <a:lnTo>
                    <a:pt x="92" y="250"/>
                  </a:lnTo>
                  <a:lnTo>
                    <a:pt x="102" y="250"/>
                  </a:lnTo>
                  <a:lnTo>
                    <a:pt x="114" y="250"/>
                  </a:lnTo>
                  <a:lnTo>
                    <a:pt x="122" y="250"/>
                  </a:lnTo>
                  <a:lnTo>
                    <a:pt x="126" y="250"/>
                  </a:lnTo>
                  <a:lnTo>
                    <a:pt x="138" y="250"/>
                  </a:lnTo>
                  <a:lnTo>
                    <a:pt x="152" y="248"/>
                  </a:lnTo>
                  <a:lnTo>
                    <a:pt x="168" y="246"/>
                  </a:lnTo>
                  <a:lnTo>
                    <a:pt x="180" y="244"/>
                  </a:lnTo>
                  <a:lnTo>
                    <a:pt x="184" y="240"/>
                  </a:lnTo>
                  <a:lnTo>
                    <a:pt x="182" y="222"/>
                  </a:lnTo>
                  <a:lnTo>
                    <a:pt x="180" y="222"/>
                  </a:lnTo>
                  <a:lnTo>
                    <a:pt x="178" y="218"/>
                  </a:lnTo>
                  <a:lnTo>
                    <a:pt x="176" y="214"/>
                  </a:lnTo>
                  <a:lnTo>
                    <a:pt x="172" y="210"/>
                  </a:lnTo>
                  <a:lnTo>
                    <a:pt x="168" y="204"/>
                  </a:lnTo>
                  <a:lnTo>
                    <a:pt x="164" y="200"/>
                  </a:lnTo>
                  <a:lnTo>
                    <a:pt x="160" y="196"/>
                  </a:lnTo>
                  <a:lnTo>
                    <a:pt x="158" y="194"/>
                  </a:lnTo>
                  <a:lnTo>
                    <a:pt x="156" y="194"/>
                  </a:lnTo>
                  <a:lnTo>
                    <a:pt x="154" y="192"/>
                  </a:lnTo>
                  <a:lnTo>
                    <a:pt x="152" y="190"/>
                  </a:lnTo>
                  <a:lnTo>
                    <a:pt x="152" y="188"/>
                  </a:lnTo>
                  <a:lnTo>
                    <a:pt x="152" y="184"/>
                  </a:lnTo>
                  <a:lnTo>
                    <a:pt x="156" y="182"/>
                  </a:lnTo>
                  <a:lnTo>
                    <a:pt x="156" y="180"/>
                  </a:lnTo>
                  <a:lnTo>
                    <a:pt x="156" y="176"/>
                  </a:lnTo>
                  <a:lnTo>
                    <a:pt x="156" y="172"/>
                  </a:lnTo>
                  <a:lnTo>
                    <a:pt x="156" y="166"/>
                  </a:lnTo>
                  <a:lnTo>
                    <a:pt x="156" y="158"/>
                  </a:lnTo>
                  <a:lnTo>
                    <a:pt x="156" y="158"/>
                  </a:lnTo>
                  <a:lnTo>
                    <a:pt x="158" y="154"/>
                  </a:lnTo>
                  <a:lnTo>
                    <a:pt x="160" y="150"/>
                  </a:lnTo>
                  <a:lnTo>
                    <a:pt x="164" y="144"/>
                  </a:lnTo>
                  <a:lnTo>
                    <a:pt x="168" y="136"/>
                  </a:lnTo>
                  <a:lnTo>
                    <a:pt x="176" y="130"/>
                  </a:lnTo>
                  <a:lnTo>
                    <a:pt x="178" y="128"/>
                  </a:lnTo>
                  <a:lnTo>
                    <a:pt x="182" y="118"/>
                  </a:lnTo>
                  <a:lnTo>
                    <a:pt x="188" y="108"/>
                  </a:lnTo>
                  <a:lnTo>
                    <a:pt x="188" y="98"/>
                  </a:lnTo>
                  <a:lnTo>
                    <a:pt x="190" y="96"/>
                  </a:lnTo>
                  <a:lnTo>
                    <a:pt x="192" y="94"/>
                  </a:lnTo>
                  <a:lnTo>
                    <a:pt x="194" y="90"/>
                  </a:lnTo>
                  <a:lnTo>
                    <a:pt x="198" y="86"/>
                  </a:lnTo>
                  <a:lnTo>
                    <a:pt x="200" y="82"/>
                  </a:lnTo>
                  <a:lnTo>
                    <a:pt x="204" y="80"/>
                  </a:lnTo>
                  <a:lnTo>
                    <a:pt x="206" y="78"/>
                  </a:lnTo>
                  <a:lnTo>
                    <a:pt x="208" y="78"/>
                  </a:lnTo>
                  <a:lnTo>
                    <a:pt x="212" y="76"/>
                  </a:lnTo>
                  <a:lnTo>
                    <a:pt x="214" y="72"/>
                  </a:lnTo>
                  <a:lnTo>
                    <a:pt x="216" y="70"/>
                  </a:lnTo>
                  <a:lnTo>
                    <a:pt x="218" y="68"/>
                  </a:lnTo>
                  <a:lnTo>
                    <a:pt x="218" y="68"/>
                  </a:lnTo>
                  <a:lnTo>
                    <a:pt x="218" y="66"/>
                  </a:lnTo>
                  <a:lnTo>
                    <a:pt x="216" y="64"/>
                  </a:lnTo>
                  <a:lnTo>
                    <a:pt x="214" y="60"/>
                  </a:lnTo>
                  <a:lnTo>
                    <a:pt x="212" y="54"/>
                  </a:lnTo>
                  <a:lnTo>
                    <a:pt x="210" y="50"/>
                  </a:lnTo>
                  <a:lnTo>
                    <a:pt x="206" y="44"/>
                  </a:lnTo>
                  <a:lnTo>
                    <a:pt x="204" y="40"/>
                  </a:lnTo>
                  <a:lnTo>
                    <a:pt x="204" y="38"/>
                  </a:lnTo>
                  <a:lnTo>
                    <a:pt x="202" y="34"/>
                  </a:lnTo>
                  <a:lnTo>
                    <a:pt x="200" y="32"/>
                  </a:lnTo>
                  <a:lnTo>
                    <a:pt x="200" y="28"/>
                  </a:lnTo>
                  <a:lnTo>
                    <a:pt x="200" y="22"/>
                  </a:lnTo>
                  <a:lnTo>
                    <a:pt x="200" y="22"/>
                  </a:lnTo>
                  <a:lnTo>
                    <a:pt x="198" y="18"/>
                  </a:lnTo>
                  <a:lnTo>
                    <a:pt x="196" y="12"/>
                  </a:lnTo>
                  <a:lnTo>
                    <a:pt x="192" y="8"/>
                  </a:lnTo>
                  <a:lnTo>
                    <a:pt x="188" y="0"/>
                  </a:lnTo>
                </a:path>
              </a:pathLst>
            </a:custGeom>
            <a:grpFill/>
            <a:ln w="3175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8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13" name="Freeform 283"/>
            <p:cNvSpPr/>
            <p:nvPr/>
          </p:nvSpPr>
          <p:spPr bwMode="gray">
            <a:xfrm>
              <a:off x="1023" y="2986"/>
              <a:ext cx="148" cy="84"/>
            </a:xfrm>
            <a:custGeom>
              <a:avLst/>
              <a:gdLst>
                <a:gd name="T0" fmla="*/ 106 w 148"/>
                <a:gd name="T1" fmla="*/ 0 h 84"/>
                <a:gd name="T2" fmla="*/ 98 w 148"/>
                <a:gd name="T3" fmla="*/ 2 h 84"/>
                <a:gd name="T4" fmla="*/ 90 w 148"/>
                <a:gd name="T5" fmla="*/ 6 h 84"/>
                <a:gd name="T6" fmla="*/ 84 w 148"/>
                <a:gd name="T7" fmla="*/ 12 h 84"/>
                <a:gd name="T8" fmla="*/ 82 w 148"/>
                <a:gd name="T9" fmla="*/ 22 h 84"/>
                <a:gd name="T10" fmla="*/ 76 w 148"/>
                <a:gd name="T11" fmla="*/ 28 h 84"/>
                <a:gd name="T12" fmla="*/ 70 w 148"/>
                <a:gd name="T13" fmla="*/ 28 h 84"/>
                <a:gd name="T14" fmla="*/ 64 w 148"/>
                <a:gd name="T15" fmla="*/ 26 h 84"/>
                <a:gd name="T16" fmla="*/ 60 w 148"/>
                <a:gd name="T17" fmla="*/ 26 h 84"/>
                <a:gd name="T18" fmla="*/ 58 w 148"/>
                <a:gd name="T19" fmla="*/ 26 h 84"/>
                <a:gd name="T20" fmla="*/ 54 w 148"/>
                <a:gd name="T21" fmla="*/ 28 h 84"/>
                <a:gd name="T22" fmla="*/ 48 w 148"/>
                <a:gd name="T23" fmla="*/ 30 h 84"/>
                <a:gd name="T24" fmla="*/ 36 w 148"/>
                <a:gd name="T25" fmla="*/ 34 h 84"/>
                <a:gd name="T26" fmla="*/ 26 w 148"/>
                <a:gd name="T27" fmla="*/ 36 h 84"/>
                <a:gd name="T28" fmla="*/ 10 w 148"/>
                <a:gd name="T29" fmla="*/ 38 h 84"/>
                <a:gd name="T30" fmla="*/ 6 w 148"/>
                <a:gd name="T31" fmla="*/ 46 h 84"/>
                <a:gd name="T32" fmla="*/ 4 w 148"/>
                <a:gd name="T33" fmla="*/ 50 h 84"/>
                <a:gd name="T34" fmla="*/ 0 w 148"/>
                <a:gd name="T35" fmla="*/ 50 h 84"/>
                <a:gd name="T36" fmla="*/ 2 w 148"/>
                <a:gd name="T37" fmla="*/ 52 h 84"/>
                <a:gd name="T38" fmla="*/ 4 w 148"/>
                <a:gd name="T39" fmla="*/ 54 h 84"/>
                <a:gd name="T40" fmla="*/ 6 w 148"/>
                <a:gd name="T41" fmla="*/ 60 h 84"/>
                <a:gd name="T42" fmla="*/ 10 w 148"/>
                <a:gd name="T43" fmla="*/ 70 h 84"/>
                <a:gd name="T44" fmla="*/ 26 w 148"/>
                <a:gd name="T45" fmla="*/ 84 h 84"/>
                <a:gd name="T46" fmla="*/ 38 w 148"/>
                <a:gd name="T47" fmla="*/ 74 h 84"/>
                <a:gd name="T48" fmla="*/ 42 w 148"/>
                <a:gd name="T49" fmla="*/ 68 h 84"/>
                <a:gd name="T50" fmla="*/ 48 w 148"/>
                <a:gd name="T51" fmla="*/ 62 h 84"/>
                <a:gd name="T52" fmla="*/ 58 w 148"/>
                <a:gd name="T53" fmla="*/ 60 h 84"/>
                <a:gd name="T54" fmla="*/ 60 w 148"/>
                <a:gd name="T55" fmla="*/ 62 h 84"/>
                <a:gd name="T56" fmla="*/ 62 w 148"/>
                <a:gd name="T57" fmla="*/ 68 h 84"/>
                <a:gd name="T58" fmla="*/ 64 w 148"/>
                <a:gd name="T59" fmla="*/ 70 h 84"/>
                <a:gd name="T60" fmla="*/ 74 w 148"/>
                <a:gd name="T61" fmla="*/ 68 h 84"/>
                <a:gd name="T62" fmla="*/ 86 w 148"/>
                <a:gd name="T63" fmla="*/ 68 h 84"/>
                <a:gd name="T64" fmla="*/ 118 w 148"/>
                <a:gd name="T65" fmla="*/ 62 h 84"/>
                <a:gd name="T66" fmla="*/ 146 w 148"/>
                <a:gd name="T67" fmla="*/ 52 h 84"/>
                <a:gd name="T68" fmla="*/ 132 w 148"/>
                <a:gd name="T69" fmla="*/ 34 h 84"/>
                <a:gd name="T70" fmla="*/ 122 w 148"/>
                <a:gd name="T71" fmla="*/ 22 h 84"/>
                <a:gd name="T72" fmla="*/ 118 w 148"/>
                <a:gd name="T73" fmla="*/ 16 h 84"/>
                <a:gd name="T74" fmla="*/ 112 w 148"/>
                <a:gd name="T75" fmla="*/ 8 h 84"/>
                <a:gd name="T76" fmla="*/ 106 w 148"/>
                <a:gd name="T77" fmla="*/ 0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48" h="84">
                  <a:moveTo>
                    <a:pt x="106" y="0"/>
                  </a:moveTo>
                  <a:lnTo>
                    <a:pt x="106" y="0"/>
                  </a:lnTo>
                  <a:lnTo>
                    <a:pt x="102" y="0"/>
                  </a:lnTo>
                  <a:lnTo>
                    <a:pt x="98" y="2"/>
                  </a:lnTo>
                  <a:lnTo>
                    <a:pt x="94" y="4"/>
                  </a:lnTo>
                  <a:lnTo>
                    <a:pt x="90" y="6"/>
                  </a:lnTo>
                  <a:lnTo>
                    <a:pt x="86" y="10"/>
                  </a:lnTo>
                  <a:lnTo>
                    <a:pt x="84" y="12"/>
                  </a:lnTo>
                  <a:lnTo>
                    <a:pt x="84" y="18"/>
                  </a:lnTo>
                  <a:lnTo>
                    <a:pt x="82" y="22"/>
                  </a:lnTo>
                  <a:lnTo>
                    <a:pt x="78" y="26"/>
                  </a:lnTo>
                  <a:lnTo>
                    <a:pt x="76" y="28"/>
                  </a:lnTo>
                  <a:lnTo>
                    <a:pt x="74" y="28"/>
                  </a:lnTo>
                  <a:lnTo>
                    <a:pt x="70" y="28"/>
                  </a:lnTo>
                  <a:lnTo>
                    <a:pt x="68" y="28"/>
                  </a:lnTo>
                  <a:lnTo>
                    <a:pt x="64" y="26"/>
                  </a:lnTo>
                  <a:lnTo>
                    <a:pt x="62" y="26"/>
                  </a:lnTo>
                  <a:lnTo>
                    <a:pt x="60" y="26"/>
                  </a:lnTo>
                  <a:lnTo>
                    <a:pt x="60" y="24"/>
                  </a:lnTo>
                  <a:lnTo>
                    <a:pt x="58" y="26"/>
                  </a:lnTo>
                  <a:lnTo>
                    <a:pt x="56" y="28"/>
                  </a:lnTo>
                  <a:lnTo>
                    <a:pt x="54" y="28"/>
                  </a:lnTo>
                  <a:lnTo>
                    <a:pt x="52" y="28"/>
                  </a:lnTo>
                  <a:lnTo>
                    <a:pt x="48" y="30"/>
                  </a:lnTo>
                  <a:lnTo>
                    <a:pt x="42" y="32"/>
                  </a:lnTo>
                  <a:lnTo>
                    <a:pt x="36" y="34"/>
                  </a:lnTo>
                  <a:lnTo>
                    <a:pt x="30" y="36"/>
                  </a:lnTo>
                  <a:lnTo>
                    <a:pt x="26" y="36"/>
                  </a:lnTo>
                  <a:lnTo>
                    <a:pt x="10" y="36"/>
                  </a:lnTo>
                  <a:lnTo>
                    <a:pt x="10" y="38"/>
                  </a:lnTo>
                  <a:lnTo>
                    <a:pt x="8" y="42"/>
                  </a:lnTo>
                  <a:lnTo>
                    <a:pt x="6" y="46"/>
                  </a:lnTo>
                  <a:lnTo>
                    <a:pt x="4" y="50"/>
                  </a:lnTo>
                  <a:lnTo>
                    <a:pt x="4" y="50"/>
                  </a:lnTo>
                  <a:lnTo>
                    <a:pt x="2" y="50"/>
                  </a:lnTo>
                  <a:lnTo>
                    <a:pt x="0" y="50"/>
                  </a:lnTo>
                  <a:lnTo>
                    <a:pt x="2" y="52"/>
                  </a:lnTo>
                  <a:lnTo>
                    <a:pt x="2" y="52"/>
                  </a:lnTo>
                  <a:lnTo>
                    <a:pt x="4" y="52"/>
                  </a:lnTo>
                  <a:lnTo>
                    <a:pt x="4" y="54"/>
                  </a:lnTo>
                  <a:lnTo>
                    <a:pt x="4" y="56"/>
                  </a:lnTo>
                  <a:lnTo>
                    <a:pt x="6" y="60"/>
                  </a:lnTo>
                  <a:lnTo>
                    <a:pt x="6" y="66"/>
                  </a:lnTo>
                  <a:lnTo>
                    <a:pt x="10" y="70"/>
                  </a:lnTo>
                  <a:lnTo>
                    <a:pt x="14" y="74"/>
                  </a:lnTo>
                  <a:lnTo>
                    <a:pt x="26" y="84"/>
                  </a:lnTo>
                  <a:lnTo>
                    <a:pt x="38" y="74"/>
                  </a:lnTo>
                  <a:lnTo>
                    <a:pt x="38" y="74"/>
                  </a:lnTo>
                  <a:lnTo>
                    <a:pt x="40" y="72"/>
                  </a:lnTo>
                  <a:lnTo>
                    <a:pt x="42" y="68"/>
                  </a:lnTo>
                  <a:lnTo>
                    <a:pt x="44" y="66"/>
                  </a:lnTo>
                  <a:lnTo>
                    <a:pt x="48" y="62"/>
                  </a:lnTo>
                  <a:lnTo>
                    <a:pt x="52" y="60"/>
                  </a:lnTo>
                  <a:lnTo>
                    <a:pt x="58" y="60"/>
                  </a:lnTo>
                  <a:lnTo>
                    <a:pt x="58" y="60"/>
                  </a:lnTo>
                  <a:lnTo>
                    <a:pt x="60" y="62"/>
                  </a:lnTo>
                  <a:lnTo>
                    <a:pt x="60" y="66"/>
                  </a:lnTo>
                  <a:lnTo>
                    <a:pt x="62" y="68"/>
                  </a:lnTo>
                  <a:lnTo>
                    <a:pt x="64" y="70"/>
                  </a:lnTo>
                  <a:lnTo>
                    <a:pt x="64" y="70"/>
                  </a:lnTo>
                  <a:lnTo>
                    <a:pt x="68" y="70"/>
                  </a:lnTo>
                  <a:lnTo>
                    <a:pt x="74" y="68"/>
                  </a:lnTo>
                  <a:lnTo>
                    <a:pt x="80" y="68"/>
                  </a:lnTo>
                  <a:lnTo>
                    <a:pt x="86" y="68"/>
                  </a:lnTo>
                  <a:lnTo>
                    <a:pt x="90" y="68"/>
                  </a:lnTo>
                  <a:lnTo>
                    <a:pt x="118" y="62"/>
                  </a:lnTo>
                  <a:lnTo>
                    <a:pt x="148" y="56"/>
                  </a:lnTo>
                  <a:lnTo>
                    <a:pt x="146" y="52"/>
                  </a:lnTo>
                  <a:lnTo>
                    <a:pt x="140" y="44"/>
                  </a:lnTo>
                  <a:lnTo>
                    <a:pt x="132" y="34"/>
                  </a:lnTo>
                  <a:lnTo>
                    <a:pt x="124" y="22"/>
                  </a:lnTo>
                  <a:lnTo>
                    <a:pt x="122" y="22"/>
                  </a:lnTo>
                  <a:lnTo>
                    <a:pt x="120" y="20"/>
                  </a:lnTo>
                  <a:lnTo>
                    <a:pt x="118" y="16"/>
                  </a:lnTo>
                  <a:lnTo>
                    <a:pt x="114" y="12"/>
                  </a:lnTo>
                  <a:lnTo>
                    <a:pt x="112" y="8"/>
                  </a:lnTo>
                  <a:lnTo>
                    <a:pt x="108" y="2"/>
                  </a:lnTo>
                  <a:lnTo>
                    <a:pt x="106" y="0"/>
                  </a:lnTo>
                </a:path>
              </a:pathLst>
            </a:custGeom>
            <a:grpFill/>
            <a:ln w="3175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8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14" name="Freeform 284"/>
            <p:cNvSpPr/>
            <p:nvPr/>
          </p:nvSpPr>
          <p:spPr bwMode="gray">
            <a:xfrm>
              <a:off x="953" y="3082"/>
              <a:ext cx="74" cy="82"/>
            </a:xfrm>
            <a:custGeom>
              <a:avLst/>
              <a:gdLst>
                <a:gd name="T0" fmla="*/ 52 w 74"/>
                <a:gd name="T1" fmla="*/ 0 h 82"/>
                <a:gd name="T2" fmla="*/ 52 w 74"/>
                <a:gd name="T3" fmla="*/ 6 h 82"/>
                <a:gd name="T4" fmla="*/ 54 w 74"/>
                <a:gd name="T5" fmla="*/ 12 h 82"/>
                <a:gd name="T6" fmla="*/ 60 w 74"/>
                <a:gd name="T7" fmla="*/ 12 h 82"/>
                <a:gd name="T8" fmla="*/ 68 w 74"/>
                <a:gd name="T9" fmla="*/ 12 h 82"/>
                <a:gd name="T10" fmla="*/ 72 w 74"/>
                <a:gd name="T11" fmla="*/ 12 h 82"/>
                <a:gd name="T12" fmla="*/ 72 w 74"/>
                <a:gd name="T13" fmla="*/ 14 h 82"/>
                <a:gd name="T14" fmla="*/ 74 w 74"/>
                <a:gd name="T15" fmla="*/ 22 h 82"/>
                <a:gd name="T16" fmla="*/ 72 w 74"/>
                <a:gd name="T17" fmla="*/ 26 h 82"/>
                <a:gd name="T18" fmla="*/ 68 w 74"/>
                <a:gd name="T19" fmla="*/ 26 h 82"/>
                <a:gd name="T20" fmla="*/ 68 w 74"/>
                <a:gd name="T21" fmla="*/ 30 h 82"/>
                <a:gd name="T22" fmla="*/ 68 w 74"/>
                <a:gd name="T23" fmla="*/ 36 h 82"/>
                <a:gd name="T24" fmla="*/ 74 w 74"/>
                <a:gd name="T25" fmla="*/ 38 h 82"/>
                <a:gd name="T26" fmla="*/ 74 w 74"/>
                <a:gd name="T27" fmla="*/ 42 h 82"/>
                <a:gd name="T28" fmla="*/ 74 w 74"/>
                <a:gd name="T29" fmla="*/ 52 h 82"/>
                <a:gd name="T30" fmla="*/ 70 w 74"/>
                <a:gd name="T31" fmla="*/ 60 h 82"/>
                <a:gd name="T32" fmla="*/ 62 w 74"/>
                <a:gd name="T33" fmla="*/ 64 h 82"/>
                <a:gd name="T34" fmla="*/ 52 w 74"/>
                <a:gd name="T35" fmla="*/ 66 h 82"/>
                <a:gd name="T36" fmla="*/ 46 w 74"/>
                <a:gd name="T37" fmla="*/ 68 h 82"/>
                <a:gd name="T38" fmla="*/ 42 w 74"/>
                <a:gd name="T39" fmla="*/ 68 h 82"/>
                <a:gd name="T40" fmla="*/ 32 w 74"/>
                <a:gd name="T41" fmla="*/ 72 h 82"/>
                <a:gd name="T42" fmla="*/ 28 w 74"/>
                <a:gd name="T43" fmla="*/ 78 h 82"/>
                <a:gd name="T44" fmla="*/ 24 w 74"/>
                <a:gd name="T45" fmla="*/ 82 h 82"/>
                <a:gd name="T46" fmla="*/ 22 w 74"/>
                <a:gd name="T47" fmla="*/ 74 h 82"/>
                <a:gd name="T48" fmla="*/ 20 w 74"/>
                <a:gd name="T49" fmla="*/ 72 h 82"/>
                <a:gd name="T50" fmla="*/ 16 w 74"/>
                <a:gd name="T51" fmla="*/ 68 h 82"/>
                <a:gd name="T52" fmla="*/ 14 w 74"/>
                <a:gd name="T53" fmla="*/ 66 h 82"/>
                <a:gd name="T54" fmla="*/ 6 w 74"/>
                <a:gd name="T55" fmla="*/ 58 h 82"/>
                <a:gd name="T56" fmla="*/ 0 w 74"/>
                <a:gd name="T57" fmla="*/ 46 h 82"/>
                <a:gd name="T58" fmla="*/ 0 w 74"/>
                <a:gd name="T59" fmla="*/ 46 h 82"/>
                <a:gd name="T60" fmla="*/ 6 w 74"/>
                <a:gd name="T61" fmla="*/ 18 h 82"/>
                <a:gd name="T62" fmla="*/ 26 w 74"/>
                <a:gd name="T63" fmla="*/ 18 h 82"/>
                <a:gd name="T64" fmla="*/ 30 w 74"/>
                <a:gd name="T65" fmla="*/ 18 h 82"/>
                <a:gd name="T66" fmla="*/ 32 w 74"/>
                <a:gd name="T67" fmla="*/ 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74" h="82">
                  <a:moveTo>
                    <a:pt x="32" y="2"/>
                  </a:moveTo>
                  <a:lnTo>
                    <a:pt x="52" y="0"/>
                  </a:lnTo>
                  <a:lnTo>
                    <a:pt x="52" y="2"/>
                  </a:lnTo>
                  <a:lnTo>
                    <a:pt x="52" y="6"/>
                  </a:lnTo>
                  <a:lnTo>
                    <a:pt x="52" y="10"/>
                  </a:lnTo>
                  <a:lnTo>
                    <a:pt x="54" y="12"/>
                  </a:lnTo>
                  <a:lnTo>
                    <a:pt x="56" y="12"/>
                  </a:lnTo>
                  <a:lnTo>
                    <a:pt x="60" y="12"/>
                  </a:lnTo>
                  <a:lnTo>
                    <a:pt x="64" y="12"/>
                  </a:lnTo>
                  <a:lnTo>
                    <a:pt x="68" y="12"/>
                  </a:lnTo>
                  <a:lnTo>
                    <a:pt x="72" y="12"/>
                  </a:lnTo>
                  <a:lnTo>
                    <a:pt x="72" y="12"/>
                  </a:lnTo>
                  <a:lnTo>
                    <a:pt x="72" y="12"/>
                  </a:lnTo>
                  <a:lnTo>
                    <a:pt x="72" y="14"/>
                  </a:lnTo>
                  <a:lnTo>
                    <a:pt x="74" y="18"/>
                  </a:lnTo>
                  <a:lnTo>
                    <a:pt x="74" y="22"/>
                  </a:lnTo>
                  <a:lnTo>
                    <a:pt x="72" y="26"/>
                  </a:lnTo>
                  <a:lnTo>
                    <a:pt x="72" y="26"/>
                  </a:lnTo>
                  <a:lnTo>
                    <a:pt x="70" y="26"/>
                  </a:lnTo>
                  <a:lnTo>
                    <a:pt x="68" y="26"/>
                  </a:lnTo>
                  <a:lnTo>
                    <a:pt x="68" y="28"/>
                  </a:lnTo>
                  <a:lnTo>
                    <a:pt x="68" y="30"/>
                  </a:lnTo>
                  <a:lnTo>
                    <a:pt x="68" y="34"/>
                  </a:lnTo>
                  <a:lnTo>
                    <a:pt x="68" y="36"/>
                  </a:lnTo>
                  <a:lnTo>
                    <a:pt x="68" y="36"/>
                  </a:lnTo>
                  <a:lnTo>
                    <a:pt x="74" y="38"/>
                  </a:lnTo>
                  <a:lnTo>
                    <a:pt x="74" y="38"/>
                  </a:lnTo>
                  <a:lnTo>
                    <a:pt x="74" y="42"/>
                  </a:lnTo>
                  <a:lnTo>
                    <a:pt x="74" y="46"/>
                  </a:lnTo>
                  <a:lnTo>
                    <a:pt x="74" y="52"/>
                  </a:lnTo>
                  <a:lnTo>
                    <a:pt x="72" y="56"/>
                  </a:lnTo>
                  <a:lnTo>
                    <a:pt x="70" y="60"/>
                  </a:lnTo>
                  <a:lnTo>
                    <a:pt x="68" y="62"/>
                  </a:lnTo>
                  <a:lnTo>
                    <a:pt x="62" y="64"/>
                  </a:lnTo>
                  <a:lnTo>
                    <a:pt x="56" y="66"/>
                  </a:lnTo>
                  <a:lnTo>
                    <a:pt x="52" y="66"/>
                  </a:lnTo>
                  <a:lnTo>
                    <a:pt x="48" y="68"/>
                  </a:lnTo>
                  <a:lnTo>
                    <a:pt x="46" y="68"/>
                  </a:lnTo>
                  <a:lnTo>
                    <a:pt x="44" y="62"/>
                  </a:lnTo>
                  <a:lnTo>
                    <a:pt x="42" y="68"/>
                  </a:lnTo>
                  <a:lnTo>
                    <a:pt x="32" y="72"/>
                  </a:lnTo>
                  <a:lnTo>
                    <a:pt x="32" y="72"/>
                  </a:lnTo>
                  <a:lnTo>
                    <a:pt x="30" y="74"/>
                  </a:lnTo>
                  <a:lnTo>
                    <a:pt x="28" y="78"/>
                  </a:lnTo>
                  <a:lnTo>
                    <a:pt x="26" y="80"/>
                  </a:lnTo>
                  <a:lnTo>
                    <a:pt x="24" y="82"/>
                  </a:lnTo>
                  <a:lnTo>
                    <a:pt x="24" y="82"/>
                  </a:lnTo>
                  <a:lnTo>
                    <a:pt x="22" y="74"/>
                  </a:lnTo>
                  <a:lnTo>
                    <a:pt x="22" y="74"/>
                  </a:lnTo>
                  <a:lnTo>
                    <a:pt x="20" y="72"/>
                  </a:lnTo>
                  <a:lnTo>
                    <a:pt x="20" y="68"/>
                  </a:lnTo>
                  <a:lnTo>
                    <a:pt x="16" y="68"/>
                  </a:lnTo>
                  <a:lnTo>
                    <a:pt x="16" y="66"/>
                  </a:lnTo>
                  <a:lnTo>
                    <a:pt x="14" y="66"/>
                  </a:lnTo>
                  <a:lnTo>
                    <a:pt x="10" y="62"/>
                  </a:lnTo>
                  <a:lnTo>
                    <a:pt x="6" y="58"/>
                  </a:lnTo>
                  <a:lnTo>
                    <a:pt x="2" y="54"/>
                  </a:lnTo>
                  <a:lnTo>
                    <a:pt x="0" y="46"/>
                  </a:lnTo>
                  <a:lnTo>
                    <a:pt x="0" y="46"/>
                  </a:lnTo>
                  <a:lnTo>
                    <a:pt x="0" y="46"/>
                  </a:lnTo>
                  <a:lnTo>
                    <a:pt x="0" y="44"/>
                  </a:lnTo>
                  <a:lnTo>
                    <a:pt x="6" y="18"/>
                  </a:lnTo>
                  <a:lnTo>
                    <a:pt x="26" y="18"/>
                  </a:lnTo>
                  <a:lnTo>
                    <a:pt x="26" y="18"/>
                  </a:lnTo>
                  <a:lnTo>
                    <a:pt x="28" y="18"/>
                  </a:lnTo>
                  <a:lnTo>
                    <a:pt x="30" y="18"/>
                  </a:lnTo>
                  <a:lnTo>
                    <a:pt x="30" y="14"/>
                  </a:lnTo>
                  <a:lnTo>
                    <a:pt x="32" y="2"/>
                  </a:lnTo>
                </a:path>
              </a:pathLst>
            </a:custGeom>
            <a:grpFill/>
            <a:ln w="3175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8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15" name="Freeform 285"/>
            <p:cNvSpPr/>
            <p:nvPr/>
          </p:nvSpPr>
          <p:spPr bwMode="gray">
            <a:xfrm>
              <a:off x="959" y="3084"/>
              <a:ext cx="26" cy="16"/>
            </a:xfrm>
            <a:custGeom>
              <a:avLst/>
              <a:gdLst>
                <a:gd name="T0" fmla="*/ 20 w 26"/>
                <a:gd name="T1" fmla="*/ 0 h 16"/>
                <a:gd name="T2" fmla="*/ 20 w 26"/>
                <a:gd name="T3" fmla="*/ 0 h 16"/>
                <a:gd name="T4" fmla="*/ 18 w 26"/>
                <a:gd name="T5" fmla="*/ 0 h 16"/>
                <a:gd name="T6" fmla="*/ 14 w 26"/>
                <a:gd name="T7" fmla="*/ 0 h 16"/>
                <a:gd name="T8" fmla="*/ 10 w 26"/>
                <a:gd name="T9" fmla="*/ 2 h 16"/>
                <a:gd name="T10" fmla="*/ 6 w 26"/>
                <a:gd name="T11" fmla="*/ 4 h 16"/>
                <a:gd name="T12" fmla="*/ 4 w 26"/>
                <a:gd name="T13" fmla="*/ 8 h 16"/>
                <a:gd name="T14" fmla="*/ 0 w 26"/>
                <a:gd name="T15" fmla="*/ 16 h 16"/>
                <a:gd name="T16" fmla="*/ 22 w 26"/>
                <a:gd name="T17" fmla="*/ 16 h 16"/>
                <a:gd name="T18" fmla="*/ 22 w 26"/>
                <a:gd name="T19" fmla="*/ 16 h 16"/>
                <a:gd name="T20" fmla="*/ 24 w 26"/>
                <a:gd name="T21" fmla="*/ 14 h 16"/>
                <a:gd name="T22" fmla="*/ 24 w 26"/>
                <a:gd name="T23" fmla="*/ 12 h 16"/>
                <a:gd name="T24" fmla="*/ 24 w 26"/>
                <a:gd name="T25" fmla="*/ 10 h 16"/>
                <a:gd name="T26" fmla="*/ 26 w 26"/>
                <a:gd name="T27" fmla="*/ 6 h 16"/>
                <a:gd name="T28" fmla="*/ 26 w 26"/>
                <a:gd name="T29" fmla="*/ 2 h 16"/>
                <a:gd name="T30" fmla="*/ 26 w 26"/>
                <a:gd name="T31" fmla="*/ 0 h 16"/>
                <a:gd name="T32" fmla="*/ 20 w 26"/>
                <a:gd name="T33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6" h="16">
                  <a:moveTo>
                    <a:pt x="20" y="0"/>
                  </a:moveTo>
                  <a:lnTo>
                    <a:pt x="20" y="0"/>
                  </a:lnTo>
                  <a:lnTo>
                    <a:pt x="18" y="0"/>
                  </a:lnTo>
                  <a:lnTo>
                    <a:pt x="14" y="0"/>
                  </a:lnTo>
                  <a:lnTo>
                    <a:pt x="10" y="2"/>
                  </a:lnTo>
                  <a:lnTo>
                    <a:pt x="6" y="4"/>
                  </a:lnTo>
                  <a:lnTo>
                    <a:pt x="4" y="8"/>
                  </a:lnTo>
                  <a:lnTo>
                    <a:pt x="0" y="16"/>
                  </a:lnTo>
                  <a:lnTo>
                    <a:pt x="22" y="16"/>
                  </a:lnTo>
                  <a:lnTo>
                    <a:pt x="22" y="16"/>
                  </a:lnTo>
                  <a:lnTo>
                    <a:pt x="24" y="14"/>
                  </a:lnTo>
                  <a:lnTo>
                    <a:pt x="24" y="12"/>
                  </a:lnTo>
                  <a:lnTo>
                    <a:pt x="24" y="10"/>
                  </a:lnTo>
                  <a:lnTo>
                    <a:pt x="26" y="6"/>
                  </a:lnTo>
                  <a:lnTo>
                    <a:pt x="26" y="2"/>
                  </a:lnTo>
                  <a:lnTo>
                    <a:pt x="26" y="0"/>
                  </a:lnTo>
                  <a:lnTo>
                    <a:pt x="20" y="0"/>
                  </a:lnTo>
                </a:path>
              </a:pathLst>
            </a:custGeom>
            <a:grpFill/>
            <a:ln w="3175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8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16" name="Freeform 286"/>
            <p:cNvSpPr/>
            <p:nvPr/>
          </p:nvSpPr>
          <p:spPr bwMode="gray">
            <a:xfrm>
              <a:off x="977" y="3060"/>
              <a:ext cx="88" cy="122"/>
            </a:xfrm>
            <a:custGeom>
              <a:avLst/>
              <a:gdLst>
                <a:gd name="T0" fmla="*/ 10 w 88"/>
                <a:gd name="T1" fmla="*/ 120 h 122"/>
                <a:gd name="T2" fmla="*/ 12 w 88"/>
                <a:gd name="T3" fmla="*/ 122 h 122"/>
                <a:gd name="T4" fmla="*/ 10 w 88"/>
                <a:gd name="T5" fmla="*/ 120 h 122"/>
                <a:gd name="T6" fmla="*/ 0 w 88"/>
                <a:gd name="T7" fmla="*/ 104 h 122"/>
                <a:gd name="T8" fmla="*/ 2 w 88"/>
                <a:gd name="T9" fmla="*/ 102 h 122"/>
                <a:gd name="T10" fmla="*/ 6 w 88"/>
                <a:gd name="T11" fmla="*/ 98 h 122"/>
                <a:gd name="T12" fmla="*/ 8 w 88"/>
                <a:gd name="T13" fmla="*/ 96 h 122"/>
                <a:gd name="T14" fmla="*/ 14 w 88"/>
                <a:gd name="T15" fmla="*/ 92 h 122"/>
                <a:gd name="T16" fmla="*/ 20 w 88"/>
                <a:gd name="T17" fmla="*/ 84 h 122"/>
                <a:gd name="T18" fmla="*/ 24 w 88"/>
                <a:gd name="T19" fmla="*/ 90 h 122"/>
                <a:gd name="T20" fmla="*/ 32 w 88"/>
                <a:gd name="T21" fmla="*/ 88 h 122"/>
                <a:gd name="T22" fmla="*/ 44 w 88"/>
                <a:gd name="T23" fmla="*/ 84 h 122"/>
                <a:gd name="T24" fmla="*/ 48 w 88"/>
                <a:gd name="T25" fmla="*/ 82 h 122"/>
                <a:gd name="T26" fmla="*/ 48 w 88"/>
                <a:gd name="T27" fmla="*/ 78 h 122"/>
                <a:gd name="T28" fmla="*/ 50 w 88"/>
                <a:gd name="T29" fmla="*/ 66 h 122"/>
                <a:gd name="T30" fmla="*/ 44 w 88"/>
                <a:gd name="T31" fmla="*/ 58 h 122"/>
                <a:gd name="T32" fmla="*/ 44 w 88"/>
                <a:gd name="T33" fmla="*/ 56 h 122"/>
                <a:gd name="T34" fmla="*/ 44 w 88"/>
                <a:gd name="T35" fmla="*/ 50 h 122"/>
                <a:gd name="T36" fmla="*/ 46 w 88"/>
                <a:gd name="T37" fmla="*/ 48 h 122"/>
                <a:gd name="T38" fmla="*/ 48 w 88"/>
                <a:gd name="T39" fmla="*/ 46 h 122"/>
                <a:gd name="T40" fmla="*/ 50 w 88"/>
                <a:gd name="T41" fmla="*/ 40 h 122"/>
                <a:gd name="T42" fmla="*/ 48 w 88"/>
                <a:gd name="T43" fmla="*/ 34 h 122"/>
                <a:gd name="T44" fmla="*/ 30 w 88"/>
                <a:gd name="T45" fmla="*/ 32 h 122"/>
                <a:gd name="T46" fmla="*/ 28 w 88"/>
                <a:gd name="T47" fmla="*/ 24 h 122"/>
                <a:gd name="T48" fmla="*/ 32 w 88"/>
                <a:gd name="T49" fmla="*/ 22 h 122"/>
                <a:gd name="T50" fmla="*/ 56 w 88"/>
                <a:gd name="T51" fmla="*/ 20 h 122"/>
                <a:gd name="T52" fmla="*/ 72 w 88"/>
                <a:gd name="T53" fmla="*/ 22 h 122"/>
                <a:gd name="T54" fmla="*/ 72 w 88"/>
                <a:gd name="T55" fmla="*/ 18 h 122"/>
                <a:gd name="T56" fmla="*/ 72 w 88"/>
                <a:gd name="T57" fmla="*/ 12 h 122"/>
                <a:gd name="T58" fmla="*/ 78 w 88"/>
                <a:gd name="T59" fmla="*/ 6 h 122"/>
                <a:gd name="T60" fmla="*/ 82 w 88"/>
                <a:gd name="T61" fmla="*/ 4 h 122"/>
                <a:gd name="T62" fmla="*/ 86 w 88"/>
                <a:gd name="T63" fmla="*/ 0 h 122"/>
                <a:gd name="T64" fmla="*/ 88 w 88"/>
                <a:gd name="T65" fmla="*/ 0 h 122"/>
                <a:gd name="T66" fmla="*/ 88 w 88"/>
                <a:gd name="T67" fmla="*/ 10 h 122"/>
                <a:gd name="T68" fmla="*/ 88 w 88"/>
                <a:gd name="T69" fmla="*/ 14 h 122"/>
                <a:gd name="T70" fmla="*/ 86 w 88"/>
                <a:gd name="T71" fmla="*/ 24 h 122"/>
                <a:gd name="T72" fmla="*/ 86 w 88"/>
                <a:gd name="T73" fmla="*/ 34 h 122"/>
                <a:gd name="T74" fmla="*/ 86 w 88"/>
                <a:gd name="T75" fmla="*/ 40 h 122"/>
                <a:gd name="T76" fmla="*/ 86 w 88"/>
                <a:gd name="T77" fmla="*/ 48 h 122"/>
                <a:gd name="T78" fmla="*/ 84 w 88"/>
                <a:gd name="T79" fmla="*/ 60 h 122"/>
                <a:gd name="T80" fmla="*/ 80 w 88"/>
                <a:gd name="T81" fmla="*/ 68 h 122"/>
                <a:gd name="T82" fmla="*/ 78 w 88"/>
                <a:gd name="T83" fmla="*/ 72 h 122"/>
                <a:gd name="T84" fmla="*/ 74 w 88"/>
                <a:gd name="T85" fmla="*/ 82 h 122"/>
                <a:gd name="T86" fmla="*/ 70 w 88"/>
                <a:gd name="T87" fmla="*/ 92 h 122"/>
                <a:gd name="T88" fmla="*/ 66 w 88"/>
                <a:gd name="T89" fmla="*/ 98 h 122"/>
                <a:gd name="T90" fmla="*/ 64 w 88"/>
                <a:gd name="T91" fmla="*/ 102 h 122"/>
                <a:gd name="T92" fmla="*/ 60 w 88"/>
                <a:gd name="T93" fmla="*/ 110 h 122"/>
                <a:gd name="T94" fmla="*/ 56 w 88"/>
                <a:gd name="T95" fmla="*/ 112 h 122"/>
                <a:gd name="T96" fmla="*/ 50 w 88"/>
                <a:gd name="T97" fmla="*/ 112 h 122"/>
                <a:gd name="T98" fmla="*/ 44 w 88"/>
                <a:gd name="T99" fmla="*/ 112 h 122"/>
                <a:gd name="T100" fmla="*/ 38 w 88"/>
                <a:gd name="T101" fmla="*/ 116 h 122"/>
                <a:gd name="T102" fmla="*/ 34 w 88"/>
                <a:gd name="T103" fmla="*/ 114 h 122"/>
                <a:gd name="T104" fmla="*/ 32 w 88"/>
                <a:gd name="T105" fmla="*/ 112 h 122"/>
                <a:gd name="T106" fmla="*/ 28 w 88"/>
                <a:gd name="T107" fmla="*/ 112 h 122"/>
                <a:gd name="T108" fmla="*/ 18 w 88"/>
                <a:gd name="T109" fmla="*/ 116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88" h="122">
                  <a:moveTo>
                    <a:pt x="10" y="120"/>
                  </a:moveTo>
                  <a:lnTo>
                    <a:pt x="10" y="120"/>
                  </a:lnTo>
                  <a:lnTo>
                    <a:pt x="12" y="122"/>
                  </a:lnTo>
                  <a:lnTo>
                    <a:pt x="12" y="122"/>
                  </a:lnTo>
                  <a:lnTo>
                    <a:pt x="12" y="122"/>
                  </a:lnTo>
                  <a:lnTo>
                    <a:pt x="10" y="120"/>
                  </a:lnTo>
                  <a:lnTo>
                    <a:pt x="0" y="108"/>
                  </a:lnTo>
                  <a:lnTo>
                    <a:pt x="0" y="104"/>
                  </a:lnTo>
                  <a:lnTo>
                    <a:pt x="0" y="104"/>
                  </a:lnTo>
                  <a:lnTo>
                    <a:pt x="2" y="102"/>
                  </a:lnTo>
                  <a:lnTo>
                    <a:pt x="4" y="100"/>
                  </a:lnTo>
                  <a:lnTo>
                    <a:pt x="6" y="98"/>
                  </a:lnTo>
                  <a:lnTo>
                    <a:pt x="6" y="96"/>
                  </a:lnTo>
                  <a:lnTo>
                    <a:pt x="8" y="96"/>
                  </a:lnTo>
                  <a:lnTo>
                    <a:pt x="10" y="92"/>
                  </a:lnTo>
                  <a:lnTo>
                    <a:pt x="14" y="92"/>
                  </a:lnTo>
                  <a:lnTo>
                    <a:pt x="18" y="90"/>
                  </a:lnTo>
                  <a:lnTo>
                    <a:pt x="20" y="84"/>
                  </a:lnTo>
                  <a:lnTo>
                    <a:pt x="22" y="90"/>
                  </a:lnTo>
                  <a:lnTo>
                    <a:pt x="24" y="90"/>
                  </a:lnTo>
                  <a:lnTo>
                    <a:pt x="28" y="90"/>
                  </a:lnTo>
                  <a:lnTo>
                    <a:pt x="32" y="88"/>
                  </a:lnTo>
                  <a:lnTo>
                    <a:pt x="38" y="86"/>
                  </a:lnTo>
                  <a:lnTo>
                    <a:pt x="44" y="84"/>
                  </a:lnTo>
                  <a:lnTo>
                    <a:pt x="46" y="82"/>
                  </a:lnTo>
                  <a:lnTo>
                    <a:pt x="48" y="82"/>
                  </a:lnTo>
                  <a:lnTo>
                    <a:pt x="48" y="80"/>
                  </a:lnTo>
                  <a:lnTo>
                    <a:pt x="48" y="78"/>
                  </a:lnTo>
                  <a:lnTo>
                    <a:pt x="50" y="74"/>
                  </a:lnTo>
                  <a:lnTo>
                    <a:pt x="50" y="66"/>
                  </a:lnTo>
                  <a:lnTo>
                    <a:pt x="50" y="58"/>
                  </a:lnTo>
                  <a:lnTo>
                    <a:pt x="44" y="58"/>
                  </a:lnTo>
                  <a:lnTo>
                    <a:pt x="44" y="58"/>
                  </a:lnTo>
                  <a:lnTo>
                    <a:pt x="44" y="56"/>
                  </a:lnTo>
                  <a:lnTo>
                    <a:pt x="44" y="52"/>
                  </a:lnTo>
                  <a:lnTo>
                    <a:pt x="44" y="50"/>
                  </a:lnTo>
                  <a:lnTo>
                    <a:pt x="44" y="48"/>
                  </a:lnTo>
                  <a:lnTo>
                    <a:pt x="46" y="48"/>
                  </a:lnTo>
                  <a:lnTo>
                    <a:pt x="48" y="48"/>
                  </a:lnTo>
                  <a:lnTo>
                    <a:pt x="48" y="46"/>
                  </a:lnTo>
                  <a:lnTo>
                    <a:pt x="48" y="42"/>
                  </a:lnTo>
                  <a:lnTo>
                    <a:pt x="50" y="40"/>
                  </a:lnTo>
                  <a:lnTo>
                    <a:pt x="50" y="36"/>
                  </a:lnTo>
                  <a:lnTo>
                    <a:pt x="48" y="34"/>
                  </a:lnTo>
                  <a:lnTo>
                    <a:pt x="30" y="32"/>
                  </a:lnTo>
                  <a:lnTo>
                    <a:pt x="30" y="32"/>
                  </a:lnTo>
                  <a:lnTo>
                    <a:pt x="28" y="28"/>
                  </a:lnTo>
                  <a:lnTo>
                    <a:pt x="28" y="24"/>
                  </a:lnTo>
                  <a:lnTo>
                    <a:pt x="28" y="22"/>
                  </a:lnTo>
                  <a:lnTo>
                    <a:pt x="32" y="22"/>
                  </a:lnTo>
                  <a:lnTo>
                    <a:pt x="42" y="22"/>
                  </a:lnTo>
                  <a:lnTo>
                    <a:pt x="56" y="20"/>
                  </a:lnTo>
                  <a:lnTo>
                    <a:pt x="66" y="20"/>
                  </a:lnTo>
                  <a:lnTo>
                    <a:pt x="72" y="22"/>
                  </a:lnTo>
                  <a:lnTo>
                    <a:pt x="72" y="20"/>
                  </a:lnTo>
                  <a:lnTo>
                    <a:pt x="72" y="18"/>
                  </a:lnTo>
                  <a:lnTo>
                    <a:pt x="70" y="16"/>
                  </a:lnTo>
                  <a:lnTo>
                    <a:pt x="72" y="12"/>
                  </a:lnTo>
                  <a:lnTo>
                    <a:pt x="74" y="8"/>
                  </a:lnTo>
                  <a:lnTo>
                    <a:pt x="78" y="6"/>
                  </a:lnTo>
                  <a:lnTo>
                    <a:pt x="80" y="6"/>
                  </a:lnTo>
                  <a:lnTo>
                    <a:pt x="82" y="4"/>
                  </a:lnTo>
                  <a:lnTo>
                    <a:pt x="84" y="2"/>
                  </a:lnTo>
                  <a:lnTo>
                    <a:pt x="86" y="0"/>
                  </a:lnTo>
                  <a:lnTo>
                    <a:pt x="86" y="0"/>
                  </a:lnTo>
                  <a:lnTo>
                    <a:pt x="88" y="0"/>
                  </a:lnTo>
                  <a:lnTo>
                    <a:pt x="88" y="4"/>
                  </a:lnTo>
                  <a:lnTo>
                    <a:pt x="88" y="10"/>
                  </a:lnTo>
                  <a:lnTo>
                    <a:pt x="88" y="10"/>
                  </a:lnTo>
                  <a:lnTo>
                    <a:pt x="88" y="14"/>
                  </a:lnTo>
                  <a:lnTo>
                    <a:pt x="88" y="18"/>
                  </a:lnTo>
                  <a:lnTo>
                    <a:pt x="86" y="24"/>
                  </a:lnTo>
                  <a:lnTo>
                    <a:pt x="86" y="28"/>
                  </a:lnTo>
                  <a:lnTo>
                    <a:pt x="86" y="34"/>
                  </a:lnTo>
                  <a:lnTo>
                    <a:pt x="86" y="38"/>
                  </a:lnTo>
                  <a:lnTo>
                    <a:pt x="86" y="40"/>
                  </a:lnTo>
                  <a:lnTo>
                    <a:pt x="86" y="44"/>
                  </a:lnTo>
                  <a:lnTo>
                    <a:pt x="86" y="48"/>
                  </a:lnTo>
                  <a:lnTo>
                    <a:pt x="84" y="54"/>
                  </a:lnTo>
                  <a:lnTo>
                    <a:pt x="84" y="60"/>
                  </a:lnTo>
                  <a:lnTo>
                    <a:pt x="82" y="66"/>
                  </a:lnTo>
                  <a:lnTo>
                    <a:pt x="80" y="68"/>
                  </a:lnTo>
                  <a:lnTo>
                    <a:pt x="80" y="70"/>
                  </a:lnTo>
                  <a:lnTo>
                    <a:pt x="78" y="72"/>
                  </a:lnTo>
                  <a:lnTo>
                    <a:pt x="76" y="78"/>
                  </a:lnTo>
                  <a:lnTo>
                    <a:pt x="74" y="82"/>
                  </a:lnTo>
                  <a:lnTo>
                    <a:pt x="72" y="88"/>
                  </a:lnTo>
                  <a:lnTo>
                    <a:pt x="70" y="92"/>
                  </a:lnTo>
                  <a:lnTo>
                    <a:pt x="68" y="96"/>
                  </a:lnTo>
                  <a:lnTo>
                    <a:pt x="66" y="98"/>
                  </a:lnTo>
                  <a:lnTo>
                    <a:pt x="66" y="100"/>
                  </a:lnTo>
                  <a:lnTo>
                    <a:pt x="64" y="102"/>
                  </a:lnTo>
                  <a:lnTo>
                    <a:pt x="62" y="106"/>
                  </a:lnTo>
                  <a:lnTo>
                    <a:pt x="60" y="110"/>
                  </a:lnTo>
                  <a:lnTo>
                    <a:pt x="56" y="112"/>
                  </a:lnTo>
                  <a:lnTo>
                    <a:pt x="56" y="112"/>
                  </a:lnTo>
                  <a:lnTo>
                    <a:pt x="54" y="112"/>
                  </a:lnTo>
                  <a:lnTo>
                    <a:pt x="50" y="112"/>
                  </a:lnTo>
                  <a:lnTo>
                    <a:pt x="46" y="110"/>
                  </a:lnTo>
                  <a:lnTo>
                    <a:pt x="44" y="112"/>
                  </a:lnTo>
                  <a:lnTo>
                    <a:pt x="42" y="112"/>
                  </a:lnTo>
                  <a:lnTo>
                    <a:pt x="38" y="116"/>
                  </a:lnTo>
                  <a:lnTo>
                    <a:pt x="34" y="114"/>
                  </a:lnTo>
                  <a:lnTo>
                    <a:pt x="34" y="114"/>
                  </a:lnTo>
                  <a:lnTo>
                    <a:pt x="34" y="112"/>
                  </a:lnTo>
                  <a:lnTo>
                    <a:pt x="32" y="112"/>
                  </a:lnTo>
                  <a:lnTo>
                    <a:pt x="30" y="112"/>
                  </a:lnTo>
                  <a:lnTo>
                    <a:pt x="28" y="112"/>
                  </a:lnTo>
                  <a:lnTo>
                    <a:pt x="24" y="114"/>
                  </a:lnTo>
                  <a:lnTo>
                    <a:pt x="18" y="116"/>
                  </a:lnTo>
                  <a:lnTo>
                    <a:pt x="10" y="120"/>
                  </a:lnTo>
                </a:path>
              </a:pathLst>
            </a:custGeom>
            <a:grpFill/>
            <a:ln w="3175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8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17" name="Freeform 287"/>
            <p:cNvSpPr/>
            <p:nvPr/>
          </p:nvSpPr>
          <p:spPr bwMode="gray">
            <a:xfrm>
              <a:off x="987" y="3200"/>
              <a:ext cx="130" cy="156"/>
            </a:xfrm>
            <a:custGeom>
              <a:avLst/>
              <a:gdLst>
                <a:gd name="T0" fmla="*/ 24 w 130"/>
                <a:gd name="T1" fmla="*/ 2 h 156"/>
                <a:gd name="T2" fmla="*/ 42 w 130"/>
                <a:gd name="T3" fmla="*/ 0 h 156"/>
                <a:gd name="T4" fmla="*/ 56 w 130"/>
                <a:gd name="T5" fmla="*/ 0 h 156"/>
                <a:gd name="T6" fmla="*/ 86 w 130"/>
                <a:gd name="T7" fmla="*/ 26 h 156"/>
                <a:gd name="T8" fmla="*/ 86 w 130"/>
                <a:gd name="T9" fmla="*/ 18 h 156"/>
                <a:gd name="T10" fmla="*/ 88 w 130"/>
                <a:gd name="T11" fmla="*/ 14 h 156"/>
                <a:gd name="T12" fmla="*/ 102 w 130"/>
                <a:gd name="T13" fmla="*/ 18 h 156"/>
                <a:gd name="T14" fmla="*/ 112 w 130"/>
                <a:gd name="T15" fmla="*/ 24 h 156"/>
                <a:gd name="T16" fmla="*/ 112 w 130"/>
                <a:gd name="T17" fmla="*/ 34 h 156"/>
                <a:gd name="T18" fmla="*/ 114 w 130"/>
                <a:gd name="T19" fmla="*/ 38 h 156"/>
                <a:gd name="T20" fmla="*/ 116 w 130"/>
                <a:gd name="T21" fmla="*/ 48 h 156"/>
                <a:gd name="T22" fmla="*/ 114 w 130"/>
                <a:gd name="T23" fmla="*/ 56 h 156"/>
                <a:gd name="T24" fmla="*/ 114 w 130"/>
                <a:gd name="T25" fmla="*/ 60 h 156"/>
                <a:gd name="T26" fmla="*/ 128 w 130"/>
                <a:gd name="T27" fmla="*/ 62 h 156"/>
                <a:gd name="T28" fmla="*/ 128 w 130"/>
                <a:gd name="T29" fmla="*/ 70 h 156"/>
                <a:gd name="T30" fmla="*/ 128 w 130"/>
                <a:gd name="T31" fmla="*/ 82 h 156"/>
                <a:gd name="T32" fmla="*/ 128 w 130"/>
                <a:gd name="T33" fmla="*/ 88 h 156"/>
                <a:gd name="T34" fmla="*/ 112 w 130"/>
                <a:gd name="T35" fmla="*/ 136 h 156"/>
                <a:gd name="T36" fmla="*/ 114 w 130"/>
                <a:gd name="T37" fmla="*/ 138 h 156"/>
                <a:gd name="T38" fmla="*/ 118 w 130"/>
                <a:gd name="T39" fmla="*/ 144 h 156"/>
                <a:gd name="T40" fmla="*/ 130 w 130"/>
                <a:gd name="T41" fmla="*/ 152 h 156"/>
                <a:gd name="T42" fmla="*/ 126 w 130"/>
                <a:gd name="T43" fmla="*/ 152 h 156"/>
                <a:gd name="T44" fmla="*/ 116 w 130"/>
                <a:gd name="T45" fmla="*/ 154 h 156"/>
                <a:gd name="T46" fmla="*/ 106 w 130"/>
                <a:gd name="T47" fmla="*/ 156 h 156"/>
                <a:gd name="T48" fmla="*/ 100 w 130"/>
                <a:gd name="T49" fmla="*/ 156 h 156"/>
                <a:gd name="T50" fmla="*/ 92 w 130"/>
                <a:gd name="T51" fmla="*/ 156 h 156"/>
                <a:gd name="T52" fmla="*/ 82 w 130"/>
                <a:gd name="T53" fmla="*/ 154 h 156"/>
                <a:gd name="T54" fmla="*/ 76 w 130"/>
                <a:gd name="T55" fmla="*/ 150 h 156"/>
                <a:gd name="T56" fmla="*/ 30 w 130"/>
                <a:gd name="T57" fmla="*/ 150 h 156"/>
                <a:gd name="T58" fmla="*/ 24 w 130"/>
                <a:gd name="T59" fmla="*/ 150 h 156"/>
                <a:gd name="T60" fmla="*/ 20 w 130"/>
                <a:gd name="T61" fmla="*/ 144 h 156"/>
                <a:gd name="T62" fmla="*/ 16 w 130"/>
                <a:gd name="T63" fmla="*/ 142 h 156"/>
                <a:gd name="T64" fmla="*/ 6 w 130"/>
                <a:gd name="T65" fmla="*/ 142 h 156"/>
                <a:gd name="T66" fmla="*/ 2 w 130"/>
                <a:gd name="T67" fmla="*/ 140 h 156"/>
                <a:gd name="T68" fmla="*/ 6 w 130"/>
                <a:gd name="T69" fmla="*/ 118 h 156"/>
                <a:gd name="T70" fmla="*/ 10 w 130"/>
                <a:gd name="T71" fmla="*/ 100 h 156"/>
                <a:gd name="T72" fmla="*/ 12 w 130"/>
                <a:gd name="T73" fmla="*/ 94 h 156"/>
                <a:gd name="T74" fmla="*/ 16 w 130"/>
                <a:gd name="T75" fmla="*/ 82 h 156"/>
                <a:gd name="T76" fmla="*/ 24 w 130"/>
                <a:gd name="T77" fmla="*/ 68 h 156"/>
                <a:gd name="T78" fmla="*/ 26 w 130"/>
                <a:gd name="T79" fmla="*/ 68 h 156"/>
                <a:gd name="T80" fmla="*/ 28 w 130"/>
                <a:gd name="T81" fmla="*/ 66 h 156"/>
                <a:gd name="T82" fmla="*/ 28 w 130"/>
                <a:gd name="T83" fmla="*/ 58 h 156"/>
                <a:gd name="T84" fmla="*/ 26 w 130"/>
                <a:gd name="T85" fmla="*/ 46 h 156"/>
                <a:gd name="T86" fmla="*/ 14 w 130"/>
                <a:gd name="T87" fmla="*/ 16 h 156"/>
                <a:gd name="T88" fmla="*/ 6 w 130"/>
                <a:gd name="T89" fmla="*/ 4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30" h="156">
                  <a:moveTo>
                    <a:pt x="6" y="4"/>
                  </a:moveTo>
                  <a:lnTo>
                    <a:pt x="24" y="2"/>
                  </a:lnTo>
                  <a:lnTo>
                    <a:pt x="32" y="0"/>
                  </a:lnTo>
                  <a:lnTo>
                    <a:pt x="42" y="0"/>
                  </a:lnTo>
                  <a:lnTo>
                    <a:pt x="52" y="0"/>
                  </a:lnTo>
                  <a:lnTo>
                    <a:pt x="56" y="0"/>
                  </a:lnTo>
                  <a:lnTo>
                    <a:pt x="64" y="24"/>
                  </a:lnTo>
                  <a:lnTo>
                    <a:pt x="86" y="26"/>
                  </a:lnTo>
                  <a:lnTo>
                    <a:pt x="86" y="22"/>
                  </a:lnTo>
                  <a:lnTo>
                    <a:pt x="86" y="18"/>
                  </a:lnTo>
                  <a:lnTo>
                    <a:pt x="88" y="14"/>
                  </a:lnTo>
                  <a:lnTo>
                    <a:pt x="88" y="14"/>
                  </a:lnTo>
                  <a:lnTo>
                    <a:pt x="102" y="12"/>
                  </a:lnTo>
                  <a:lnTo>
                    <a:pt x="102" y="18"/>
                  </a:lnTo>
                  <a:lnTo>
                    <a:pt x="112" y="18"/>
                  </a:lnTo>
                  <a:lnTo>
                    <a:pt x="112" y="24"/>
                  </a:lnTo>
                  <a:lnTo>
                    <a:pt x="112" y="28"/>
                  </a:lnTo>
                  <a:lnTo>
                    <a:pt x="112" y="34"/>
                  </a:lnTo>
                  <a:lnTo>
                    <a:pt x="114" y="38"/>
                  </a:lnTo>
                  <a:lnTo>
                    <a:pt x="114" y="38"/>
                  </a:lnTo>
                  <a:lnTo>
                    <a:pt x="116" y="42"/>
                  </a:lnTo>
                  <a:lnTo>
                    <a:pt x="116" y="48"/>
                  </a:lnTo>
                  <a:lnTo>
                    <a:pt x="116" y="52"/>
                  </a:lnTo>
                  <a:lnTo>
                    <a:pt x="114" y="56"/>
                  </a:lnTo>
                  <a:lnTo>
                    <a:pt x="114" y="60"/>
                  </a:lnTo>
                  <a:lnTo>
                    <a:pt x="114" y="60"/>
                  </a:lnTo>
                  <a:lnTo>
                    <a:pt x="128" y="62"/>
                  </a:lnTo>
                  <a:lnTo>
                    <a:pt x="128" y="62"/>
                  </a:lnTo>
                  <a:lnTo>
                    <a:pt x="128" y="66"/>
                  </a:lnTo>
                  <a:lnTo>
                    <a:pt x="128" y="70"/>
                  </a:lnTo>
                  <a:lnTo>
                    <a:pt x="128" y="76"/>
                  </a:lnTo>
                  <a:lnTo>
                    <a:pt x="128" y="82"/>
                  </a:lnTo>
                  <a:lnTo>
                    <a:pt x="128" y="86"/>
                  </a:lnTo>
                  <a:lnTo>
                    <a:pt x="128" y="88"/>
                  </a:lnTo>
                  <a:lnTo>
                    <a:pt x="112" y="90"/>
                  </a:lnTo>
                  <a:lnTo>
                    <a:pt x="112" y="136"/>
                  </a:lnTo>
                  <a:lnTo>
                    <a:pt x="112" y="136"/>
                  </a:lnTo>
                  <a:lnTo>
                    <a:pt x="114" y="138"/>
                  </a:lnTo>
                  <a:lnTo>
                    <a:pt x="116" y="140"/>
                  </a:lnTo>
                  <a:lnTo>
                    <a:pt x="118" y="144"/>
                  </a:lnTo>
                  <a:lnTo>
                    <a:pt x="124" y="148"/>
                  </a:lnTo>
                  <a:lnTo>
                    <a:pt x="130" y="152"/>
                  </a:lnTo>
                  <a:lnTo>
                    <a:pt x="130" y="152"/>
                  </a:lnTo>
                  <a:lnTo>
                    <a:pt x="126" y="152"/>
                  </a:lnTo>
                  <a:lnTo>
                    <a:pt x="122" y="152"/>
                  </a:lnTo>
                  <a:lnTo>
                    <a:pt x="116" y="154"/>
                  </a:lnTo>
                  <a:lnTo>
                    <a:pt x="110" y="154"/>
                  </a:lnTo>
                  <a:lnTo>
                    <a:pt x="106" y="156"/>
                  </a:lnTo>
                  <a:lnTo>
                    <a:pt x="102" y="156"/>
                  </a:lnTo>
                  <a:lnTo>
                    <a:pt x="100" y="156"/>
                  </a:lnTo>
                  <a:lnTo>
                    <a:pt x="98" y="156"/>
                  </a:lnTo>
                  <a:lnTo>
                    <a:pt x="92" y="156"/>
                  </a:lnTo>
                  <a:lnTo>
                    <a:pt x="88" y="154"/>
                  </a:lnTo>
                  <a:lnTo>
                    <a:pt x="82" y="154"/>
                  </a:lnTo>
                  <a:lnTo>
                    <a:pt x="78" y="152"/>
                  </a:lnTo>
                  <a:lnTo>
                    <a:pt x="76" y="150"/>
                  </a:lnTo>
                  <a:lnTo>
                    <a:pt x="32" y="150"/>
                  </a:lnTo>
                  <a:lnTo>
                    <a:pt x="30" y="150"/>
                  </a:lnTo>
                  <a:lnTo>
                    <a:pt x="28" y="150"/>
                  </a:lnTo>
                  <a:lnTo>
                    <a:pt x="24" y="150"/>
                  </a:lnTo>
                  <a:lnTo>
                    <a:pt x="22" y="148"/>
                  </a:lnTo>
                  <a:lnTo>
                    <a:pt x="20" y="144"/>
                  </a:lnTo>
                  <a:lnTo>
                    <a:pt x="18" y="144"/>
                  </a:lnTo>
                  <a:lnTo>
                    <a:pt x="16" y="142"/>
                  </a:lnTo>
                  <a:lnTo>
                    <a:pt x="12" y="142"/>
                  </a:lnTo>
                  <a:lnTo>
                    <a:pt x="6" y="142"/>
                  </a:lnTo>
                  <a:lnTo>
                    <a:pt x="0" y="144"/>
                  </a:lnTo>
                  <a:lnTo>
                    <a:pt x="2" y="140"/>
                  </a:lnTo>
                  <a:lnTo>
                    <a:pt x="4" y="130"/>
                  </a:lnTo>
                  <a:lnTo>
                    <a:pt x="6" y="118"/>
                  </a:lnTo>
                  <a:lnTo>
                    <a:pt x="10" y="108"/>
                  </a:lnTo>
                  <a:lnTo>
                    <a:pt x="10" y="100"/>
                  </a:lnTo>
                  <a:lnTo>
                    <a:pt x="10" y="98"/>
                  </a:lnTo>
                  <a:lnTo>
                    <a:pt x="12" y="94"/>
                  </a:lnTo>
                  <a:lnTo>
                    <a:pt x="14" y="90"/>
                  </a:lnTo>
                  <a:lnTo>
                    <a:pt x="16" y="82"/>
                  </a:lnTo>
                  <a:lnTo>
                    <a:pt x="20" y="76"/>
                  </a:lnTo>
                  <a:lnTo>
                    <a:pt x="24" y="68"/>
                  </a:lnTo>
                  <a:lnTo>
                    <a:pt x="26" y="68"/>
                  </a:lnTo>
                  <a:lnTo>
                    <a:pt x="26" y="68"/>
                  </a:lnTo>
                  <a:lnTo>
                    <a:pt x="26" y="68"/>
                  </a:lnTo>
                  <a:lnTo>
                    <a:pt x="28" y="66"/>
                  </a:lnTo>
                  <a:lnTo>
                    <a:pt x="28" y="62"/>
                  </a:lnTo>
                  <a:lnTo>
                    <a:pt x="28" y="58"/>
                  </a:lnTo>
                  <a:lnTo>
                    <a:pt x="28" y="54"/>
                  </a:lnTo>
                  <a:lnTo>
                    <a:pt x="26" y="46"/>
                  </a:lnTo>
                  <a:lnTo>
                    <a:pt x="24" y="38"/>
                  </a:lnTo>
                  <a:lnTo>
                    <a:pt x="14" y="16"/>
                  </a:lnTo>
                  <a:lnTo>
                    <a:pt x="6" y="10"/>
                  </a:lnTo>
                  <a:lnTo>
                    <a:pt x="6" y="4"/>
                  </a:lnTo>
                </a:path>
              </a:pathLst>
            </a:custGeom>
            <a:grpFill/>
            <a:ln w="3175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8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18" name="Freeform 288"/>
            <p:cNvSpPr/>
            <p:nvPr/>
          </p:nvSpPr>
          <p:spPr bwMode="gray">
            <a:xfrm>
              <a:off x="991" y="3042"/>
              <a:ext cx="254" cy="258"/>
            </a:xfrm>
            <a:custGeom>
              <a:avLst/>
              <a:gdLst>
                <a:gd name="T0" fmla="*/ 24 w 254"/>
                <a:gd name="T1" fmla="*/ 132 h 258"/>
                <a:gd name="T2" fmla="*/ 32 w 254"/>
                <a:gd name="T3" fmla="*/ 128 h 258"/>
                <a:gd name="T4" fmla="*/ 40 w 254"/>
                <a:gd name="T5" fmla="*/ 130 h 258"/>
                <a:gd name="T6" fmla="*/ 46 w 254"/>
                <a:gd name="T7" fmla="*/ 128 h 258"/>
                <a:gd name="T8" fmla="*/ 50 w 254"/>
                <a:gd name="T9" fmla="*/ 120 h 258"/>
                <a:gd name="T10" fmla="*/ 66 w 254"/>
                <a:gd name="T11" fmla="*/ 86 h 258"/>
                <a:gd name="T12" fmla="*/ 68 w 254"/>
                <a:gd name="T13" fmla="*/ 80 h 258"/>
                <a:gd name="T14" fmla="*/ 72 w 254"/>
                <a:gd name="T15" fmla="*/ 70 h 258"/>
                <a:gd name="T16" fmla="*/ 72 w 254"/>
                <a:gd name="T17" fmla="*/ 52 h 258"/>
                <a:gd name="T18" fmla="*/ 72 w 254"/>
                <a:gd name="T19" fmla="*/ 40 h 258"/>
                <a:gd name="T20" fmla="*/ 76 w 254"/>
                <a:gd name="T21" fmla="*/ 30 h 258"/>
                <a:gd name="T22" fmla="*/ 72 w 254"/>
                <a:gd name="T23" fmla="*/ 18 h 258"/>
                <a:gd name="T24" fmla="*/ 74 w 254"/>
                <a:gd name="T25" fmla="*/ 12 h 258"/>
                <a:gd name="T26" fmla="*/ 84 w 254"/>
                <a:gd name="T27" fmla="*/ 6 h 258"/>
                <a:gd name="T28" fmla="*/ 92 w 254"/>
                <a:gd name="T29" fmla="*/ 8 h 258"/>
                <a:gd name="T30" fmla="*/ 96 w 254"/>
                <a:gd name="T31" fmla="*/ 16 h 258"/>
                <a:gd name="T32" fmla="*/ 104 w 254"/>
                <a:gd name="T33" fmla="*/ 14 h 258"/>
                <a:gd name="T34" fmla="*/ 122 w 254"/>
                <a:gd name="T35" fmla="*/ 12 h 258"/>
                <a:gd name="T36" fmla="*/ 130 w 254"/>
                <a:gd name="T37" fmla="*/ 12 h 258"/>
                <a:gd name="T38" fmla="*/ 180 w 254"/>
                <a:gd name="T39" fmla="*/ 2 h 258"/>
                <a:gd name="T40" fmla="*/ 188 w 254"/>
                <a:gd name="T41" fmla="*/ 10 h 258"/>
                <a:gd name="T42" fmla="*/ 202 w 254"/>
                <a:gd name="T43" fmla="*/ 14 h 258"/>
                <a:gd name="T44" fmla="*/ 212 w 254"/>
                <a:gd name="T45" fmla="*/ 18 h 258"/>
                <a:gd name="T46" fmla="*/ 222 w 254"/>
                <a:gd name="T47" fmla="*/ 24 h 258"/>
                <a:gd name="T48" fmla="*/ 244 w 254"/>
                <a:gd name="T49" fmla="*/ 26 h 258"/>
                <a:gd name="T50" fmla="*/ 242 w 254"/>
                <a:gd name="T51" fmla="*/ 32 h 258"/>
                <a:gd name="T52" fmla="*/ 240 w 254"/>
                <a:gd name="T53" fmla="*/ 40 h 258"/>
                <a:gd name="T54" fmla="*/ 238 w 254"/>
                <a:gd name="T55" fmla="*/ 50 h 258"/>
                <a:gd name="T56" fmla="*/ 236 w 254"/>
                <a:gd name="T57" fmla="*/ 60 h 258"/>
                <a:gd name="T58" fmla="*/ 230 w 254"/>
                <a:gd name="T59" fmla="*/ 74 h 258"/>
                <a:gd name="T60" fmla="*/ 234 w 254"/>
                <a:gd name="T61" fmla="*/ 118 h 258"/>
                <a:gd name="T62" fmla="*/ 244 w 254"/>
                <a:gd name="T63" fmla="*/ 170 h 258"/>
                <a:gd name="T64" fmla="*/ 250 w 254"/>
                <a:gd name="T65" fmla="*/ 194 h 258"/>
                <a:gd name="T66" fmla="*/ 242 w 254"/>
                <a:gd name="T67" fmla="*/ 194 h 258"/>
                <a:gd name="T68" fmla="*/ 232 w 254"/>
                <a:gd name="T69" fmla="*/ 196 h 258"/>
                <a:gd name="T70" fmla="*/ 226 w 254"/>
                <a:gd name="T71" fmla="*/ 204 h 258"/>
                <a:gd name="T72" fmla="*/ 228 w 254"/>
                <a:gd name="T73" fmla="*/ 214 h 258"/>
                <a:gd name="T74" fmla="*/ 234 w 254"/>
                <a:gd name="T75" fmla="*/ 228 h 258"/>
                <a:gd name="T76" fmla="*/ 240 w 254"/>
                <a:gd name="T77" fmla="*/ 240 h 258"/>
                <a:gd name="T78" fmla="*/ 250 w 254"/>
                <a:gd name="T79" fmla="*/ 258 h 258"/>
                <a:gd name="T80" fmla="*/ 214 w 254"/>
                <a:gd name="T81" fmla="*/ 230 h 258"/>
                <a:gd name="T82" fmla="*/ 210 w 254"/>
                <a:gd name="T83" fmla="*/ 230 h 258"/>
                <a:gd name="T84" fmla="*/ 206 w 254"/>
                <a:gd name="T85" fmla="*/ 224 h 258"/>
                <a:gd name="T86" fmla="*/ 204 w 254"/>
                <a:gd name="T87" fmla="*/ 230 h 258"/>
                <a:gd name="T88" fmla="*/ 192 w 254"/>
                <a:gd name="T89" fmla="*/ 230 h 258"/>
                <a:gd name="T90" fmla="*/ 164 w 254"/>
                <a:gd name="T91" fmla="*/ 224 h 258"/>
                <a:gd name="T92" fmla="*/ 158 w 254"/>
                <a:gd name="T93" fmla="*/ 222 h 258"/>
                <a:gd name="T94" fmla="*/ 156 w 254"/>
                <a:gd name="T95" fmla="*/ 220 h 258"/>
                <a:gd name="T96" fmla="*/ 146 w 254"/>
                <a:gd name="T97" fmla="*/ 218 h 258"/>
                <a:gd name="T98" fmla="*/ 136 w 254"/>
                <a:gd name="T99" fmla="*/ 218 h 258"/>
                <a:gd name="T100" fmla="*/ 110 w 254"/>
                <a:gd name="T101" fmla="*/ 218 h 258"/>
                <a:gd name="T102" fmla="*/ 112 w 254"/>
                <a:gd name="T103" fmla="*/ 210 h 258"/>
                <a:gd name="T104" fmla="*/ 110 w 254"/>
                <a:gd name="T105" fmla="*/ 196 h 258"/>
                <a:gd name="T106" fmla="*/ 108 w 254"/>
                <a:gd name="T107" fmla="*/ 186 h 258"/>
                <a:gd name="T108" fmla="*/ 98 w 254"/>
                <a:gd name="T109" fmla="*/ 176 h 258"/>
                <a:gd name="T110" fmla="*/ 84 w 254"/>
                <a:gd name="T111" fmla="*/ 172 h 258"/>
                <a:gd name="T112" fmla="*/ 82 w 254"/>
                <a:gd name="T113" fmla="*/ 184 h 258"/>
                <a:gd name="T114" fmla="*/ 48 w 254"/>
                <a:gd name="T115" fmla="*/ 158 h 258"/>
                <a:gd name="T116" fmla="*/ 20 w 254"/>
                <a:gd name="T117" fmla="*/ 160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54" h="258">
                  <a:moveTo>
                    <a:pt x="0" y="152"/>
                  </a:moveTo>
                  <a:lnTo>
                    <a:pt x="24" y="134"/>
                  </a:lnTo>
                  <a:lnTo>
                    <a:pt x="24" y="132"/>
                  </a:lnTo>
                  <a:lnTo>
                    <a:pt x="26" y="132"/>
                  </a:lnTo>
                  <a:lnTo>
                    <a:pt x="28" y="130"/>
                  </a:lnTo>
                  <a:lnTo>
                    <a:pt x="32" y="128"/>
                  </a:lnTo>
                  <a:lnTo>
                    <a:pt x="38" y="130"/>
                  </a:lnTo>
                  <a:lnTo>
                    <a:pt x="38" y="130"/>
                  </a:lnTo>
                  <a:lnTo>
                    <a:pt x="40" y="130"/>
                  </a:lnTo>
                  <a:lnTo>
                    <a:pt x="42" y="130"/>
                  </a:lnTo>
                  <a:lnTo>
                    <a:pt x="44" y="130"/>
                  </a:lnTo>
                  <a:lnTo>
                    <a:pt x="46" y="128"/>
                  </a:lnTo>
                  <a:lnTo>
                    <a:pt x="48" y="124"/>
                  </a:lnTo>
                  <a:lnTo>
                    <a:pt x="50" y="124"/>
                  </a:lnTo>
                  <a:lnTo>
                    <a:pt x="50" y="120"/>
                  </a:lnTo>
                  <a:lnTo>
                    <a:pt x="54" y="114"/>
                  </a:lnTo>
                  <a:lnTo>
                    <a:pt x="58" y="106"/>
                  </a:lnTo>
                  <a:lnTo>
                    <a:pt x="66" y="86"/>
                  </a:lnTo>
                  <a:lnTo>
                    <a:pt x="66" y="86"/>
                  </a:lnTo>
                  <a:lnTo>
                    <a:pt x="68" y="84"/>
                  </a:lnTo>
                  <a:lnTo>
                    <a:pt x="68" y="80"/>
                  </a:lnTo>
                  <a:lnTo>
                    <a:pt x="70" y="74"/>
                  </a:lnTo>
                  <a:lnTo>
                    <a:pt x="70" y="72"/>
                  </a:lnTo>
                  <a:lnTo>
                    <a:pt x="72" y="70"/>
                  </a:lnTo>
                  <a:lnTo>
                    <a:pt x="72" y="64"/>
                  </a:lnTo>
                  <a:lnTo>
                    <a:pt x="72" y="58"/>
                  </a:lnTo>
                  <a:lnTo>
                    <a:pt x="72" y="52"/>
                  </a:lnTo>
                  <a:lnTo>
                    <a:pt x="72" y="52"/>
                  </a:lnTo>
                  <a:lnTo>
                    <a:pt x="72" y="46"/>
                  </a:lnTo>
                  <a:lnTo>
                    <a:pt x="72" y="40"/>
                  </a:lnTo>
                  <a:lnTo>
                    <a:pt x="74" y="34"/>
                  </a:lnTo>
                  <a:lnTo>
                    <a:pt x="74" y="32"/>
                  </a:lnTo>
                  <a:lnTo>
                    <a:pt x="76" y="30"/>
                  </a:lnTo>
                  <a:lnTo>
                    <a:pt x="76" y="24"/>
                  </a:lnTo>
                  <a:lnTo>
                    <a:pt x="74" y="20"/>
                  </a:lnTo>
                  <a:lnTo>
                    <a:pt x="72" y="18"/>
                  </a:lnTo>
                  <a:lnTo>
                    <a:pt x="72" y="16"/>
                  </a:lnTo>
                  <a:lnTo>
                    <a:pt x="72" y="14"/>
                  </a:lnTo>
                  <a:lnTo>
                    <a:pt x="74" y="12"/>
                  </a:lnTo>
                  <a:lnTo>
                    <a:pt x="76" y="10"/>
                  </a:lnTo>
                  <a:lnTo>
                    <a:pt x="80" y="6"/>
                  </a:lnTo>
                  <a:lnTo>
                    <a:pt x="84" y="6"/>
                  </a:lnTo>
                  <a:lnTo>
                    <a:pt x="90" y="4"/>
                  </a:lnTo>
                  <a:lnTo>
                    <a:pt x="90" y="6"/>
                  </a:lnTo>
                  <a:lnTo>
                    <a:pt x="92" y="8"/>
                  </a:lnTo>
                  <a:lnTo>
                    <a:pt x="94" y="10"/>
                  </a:lnTo>
                  <a:lnTo>
                    <a:pt x="96" y="14"/>
                  </a:lnTo>
                  <a:lnTo>
                    <a:pt x="96" y="16"/>
                  </a:lnTo>
                  <a:lnTo>
                    <a:pt x="98" y="16"/>
                  </a:lnTo>
                  <a:lnTo>
                    <a:pt x="100" y="14"/>
                  </a:lnTo>
                  <a:lnTo>
                    <a:pt x="104" y="14"/>
                  </a:lnTo>
                  <a:lnTo>
                    <a:pt x="110" y="12"/>
                  </a:lnTo>
                  <a:lnTo>
                    <a:pt x="116" y="12"/>
                  </a:lnTo>
                  <a:lnTo>
                    <a:pt x="122" y="12"/>
                  </a:lnTo>
                  <a:lnTo>
                    <a:pt x="122" y="12"/>
                  </a:lnTo>
                  <a:lnTo>
                    <a:pt x="126" y="12"/>
                  </a:lnTo>
                  <a:lnTo>
                    <a:pt x="130" y="12"/>
                  </a:lnTo>
                  <a:lnTo>
                    <a:pt x="134" y="10"/>
                  </a:lnTo>
                  <a:lnTo>
                    <a:pt x="180" y="0"/>
                  </a:lnTo>
                  <a:lnTo>
                    <a:pt x="180" y="2"/>
                  </a:lnTo>
                  <a:lnTo>
                    <a:pt x="182" y="4"/>
                  </a:lnTo>
                  <a:lnTo>
                    <a:pt x="184" y="6"/>
                  </a:lnTo>
                  <a:lnTo>
                    <a:pt x="188" y="10"/>
                  </a:lnTo>
                  <a:lnTo>
                    <a:pt x="194" y="12"/>
                  </a:lnTo>
                  <a:lnTo>
                    <a:pt x="200" y="14"/>
                  </a:lnTo>
                  <a:lnTo>
                    <a:pt x="202" y="14"/>
                  </a:lnTo>
                  <a:lnTo>
                    <a:pt x="204" y="16"/>
                  </a:lnTo>
                  <a:lnTo>
                    <a:pt x="208" y="16"/>
                  </a:lnTo>
                  <a:lnTo>
                    <a:pt x="212" y="18"/>
                  </a:lnTo>
                  <a:lnTo>
                    <a:pt x="216" y="24"/>
                  </a:lnTo>
                  <a:lnTo>
                    <a:pt x="218" y="24"/>
                  </a:lnTo>
                  <a:lnTo>
                    <a:pt x="222" y="24"/>
                  </a:lnTo>
                  <a:lnTo>
                    <a:pt x="228" y="24"/>
                  </a:lnTo>
                  <a:lnTo>
                    <a:pt x="236" y="26"/>
                  </a:lnTo>
                  <a:lnTo>
                    <a:pt x="244" y="26"/>
                  </a:lnTo>
                  <a:lnTo>
                    <a:pt x="244" y="26"/>
                  </a:lnTo>
                  <a:lnTo>
                    <a:pt x="244" y="28"/>
                  </a:lnTo>
                  <a:lnTo>
                    <a:pt x="242" y="32"/>
                  </a:lnTo>
                  <a:lnTo>
                    <a:pt x="242" y="36"/>
                  </a:lnTo>
                  <a:lnTo>
                    <a:pt x="242" y="38"/>
                  </a:lnTo>
                  <a:lnTo>
                    <a:pt x="240" y="40"/>
                  </a:lnTo>
                  <a:lnTo>
                    <a:pt x="238" y="42"/>
                  </a:lnTo>
                  <a:lnTo>
                    <a:pt x="238" y="46"/>
                  </a:lnTo>
                  <a:lnTo>
                    <a:pt x="238" y="50"/>
                  </a:lnTo>
                  <a:lnTo>
                    <a:pt x="238" y="52"/>
                  </a:lnTo>
                  <a:lnTo>
                    <a:pt x="238" y="56"/>
                  </a:lnTo>
                  <a:lnTo>
                    <a:pt x="236" y="60"/>
                  </a:lnTo>
                  <a:lnTo>
                    <a:pt x="234" y="64"/>
                  </a:lnTo>
                  <a:lnTo>
                    <a:pt x="232" y="70"/>
                  </a:lnTo>
                  <a:lnTo>
                    <a:pt x="230" y="74"/>
                  </a:lnTo>
                  <a:lnTo>
                    <a:pt x="230" y="102"/>
                  </a:lnTo>
                  <a:lnTo>
                    <a:pt x="230" y="106"/>
                  </a:lnTo>
                  <a:lnTo>
                    <a:pt x="234" y="118"/>
                  </a:lnTo>
                  <a:lnTo>
                    <a:pt x="238" y="134"/>
                  </a:lnTo>
                  <a:lnTo>
                    <a:pt x="240" y="152"/>
                  </a:lnTo>
                  <a:lnTo>
                    <a:pt x="244" y="170"/>
                  </a:lnTo>
                  <a:lnTo>
                    <a:pt x="248" y="184"/>
                  </a:lnTo>
                  <a:lnTo>
                    <a:pt x="250" y="192"/>
                  </a:lnTo>
                  <a:lnTo>
                    <a:pt x="250" y="194"/>
                  </a:lnTo>
                  <a:lnTo>
                    <a:pt x="248" y="194"/>
                  </a:lnTo>
                  <a:lnTo>
                    <a:pt x="246" y="194"/>
                  </a:lnTo>
                  <a:lnTo>
                    <a:pt x="242" y="194"/>
                  </a:lnTo>
                  <a:lnTo>
                    <a:pt x="240" y="194"/>
                  </a:lnTo>
                  <a:lnTo>
                    <a:pt x="236" y="194"/>
                  </a:lnTo>
                  <a:lnTo>
                    <a:pt x="232" y="196"/>
                  </a:lnTo>
                  <a:lnTo>
                    <a:pt x="230" y="198"/>
                  </a:lnTo>
                  <a:lnTo>
                    <a:pt x="228" y="200"/>
                  </a:lnTo>
                  <a:lnTo>
                    <a:pt x="226" y="204"/>
                  </a:lnTo>
                  <a:lnTo>
                    <a:pt x="226" y="210"/>
                  </a:lnTo>
                  <a:lnTo>
                    <a:pt x="226" y="210"/>
                  </a:lnTo>
                  <a:lnTo>
                    <a:pt x="228" y="214"/>
                  </a:lnTo>
                  <a:lnTo>
                    <a:pt x="230" y="218"/>
                  </a:lnTo>
                  <a:lnTo>
                    <a:pt x="232" y="224"/>
                  </a:lnTo>
                  <a:lnTo>
                    <a:pt x="234" y="228"/>
                  </a:lnTo>
                  <a:lnTo>
                    <a:pt x="236" y="234"/>
                  </a:lnTo>
                  <a:lnTo>
                    <a:pt x="238" y="238"/>
                  </a:lnTo>
                  <a:lnTo>
                    <a:pt x="240" y="240"/>
                  </a:lnTo>
                  <a:lnTo>
                    <a:pt x="254" y="242"/>
                  </a:lnTo>
                  <a:lnTo>
                    <a:pt x="254" y="256"/>
                  </a:lnTo>
                  <a:lnTo>
                    <a:pt x="250" y="258"/>
                  </a:lnTo>
                  <a:lnTo>
                    <a:pt x="238" y="254"/>
                  </a:lnTo>
                  <a:lnTo>
                    <a:pt x="222" y="244"/>
                  </a:lnTo>
                  <a:lnTo>
                    <a:pt x="214" y="230"/>
                  </a:lnTo>
                  <a:lnTo>
                    <a:pt x="214" y="232"/>
                  </a:lnTo>
                  <a:lnTo>
                    <a:pt x="212" y="232"/>
                  </a:lnTo>
                  <a:lnTo>
                    <a:pt x="210" y="230"/>
                  </a:lnTo>
                  <a:lnTo>
                    <a:pt x="208" y="230"/>
                  </a:lnTo>
                  <a:lnTo>
                    <a:pt x="206" y="228"/>
                  </a:lnTo>
                  <a:lnTo>
                    <a:pt x="206" y="224"/>
                  </a:lnTo>
                  <a:lnTo>
                    <a:pt x="206" y="226"/>
                  </a:lnTo>
                  <a:lnTo>
                    <a:pt x="204" y="228"/>
                  </a:lnTo>
                  <a:lnTo>
                    <a:pt x="204" y="230"/>
                  </a:lnTo>
                  <a:lnTo>
                    <a:pt x="200" y="230"/>
                  </a:lnTo>
                  <a:lnTo>
                    <a:pt x="198" y="230"/>
                  </a:lnTo>
                  <a:lnTo>
                    <a:pt x="192" y="230"/>
                  </a:lnTo>
                  <a:lnTo>
                    <a:pt x="182" y="228"/>
                  </a:lnTo>
                  <a:lnTo>
                    <a:pt x="170" y="226"/>
                  </a:lnTo>
                  <a:lnTo>
                    <a:pt x="164" y="224"/>
                  </a:lnTo>
                  <a:lnTo>
                    <a:pt x="162" y="224"/>
                  </a:lnTo>
                  <a:lnTo>
                    <a:pt x="160" y="222"/>
                  </a:lnTo>
                  <a:lnTo>
                    <a:pt x="158" y="222"/>
                  </a:lnTo>
                  <a:lnTo>
                    <a:pt x="158" y="220"/>
                  </a:lnTo>
                  <a:lnTo>
                    <a:pt x="156" y="220"/>
                  </a:lnTo>
                  <a:lnTo>
                    <a:pt x="156" y="220"/>
                  </a:lnTo>
                  <a:lnTo>
                    <a:pt x="154" y="218"/>
                  </a:lnTo>
                  <a:lnTo>
                    <a:pt x="150" y="218"/>
                  </a:lnTo>
                  <a:lnTo>
                    <a:pt x="146" y="218"/>
                  </a:lnTo>
                  <a:lnTo>
                    <a:pt x="144" y="218"/>
                  </a:lnTo>
                  <a:lnTo>
                    <a:pt x="140" y="218"/>
                  </a:lnTo>
                  <a:lnTo>
                    <a:pt x="136" y="218"/>
                  </a:lnTo>
                  <a:lnTo>
                    <a:pt x="130" y="218"/>
                  </a:lnTo>
                  <a:lnTo>
                    <a:pt x="124" y="220"/>
                  </a:lnTo>
                  <a:lnTo>
                    <a:pt x="110" y="218"/>
                  </a:lnTo>
                  <a:lnTo>
                    <a:pt x="110" y="218"/>
                  </a:lnTo>
                  <a:lnTo>
                    <a:pt x="110" y="214"/>
                  </a:lnTo>
                  <a:lnTo>
                    <a:pt x="112" y="210"/>
                  </a:lnTo>
                  <a:lnTo>
                    <a:pt x="112" y="206"/>
                  </a:lnTo>
                  <a:lnTo>
                    <a:pt x="112" y="200"/>
                  </a:lnTo>
                  <a:lnTo>
                    <a:pt x="110" y="196"/>
                  </a:lnTo>
                  <a:lnTo>
                    <a:pt x="110" y="196"/>
                  </a:lnTo>
                  <a:lnTo>
                    <a:pt x="108" y="192"/>
                  </a:lnTo>
                  <a:lnTo>
                    <a:pt x="108" y="186"/>
                  </a:lnTo>
                  <a:lnTo>
                    <a:pt x="108" y="182"/>
                  </a:lnTo>
                  <a:lnTo>
                    <a:pt x="108" y="176"/>
                  </a:lnTo>
                  <a:lnTo>
                    <a:pt x="98" y="176"/>
                  </a:lnTo>
                  <a:lnTo>
                    <a:pt x="98" y="170"/>
                  </a:lnTo>
                  <a:lnTo>
                    <a:pt x="84" y="172"/>
                  </a:lnTo>
                  <a:lnTo>
                    <a:pt x="84" y="172"/>
                  </a:lnTo>
                  <a:lnTo>
                    <a:pt x="82" y="176"/>
                  </a:lnTo>
                  <a:lnTo>
                    <a:pt x="82" y="180"/>
                  </a:lnTo>
                  <a:lnTo>
                    <a:pt x="82" y="184"/>
                  </a:lnTo>
                  <a:lnTo>
                    <a:pt x="60" y="182"/>
                  </a:lnTo>
                  <a:lnTo>
                    <a:pt x="52" y="158"/>
                  </a:lnTo>
                  <a:lnTo>
                    <a:pt x="48" y="158"/>
                  </a:lnTo>
                  <a:lnTo>
                    <a:pt x="38" y="158"/>
                  </a:lnTo>
                  <a:lnTo>
                    <a:pt x="28" y="158"/>
                  </a:lnTo>
                  <a:lnTo>
                    <a:pt x="20" y="160"/>
                  </a:lnTo>
                  <a:lnTo>
                    <a:pt x="2" y="162"/>
                  </a:lnTo>
                  <a:lnTo>
                    <a:pt x="0" y="152"/>
                  </a:lnTo>
                </a:path>
              </a:pathLst>
            </a:custGeom>
            <a:grpFill/>
            <a:ln w="3175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8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19" name="Freeform 289"/>
            <p:cNvSpPr/>
            <p:nvPr/>
          </p:nvSpPr>
          <p:spPr bwMode="gray">
            <a:xfrm>
              <a:off x="1099" y="3234"/>
              <a:ext cx="194" cy="120"/>
            </a:xfrm>
            <a:custGeom>
              <a:avLst/>
              <a:gdLst>
                <a:gd name="T0" fmla="*/ 142 w 194"/>
                <a:gd name="T1" fmla="*/ 2 h 120"/>
                <a:gd name="T2" fmla="*/ 138 w 194"/>
                <a:gd name="T3" fmla="*/ 2 h 120"/>
                <a:gd name="T4" fmla="*/ 132 w 194"/>
                <a:gd name="T5" fmla="*/ 2 h 120"/>
                <a:gd name="T6" fmla="*/ 124 w 194"/>
                <a:gd name="T7" fmla="*/ 4 h 120"/>
                <a:gd name="T8" fmla="*/ 120 w 194"/>
                <a:gd name="T9" fmla="*/ 8 h 120"/>
                <a:gd name="T10" fmla="*/ 118 w 194"/>
                <a:gd name="T11" fmla="*/ 18 h 120"/>
                <a:gd name="T12" fmla="*/ 120 w 194"/>
                <a:gd name="T13" fmla="*/ 22 h 120"/>
                <a:gd name="T14" fmla="*/ 124 w 194"/>
                <a:gd name="T15" fmla="*/ 32 h 120"/>
                <a:gd name="T16" fmla="*/ 128 w 194"/>
                <a:gd name="T17" fmla="*/ 42 h 120"/>
                <a:gd name="T18" fmla="*/ 132 w 194"/>
                <a:gd name="T19" fmla="*/ 48 h 120"/>
                <a:gd name="T20" fmla="*/ 146 w 194"/>
                <a:gd name="T21" fmla="*/ 64 h 120"/>
                <a:gd name="T22" fmla="*/ 130 w 194"/>
                <a:gd name="T23" fmla="*/ 62 h 120"/>
                <a:gd name="T24" fmla="*/ 106 w 194"/>
                <a:gd name="T25" fmla="*/ 38 h 120"/>
                <a:gd name="T26" fmla="*/ 104 w 194"/>
                <a:gd name="T27" fmla="*/ 40 h 120"/>
                <a:gd name="T28" fmla="*/ 100 w 194"/>
                <a:gd name="T29" fmla="*/ 38 h 120"/>
                <a:gd name="T30" fmla="*/ 98 w 194"/>
                <a:gd name="T31" fmla="*/ 32 h 120"/>
                <a:gd name="T32" fmla="*/ 96 w 194"/>
                <a:gd name="T33" fmla="*/ 36 h 120"/>
                <a:gd name="T34" fmla="*/ 92 w 194"/>
                <a:gd name="T35" fmla="*/ 38 h 120"/>
                <a:gd name="T36" fmla="*/ 84 w 194"/>
                <a:gd name="T37" fmla="*/ 38 h 120"/>
                <a:gd name="T38" fmla="*/ 62 w 194"/>
                <a:gd name="T39" fmla="*/ 34 h 120"/>
                <a:gd name="T40" fmla="*/ 54 w 194"/>
                <a:gd name="T41" fmla="*/ 32 h 120"/>
                <a:gd name="T42" fmla="*/ 50 w 194"/>
                <a:gd name="T43" fmla="*/ 30 h 120"/>
                <a:gd name="T44" fmla="*/ 48 w 194"/>
                <a:gd name="T45" fmla="*/ 28 h 120"/>
                <a:gd name="T46" fmla="*/ 46 w 194"/>
                <a:gd name="T47" fmla="*/ 26 h 120"/>
                <a:gd name="T48" fmla="*/ 38 w 194"/>
                <a:gd name="T49" fmla="*/ 26 h 120"/>
                <a:gd name="T50" fmla="*/ 32 w 194"/>
                <a:gd name="T51" fmla="*/ 26 h 120"/>
                <a:gd name="T52" fmla="*/ 22 w 194"/>
                <a:gd name="T53" fmla="*/ 26 h 120"/>
                <a:gd name="T54" fmla="*/ 16 w 194"/>
                <a:gd name="T55" fmla="*/ 28 h 120"/>
                <a:gd name="T56" fmla="*/ 16 w 194"/>
                <a:gd name="T57" fmla="*/ 38 h 120"/>
                <a:gd name="T58" fmla="*/ 14 w 194"/>
                <a:gd name="T59" fmla="*/ 48 h 120"/>
                <a:gd name="T60" fmla="*/ 16 w 194"/>
                <a:gd name="T61" fmla="*/ 54 h 120"/>
                <a:gd name="T62" fmla="*/ 0 w 194"/>
                <a:gd name="T63" fmla="*/ 102 h 120"/>
                <a:gd name="T64" fmla="*/ 2 w 194"/>
                <a:gd name="T65" fmla="*/ 104 h 120"/>
                <a:gd name="T66" fmla="*/ 8 w 194"/>
                <a:gd name="T67" fmla="*/ 112 h 120"/>
                <a:gd name="T68" fmla="*/ 18 w 194"/>
                <a:gd name="T69" fmla="*/ 118 h 120"/>
                <a:gd name="T70" fmla="*/ 24 w 194"/>
                <a:gd name="T71" fmla="*/ 116 h 120"/>
                <a:gd name="T72" fmla="*/ 36 w 194"/>
                <a:gd name="T73" fmla="*/ 116 h 120"/>
                <a:gd name="T74" fmla="*/ 48 w 194"/>
                <a:gd name="T75" fmla="*/ 116 h 120"/>
                <a:gd name="T76" fmla="*/ 60 w 194"/>
                <a:gd name="T77" fmla="*/ 118 h 120"/>
                <a:gd name="T78" fmla="*/ 72 w 194"/>
                <a:gd name="T79" fmla="*/ 120 h 120"/>
                <a:gd name="T80" fmla="*/ 82 w 194"/>
                <a:gd name="T81" fmla="*/ 120 h 120"/>
                <a:gd name="T82" fmla="*/ 102 w 194"/>
                <a:gd name="T83" fmla="*/ 118 h 120"/>
                <a:gd name="T84" fmla="*/ 114 w 194"/>
                <a:gd name="T85" fmla="*/ 104 h 120"/>
                <a:gd name="T86" fmla="*/ 192 w 194"/>
                <a:gd name="T87" fmla="*/ 64 h 120"/>
                <a:gd name="T88" fmla="*/ 194 w 194"/>
                <a:gd name="T89" fmla="*/ 50 h 120"/>
                <a:gd name="T90" fmla="*/ 190 w 194"/>
                <a:gd name="T91" fmla="*/ 34 h 120"/>
                <a:gd name="T92" fmla="*/ 174 w 194"/>
                <a:gd name="T93" fmla="*/ 10 h 120"/>
                <a:gd name="T94" fmla="*/ 142 w 194"/>
                <a:gd name="T95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94" h="120">
                  <a:moveTo>
                    <a:pt x="142" y="0"/>
                  </a:moveTo>
                  <a:lnTo>
                    <a:pt x="142" y="2"/>
                  </a:lnTo>
                  <a:lnTo>
                    <a:pt x="140" y="2"/>
                  </a:lnTo>
                  <a:lnTo>
                    <a:pt x="138" y="2"/>
                  </a:lnTo>
                  <a:lnTo>
                    <a:pt x="134" y="2"/>
                  </a:lnTo>
                  <a:lnTo>
                    <a:pt x="132" y="2"/>
                  </a:lnTo>
                  <a:lnTo>
                    <a:pt x="128" y="2"/>
                  </a:lnTo>
                  <a:lnTo>
                    <a:pt x="124" y="4"/>
                  </a:lnTo>
                  <a:lnTo>
                    <a:pt x="122" y="6"/>
                  </a:lnTo>
                  <a:lnTo>
                    <a:pt x="120" y="8"/>
                  </a:lnTo>
                  <a:lnTo>
                    <a:pt x="118" y="12"/>
                  </a:lnTo>
                  <a:lnTo>
                    <a:pt x="118" y="18"/>
                  </a:lnTo>
                  <a:lnTo>
                    <a:pt x="118" y="18"/>
                  </a:lnTo>
                  <a:lnTo>
                    <a:pt x="120" y="22"/>
                  </a:lnTo>
                  <a:lnTo>
                    <a:pt x="122" y="26"/>
                  </a:lnTo>
                  <a:lnTo>
                    <a:pt x="124" y="32"/>
                  </a:lnTo>
                  <a:lnTo>
                    <a:pt x="126" y="36"/>
                  </a:lnTo>
                  <a:lnTo>
                    <a:pt x="128" y="42"/>
                  </a:lnTo>
                  <a:lnTo>
                    <a:pt x="130" y="46"/>
                  </a:lnTo>
                  <a:lnTo>
                    <a:pt x="132" y="48"/>
                  </a:lnTo>
                  <a:lnTo>
                    <a:pt x="146" y="50"/>
                  </a:lnTo>
                  <a:lnTo>
                    <a:pt x="146" y="64"/>
                  </a:lnTo>
                  <a:lnTo>
                    <a:pt x="142" y="66"/>
                  </a:lnTo>
                  <a:lnTo>
                    <a:pt x="130" y="62"/>
                  </a:lnTo>
                  <a:lnTo>
                    <a:pt x="114" y="52"/>
                  </a:lnTo>
                  <a:lnTo>
                    <a:pt x="106" y="38"/>
                  </a:lnTo>
                  <a:lnTo>
                    <a:pt x="106" y="40"/>
                  </a:lnTo>
                  <a:lnTo>
                    <a:pt x="104" y="40"/>
                  </a:lnTo>
                  <a:lnTo>
                    <a:pt x="102" y="38"/>
                  </a:lnTo>
                  <a:lnTo>
                    <a:pt x="100" y="38"/>
                  </a:lnTo>
                  <a:lnTo>
                    <a:pt x="98" y="36"/>
                  </a:lnTo>
                  <a:lnTo>
                    <a:pt x="98" y="32"/>
                  </a:lnTo>
                  <a:lnTo>
                    <a:pt x="98" y="34"/>
                  </a:lnTo>
                  <a:lnTo>
                    <a:pt x="96" y="36"/>
                  </a:lnTo>
                  <a:lnTo>
                    <a:pt x="96" y="38"/>
                  </a:lnTo>
                  <a:lnTo>
                    <a:pt x="92" y="38"/>
                  </a:lnTo>
                  <a:lnTo>
                    <a:pt x="90" y="38"/>
                  </a:lnTo>
                  <a:lnTo>
                    <a:pt x="84" y="38"/>
                  </a:lnTo>
                  <a:lnTo>
                    <a:pt x="74" y="36"/>
                  </a:lnTo>
                  <a:lnTo>
                    <a:pt x="62" y="34"/>
                  </a:lnTo>
                  <a:lnTo>
                    <a:pt x="56" y="32"/>
                  </a:lnTo>
                  <a:lnTo>
                    <a:pt x="54" y="32"/>
                  </a:lnTo>
                  <a:lnTo>
                    <a:pt x="52" y="30"/>
                  </a:lnTo>
                  <a:lnTo>
                    <a:pt x="50" y="30"/>
                  </a:lnTo>
                  <a:lnTo>
                    <a:pt x="50" y="28"/>
                  </a:lnTo>
                  <a:lnTo>
                    <a:pt x="48" y="28"/>
                  </a:lnTo>
                  <a:lnTo>
                    <a:pt x="48" y="28"/>
                  </a:lnTo>
                  <a:lnTo>
                    <a:pt x="46" y="26"/>
                  </a:lnTo>
                  <a:lnTo>
                    <a:pt x="42" y="26"/>
                  </a:lnTo>
                  <a:lnTo>
                    <a:pt x="38" y="26"/>
                  </a:lnTo>
                  <a:lnTo>
                    <a:pt x="36" y="26"/>
                  </a:lnTo>
                  <a:lnTo>
                    <a:pt x="32" y="26"/>
                  </a:lnTo>
                  <a:lnTo>
                    <a:pt x="28" y="26"/>
                  </a:lnTo>
                  <a:lnTo>
                    <a:pt x="22" y="26"/>
                  </a:lnTo>
                  <a:lnTo>
                    <a:pt x="16" y="28"/>
                  </a:lnTo>
                  <a:lnTo>
                    <a:pt x="16" y="28"/>
                  </a:lnTo>
                  <a:lnTo>
                    <a:pt x="16" y="32"/>
                  </a:lnTo>
                  <a:lnTo>
                    <a:pt x="16" y="38"/>
                  </a:lnTo>
                  <a:lnTo>
                    <a:pt x="14" y="42"/>
                  </a:lnTo>
                  <a:lnTo>
                    <a:pt x="14" y="48"/>
                  </a:lnTo>
                  <a:lnTo>
                    <a:pt x="16" y="52"/>
                  </a:lnTo>
                  <a:lnTo>
                    <a:pt x="16" y="54"/>
                  </a:lnTo>
                  <a:lnTo>
                    <a:pt x="0" y="56"/>
                  </a:lnTo>
                  <a:lnTo>
                    <a:pt x="0" y="102"/>
                  </a:lnTo>
                  <a:lnTo>
                    <a:pt x="0" y="102"/>
                  </a:lnTo>
                  <a:lnTo>
                    <a:pt x="2" y="104"/>
                  </a:lnTo>
                  <a:lnTo>
                    <a:pt x="4" y="108"/>
                  </a:lnTo>
                  <a:lnTo>
                    <a:pt x="8" y="112"/>
                  </a:lnTo>
                  <a:lnTo>
                    <a:pt x="12" y="114"/>
                  </a:lnTo>
                  <a:lnTo>
                    <a:pt x="18" y="118"/>
                  </a:lnTo>
                  <a:lnTo>
                    <a:pt x="20" y="118"/>
                  </a:lnTo>
                  <a:lnTo>
                    <a:pt x="24" y="116"/>
                  </a:lnTo>
                  <a:lnTo>
                    <a:pt x="30" y="116"/>
                  </a:lnTo>
                  <a:lnTo>
                    <a:pt x="36" y="116"/>
                  </a:lnTo>
                  <a:lnTo>
                    <a:pt x="46" y="116"/>
                  </a:lnTo>
                  <a:lnTo>
                    <a:pt x="48" y="116"/>
                  </a:lnTo>
                  <a:lnTo>
                    <a:pt x="54" y="116"/>
                  </a:lnTo>
                  <a:lnTo>
                    <a:pt x="60" y="118"/>
                  </a:lnTo>
                  <a:lnTo>
                    <a:pt x="66" y="118"/>
                  </a:lnTo>
                  <a:lnTo>
                    <a:pt x="72" y="120"/>
                  </a:lnTo>
                  <a:lnTo>
                    <a:pt x="78" y="120"/>
                  </a:lnTo>
                  <a:lnTo>
                    <a:pt x="82" y="120"/>
                  </a:lnTo>
                  <a:lnTo>
                    <a:pt x="90" y="120"/>
                  </a:lnTo>
                  <a:lnTo>
                    <a:pt x="102" y="118"/>
                  </a:lnTo>
                  <a:lnTo>
                    <a:pt x="110" y="114"/>
                  </a:lnTo>
                  <a:lnTo>
                    <a:pt x="114" y="104"/>
                  </a:lnTo>
                  <a:lnTo>
                    <a:pt x="192" y="88"/>
                  </a:lnTo>
                  <a:lnTo>
                    <a:pt x="192" y="64"/>
                  </a:lnTo>
                  <a:lnTo>
                    <a:pt x="190" y="56"/>
                  </a:lnTo>
                  <a:lnTo>
                    <a:pt x="194" y="50"/>
                  </a:lnTo>
                  <a:lnTo>
                    <a:pt x="194" y="46"/>
                  </a:lnTo>
                  <a:lnTo>
                    <a:pt x="190" y="34"/>
                  </a:lnTo>
                  <a:lnTo>
                    <a:pt x="184" y="20"/>
                  </a:lnTo>
                  <a:lnTo>
                    <a:pt x="174" y="10"/>
                  </a:lnTo>
                  <a:lnTo>
                    <a:pt x="160" y="4"/>
                  </a:lnTo>
                  <a:lnTo>
                    <a:pt x="142" y="0"/>
                  </a:lnTo>
                </a:path>
              </a:pathLst>
            </a:custGeom>
            <a:grpFill/>
            <a:ln w="3175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8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20" name="Freeform 290"/>
            <p:cNvSpPr/>
            <p:nvPr/>
          </p:nvSpPr>
          <p:spPr bwMode="gray">
            <a:xfrm>
              <a:off x="985" y="3342"/>
              <a:ext cx="192" cy="166"/>
            </a:xfrm>
            <a:custGeom>
              <a:avLst/>
              <a:gdLst>
                <a:gd name="T0" fmla="*/ 130 w 192"/>
                <a:gd name="T1" fmla="*/ 10 h 166"/>
                <a:gd name="T2" fmla="*/ 122 w 192"/>
                <a:gd name="T3" fmla="*/ 10 h 166"/>
                <a:gd name="T4" fmla="*/ 112 w 192"/>
                <a:gd name="T5" fmla="*/ 12 h 166"/>
                <a:gd name="T6" fmla="*/ 104 w 192"/>
                <a:gd name="T7" fmla="*/ 14 h 166"/>
                <a:gd name="T8" fmla="*/ 98 w 192"/>
                <a:gd name="T9" fmla="*/ 14 h 166"/>
                <a:gd name="T10" fmla="*/ 88 w 192"/>
                <a:gd name="T11" fmla="*/ 12 h 166"/>
                <a:gd name="T12" fmla="*/ 80 w 192"/>
                <a:gd name="T13" fmla="*/ 10 h 166"/>
                <a:gd name="T14" fmla="*/ 34 w 192"/>
                <a:gd name="T15" fmla="*/ 8 h 166"/>
                <a:gd name="T16" fmla="*/ 30 w 192"/>
                <a:gd name="T17" fmla="*/ 8 h 166"/>
                <a:gd name="T18" fmla="*/ 24 w 192"/>
                <a:gd name="T19" fmla="*/ 6 h 166"/>
                <a:gd name="T20" fmla="*/ 20 w 192"/>
                <a:gd name="T21" fmla="*/ 2 h 166"/>
                <a:gd name="T22" fmla="*/ 14 w 192"/>
                <a:gd name="T23" fmla="*/ 0 h 166"/>
                <a:gd name="T24" fmla="*/ 2 w 192"/>
                <a:gd name="T25" fmla="*/ 2 h 166"/>
                <a:gd name="T26" fmla="*/ 2 w 192"/>
                <a:gd name="T27" fmla="*/ 12 h 166"/>
                <a:gd name="T28" fmla="*/ 12 w 192"/>
                <a:gd name="T29" fmla="*/ 32 h 166"/>
                <a:gd name="T30" fmla="*/ 18 w 192"/>
                <a:gd name="T31" fmla="*/ 54 h 166"/>
                <a:gd name="T32" fmla="*/ 24 w 192"/>
                <a:gd name="T33" fmla="*/ 72 h 166"/>
                <a:gd name="T34" fmla="*/ 34 w 192"/>
                <a:gd name="T35" fmla="*/ 110 h 166"/>
                <a:gd name="T36" fmla="*/ 46 w 192"/>
                <a:gd name="T37" fmla="*/ 136 h 166"/>
                <a:gd name="T38" fmla="*/ 48 w 192"/>
                <a:gd name="T39" fmla="*/ 140 h 166"/>
                <a:gd name="T40" fmla="*/ 52 w 192"/>
                <a:gd name="T41" fmla="*/ 148 h 166"/>
                <a:gd name="T42" fmla="*/ 58 w 192"/>
                <a:gd name="T43" fmla="*/ 158 h 166"/>
                <a:gd name="T44" fmla="*/ 60 w 192"/>
                <a:gd name="T45" fmla="*/ 164 h 166"/>
                <a:gd name="T46" fmla="*/ 72 w 192"/>
                <a:gd name="T47" fmla="*/ 160 h 166"/>
                <a:gd name="T48" fmla="*/ 74 w 192"/>
                <a:gd name="T49" fmla="*/ 156 h 166"/>
                <a:gd name="T50" fmla="*/ 76 w 192"/>
                <a:gd name="T51" fmla="*/ 152 h 166"/>
                <a:gd name="T52" fmla="*/ 78 w 192"/>
                <a:gd name="T53" fmla="*/ 150 h 166"/>
                <a:gd name="T54" fmla="*/ 82 w 192"/>
                <a:gd name="T55" fmla="*/ 152 h 166"/>
                <a:gd name="T56" fmla="*/ 82 w 192"/>
                <a:gd name="T57" fmla="*/ 156 h 166"/>
                <a:gd name="T58" fmla="*/ 82 w 192"/>
                <a:gd name="T59" fmla="*/ 162 h 166"/>
                <a:gd name="T60" fmla="*/ 86 w 192"/>
                <a:gd name="T61" fmla="*/ 164 h 166"/>
                <a:gd name="T62" fmla="*/ 94 w 192"/>
                <a:gd name="T63" fmla="*/ 164 h 166"/>
                <a:gd name="T64" fmla="*/ 104 w 192"/>
                <a:gd name="T65" fmla="*/ 166 h 166"/>
                <a:gd name="T66" fmla="*/ 112 w 192"/>
                <a:gd name="T67" fmla="*/ 162 h 166"/>
                <a:gd name="T68" fmla="*/ 114 w 192"/>
                <a:gd name="T69" fmla="*/ 60 h 166"/>
                <a:gd name="T70" fmla="*/ 128 w 192"/>
                <a:gd name="T71" fmla="*/ 16 h 166"/>
                <a:gd name="T72" fmla="*/ 144 w 192"/>
                <a:gd name="T73" fmla="*/ 16 h 166"/>
                <a:gd name="T74" fmla="*/ 164 w 192"/>
                <a:gd name="T75" fmla="*/ 16 h 166"/>
                <a:gd name="T76" fmla="*/ 168 w 192"/>
                <a:gd name="T77" fmla="*/ 18 h 166"/>
                <a:gd name="T78" fmla="*/ 170 w 192"/>
                <a:gd name="T79" fmla="*/ 22 h 166"/>
                <a:gd name="T80" fmla="*/ 172 w 192"/>
                <a:gd name="T81" fmla="*/ 20 h 166"/>
                <a:gd name="T82" fmla="*/ 182 w 192"/>
                <a:gd name="T83" fmla="*/ 16 h 166"/>
                <a:gd name="T84" fmla="*/ 190 w 192"/>
                <a:gd name="T85" fmla="*/ 12 h 166"/>
                <a:gd name="T86" fmla="*/ 188 w 192"/>
                <a:gd name="T87" fmla="*/ 12 h 166"/>
                <a:gd name="T88" fmla="*/ 166 w 192"/>
                <a:gd name="T89" fmla="*/ 8 h 166"/>
                <a:gd name="T90" fmla="*/ 132 w 192"/>
                <a:gd name="T91" fmla="*/ 10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92" h="166">
                  <a:moveTo>
                    <a:pt x="132" y="10"/>
                  </a:moveTo>
                  <a:lnTo>
                    <a:pt x="130" y="10"/>
                  </a:lnTo>
                  <a:lnTo>
                    <a:pt x="128" y="10"/>
                  </a:lnTo>
                  <a:lnTo>
                    <a:pt x="122" y="10"/>
                  </a:lnTo>
                  <a:lnTo>
                    <a:pt x="118" y="12"/>
                  </a:lnTo>
                  <a:lnTo>
                    <a:pt x="112" y="12"/>
                  </a:lnTo>
                  <a:lnTo>
                    <a:pt x="106" y="14"/>
                  </a:lnTo>
                  <a:lnTo>
                    <a:pt x="104" y="14"/>
                  </a:lnTo>
                  <a:lnTo>
                    <a:pt x="102" y="14"/>
                  </a:lnTo>
                  <a:lnTo>
                    <a:pt x="98" y="14"/>
                  </a:lnTo>
                  <a:lnTo>
                    <a:pt x="94" y="14"/>
                  </a:lnTo>
                  <a:lnTo>
                    <a:pt x="88" y="12"/>
                  </a:lnTo>
                  <a:lnTo>
                    <a:pt x="84" y="12"/>
                  </a:lnTo>
                  <a:lnTo>
                    <a:pt x="80" y="10"/>
                  </a:lnTo>
                  <a:lnTo>
                    <a:pt x="76" y="8"/>
                  </a:lnTo>
                  <a:lnTo>
                    <a:pt x="34" y="8"/>
                  </a:lnTo>
                  <a:lnTo>
                    <a:pt x="32" y="8"/>
                  </a:lnTo>
                  <a:lnTo>
                    <a:pt x="30" y="8"/>
                  </a:lnTo>
                  <a:lnTo>
                    <a:pt x="26" y="8"/>
                  </a:lnTo>
                  <a:lnTo>
                    <a:pt x="24" y="6"/>
                  </a:lnTo>
                  <a:lnTo>
                    <a:pt x="20" y="2"/>
                  </a:lnTo>
                  <a:lnTo>
                    <a:pt x="20" y="2"/>
                  </a:lnTo>
                  <a:lnTo>
                    <a:pt x="18" y="0"/>
                  </a:lnTo>
                  <a:lnTo>
                    <a:pt x="14" y="0"/>
                  </a:lnTo>
                  <a:lnTo>
                    <a:pt x="8" y="0"/>
                  </a:lnTo>
                  <a:lnTo>
                    <a:pt x="2" y="2"/>
                  </a:lnTo>
                  <a:lnTo>
                    <a:pt x="0" y="10"/>
                  </a:lnTo>
                  <a:lnTo>
                    <a:pt x="2" y="12"/>
                  </a:lnTo>
                  <a:lnTo>
                    <a:pt x="6" y="20"/>
                  </a:lnTo>
                  <a:lnTo>
                    <a:pt x="12" y="32"/>
                  </a:lnTo>
                  <a:lnTo>
                    <a:pt x="16" y="42"/>
                  </a:lnTo>
                  <a:lnTo>
                    <a:pt x="18" y="54"/>
                  </a:lnTo>
                  <a:lnTo>
                    <a:pt x="20" y="58"/>
                  </a:lnTo>
                  <a:lnTo>
                    <a:pt x="24" y="72"/>
                  </a:lnTo>
                  <a:lnTo>
                    <a:pt x="28" y="90"/>
                  </a:lnTo>
                  <a:lnTo>
                    <a:pt x="34" y="110"/>
                  </a:lnTo>
                  <a:lnTo>
                    <a:pt x="42" y="126"/>
                  </a:lnTo>
                  <a:lnTo>
                    <a:pt x="46" y="136"/>
                  </a:lnTo>
                  <a:lnTo>
                    <a:pt x="48" y="136"/>
                  </a:lnTo>
                  <a:lnTo>
                    <a:pt x="48" y="140"/>
                  </a:lnTo>
                  <a:lnTo>
                    <a:pt x="50" y="144"/>
                  </a:lnTo>
                  <a:lnTo>
                    <a:pt x="52" y="148"/>
                  </a:lnTo>
                  <a:lnTo>
                    <a:pt x="56" y="152"/>
                  </a:lnTo>
                  <a:lnTo>
                    <a:pt x="58" y="158"/>
                  </a:lnTo>
                  <a:lnTo>
                    <a:pt x="60" y="162"/>
                  </a:lnTo>
                  <a:lnTo>
                    <a:pt x="60" y="164"/>
                  </a:lnTo>
                  <a:lnTo>
                    <a:pt x="72" y="160"/>
                  </a:lnTo>
                  <a:lnTo>
                    <a:pt x="72" y="160"/>
                  </a:lnTo>
                  <a:lnTo>
                    <a:pt x="74" y="158"/>
                  </a:lnTo>
                  <a:lnTo>
                    <a:pt x="74" y="156"/>
                  </a:lnTo>
                  <a:lnTo>
                    <a:pt x="76" y="154"/>
                  </a:lnTo>
                  <a:lnTo>
                    <a:pt x="76" y="152"/>
                  </a:lnTo>
                  <a:lnTo>
                    <a:pt x="76" y="152"/>
                  </a:lnTo>
                  <a:lnTo>
                    <a:pt x="78" y="150"/>
                  </a:lnTo>
                  <a:lnTo>
                    <a:pt x="80" y="152"/>
                  </a:lnTo>
                  <a:lnTo>
                    <a:pt x="82" y="152"/>
                  </a:lnTo>
                  <a:lnTo>
                    <a:pt x="82" y="154"/>
                  </a:lnTo>
                  <a:lnTo>
                    <a:pt x="82" y="156"/>
                  </a:lnTo>
                  <a:lnTo>
                    <a:pt x="82" y="160"/>
                  </a:lnTo>
                  <a:lnTo>
                    <a:pt x="82" y="162"/>
                  </a:lnTo>
                  <a:lnTo>
                    <a:pt x="84" y="164"/>
                  </a:lnTo>
                  <a:lnTo>
                    <a:pt x="86" y="164"/>
                  </a:lnTo>
                  <a:lnTo>
                    <a:pt x="88" y="164"/>
                  </a:lnTo>
                  <a:lnTo>
                    <a:pt x="94" y="164"/>
                  </a:lnTo>
                  <a:lnTo>
                    <a:pt x="98" y="166"/>
                  </a:lnTo>
                  <a:lnTo>
                    <a:pt x="104" y="166"/>
                  </a:lnTo>
                  <a:lnTo>
                    <a:pt x="108" y="164"/>
                  </a:lnTo>
                  <a:lnTo>
                    <a:pt x="112" y="162"/>
                  </a:lnTo>
                  <a:lnTo>
                    <a:pt x="114" y="160"/>
                  </a:lnTo>
                  <a:lnTo>
                    <a:pt x="114" y="60"/>
                  </a:lnTo>
                  <a:lnTo>
                    <a:pt x="128" y="60"/>
                  </a:lnTo>
                  <a:lnTo>
                    <a:pt x="128" y="16"/>
                  </a:lnTo>
                  <a:lnTo>
                    <a:pt x="132" y="16"/>
                  </a:lnTo>
                  <a:lnTo>
                    <a:pt x="144" y="16"/>
                  </a:lnTo>
                  <a:lnTo>
                    <a:pt x="156" y="14"/>
                  </a:lnTo>
                  <a:lnTo>
                    <a:pt x="164" y="16"/>
                  </a:lnTo>
                  <a:lnTo>
                    <a:pt x="164" y="16"/>
                  </a:lnTo>
                  <a:lnTo>
                    <a:pt x="168" y="18"/>
                  </a:lnTo>
                  <a:lnTo>
                    <a:pt x="168" y="20"/>
                  </a:lnTo>
                  <a:lnTo>
                    <a:pt x="170" y="22"/>
                  </a:lnTo>
                  <a:lnTo>
                    <a:pt x="170" y="22"/>
                  </a:lnTo>
                  <a:lnTo>
                    <a:pt x="172" y="20"/>
                  </a:lnTo>
                  <a:lnTo>
                    <a:pt x="176" y="18"/>
                  </a:lnTo>
                  <a:lnTo>
                    <a:pt x="182" y="16"/>
                  </a:lnTo>
                  <a:lnTo>
                    <a:pt x="186" y="14"/>
                  </a:lnTo>
                  <a:lnTo>
                    <a:pt x="190" y="12"/>
                  </a:lnTo>
                  <a:lnTo>
                    <a:pt x="192" y="12"/>
                  </a:lnTo>
                  <a:lnTo>
                    <a:pt x="188" y="12"/>
                  </a:lnTo>
                  <a:lnTo>
                    <a:pt x="178" y="10"/>
                  </a:lnTo>
                  <a:lnTo>
                    <a:pt x="166" y="8"/>
                  </a:lnTo>
                  <a:lnTo>
                    <a:pt x="156" y="8"/>
                  </a:lnTo>
                  <a:lnTo>
                    <a:pt x="132" y="10"/>
                  </a:lnTo>
                </a:path>
              </a:pathLst>
            </a:custGeom>
            <a:grpFill/>
            <a:ln w="3175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8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21" name="Freeform 291"/>
            <p:cNvSpPr/>
            <p:nvPr/>
          </p:nvSpPr>
          <p:spPr bwMode="gray">
            <a:xfrm>
              <a:off x="1099" y="3356"/>
              <a:ext cx="120" cy="138"/>
            </a:xfrm>
            <a:custGeom>
              <a:avLst/>
              <a:gdLst>
                <a:gd name="T0" fmla="*/ 98 w 120"/>
                <a:gd name="T1" fmla="*/ 48 h 138"/>
                <a:gd name="T2" fmla="*/ 98 w 120"/>
                <a:gd name="T3" fmla="*/ 44 h 138"/>
                <a:gd name="T4" fmla="*/ 96 w 120"/>
                <a:gd name="T5" fmla="*/ 38 h 138"/>
                <a:gd name="T6" fmla="*/ 90 w 120"/>
                <a:gd name="T7" fmla="*/ 32 h 138"/>
                <a:gd name="T8" fmla="*/ 88 w 120"/>
                <a:gd name="T9" fmla="*/ 28 h 138"/>
                <a:gd name="T10" fmla="*/ 84 w 120"/>
                <a:gd name="T11" fmla="*/ 22 h 138"/>
                <a:gd name="T12" fmla="*/ 80 w 120"/>
                <a:gd name="T13" fmla="*/ 10 h 138"/>
                <a:gd name="T14" fmla="*/ 78 w 120"/>
                <a:gd name="T15" fmla="*/ 0 h 138"/>
                <a:gd name="T16" fmla="*/ 76 w 120"/>
                <a:gd name="T17" fmla="*/ 0 h 138"/>
                <a:gd name="T18" fmla="*/ 68 w 120"/>
                <a:gd name="T19" fmla="*/ 2 h 138"/>
                <a:gd name="T20" fmla="*/ 60 w 120"/>
                <a:gd name="T21" fmla="*/ 6 h 138"/>
                <a:gd name="T22" fmla="*/ 56 w 120"/>
                <a:gd name="T23" fmla="*/ 10 h 138"/>
                <a:gd name="T24" fmla="*/ 46 w 120"/>
                <a:gd name="T25" fmla="*/ 2 h 138"/>
                <a:gd name="T26" fmla="*/ 26 w 120"/>
                <a:gd name="T27" fmla="*/ 2 h 138"/>
                <a:gd name="T28" fmla="*/ 14 w 120"/>
                <a:gd name="T29" fmla="*/ 4 h 138"/>
                <a:gd name="T30" fmla="*/ 0 w 120"/>
                <a:gd name="T31" fmla="*/ 48 h 138"/>
                <a:gd name="T32" fmla="*/ 2 w 120"/>
                <a:gd name="T33" fmla="*/ 102 h 138"/>
                <a:gd name="T34" fmla="*/ 6 w 120"/>
                <a:gd name="T35" fmla="*/ 104 h 138"/>
                <a:gd name="T36" fmla="*/ 12 w 120"/>
                <a:gd name="T37" fmla="*/ 112 h 138"/>
                <a:gd name="T38" fmla="*/ 12 w 120"/>
                <a:gd name="T39" fmla="*/ 126 h 138"/>
                <a:gd name="T40" fmla="*/ 10 w 120"/>
                <a:gd name="T41" fmla="*/ 128 h 138"/>
                <a:gd name="T42" fmla="*/ 8 w 120"/>
                <a:gd name="T43" fmla="*/ 134 h 138"/>
                <a:gd name="T44" fmla="*/ 12 w 120"/>
                <a:gd name="T45" fmla="*/ 138 h 138"/>
                <a:gd name="T46" fmla="*/ 20 w 120"/>
                <a:gd name="T47" fmla="*/ 136 h 138"/>
                <a:gd name="T48" fmla="*/ 32 w 120"/>
                <a:gd name="T49" fmla="*/ 130 h 138"/>
                <a:gd name="T50" fmla="*/ 40 w 120"/>
                <a:gd name="T51" fmla="*/ 124 h 138"/>
                <a:gd name="T52" fmla="*/ 42 w 120"/>
                <a:gd name="T53" fmla="*/ 118 h 138"/>
                <a:gd name="T54" fmla="*/ 44 w 120"/>
                <a:gd name="T55" fmla="*/ 112 h 138"/>
                <a:gd name="T56" fmla="*/ 46 w 120"/>
                <a:gd name="T57" fmla="*/ 110 h 138"/>
                <a:gd name="T58" fmla="*/ 52 w 120"/>
                <a:gd name="T59" fmla="*/ 108 h 138"/>
                <a:gd name="T60" fmla="*/ 60 w 120"/>
                <a:gd name="T61" fmla="*/ 110 h 138"/>
                <a:gd name="T62" fmla="*/ 64 w 120"/>
                <a:gd name="T63" fmla="*/ 114 h 138"/>
                <a:gd name="T64" fmla="*/ 70 w 120"/>
                <a:gd name="T65" fmla="*/ 116 h 138"/>
                <a:gd name="T66" fmla="*/ 74 w 120"/>
                <a:gd name="T67" fmla="*/ 114 h 138"/>
                <a:gd name="T68" fmla="*/ 76 w 120"/>
                <a:gd name="T69" fmla="*/ 106 h 138"/>
                <a:gd name="T70" fmla="*/ 82 w 120"/>
                <a:gd name="T71" fmla="*/ 98 h 138"/>
                <a:gd name="T72" fmla="*/ 90 w 120"/>
                <a:gd name="T73" fmla="*/ 90 h 138"/>
                <a:gd name="T74" fmla="*/ 94 w 120"/>
                <a:gd name="T75" fmla="*/ 88 h 138"/>
                <a:gd name="T76" fmla="*/ 104 w 120"/>
                <a:gd name="T77" fmla="*/ 84 h 138"/>
                <a:gd name="T78" fmla="*/ 108 w 120"/>
                <a:gd name="T79" fmla="*/ 80 h 138"/>
                <a:gd name="T80" fmla="*/ 112 w 120"/>
                <a:gd name="T81" fmla="*/ 78 h 138"/>
                <a:gd name="T82" fmla="*/ 118 w 120"/>
                <a:gd name="T83" fmla="*/ 72 h 138"/>
                <a:gd name="T84" fmla="*/ 120 w 120"/>
                <a:gd name="T85" fmla="*/ 68 h 138"/>
                <a:gd name="T86" fmla="*/ 116 w 120"/>
                <a:gd name="T87" fmla="*/ 62 h 138"/>
                <a:gd name="T88" fmla="*/ 112 w 120"/>
                <a:gd name="T89" fmla="*/ 60 h 138"/>
                <a:gd name="T90" fmla="*/ 110 w 120"/>
                <a:gd name="T91" fmla="*/ 60 h 138"/>
                <a:gd name="T92" fmla="*/ 106 w 120"/>
                <a:gd name="T93" fmla="*/ 56 h 138"/>
                <a:gd name="T94" fmla="*/ 102 w 120"/>
                <a:gd name="T95" fmla="*/ 48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20" h="138">
                  <a:moveTo>
                    <a:pt x="102" y="48"/>
                  </a:moveTo>
                  <a:lnTo>
                    <a:pt x="98" y="48"/>
                  </a:lnTo>
                  <a:lnTo>
                    <a:pt x="100" y="46"/>
                  </a:lnTo>
                  <a:lnTo>
                    <a:pt x="98" y="44"/>
                  </a:lnTo>
                  <a:lnTo>
                    <a:pt x="98" y="40"/>
                  </a:lnTo>
                  <a:lnTo>
                    <a:pt x="96" y="38"/>
                  </a:lnTo>
                  <a:lnTo>
                    <a:pt x="92" y="34"/>
                  </a:lnTo>
                  <a:lnTo>
                    <a:pt x="90" y="32"/>
                  </a:lnTo>
                  <a:lnTo>
                    <a:pt x="90" y="30"/>
                  </a:lnTo>
                  <a:lnTo>
                    <a:pt x="88" y="28"/>
                  </a:lnTo>
                  <a:lnTo>
                    <a:pt x="86" y="26"/>
                  </a:lnTo>
                  <a:lnTo>
                    <a:pt x="84" y="22"/>
                  </a:lnTo>
                  <a:lnTo>
                    <a:pt x="82" y="16"/>
                  </a:lnTo>
                  <a:lnTo>
                    <a:pt x="80" y="10"/>
                  </a:lnTo>
                  <a:lnTo>
                    <a:pt x="80" y="4"/>
                  </a:lnTo>
                  <a:lnTo>
                    <a:pt x="78" y="0"/>
                  </a:lnTo>
                  <a:lnTo>
                    <a:pt x="78" y="0"/>
                  </a:lnTo>
                  <a:lnTo>
                    <a:pt x="76" y="0"/>
                  </a:lnTo>
                  <a:lnTo>
                    <a:pt x="72" y="0"/>
                  </a:lnTo>
                  <a:lnTo>
                    <a:pt x="68" y="2"/>
                  </a:lnTo>
                  <a:lnTo>
                    <a:pt x="64" y="4"/>
                  </a:lnTo>
                  <a:lnTo>
                    <a:pt x="60" y="6"/>
                  </a:lnTo>
                  <a:lnTo>
                    <a:pt x="56" y="8"/>
                  </a:lnTo>
                  <a:lnTo>
                    <a:pt x="56" y="10"/>
                  </a:lnTo>
                  <a:lnTo>
                    <a:pt x="52" y="4"/>
                  </a:lnTo>
                  <a:lnTo>
                    <a:pt x="46" y="2"/>
                  </a:lnTo>
                  <a:lnTo>
                    <a:pt x="36" y="0"/>
                  </a:lnTo>
                  <a:lnTo>
                    <a:pt x="26" y="2"/>
                  </a:lnTo>
                  <a:lnTo>
                    <a:pt x="18" y="2"/>
                  </a:lnTo>
                  <a:lnTo>
                    <a:pt x="14" y="4"/>
                  </a:lnTo>
                  <a:lnTo>
                    <a:pt x="14" y="46"/>
                  </a:lnTo>
                  <a:lnTo>
                    <a:pt x="0" y="48"/>
                  </a:lnTo>
                  <a:lnTo>
                    <a:pt x="0" y="100"/>
                  </a:lnTo>
                  <a:lnTo>
                    <a:pt x="2" y="102"/>
                  </a:lnTo>
                  <a:lnTo>
                    <a:pt x="4" y="102"/>
                  </a:lnTo>
                  <a:lnTo>
                    <a:pt x="6" y="104"/>
                  </a:lnTo>
                  <a:lnTo>
                    <a:pt x="10" y="108"/>
                  </a:lnTo>
                  <a:lnTo>
                    <a:pt x="12" y="112"/>
                  </a:lnTo>
                  <a:lnTo>
                    <a:pt x="14" y="118"/>
                  </a:lnTo>
                  <a:lnTo>
                    <a:pt x="12" y="126"/>
                  </a:lnTo>
                  <a:lnTo>
                    <a:pt x="12" y="126"/>
                  </a:lnTo>
                  <a:lnTo>
                    <a:pt x="10" y="128"/>
                  </a:lnTo>
                  <a:lnTo>
                    <a:pt x="8" y="130"/>
                  </a:lnTo>
                  <a:lnTo>
                    <a:pt x="8" y="134"/>
                  </a:lnTo>
                  <a:lnTo>
                    <a:pt x="10" y="136"/>
                  </a:lnTo>
                  <a:lnTo>
                    <a:pt x="12" y="138"/>
                  </a:lnTo>
                  <a:lnTo>
                    <a:pt x="16" y="138"/>
                  </a:lnTo>
                  <a:lnTo>
                    <a:pt x="20" y="136"/>
                  </a:lnTo>
                  <a:lnTo>
                    <a:pt x="26" y="134"/>
                  </a:lnTo>
                  <a:lnTo>
                    <a:pt x="32" y="130"/>
                  </a:lnTo>
                  <a:lnTo>
                    <a:pt x="38" y="124"/>
                  </a:lnTo>
                  <a:lnTo>
                    <a:pt x="40" y="124"/>
                  </a:lnTo>
                  <a:lnTo>
                    <a:pt x="40" y="122"/>
                  </a:lnTo>
                  <a:lnTo>
                    <a:pt x="42" y="118"/>
                  </a:lnTo>
                  <a:lnTo>
                    <a:pt x="44" y="116"/>
                  </a:lnTo>
                  <a:lnTo>
                    <a:pt x="44" y="112"/>
                  </a:lnTo>
                  <a:lnTo>
                    <a:pt x="44" y="112"/>
                  </a:lnTo>
                  <a:lnTo>
                    <a:pt x="46" y="110"/>
                  </a:lnTo>
                  <a:lnTo>
                    <a:pt x="50" y="110"/>
                  </a:lnTo>
                  <a:lnTo>
                    <a:pt x="52" y="108"/>
                  </a:lnTo>
                  <a:lnTo>
                    <a:pt x="56" y="108"/>
                  </a:lnTo>
                  <a:lnTo>
                    <a:pt x="60" y="110"/>
                  </a:lnTo>
                  <a:lnTo>
                    <a:pt x="64" y="114"/>
                  </a:lnTo>
                  <a:lnTo>
                    <a:pt x="64" y="114"/>
                  </a:lnTo>
                  <a:lnTo>
                    <a:pt x="68" y="116"/>
                  </a:lnTo>
                  <a:lnTo>
                    <a:pt x="70" y="116"/>
                  </a:lnTo>
                  <a:lnTo>
                    <a:pt x="74" y="116"/>
                  </a:lnTo>
                  <a:lnTo>
                    <a:pt x="74" y="114"/>
                  </a:lnTo>
                  <a:lnTo>
                    <a:pt x="74" y="112"/>
                  </a:lnTo>
                  <a:lnTo>
                    <a:pt x="76" y="106"/>
                  </a:lnTo>
                  <a:lnTo>
                    <a:pt x="80" y="102"/>
                  </a:lnTo>
                  <a:lnTo>
                    <a:pt x="82" y="98"/>
                  </a:lnTo>
                  <a:lnTo>
                    <a:pt x="86" y="94"/>
                  </a:lnTo>
                  <a:lnTo>
                    <a:pt x="90" y="90"/>
                  </a:lnTo>
                  <a:lnTo>
                    <a:pt x="90" y="90"/>
                  </a:lnTo>
                  <a:lnTo>
                    <a:pt x="94" y="88"/>
                  </a:lnTo>
                  <a:lnTo>
                    <a:pt x="98" y="86"/>
                  </a:lnTo>
                  <a:lnTo>
                    <a:pt x="104" y="84"/>
                  </a:lnTo>
                  <a:lnTo>
                    <a:pt x="106" y="82"/>
                  </a:lnTo>
                  <a:lnTo>
                    <a:pt x="108" y="80"/>
                  </a:lnTo>
                  <a:lnTo>
                    <a:pt x="110" y="78"/>
                  </a:lnTo>
                  <a:lnTo>
                    <a:pt x="112" y="78"/>
                  </a:lnTo>
                  <a:lnTo>
                    <a:pt x="116" y="76"/>
                  </a:lnTo>
                  <a:lnTo>
                    <a:pt x="118" y="72"/>
                  </a:lnTo>
                  <a:lnTo>
                    <a:pt x="120" y="70"/>
                  </a:lnTo>
                  <a:lnTo>
                    <a:pt x="120" y="68"/>
                  </a:lnTo>
                  <a:lnTo>
                    <a:pt x="120" y="66"/>
                  </a:lnTo>
                  <a:lnTo>
                    <a:pt x="116" y="62"/>
                  </a:lnTo>
                  <a:lnTo>
                    <a:pt x="112" y="60"/>
                  </a:lnTo>
                  <a:lnTo>
                    <a:pt x="112" y="60"/>
                  </a:lnTo>
                  <a:lnTo>
                    <a:pt x="110" y="60"/>
                  </a:lnTo>
                  <a:lnTo>
                    <a:pt x="110" y="60"/>
                  </a:lnTo>
                  <a:lnTo>
                    <a:pt x="108" y="58"/>
                  </a:lnTo>
                  <a:lnTo>
                    <a:pt x="106" y="56"/>
                  </a:lnTo>
                  <a:lnTo>
                    <a:pt x="104" y="54"/>
                  </a:lnTo>
                  <a:lnTo>
                    <a:pt x="102" y="48"/>
                  </a:lnTo>
                </a:path>
              </a:pathLst>
            </a:custGeom>
            <a:grpFill/>
            <a:ln w="3175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8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22" name="Freeform 292"/>
            <p:cNvSpPr/>
            <p:nvPr/>
          </p:nvSpPr>
          <p:spPr bwMode="gray">
            <a:xfrm>
              <a:off x="1377" y="2960"/>
              <a:ext cx="116" cy="164"/>
            </a:xfrm>
            <a:custGeom>
              <a:avLst/>
              <a:gdLst>
                <a:gd name="T0" fmla="*/ 4 w 116"/>
                <a:gd name="T1" fmla="*/ 164 h 164"/>
                <a:gd name="T2" fmla="*/ 28 w 116"/>
                <a:gd name="T3" fmla="*/ 148 h 164"/>
                <a:gd name="T4" fmla="*/ 32 w 116"/>
                <a:gd name="T5" fmla="*/ 144 h 164"/>
                <a:gd name="T6" fmla="*/ 38 w 116"/>
                <a:gd name="T7" fmla="*/ 136 h 164"/>
                <a:gd name="T8" fmla="*/ 50 w 116"/>
                <a:gd name="T9" fmla="*/ 126 h 164"/>
                <a:gd name="T10" fmla="*/ 62 w 116"/>
                <a:gd name="T11" fmla="*/ 112 h 164"/>
                <a:gd name="T12" fmla="*/ 72 w 116"/>
                <a:gd name="T13" fmla="*/ 98 h 164"/>
                <a:gd name="T14" fmla="*/ 82 w 116"/>
                <a:gd name="T15" fmla="*/ 84 h 164"/>
                <a:gd name="T16" fmla="*/ 92 w 116"/>
                <a:gd name="T17" fmla="*/ 66 h 164"/>
                <a:gd name="T18" fmla="*/ 100 w 116"/>
                <a:gd name="T19" fmla="*/ 50 h 164"/>
                <a:gd name="T20" fmla="*/ 106 w 116"/>
                <a:gd name="T21" fmla="*/ 36 h 164"/>
                <a:gd name="T22" fmla="*/ 108 w 116"/>
                <a:gd name="T23" fmla="*/ 32 h 164"/>
                <a:gd name="T24" fmla="*/ 116 w 116"/>
                <a:gd name="T25" fmla="*/ 18 h 164"/>
                <a:gd name="T26" fmla="*/ 116 w 116"/>
                <a:gd name="T27" fmla="*/ 0 h 164"/>
                <a:gd name="T28" fmla="*/ 108 w 116"/>
                <a:gd name="T29" fmla="*/ 0 h 164"/>
                <a:gd name="T30" fmla="*/ 108 w 116"/>
                <a:gd name="T31" fmla="*/ 0 h 164"/>
                <a:gd name="T32" fmla="*/ 106 w 116"/>
                <a:gd name="T33" fmla="*/ 2 h 164"/>
                <a:gd name="T34" fmla="*/ 102 w 116"/>
                <a:gd name="T35" fmla="*/ 2 h 164"/>
                <a:gd name="T36" fmla="*/ 98 w 116"/>
                <a:gd name="T37" fmla="*/ 4 h 164"/>
                <a:gd name="T38" fmla="*/ 92 w 116"/>
                <a:gd name="T39" fmla="*/ 4 h 164"/>
                <a:gd name="T40" fmla="*/ 80 w 116"/>
                <a:gd name="T41" fmla="*/ 6 h 164"/>
                <a:gd name="T42" fmla="*/ 66 w 116"/>
                <a:gd name="T43" fmla="*/ 8 h 164"/>
                <a:gd name="T44" fmla="*/ 54 w 116"/>
                <a:gd name="T45" fmla="*/ 10 h 164"/>
                <a:gd name="T46" fmla="*/ 50 w 116"/>
                <a:gd name="T47" fmla="*/ 10 h 164"/>
                <a:gd name="T48" fmla="*/ 28 w 116"/>
                <a:gd name="T49" fmla="*/ 14 h 164"/>
                <a:gd name="T50" fmla="*/ 28 w 116"/>
                <a:gd name="T51" fmla="*/ 14 h 164"/>
                <a:gd name="T52" fmla="*/ 26 w 116"/>
                <a:gd name="T53" fmla="*/ 12 h 164"/>
                <a:gd name="T54" fmla="*/ 24 w 116"/>
                <a:gd name="T55" fmla="*/ 12 h 164"/>
                <a:gd name="T56" fmla="*/ 20 w 116"/>
                <a:gd name="T57" fmla="*/ 10 h 164"/>
                <a:gd name="T58" fmla="*/ 14 w 116"/>
                <a:gd name="T59" fmla="*/ 20 h 164"/>
                <a:gd name="T60" fmla="*/ 16 w 116"/>
                <a:gd name="T61" fmla="*/ 22 h 164"/>
                <a:gd name="T62" fmla="*/ 14 w 116"/>
                <a:gd name="T63" fmla="*/ 28 h 164"/>
                <a:gd name="T64" fmla="*/ 24 w 116"/>
                <a:gd name="T65" fmla="*/ 34 h 164"/>
                <a:gd name="T66" fmla="*/ 56 w 116"/>
                <a:gd name="T67" fmla="*/ 52 h 164"/>
                <a:gd name="T68" fmla="*/ 70 w 116"/>
                <a:gd name="T69" fmla="*/ 54 h 164"/>
                <a:gd name="T70" fmla="*/ 40 w 116"/>
                <a:gd name="T71" fmla="*/ 96 h 164"/>
                <a:gd name="T72" fmla="*/ 24 w 116"/>
                <a:gd name="T73" fmla="*/ 102 h 164"/>
                <a:gd name="T74" fmla="*/ 22 w 116"/>
                <a:gd name="T75" fmla="*/ 108 h 164"/>
                <a:gd name="T76" fmla="*/ 6 w 116"/>
                <a:gd name="T77" fmla="*/ 108 h 164"/>
                <a:gd name="T78" fmla="*/ 0 w 116"/>
                <a:gd name="T79" fmla="*/ 122 h 164"/>
                <a:gd name="T80" fmla="*/ 0 w 116"/>
                <a:gd name="T81" fmla="*/ 156 h 164"/>
                <a:gd name="T82" fmla="*/ 4 w 116"/>
                <a:gd name="T83" fmla="*/ 164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16" h="164">
                  <a:moveTo>
                    <a:pt x="4" y="164"/>
                  </a:moveTo>
                  <a:lnTo>
                    <a:pt x="28" y="148"/>
                  </a:lnTo>
                  <a:lnTo>
                    <a:pt x="32" y="144"/>
                  </a:lnTo>
                  <a:lnTo>
                    <a:pt x="38" y="136"/>
                  </a:lnTo>
                  <a:lnTo>
                    <a:pt x="50" y="126"/>
                  </a:lnTo>
                  <a:lnTo>
                    <a:pt x="62" y="112"/>
                  </a:lnTo>
                  <a:lnTo>
                    <a:pt x="72" y="98"/>
                  </a:lnTo>
                  <a:lnTo>
                    <a:pt x="82" y="84"/>
                  </a:lnTo>
                  <a:lnTo>
                    <a:pt x="92" y="66"/>
                  </a:lnTo>
                  <a:lnTo>
                    <a:pt x="100" y="50"/>
                  </a:lnTo>
                  <a:lnTo>
                    <a:pt x="106" y="36"/>
                  </a:lnTo>
                  <a:lnTo>
                    <a:pt x="108" y="32"/>
                  </a:lnTo>
                  <a:lnTo>
                    <a:pt x="116" y="18"/>
                  </a:lnTo>
                  <a:lnTo>
                    <a:pt x="116" y="0"/>
                  </a:lnTo>
                  <a:lnTo>
                    <a:pt x="108" y="0"/>
                  </a:lnTo>
                  <a:lnTo>
                    <a:pt x="108" y="0"/>
                  </a:lnTo>
                  <a:lnTo>
                    <a:pt x="106" y="2"/>
                  </a:lnTo>
                  <a:lnTo>
                    <a:pt x="102" y="2"/>
                  </a:lnTo>
                  <a:lnTo>
                    <a:pt x="98" y="4"/>
                  </a:lnTo>
                  <a:lnTo>
                    <a:pt x="92" y="4"/>
                  </a:lnTo>
                  <a:lnTo>
                    <a:pt x="80" y="6"/>
                  </a:lnTo>
                  <a:lnTo>
                    <a:pt x="66" y="8"/>
                  </a:lnTo>
                  <a:lnTo>
                    <a:pt x="54" y="10"/>
                  </a:lnTo>
                  <a:lnTo>
                    <a:pt x="50" y="10"/>
                  </a:lnTo>
                  <a:lnTo>
                    <a:pt x="28" y="14"/>
                  </a:lnTo>
                  <a:lnTo>
                    <a:pt x="28" y="14"/>
                  </a:lnTo>
                  <a:lnTo>
                    <a:pt x="26" y="12"/>
                  </a:lnTo>
                  <a:lnTo>
                    <a:pt x="24" y="12"/>
                  </a:lnTo>
                  <a:lnTo>
                    <a:pt x="20" y="10"/>
                  </a:lnTo>
                  <a:lnTo>
                    <a:pt x="14" y="20"/>
                  </a:lnTo>
                  <a:lnTo>
                    <a:pt x="16" y="22"/>
                  </a:lnTo>
                  <a:lnTo>
                    <a:pt x="14" y="28"/>
                  </a:lnTo>
                  <a:lnTo>
                    <a:pt x="24" y="34"/>
                  </a:lnTo>
                  <a:lnTo>
                    <a:pt x="56" y="52"/>
                  </a:lnTo>
                  <a:lnTo>
                    <a:pt x="70" y="54"/>
                  </a:lnTo>
                  <a:lnTo>
                    <a:pt x="40" y="96"/>
                  </a:lnTo>
                  <a:lnTo>
                    <a:pt x="24" y="102"/>
                  </a:lnTo>
                  <a:lnTo>
                    <a:pt x="22" y="108"/>
                  </a:lnTo>
                  <a:lnTo>
                    <a:pt x="6" y="108"/>
                  </a:lnTo>
                  <a:lnTo>
                    <a:pt x="0" y="122"/>
                  </a:lnTo>
                  <a:lnTo>
                    <a:pt x="0" y="156"/>
                  </a:lnTo>
                  <a:lnTo>
                    <a:pt x="4" y="164"/>
                  </a:lnTo>
                </a:path>
              </a:pathLst>
            </a:custGeom>
            <a:grpFill/>
            <a:ln w="3175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8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23" name="Freeform 293"/>
            <p:cNvSpPr/>
            <p:nvPr/>
          </p:nvSpPr>
          <p:spPr bwMode="gray">
            <a:xfrm>
              <a:off x="1277" y="3056"/>
              <a:ext cx="106" cy="124"/>
            </a:xfrm>
            <a:custGeom>
              <a:avLst/>
              <a:gdLst>
                <a:gd name="T0" fmla="*/ 66 w 106"/>
                <a:gd name="T1" fmla="*/ 116 h 124"/>
                <a:gd name="T2" fmla="*/ 82 w 106"/>
                <a:gd name="T3" fmla="*/ 100 h 124"/>
                <a:gd name="T4" fmla="*/ 102 w 106"/>
                <a:gd name="T5" fmla="*/ 68 h 124"/>
                <a:gd name="T6" fmla="*/ 104 w 106"/>
                <a:gd name="T7" fmla="*/ 68 h 124"/>
                <a:gd name="T8" fmla="*/ 100 w 106"/>
                <a:gd name="T9" fmla="*/ 60 h 124"/>
                <a:gd name="T10" fmla="*/ 100 w 106"/>
                <a:gd name="T11" fmla="*/ 26 h 124"/>
                <a:gd name="T12" fmla="*/ 106 w 106"/>
                <a:gd name="T13" fmla="*/ 12 h 124"/>
                <a:gd name="T14" fmla="*/ 104 w 106"/>
                <a:gd name="T15" fmla="*/ 6 h 124"/>
                <a:gd name="T16" fmla="*/ 84 w 106"/>
                <a:gd name="T17" fmla="*/ 10 h 124"/>
                <a:gd name="T18" fmla="*/ 76 w 106"/>
                <a:gd name="T19" fmla="*/ 18 h 124"/>
                <a:gd name="T20" fmla="*/ 58 w 106"/>
                <a:gd name="T21" fmla="*/ 16 h 124"/>
                <a:gd name="T22" fmla="*/ 40 w 106"/>
                <a:gd name="T23" fmla="*/ 0 h 124"/>
                <a:gd name="T24" fmla="*/ 26 w 106"/>
                <a:gd name="T25" fmla="*/ 0 h 124"/>
                <a:gd name="T26" fmla="*/ 26 w 106"/>
                <a:gd name="T27" fmla="*/ 0 h 124"/>
                <a:gd name="T28" fmla="*/ 26 w 106"/>
                <a:gd name="T29" fmla="*/ 0 h 124"/>
                <a:gd name="T30" fmla="*/ 24 w 106"/>
                <a:gd name="T31" fmla="*/ 2 h 124"/>
                <a:gd name="T32" fmla="*/ 22 w 106"/>
                <a:gd name="T33" fmla="*/ 4 h 124"/>
                <a:gd name="T34" fmla="*/ 16 w 106"/>
                <a:gd name="T35" fmla="*/ 4 h 124"/>
                <a:gd name="T36" fmla="*/ 8 w 106"/>
                <a:gd name="T37" fmla="*/ 6 h 124"/>
                <a:gd name="T38" fmla="*/ 10 w 106"/>
                <a:gd name="T39" fmla="*/ 12 h 124"/>
                <a:gd name="T40" fmla="*/ 14 w 106"/>
                <a:gd name="T41" fmla="*/ 40 h 124"/>
                <a:gd name="T42" fmla="*/ 0 w 106"/>
                <a:gd name="T43" fmla="*/ 56 h 124"/>
                <a:gd name="T44" fmla="*/ 0 w 106"/>
                <a:gd name="T45" fmla="*/ 56 h 124"/>
                <a:gd name="T46" fmla="*/ 2 w 106"/>
                <a:gd name="T47" fmla="*/ 58 h 124"/>
                <a:gd name="T48" fmla="*/ 4 w 106"/>
                <a:gd name="T49" fmla="*/ 62 h 124"/>
                <a:gd name="T50" fmla="*/ 4 w 106"/>
                <a:gd name="T51" fmla="*/ 66 h 124"/>
                <a:gd name="T52" fmla="*/ 6 w 106"/>
                <a:gd name="T53" fmla="*/ 70 h 124"/>
                <a:gd name="T54" fmla="*/ 4 w 106"/>
                <a:gd name="T55" fmla="*/ 74 h 124"/>
                <a:gd name="T56" fmla="*/ 2 w 106"/>
                <a:gd name="T57" fmla="*/ 78 h 124"/>
                <a:gd name="T58" fmla="*/ 46 w 106"/>
                <a:gd name="T59" fmla="*/ 110 h 124"/>
                <a:gd name="T60" fmla="*/ 46 w 106"/>
                <a:gd name="T61" fmla="*/ 110 h 124"/>
                <a:gd name="T62" fmla="*/ 48 w 106"/>
                <a:gd name="T63" fmla="*/ 112 h 124"/>
                <a:gd name="T64" fmla="*/ 48 w 106"/>
                <a:gd name="T65" fmla="*/ 114 h 124"/>
                <a:gd name="T66" fmla="*/ 50 w 106"/>
                <a:gd name="T67" fmla="*/ 116 h 124"/>
                <a:gd name="T68" fmla="*/ 62 w 106"/>
                <a:gd name="T69" fmla="*/ 124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06" h="124">
                  <a:moveTo>
                    <a:pt x="66" y="116"/>
                  </a:moveTo>
                  <a:lnTo>
                    <a:pt x="82" y="100"/>
                  </a:lnTo>
                  <a:lnTo>
                    <a:pt x="102" y="68"/>
                  </a:lnTo>
                  <a:lnTo>
                    <a:pt x="104" y="68"/>
                  </a:lnTo>
                  <a:lnTo>
                    <a:pt x="100" y="60"/>
                  </a:lnTo>
                  <a:lnTo>
                    <a:pt x="100" y="26"/>
                  </a:lnTo>
                  <a:lnTo>
                    <a:pt x="106" y="12"/>
                  </a:lnTo>
                  <a:lnTo>
                    <a:pt x="104" y="6"/>
                  </a:lnTo>
                  <a:lnTo>
                    <a:pt x="84" y="10"/>
                  </a:lnTo>
                  <a:lnTo>
                    <a:pt x="76" y="18"/>
                  </a:lnTo>
                  <a:lnTo>
                    <a:pt x="58" y="16"/>
                  </a:lnTo>
                  <a:lnTo>
                    <a:pt x="40" y="0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24" y="2"/>
                  </a:lnTo>
                  <a:lnTo>
                    <a:pt x="22" y="4"/>
                  </a:lnTo>
                  <a:lnTo>
                    <a:pt x="16" y="4"/>
                  </a:lnTo>
                  <a:lnTo>
                    <a:pt x="8" y="6"/>
                  </a:lnTo>
                  <a:lnTo>
                    <a:pt x="10" y="12"/>
                  </a:lnTo>
                  <a:lnTo>
                    <a:pt x="14" y="40"/>
                  </a:lnTo>
                  <a:lnTo>
                    <a:pt x="0" y="56"/>
                  </a:lnTo>
                  <a:lnTo>
                    <a:pt x="0" y="56"/>
                  </a:lnTo>
                  <a:lnTo>
                    <a:pt x="2" y="58"/>
                  </a:lnTo>
                  <a:lnTo>
                    <a:pt x="4" y="62"/>
                  </a:lnTo>
                  <a:lnTo>
                    <a:pt x="4" y="66"/>
                  </a:lnTo>
                  <a:lnTo>
                    <a:pt x="6" y="70"/>
                  </a:lnTo>
                  <a:lnTo>
                    <a:pt x="4" y="74"/>
                  </a:lnTo>
                  <a:lnTo>
                    <a:pt x="2" y="78"/>
                  </a:lnTo>
                  <a:lnTo>
                    <a:pt x="46" y="110"/>
                  </a:lnTo>
                  <a:lnTo>
                    <a:pt x="46" y="110"/>
                  </a:lnTo>
                  <a:lnTo>
                    <a:pt x="48" y="112"/>
                  </a:lnTo>
                  <a:lnTo>
                    <a:pt x="48" y="114"/>
                  </a:lnTo>
                  <a:lnTo>
                    <a:pt x="50" y="116"/>
                  </a:lnTo>
                  <a:lnTo>
                    <a:pt x="62" y="124"/>
                  </a:lnTo>
                </a:path>
              </a:pathLst>
            </a:custGeom>
            <a:grpFill/>
            <a:ln w="3175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8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24" name="Freeform 294"/>
            <p:cNvSpPr/>
            <p:nvPr/>
          </p:nvSpPr>
          <p:spPr bwMode="gray">
            <a:xfrm>
              <a:off x="1219" y="3062"/>
              <a:ext cx="72" cy="76"/>
            </a:xfrm>
            <a:custGeom>
              <a:avLst/>
              <a:gdLst>
                <a:gd name="T0" fmla="*/ 16 w 72"/>
                <a:gd name="T1" fmla="*/ 6 h 76"/>
                <a:gd name="T2" fmla="*/ 16 w 72"/>
                <a:gd name="T3" fmla="*/ 6 h 76"/>
                <a:gd name="T4" fmla="*/ 14 w 72"/>
                <a:gd name="T5" fmla="*/ 8 h 76"/>
                <a:gd name="T6" fmla="*/ 14 w 72"/>
                <a:gd name="T7" fmla="*/ 12 h 76"/>
                <a:gd name="T8" fmla="*/ 14 w 72"/>
                <a:gd name="T9" fmla="*/ 16 h 76"/>
                <a:gd name="T10" fmla="*/ 14 w 72"/>
                <a:gd name="T11" fmla="*/ 18 h 76"/>
                <a:gd name="T12" fmla="*/ 12 w 72"/>
                <a:gd name="T13" fmla="*/ 20 h 76"/>
                <a:gd name="T14" fmla="*/ 10 w 72"/>
                <a:gd name="T15" fmla="*/ 22 h 76"/>
                <a:gd name="T16" fmla="*/ 10 w 72"/>
                <a:gd name="T17" fmla="*/ 26 h 76"/>
                <a:gd name="T18" fmla="*/ 10 w 72"/>
                <a:gd name="T19" fmla="*/ 30 h 76"/>
                <a:gd name="T20" fmla="*/ 10 w 72"/>
                <a:gd name="T21" fmla="*/ 32 h 76"/>
                <a:gd name="T22" fmla="*/ 8 w 72"/>
                <a:gd name="T23" fmla="*/ 34 h 76"/>
                <a:gd name="T24" fmla="*/ 8 w 72"/>
                <a:gd name="T25" fmla="*/ 38 h 76"/>
                <a:gd name="T26" fmla="*/ 6 w 72"/>
                <a:gd name="T27" fmla="*/ 44 h 76"/>
                <a:gd name="T28" fmla="*/ 4 w 72"/>
                <a:gd name="T29" fmla="*/ 48 h 76"/>
                <a:gd name="T30" fmla="*/ 2 w 72"/>
                <a:gd name="T31" fmla="*/ 52 h 76"/>
                <a:gd name="T32" fmla="*/ 2 w 72"/>
                <a:gd name="T33" fmla="*/ 54 h 76"/>
                <a:gd name="T34" fmla="*/ 0 w 72"/>
                <a:gd name="T35" fmla="*/ 58 h 76"/>
                <a:gd name="T36" fmla="*/ 0 w 72"/>
                <a:gd name="T37" fmla="*/ 62 h 76"/>
                <a:gd name="T38" fmla="*/ 0 w 72"/>
                <a:gd name="T39" fmla="*/ 68 h 76"/>
                <a:gd name="T40" fmla="*/ 2 w 72"/>
                <a:gd name="T41" fmla="*/ 72 h 76"/>
                <a:gd name="T42" fmla="*/ 2 w 72"/>
                <a:gd name="T43" fmla="*/ 76 h 76"/>
                <a:gd name="T44" fmla="*/ 4 w 72"/>
                <a:gd name="T45" fmla="*/ 76 h 76"/>
                <a:gd name="T46" fmla="*/ 8 w 72"/>
                <a:gd name="T47" fmla="*/ 74 h 76"/>
                <a:gd name="T48" fmla="*/ 12 w 72"/>
                <a:gd name="T49" fmla="*/ 74 h 76"/>
                <a:gd name="T50" fmla="*/ 18 w 72"/>
                <a:gd name="T51" fmla="*/ 72 h 76"/>
                <a:gd name="T52" fmla="*/ 24 w 72"/>
                <a:gd name="T53" fmla="*/ 70 h 76"/>
                <a:gd name="T54" fmla="*/ 28 w 72"/>
                <a:gd name="T55" fmla="*/ 68 h 76"/>
                <a:gd name="T56" fmla="*/ 44 w 72"/>
                <a:gd name="T57" fmla="*/ 56 h 76"/>
                <a:gd name="T58" fmla="*/ 44 w 72"/>
                <a:gd name="T59" fmla="*/ 54 h 76"/>
                <a:gd name="T60" fmla="*/ 44 w 72"/>
                <a:gd name="T61" fmla="*/ 54 h 76"/>
                <a:gd name="T62" fmla="*/ 44 w 72"/>
                <a:gd name="T63" fmla="*/ 52 h 76"/>
                <a:gd name="T64" fmla="*/ 46 w 72"/>
                <a:gd name="T65" fmla="*/ 50 h 76"/>
                <a:gd name="T66" fmla="*/ 50 w 72"/>
                <a:gd name="T67" fmla="*/ 50 h 76"/>
                <a:gd name="T68" fmla="*/ 56 w 72"/>
                <a:gd name="T69" fmla="*/ 50 h 76"/>
                <a:gd name="T70" fmla="*/ 72 w 72"/>
                <a:gd name="T71" fmla="*/ 34 h 76"/>
                <a:gd name="T72" fmla="*/ 68 w 72"/>
                <a:gd name="T73" fmla="*/ 10 h 76"/>
                <a:gd name="T74" fmla="*/ 68 w 72"/>
                <a:gd name="T75" fmla="*/ 8 h 76"/>
                <a:gd name="T76" fmla="*/ 68 w 72"/>
                <a:gd name="T77" fmla="*/ 6 h 76"/>
                <a:gd name="T78" fmla="*/ 68 w 72"/>
                <a:gd name="T79" fmla="*/ 4 h 76"/>
                <a:gd name="T80" fmla="*/ 66 w 72"/>
                <a:gd name="T81" fmla="*/ 2 h 76"/>
                <a:gd name="T82" fmla="*/ 64 w 72"/>
                <a:gd name="T83" fmla="*/ 0 h 76"/>
                <a:gd name="T84" fmla="*/ 64 w 72"/>
                <a:gd name="T85" fmla="*/ 0 h 76"/>
                <a:gd name="T86" fmla="*/ 60 w 72"/>
                <a:gd name="T87" fmla="*/ 2 h 76"/>
                <a:gd name="T88" fmla="*/ 54 w 72"/>
                <a:gd name="T89" fmla="*/ 2 h 76"/>
                <a:gd name="T90" fmla="*/ 48 w 72"/>
                <a:gd name="T91" fmla="*/ 2 h 76"/>
                <a:gd name="T92" fmla="*/ 44 w 72"/>
                <a:gd name="T93" fmla="*/ 4 h 76"/>
                <a:gd name="T94" fmla="*/ 42 w 72"/>
                <a:gd name="T95" fmla="*/ 4 h 76"/>
                <a:gd name="T96" fmla="*/ 22 w 72"/>
                <a:gd name="T97" fmla="*/ 4 h 76"/>
                <a:gd name="T98" fmla="*/ 16 w 72"/>
                <a:gd name="T99" fmla="*/ 6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72" h="76">
                  <a:moveTo>
                    <a:pt x="16" y="6"/>
                  </a:moveTo>
                  <a:lnTo>
                    <a:pt x="16" y="6"/>
                  </a:lnTo>
                  <a:lnTo>
                    <a:pt x="14" y="8"/>
                  </a:lnTo>
                  <a:lnTo>
                    <a:pt x="14" y="12"/>
                  </a:lnTo>
                  <a:lnTo>
                    <a:pt x="14" y="16"/>
                  </a:lnTo>
                  <a:lnTo>
                    <a:pt x="14" y="18"/>
                  </a:lnTo>
                  <a:lnTo>
                    <a:pt x="12" y="20"/>
                  </a:lnTo>
                  <a:lnTo>
                    <a:pt x="10" y="22"/>
                  </a:lnTo>
                  <a:lnTo>
                    <a:pt x="10" y="26"/>
                  </a:lnTo>
                  <a:lnTo>
                    <a:pt x="10" y="30"/>
                  </a:lnTo>
                  <a:lnTo>
                    <a:pt x="10" y="32"/>
                  </a:lnTo>
                  <a:lnTo>
                    <a:pt x="8" y="34"/>
                  </a:lnTo>
                  <a:lnTo>
                    <a:pt x="8" y="38"/>
                  </a:lnTo>
                  <a:lnTo>
                    <a:pt x="6" y="44"/>
                  </a:lnTo>
                  <a:lnTo>
                    <a:pt x="4" y="48"/>
                  </a:lnTo>
                  <a:lnTo>
                    <a:pt x="2" y="52"/>
                  </a:lnTo>
                  <a:lnTo>
                    <a:pt x="2" y="54"/>
                  </a:lnTo>
                  <a:lnTo>
                    <a:pt x="0" y="58"/>
                  </a:lnTo>
                  <a:lnTo>
                    <a:pt x="0" y="62"/>
                  </a:lnTo>
                  <a:lnTo>
                    <a:pt x="0" y="68"/>
                  </a:lnTo>
                  <a:lnTo>
                    <a:pt x="2" y="72"/>
                  </a:lnTo>
                  <a:lnTo>
                    <a:pt x="2" y="76"/>
                  </a:lnTo>
                  <a:lnTo>
                    <a:pt x="4" y="76"/>
                  </a:lnTo>
                  <a:lnTo>
                    <a:pt x="8" y="74"/>
                  </a:lnTo>
                  <a:lnTo>
                    <a:pt x="12" y="74"/>
                  </a:lnTo>
                  <a:lnTo>
                    <a:pt x="18" y="72"/>
                  </a:lnTo>
                  <a:lnTo>
                    <a:pt x="24" y="70"/>
                  </a:lnTo>
                  <a:lnTo>
                    <a:pt x="28" y="68"/>
                  </a:lnTo>
                  <a:lnTo>
                    <a:pt x="44" y="56"/>
                  </a:lnTo>
                  <a:lnTo>
                    <a:pt x="44" y="54"/>
                  </a:lnTo>
                  <a:lnTo>
                    <a:pt x="44" y="54"/>
                  </a:lnTo>
                  <a:lnTo>
                    <a:pt x="44" y="52"/>
                  </a:lnTo>
                  <a:lnTo>
                    <a:pt x="46" y="50"/>
                  </a:lnTo>
                  <a:lnTo>
                    <a:pt x="50" y="50"/>
                  </a:lnTo>
                  <a:lnTo>
                    <a:pt x="56" y="50"/>
                  </a:lnTo>
                  <a:lnTo>
                    <a:pt x="72" y="34"/>
                  </a:lnTo>
                  <a:lnTo>
                    <a:pt x="68" y="10"/>
                  </a:lnTo>
                  <a:lnTo>
                    <a:pt x="68" y="8"/>
                  </a:lnTo>
                  <a:lnTo>
                    <a:pt x="68" y="6"/>
                  </a:lnTo>
                  <a:lnTo>
                    <a:pt x="68" y="4"/>
                  </a:lnTo>
                  <a:lnTo>
                    <a:pt x="66" y="2"/>
                  </a:lnTo>
                  <a:lnTo>
                    <a:pt x="64" y="0"/>
                  </a:lnTo>
                  <a:lnTo>
                    <a:pt x="64" y="0"/>
                  </a:lnTo>
                  <a:lnTo>
                    <a:pt x="60" y="2"/>
                  </a:lnTo>
                  <a:lnTo>
                    <a:pt x="54" y="2"/>
                  </a:lnTo>
                  <a:lnTo>
                    <a:pt x="48" y="2"/>
                  </a:lnTo>
                  <a:lnTo>
                    <a:pt x="44" y="4"/>
                  </a:lnTo>
                  <a:lnTo>
                    <a:pt x="42" y="4"/>
                  </a:lnTo>
                  <a:lnTo>
                    <a:pt x="22" y="4"/>
                  </a:lnTo>
                  <a:lnTo>
                    <a:pt x="16" y="6"/>
                  </a:lnTo>
                </a:path>
              </a:pathLst>
            </a:custGeom>
            <a:grpFill/>
            <a:ln w="3175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8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25" name="Freeform 295"/>
            <p:cNvSpPr/>
            <p:nvPr/>
          </p:nvSpPr>
          <p:spPr bwMode="gray">
            <a:xfrm>
              <a:off x="1271" y="2884"/>
              <a:ext cx="178" cy="190"/>
            </a:xfrm>
            <a:custGeom>
              <a:avLst/>
              <a:gdLst>
                <a:gd name="T0" fmla="*/ 66 w 178"/>
                <a:gd name="T1" fmla="*/ 0 h 190"/>
                <a:gd name="T2" fmla="*/ 62 w 178"/>
                <a:gd name="T3" fmla="*/ 4 h 190"/>
                <a:gd name="T4" fmla="*/ 56 w 178"/>
                <a:gd name="T5" fmla="*/ 10 h 190"/>
                <a:gd name="T6" fmla="*/ 52 w 178"/>
                <a:gd name="T7" fmla="*/ 12 h 190"/>
                <a:gd name="T8" fmla="*/ 46 w 178"/>
                <a:gd name="T9" fmla="*/ 18 h 190"/>
                <a:gd name="T10" fmla="*/ 40 w 178"/>
                <a:gd name="T11" fmla="*/ 26 h 190"/>
                <a:gd name="T12" fmla="*/ 36 w 178"/>
                <a:gd name="T13" fmla="*/ 30 h 190"/>
                <a:gd name="T14" fmla="*/ 30 w 178"/>
                <a:gd name="T15" fmla="*/ 50 h 190"/>
                <a:gd name="T16" fmla="*/ 24 w 178"/>
                <a:gd name="T17" fmla="*/ 62 h 190"/>
                <a:gd name="T18" fmla="*/ 12 w 178"/>
                <a:gd name="T19" fmla="*/ 76 h 190"/>
                <a:gd name="T20" fmla="*/ 6 w 178"/>
                <a:gd name="T21" fmla="*/ 86 h 190"/>
                <a:gd name="T22" fmla="*/ 4 w 178"/>
                <a:gd name="T23" fmla="*/ 90 h 190"/>
                <a:gd name="T24" fmla="*/ 4 w 178"/>
                <a:gd name="T25" fmla="*/ 104 h 190"/>
                <a:gd name="T26" fmla="*/ 4 w 178"/>
                <a:gd name="T27" fmla="*/ 112 h 190"/>
                <a:gd name="T28" fmla="*/ 0 w 178"/>
                <a:gd name="T29" fmla="*/ 116 h 190"/>
                <a:gd name="T30" fmla="*/ 0 w 178"/>
                <a:gd name="T31" fmla="*/ 122 h 190"/>
                <a:gd name="T32" fmla="*/ 4 w 178"/>
                <a:gd name="T33" fmla="*/ 126 h 190"/>
                <a:gd name="T34" fmla="*/ 8 w 178"/>
                <a:gd name="T35" fmla="*/ 128 h 190"/>
                <a:gd name="T36" fmla="*/ 14 w 178"/>
                <a:gd name="T37" fmla="*/ 134 h 190"/>
                <a:gd name="T38" fmla="*/ 22 w 178"/>
                <a:gd name="T39" fmla="*/ 144 h 190"/>
                <a:gd name="T40" fmla="*/ 28 w 178"/>
                <a:gd name="T41" fmla="*/ 152 h 190"/>
                <a:gd name="T42" fmla="*/ 30 w 178"/>
                <a:gd name="T43" fmla="*/ 154 h 190"/>
                <a:gd name="T44" fmla="*/ 46 w 178"/>
                <a:gd name="T45" fmla="*/ 172 h 190"/>
                <a:gd name="T46" fmla="*/ 82 w 178"/>
                <a:gd name="T47" fmla="*/ 190 h 190"/>
                <a:gd name="T48" fmla="*/ 110 w 178"/>
                <a:gd name="T49" fmla="*/ 178 h 190"/>
                <a:gd name="T50" fmla="*/ 128 w 178"/>
                <a:gd name="T51" fmla="*/ 184 h 190"/>
                <a:gd name="T52" fmla="*/ 146 w 178"/>
                <a:gd name="T53" fmla="*/ 172 h 190"/>
                <a:gd name="T54" fmla="*/ 162 w 178"/>
                <a:gd name="T55" fmla="*/ 128 h 190"/>
                <a:gd name="T56" fmla="*/ 120 w 178"/>
                <a:gd name="T57" fmla="*/ 104 h 190"/>
                <a:gd name="T58" fmla="*/ 120 w 178"/>
                <a:gd name="T59" fmla="*/ 96 h 190"/>
                <a:gd name="T60" fmla="*/ 104 w 178"/>
                <a:gd name="T61" fmla="*/ 80 h 190"/>
                <a:gd name="T62" fmla="*/ 114 w 178"/>
                <a:gd name="T63" fmla="*/ 74 h 190"/>
                <a:gd name="T64" fmla="*/ 118 w 178"/>
                <a:gd name="T65" fmla="*/ 68 h 190"/>
                <a:gd name="T66" fmla="*/ 118 w 178"/>
                <a:gd name="T67" fmla="*/ 66 h 190"/>
                <a:gd name="T68" fmla="*/ 114 w 178"/>
                <a:gd name="T69" fmla="*/ 60 h 190"/>
                <a:gd name="T70" fmla="*/ 104 w 178"/>
                <a:gd name="T71" fmla="*/ 50 h 190"/>
                <a:gd name="T72" fmla="*/ 96 w 178"/>
                <a:gd name="T73" fmla="*/ 42 h 190"/>
                <a:gd name="T74" fmla="*/ 90 w 178"/>
                <a:gd name="T75" fmla="*/ 38 h 190"/>
                <a:gd name="T76" fmla="*/ 82 w 178"/>
                <a:gd name="T77" fmla="*/ 30 h 190"/>
                <a:gd name="T78" fmla="*/ 76 w 178"/>
                <a:gd name="T79" fmla="*/ 20 h 190"/>
                <a:gd name="T80" fmla="*/ 72 w 178"/>
                <a:gd name="T81" fmla="*/ 14 h 190"/>
                <a:gd name="T82" fmla="*/ 70 w 178"/>
                <a:gd name="T83" fmla="*/ 10 h 190"/>
                <a:gd name="T84" fmla="*/ 66 w 178"/>
                <a:gd name="T85" fmla="*/ 0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78" h="190">
                  <a:moveTo>
                    <a:pt x="66" y="0"/>
                  </a:moveTo>
                  <a:lnTo>
                    <a:pt x="66" y="0"/>
                  </a:lnTo>
                  <a:lnTo>
                    <a:pt x="64" y="2"/>
                  </a:lnTo>
                  <a:lnTo>
                    <a:pt x="62" y="4"/>
                  </a:lnTo>
                  <a:lnTo>
                    <a:pt x="58" y="8"/>
                  </a:lnTo>
                  <a:lnTo>
                    <a:pt x="56" y="10"/>
                  </a:lnTo>
                  <a:lnTo>
                    <a:pt x="54" y="10"/>
                  </a:lnTo>
                  <a:lnTo>
                    <a:pt x="52" y="12"/>
                  </a:lnTo>
                  <a:lnTo>
                    <a:pt x="48" y="14"/>
                  </a:lnTo>
                  <a:lnTo>
                    <a:pt x="46" y="18"/>
                  </a:lnTo>
                  <a:lnTo>
                    <a:pt x="42" y="22"/>
                  </a:lnTo>
                  <a:lnTo>
                    <a:pt x="40" y="26"/>
                  </a:lnTo>
                  <a:lnTo>
                    <a:pt x="38" y="28"/>
                  </a:lnTo>
                  <a:lnTo>
                    <a:pt x="36" y="30"/>
                  </a:lnTo>
                  <a:lnTo>
                    <a:pt x="34" y="40"/>
                  </a:lnTo>
                  <a:lnTo>
                    <a:pt x="30" y="50"/>
                  </a:lnTo>
                  <a:lnTo>
                    <a:pt x="26" y="60"/>
                  </a:lnTo>
                  <a:lnTo>
                    <a:pt x="24" y="62"/>
                  </a:lnTo>
                  <a:lnTo>
                    <a:pt x="16" y="68"/>
                  </a:lnTo>
                  <a:lnTo>
                    <a:pt x="12" y="76"/>
                  </a:lnTo>
                  <a:lnTo>
                    <a:pt x="8" y="82"/>
                  </a:lnTo>
                  <a:lnTo>
                    <a:pt x="6" y="86"/>
                  </a:lnTo>
                  <a:lnTo>
                    <a:pt x="4" y="90"/>
                  </a:lnTo>
                  <a:lnTo>
                    <a:pt x="4" y="90"/>
                  </a:lnTo>
                  <a:lnTo>
                    <a:pt x="4" y="98"/>
                  </a:lnTo>
                  <a:lnTo>
                    <a:pt x="4" y="104"/>
                  </a:lnTo>
                  <a:lnTo>
                    <a:pt x="4" y="108"/>
                  </a:lnTo>
                  <a:lnTo>
                    <a:pt x="4" y="112"/>
                  </a:lnTo>
                  <a:lnTo>
                    <a:pt x="4" y="114"/>
                  </a:lnTo>
                  <a:lnTo>
                    <a:pt x="0" y="116"/>
                  </a:lnTo>
                  <a:lnTo>
                    <a:pt x="0" y="120"/>
                  </a:lnTo>
                  <a:lnTo>
                    <a:pt x="0" y="122"/>
                  </a:lnTo>
                  <a:lnTo>
                    <a:pt x="2" y="124"/>
                  </a:lnTo>
                  <a:lnTo>
                    <a:pt x="4" y="126"/>
                  </a:lnTo>
                  <a:lnTo>
                    <a:pt x="6" y="126"/>
                  </a:lnTo>
                  <a:lnTo>
                    <a:pt x="8" y="128"/>
                  </a:lnTo>
                  <a:lnTo>
                    <a:pt x="10" y="130"/>
                  </a:lnTo>
                  <a:lnTo>
                    <a:pt x="14" y="134"/>
                  </a:lnTo>
                  <a:lnTo>
                    <a:pt x="18" y="140"/>
                  </a:lnTo>
                  <a:lnTo>
                    <a:pt x="22" y="144"/>
                  </a:lnTo>
                  <a:lnTo>
                    <a:pt x="24" y="148"/>
                  </a:lnTo>
                  <a:lnTo>
                    <a:pt x="28" y="152"/>
                  </a:lnTo>
                  <a:lnTo>
                    <a:pt x="28" y="154"/>
                  </a:lnTo>
                  <a:lnTo>
                    <a:pt x="30" y="154"/>
                  </a:lnTo>
                  <a:lnTo>
                    <a:pt x="32" y="172"/>
                  </a:lnTo>
                  <a:lnTo>
                    <a:pt x="46" y="172"/>
                  </a:lnTo>
                  <a:lnTo>
                    <a:pt x="64" y="188"/>
                  </a:lnTo>
                  <a:lnTo>
                    <a:pt x="82" y="190"/>
                  </a:lnTo>
                  <a:lnTo>
                    <a:pt x="90" y="182"/>
                  </a:lnTo>
                  <a:lnTo>
                    <a:pt x="110" y="178"/>
                  </a:lnTo>
                  <a:lnTo>
                    <a:pt x="112" y="184"/>
                  </a:lnTo>
                  <a:lnTo>
                    <a:pt x="128" y="184"/>
                  </a:lnTo>
                  <a:lnTo>
                    <a:pt x="130" y="178"/>
                  </a:lnTo>
                  <a:lnTo>
                    <a:pt x="146" y="172"/>
                  </a:lnTo>
                  <a:lnTo>
                    <a:pt x="178" y="130"/>
                  </a:lnTo>
                  <a:lnTo>
                    <a:pt x="162" y="128"/>
                  </a:lnTo>
                  <a:lnTo>
                    <a:pt x="130" y="110"/>
                  </a:lnTo>
                  <a:lnTo>
                    <a:pt x="120" y="104"/>
                  </a:lnTo>
                  <a:lnTo>
                    <a:pt x="122" y="98"/>
                  </a:lnTo>
                  <a:lnTo>
                    <a:pt x="120" y="96"/>
                  </a:lnTo>
                  <a:lnTo>
                    <a:pt x="106" y="92"/>
                  </a:lnTo>
                  <a:lnTo>
                    <a:pt x="104" y="80"/>
                  </a:lnTo>
                  <a:lnTo>
                    <a:pt x="112" y="72"/>
                  </a:lnTo>
                  <a:lnTo>
                    <a:pt x="114" y="74"/>
                  </a:lnTo>
                  <a:lnTo>
                    <a:pt x="118" y="70"/>
                  </a:lnTo>
                  <a:lnTo>
                    <a:pt x="118" y="68"/>
                  </a:lnTo>
                  <a:lnTo>
                    <a:pt x="118" y="68"/>
                  </a:lnTo>
                  <a:lnTo>
                    <a:pt x="118" y="66"/>
                  </a:lnTo>
                  <a:lnTo>
                    <a:pt x="116" y="64"/>
                  </a:lnTo>
                  <a:lnTo>
                    <a:pt x="114" y="60"/>
                  </a:lnTo>
                  <a:lnTo>
                    <a:pt x="110" y="56"/>
                  </a:lnTo>
                  <a:lnTo>
                    <a:pt x="104" y="50"/>
                  </a:lnTo>
                  <a:lnTo>
                    <a:pt x="96" y="44"/>
                  </a:lnTo>
                  <a:lnTo>
                    <a:pt x="96" y="42"/>
                  </a:lnTo>
                  <a:lnTo>
                    <a:pt x="94" y="40"/>
                  </a:lnTo>
                  <a:lnTo>
                    <a:pt x="90" y="38"/>
                  </a:lnTo>
                  <a:lnTo>
                    <a:pt x="86" y="34"/>
                  </a:lnTo>
                  <a:lnTo>
                    <a:pt x="82" y="30"/>
                  </a:lnTo>
                  <a:lnTo>
                    <a:pt x="78" y="26"/>
                  </a:lnTo>
                  <a:lnTo>
                    <a:pt x="76" y="20"/>
                  </a:lnTo>
                  <a:lnTo>
                    <a:pt x="74" y="16"/>
                  </a:lnTo>
                  <a:lnTo>
                    <a:pt x="72" y="14"/>
                  </a:lnTo>
                  <a:lnTo>
                    <a:pt x="72" y="12"/>
                  </a:lnTo>
                  <a:lnTo>
                    <a:pt x="70" y="10"/>
                  </a:lnTo>
                  <a:lnTo>
                    <a:pt x="70" y="6"/>
                  </a:lnTo>
                  <a:lnTo>
                    <a:pt x="66" y="0"/>
                  </a:lnTo>
                </a:path>
              </a:pathLst>
            </a:custGeom>
            <a:grpFill/>
            <a:ln w="3175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8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26" name="Freeform 296"/>
            <p:cNvSpPr/>
            <p:nvPr/>
          </p:nvSpPr>
          <p:spPr bwMode="gray">
            <a:xfrm>
              <a:off x="1221" y="3132"/>
              <a:ext cx="22" cy="26"/>
            </a:xfrm>
            <a:custGeom>
              <a:avLst/>
              <a:gdLst>
                <a:gd name="T0" fmla="*/ 0 w 22"/>
                <a:gd name="T1" fmla="*/ 6 h 26"/>
                <a:gd name="T2" fmla="*/ 18 w 22"/>
                <a:gd name="T3" fmla="*/ 0 h 26"/>
                <a:gd name="T4" fmla="*/ 20 w 22"/>
                <a:gd name="T5" fmla="*/ 0 h 26"/>
                <a:gd name="T6" fmla="*/ 20 w 22"/>
                <a:gd name="T7" fmla="*/ 2 h 26"/>
                <a:gd name="T8" fmla="*/ 22 w 22"/>
                <a:gd name="T9" fmla="*/ 4 h 26"/>
                <a:gd name="T10" fmla="*/ 22 w 22"/>
                <a:gd name="T11" fmla="*/ 6 h 26"/>
                <a:gd name="T12" fmla="*/ 22 w 22"/>
                <a:gd name="T13" fmla="*/ 6 h 26"/>
                <a:gd name="T14" fmla="*/ 22 w 22"/>
                <a:gd name="T15" fmla="*/ 8 h 26"/>
                <a:gd name="T16" fmla="*/ 22 w 22"/>
                <a:gd name="T17" fmla="*/ 12 h 26"/>
                <a:gd name="T18" fmla="*/ 22 w 22"/>
                <a:gd name="T19" fmla="*/ 16 h 26"/>
                <a:gd name="T20" fmla="*/ 22 w 22"/>
                <a:gd name="T21" fmla="*/ 20 h 26"/>
                <a:gd name="T22" fmla="*/ 18 w 22"/>
                <a:gd name="T23" fmla="*/ 22 h 26"/>
                <a:gd name="T24" fmla="*/ 18 w 22"/>
                <a:gd name="T25" fmla="*/ 22 h 26"/>
                <a:gd name="T26" fmla="*/ 16 w 22"/>
                <a:gd name="T27" fmla="*/ 22 h 26"/>
                <a:gd name="T28" fmla="*/ 12 w 22"/>
                <a:gd name="T29" fmla="*/ 24 h 26"/>
                <a:gd name="T30" fmla="*/ 12 w 22"/>
                <a:gd name="T31" fmla="*/ 26 h 26"/>
                <a:gd name="T32" fmla="*/ 12 w 22"/>
                <a:gd name="T33" fmla="*/ 26 h 26"/>
                <a:gd name="T34" fmla="*/ 10 w 22"/>
                <a:gd name="T35" fmla="*/ 26 h 26"/>
                <a:gd name="T36" fmla="*/ 8 w 22"/>
                <a:gd name="T37" fmla="*/ 26 h 26"/>
                <a:gd name="T38" fmla="*/ 2 w 22"/>
                <a:gd name="T39" fmla="*/ 24 h 26"/>
                <a:gd name="T40" fmla="*/ 2 w 22"/>
                <a:gd name="T41" fmla="*/ 24 h 26"/>
                <a:gd name="T42" fmla="*/ 2 w 22"/>
                <a:gd name="T43" fmla="*/ 22 h 26"/>
                <a:gd name="T44" fmla="*/ 0 w 22"/>
                <a:gd name="T45" fmla="*/ 18 h 26"/>
                <a:gd name="T46" fmla="*/ 0 w 22"/>
                <a:gd name="T47" fmla="*/ 14 h 26"/>
                <a:gd name="T48" fmla="*/ 0 w 22"/>
                <a:gd name="T49" fmla="*/ 10 h 26"/>
                <a:gd name="T50" fmla="*/ 0 w 22"/>
                <a:gd name="T51" fmla="*/ 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2" h="26">
                  <a:moveTo>
                    <a:pt x="0" y="6"/>
                  </a:moveTo>
                  <a:lnTo>
                    <a:pt x="18" y="0"/>
                  </a:lnTo>
                  <a:lnTo>
                    <a:pt x="20" y="0"/>
                  </a:lnTo>
                  <a:lnTo>
                    <a:pt x="20" y="2"/>
                  </a:lnTo>
                  <a:lnTo>
                    <a:pt x="22" y="4"/>
                  </a:lnTo>
                  <a:lnTo>
                    <a:pt x="22" y="6"/>
                  </a:lnTo>
                  <a:lnTo>
                    <a:pt x="22" y="6"/>
                  </a:lnTo>
                  <a:lnTo>
                    <a:pt x="22" y="8"/>
                  </a:lnTo>
                  <a:lnTo>
                    <a:pt x="22" y="12"/>
                  </a:lnTo>
                  <a:lnTo>
                    <a:pt x="22" y="16"/>
                  </a:lnTo>
                  <a:lnTo>
                    <a:pt x="22" y="20"/>
                  </a:lnTo>
                  <a:lnTo>
                    <a:pt x="18" y="22"/>
                  </a:lnTo>
                  <a:lnTo>
                    <a:pt x="18" y="22"/>
                  </a:lnTo>
                  <a:lnTo>
                    <a:pt x="16" y="22"/>
                  </a:lnTo>
                  <a:lnTo>
                    <a:pt x="12" y="24"/>
                  </a:lnTo>
                  <a:lnTo>
                    <a:pt x="12" y="26"/>
                  </a:lnTo>
                  <a:lnTo>
                    <a:pt x="12" y="26"/>
                  </a:lnTo>
                  <a:lnTo>
                    <a:pt x="10" y="26"/>
                  </a:lnTo>
                  <a:lnTo>
                    <a:pt x="8" y="26"/>
                  </a:lnTo>
                  <a:lnTo>
                    <a:pt x="2" y="24"/>
                  </a:lnTo>
                  <a:lnTo>
                    <a:pt x="2" y="24"/>
                  </a:lnTo>
                  <a:lnTo>
                    <a:pt x="2" y="22"/>
                  </a:lnTo>
                  <a:lnTo>
                    <a:pt x="0" y="18"/>
                  </a:lnTo>
                  <a:lnTo>
                    <a:pt x="0" y="14"/>
                  </a:lnTo>
                  <a:lnTo>
                    <a:pt x="0" y="10"/>
                  </a:lnTo>
                  <a:lnTo>
                    <a:pt x="0" y="6"/>
                  </a:lnTo>
                </a:path>
              </a:pathLst>
            </a:custGeom>
            <a:grpFill/>
            <a:ln w="3175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8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27" name="Freeform 297"/>
            <p:cNvSpPr/>
            <p:nvPr/>
          </p:nvSpPr>
          <p:spPr bwMode="gray">
            <a:xfrm>
              <a:off x="1223" y="3150"/>
              <a:ext cx="24" cy="32"/>
            </a:xfrm>
            <a:custGeom>
              <a:avLst/>
              <a:gdLst>
                <a:gd name="T0" fmla="*/ 18 w 24"/>
                <a:gd name="T1" fmla="*/ 0 h 32"/>
                <a:gd name="T2" fmla="*/ 18 w 24"/>
                <a:gd name="T3" fmla="*/ 2 h 32"/>
                <a:gd name="T4" fmla="*/ 16 w 24"/>
                <a:gd name="T5" fmla="*/ 2 h 32"/>
                <a:gd name="T6" fmla="*/ 12 w 24"/>
                <a:gd name="T7" fmla="*/ 6 h 32"/>
                <a:gd name="T8" fmla="*/ 12 w 24"/>
                <a:gd name="T9" fmla="*/ 6 h 32"/>
                <a:gd name="T10" fmla="*/ 12 w 24"/>
                <a:gd name="T11" fmla="*/ 6 h 32"/>
                <a:gd name="T12" fmla="*/ 10 w 24"/>
                <a:gd name="T13" fmla="*/ 6 h 32"/>
                <a:gd name="T14" fmla="*/ 10 w 24"/>
                <a:gd name="T15" fmla="*/ 8 h 32"/>
                <a:gd name="T16" fmla="*/ 8 w 24"/>
                <a:gd name="T17" fmla="*/ 8 h 32"/>
                <a:gd name="T18" fmla="*/ 6 w 24"/>
                <a:gd name="T19" fmla="*/ 8 h 32"/>
                <a:gd name="T20" fmla="*/ 2 w 24"/>
                <a:gd name="T21" fmla="*/ 6 h 32"/>
                <a:gd name="T22" fmla="*/ 0 w 24"/>
                <a:gd name="T23" fmla="*/ 6 h 32"/>
                <a:gd name="T24" fmla="*/ 8 w 24"/>
                <a:gd name="T25" fmla="*/ 32 h 32"/>
                <a:gd name="T26" fmla="*/ 8 w 24"/>
                <a:gd name="T27" fmla="*/ 32 h 32"/>
                <a:gd name="T28" fmla="*/ 10 w 24"/>
                <a:gd name="T29" fmla="*/ 30 h 32"/>
                <a:gd name="T30" fmla="*/ 14 w 24"/>
                <a:gd name="T31" fmla="*/ 28 h 32"/>
                <a:gd name="T32" fmla="*/ 16 w 24"/>
                <a:gd name="T33" fmla="*/ 24 h 32"/>
                <a:gd name="T34" fmla="*/ 20 w 24"/>
                <a:gd name="T35" fmla="*/ 20 h 32"/>
                <a:gd name="T36" fmla="*/ 22 w 24"/>
                <a:gd name="T37" fmla="*/ 16 h 32"/>
                <a:gd name="T38" fmla="*/ 24 w 24"/>
                <a:gd name="T39" fmla="*/ 12 h 32"/>
                <a:gd name="T40" fmla="*/ 24 w 24"/>
                <a:gd name="T41" fmla="*/ 10 h 32"/>
                <a:gd name="T42" fmla="*/ 22 w 24"/>
                <a:gd name="T43" fmla="*/ 8 h 32"/>
                <a:gd name="T44" fmla="*/ 20 w 24"/>
                <a:gd name="T45" fmla="*/ 6 h 32"/>
                <a:gd name="T46" fmla="*/ 20 w 24"/>
                <a:gd name="T47" fmla="*/ 4 h 32"/>
                <a:gd name="T48" fmla="*/ 18 w 24"/>
                <a:gd name="T49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4" h="32">
                  <a:moveTo>
                    <a:pt x="18" y="0"/>
                  </a:moveTo>
                  <a:lnTo>
                    <a:pt x="18" y="2"/>
                  </a:lnTo>
                  <a:lnTo>
                    <a:pt x="16" y="2"/>
                  </a:lnTo>
                  <a:lnTo>
                    <a:pt x="12" y="6"/>
                  </a:lnTo>
                  <a:lnTo>
                    <a:pt x="12" y="6"/>
                  </a:lnTo>
                  <a:lnTo>
                    <a:pt x="12" y="6"/>
                  </a:lnTo>
                  <a:lnTo>
                    <a:pt x="10" y="6"/>
                  </a:lnTo>
                  <a:lnTo>
                    <a:pt x="10" y="8"/>
                  </a:lnTo>
                  <a:lnTo>
                    <a:pt x="8" y="8"/>
                  </a:lnTo>
                  <a:lnTo>
                    <a:pt x="6" y="8"/>
                  </a:lnTo>
                  <a:lnTo>
                    <a:pt x="2" y="6"/>
                  </a:lnTo>
                  <a:lnTo>
                    <a:pt x="0" y="6"/>
                  </a:lnTo>
                  <a:lnTo>
                    <a:pt x="8" y="32"/>
                  </a:lnTo>
                  <a:lnTo>
                    <a:pt x="8" y="32"/>
                  </a:lnTo>
                  <a:lnTo>
                    <a:pt x="10" y="30"/>
                  </a:lnTo>
                  <a:lnTo>
                    <a:pt x="14" y="28"/>
                  </a:lnTo>
                  <a:lnTo>
                    <a:pt x="16" y="24"/>
                  </a:lnTo>
                  <a:lnTo>
                    <a:pt x="20" y="20"/>
                  </a:lnTo>
                  <a:lnTo>
                    <a:pt x="22" y="16"/>
                  </a:lnTo>
                  <a:lnTo>
                    <a:pt x="24" y="12"/>
                  </a:lnTo>
                  <a:lnTo>
                    <a:pt x="24" y="10"/>
                  </a:lnTo>
                  <a:lnTo>
                    <a:pt x="22" y="8"/>
                  </a:lnTo>
                  <a:lnTo>
                    <a:pt x="20" y="6"/>
                  </a:lnTo>
                  <a:lnTo>
                    <a:pt x="20" y="4"/>
                  </a:lnTo>
                  <a:lnTo>
                    <a:pt x="18" y="0"/>
                  </a:lnTo>
                </a:path>
              </a:pathLst>
            </a:custGeom>
            <a:grpFill/>
            <a:ln w="3175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8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28" name="Freeform 298"/>
            <p:cNvSpPr/>
            <p:nvPr/>
          </p:nvSpPr>
          <p:spPr bwMode="gray">
            <a:xfrm>
              <a:off x="1231" y="3130"/>
              <a:ext cx="126" cy="142"/>
            </a:xfrm>
            <a:custGeom>
              <a:avLst/>
              <a:gdLst>
                <a:gd name="T0" fmla="*/ 40 w 126"/>
                <a:gd name="T1" fmla="*/ 4 h 142"/>
                <a:gd name="T2" fmla="*/ 40 w 126"/>
                <a:gd name="T3" fmla="*/ 6 h 142"/>
                <a:gd name="T4" fmla="*/ 38 w 126"/>
                <a:gd name="T5" fmla="*/ 12 h 142"/>
                <a:gd name="T6" fmla="*/ 32 w 126"/>
                <a:gd name="T7" fmla="*/ 18 h 142"/>
                <a:gd name="T8" fmla="*/ 28 w 126"/>
                <a:gd name="T9" fmla="*/ 18 h 142"/>
                <a:gd name="T10" fmla="*/ 22 w 126"/>
                <a:gd name="T11" fmla="*/ 12 h 142"/>
                <a:gd name="T12" fmla="*/ 18 w 126"/>
                <a:gd name="T13" fmla="*/ 6 h 142"/>
                <a:gd name="T14" fmla="*/ 10 w 126"/>
                <a:gd name="T15" fmla="*/ 2 h 142"/>
                <a:gd name="T16" fmla="*/ 10 w 126"/>
                <a:gd name="T17" fmla="*/ 6 h 142"/>
                <a:gd name="T18" fmla="*/ 12 w 126"/>
                <a:gd name="T19" fmla="*/ 14 h 142"/>
                <a:gd name="T20" fmla="*/ 14 w 126"/>
                <a:gd name="T21" fmla="*/ 16 h 142"/>
                <a:gd name="T22" fmla="*/ 12 w 126"/>
                <a:gd name="T23" fmla="*/ 22 h 142"/>
                <a:gd name="T24" fmla="*/ 12 w 126"/>
                <a:gd name="T25" fmla="*/ 26 h 142"/>
                <a:gd name="T26" fmla="*/ 16 w 126"/>
                <a:gd name="T27" fmla="*/ 32 h 142"/>
                <a:gd name="T28" fmla="*/ 16 w 126"/>
                <a:gd name="T29" fmla="*/ 34 h 142"/>
                <a:gd name="T30" fmla="*/ 14 w 126"/>
                <a:gd name="T31" fmla="*/ 38 h 142"/>
                <a:gd name="T32" fmla="*/ 6 w 126"/>
                <a:gd name="T33" fmla="*/ 48 h 142"/>
                <a:gd name="T34" fmla="*/ 10 w 126"/>
                <a:gd name="T35" fmla="*/ 104 h 142"/>
                <a:gd name="T36" fmla="*/ 14 w 126"/>
                <a:gd name="T37" fmla="*/ 104 h 142"/>
                <a:gd name="T38" fmla="*/ 22 w 126"/>
                <a:gd name="T39" fmla="*/ 106 h 142"/>
                <a:gd name="T40" fmla="*/ 30 w 126"/>
                <a:gd name="T41" fmla="*/ 108 h 142"/>
                <a:gd name="T42" fmla="*/ 34 w 126"/>
                <a:gd name="T43" fmla="*/ 108 h 142"/>
                <a:gd name="T44" fmla="*/ 40 w 126"/>
                <a:gd name="T45" fmla="*/ 108 h 142"/>
                <a:gd name="T46" fmla="*/ 48 w 126"/>
                <a:gd name="T47" fmla="*/ 108 h 142"/>
                <a:gd name="T48" fmla="*/ 56 w 126"/>
                <a:gd name="T49" fmla="*/ 116 h 142"/>
                <a:gd name="T50" fmla="*/ 60 w 126"/>
                <a:gd name="T51" fmla="*/ 126 h 142"/>
                <a:gd name="T52" fmla="*/ 62 w 126"/>
                <a:gd name="T53" fmla="*/ 132 h 142"/>
                <a:gd name="T54" fmla="*/ 68 w 126"/>
                <a:gd name="T55" fmla="*/ 142 h 142"/>
                <a:gd name="T56" fmla="*/ 84 w 126"/>
                <a:gd name="T57" fmla="*/ 140 h 142"/>
                <a:gd name="T58" fmla="*/ 106 w 126"/>
                <a:gd name="T59" fmla="*/ 142 h 142"/>
                <a:gd name="T60" fmla="*/ 110 w 126"/>
                <a:gd name="T61" fmla="*/ 108 h 142"/>
                <a:gd name="T62" fmla="*/ 106 w 126"/>
                <a:gd name="T63" fmla="*/ 90 h 142"/>
                <a:gd name="T64" fmla="*/ 102 w 126"/>
                <a:gd name="T65" fmla="*/ 84 h 142"/>
                <a:gd name="T66" fmla="*/ 100 w 126"/>
                <a:gd name="T67" fmla="*/ 76 h 142"/>
                <a:gd name="T68" fmla="*/ 110 w 126"/>
                <a:gd name="T69" fmla="*/ 50 h 142"/>
                <a:gd name="T70" fmla="*/ 96 w 126"/>
                <a:gd name="T71" fmla="*/ 42 h 142"/>
                <a:gd name="T72" fmla="*/ 94 w 126"/>
                <a:gd name="T73" fmla="*/ 38 h 142"/>
                <a:gd name="T74" fmla="*/ 48 w 126"/>
                <a:gd name="T75" fmla="*/ 4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26" h="142">
                  <a:moveTo>
                    <a:pt x="48" y="4"/>
                  </a:moveTo>
                  <a:lnTo>
                    <a:pt x="40" y="4"/>
                  </a:lnTo>
                  <a:lnTo>
                    <a:pt x="40" y="4"/>
                  </a:lnTo>
                  <a:lnTo>
                    <a:pt x="40" y="6"/>
                  </a:lnTo>
                  <a:lnTo>
                    <a:pt x="38" y="10"/>
                  </a:lnTo>
                  <a:lnTo>
                    <a:pt x="38" y="12"/>
                  </a:lnTo>
                  <a:lnTo>
                    <a:pt x="36" y="16"/>
                  </a:lnTo>
                  <a:lnTo>
                    <a:pt x="32" y="18"/>
                  </a:lnTo>
                  <a:lnTo>
                    <a:pt x="28" y="18"/>
                  </a:lnTo>
                  <a:lnTo>
                    <a:pt x="28" y="18"/>
                  </a:lnTo>
                  <a:lnTo>
                    <a:pt x="24" y="16"/>
                  </a:lnTo>
                  <a:lnTo>
                    <a:pt x="22" y="12"/>
                  </a:lnTo>
                  <a:lnTo>
                    <a:pt x="20" y="10"/>
                  </a:lnTo>
                  <a:lnTo>
                    <a:pt x="18" y="6"/>
                  </a:lnTo>
                  <a:lnTo>
                    <a:pt x="18" y="0"/>
                  </a:lnTo>
                  <a:lnTo>
                    <a:pt x="10" y="2"/>
                  </a:lnTo>
                  <a:lnTo>
                    <a:pt x="10" y="4"/>
                  </a:lnTo>
                  <a:lnTo>
                    <a:pt x="10" y="6"/>
                  </a:lnTo>
                  <a:lnTo>
                    <a:pt x="12" y="10"/>
                  </a:lnTo>
                  <a:lnTo>
                    <a:pt x="12" y="14"/>
                  </a:lnTo>
                  <a:lnTo>
                    <a:pt x="12" y="14"/>
                  </a:lnTo>
                  <a:lnTo>
                    <a:pt x="14" y="16"/>
                  </a:lnTo>
                  <a:lnTo>
                    <a:pt x="12" y="18"/>
                  </a:lnTo>
                  <a:lnTo>
                    <a:pt x="12" y="22"/>
                  </a:lnTo>
                  <a:lnTo>
                    <a:pt x="12" y="22"/>
                  </a:lnTo>
                  <a:lnTo>
                    <a:pt x="12" y="26"/>
                  </a:lnTo>
                  <a:lnTo>
                    <a:pt x="14" y="28"/>
                  </a:lnTo>
                  <a:lnTo>
                    <a:pt x="16" y="32"/>
                  </a:lnTo>
                  <a:lnTo>
                    <a:pt x="16" y="32"/>
                  </a:lnTo>
                  <a:lnTo>
                    <a:pt x="16" y="34"/>
                  </a:lnTo>
                  <a:lnTo>
                    <a:pt x="16" y="36"/>
                  </a:lnTo>
                  <a:lnTo>
                    <a:pt x="14" y="38"/>
                  </a:lnTo>
                  <a:lnTo>
                    <a:pt x="10" y="42"/>
                  </a:lnTo>
                  <a:lnTo>
                    <a:pt x="6" y="48"/>
                  </a:lnTo>
                  <a:lnTo>
                    <a:pt x="0" y="54"/>
                  </a:lnTo>
                  <a:lnTo>
                    <a:pt x="10" y="104"/>
                  </a:lnTo>
                  <a:lnTo>
                    <a:pt x="10" y="104"/>
                  </a:lnTo>
                  <a:lnTo>
                    <a:pt x="14" y="104"/>
                  </a:lnTo>
                  <a:lnTo>
                    <a:pt x="16" y="106"/>
                  </a:lnTo>
                  <a:lnTo>
                    <a:pt x="22" y="106"/>
                  </a:lnTo>
                  <a:lnTo>
                    <a:pt x="26" y="108"/>
                  </a:lnTo>
                  <a:lnTo>
                    <a:pt x="30" y="108"/>
                  </a:lnTo>
                  <a:lnTo>
                    <a:pt x="34" y="108"/>
                  </a:lnTo>
                  <a:lnTo>
                    <a:pt x="34" y="108"/>
                  </a:lnTo>
                  <a:lnTo>
                    <a:pt x="36" y="108"/>
                  </a:lnTo>
                  <a:lnTo>
                    <a:pt x="40" y="108"/>
                  </a:lnTo>
                  <a:lnTo>
                    <a:pt x="42" y="108"/>
                  </a:lnTo>
                  <a:lnTo>
                    <a:pt x="48" y="108"/>
                  </a:lnTo>
                  <a:lnTo>
                    <a:pt x="52" y="112"/>
                  </a:lnTo>
                  <a:lnTo>
                    <a:pt x="56" y="116"/>
                  </a:lnTo>
                  <a:lnTo>
                    <a:pt x="60" y="124"/>
                  </a:lnTo>
                  <a:lnTo>
                    <a:pt x="60" y="126"/>
                  </a:lnTo>
                  <a:lnTo>
                    <a:pt x="62" y="128"/>
                  </a:lnTo>
                  <a:lnTo>
                    <a:pt x="62" y="132"/>
                  </a:lnTo>
                  <a:lnTo>
                    <a:pt x="64" y="138"/>
                  </a:lnTo>
                  <a:lnTo>
                    <a:pt x="68" y="142"/>
                  </a:lnTo>
                  <a:lnTo>
                    <a:pt x="80" y="142"/>
                  </a:lnTo>
                  <a:lnTo>
                    <a:pt x="84" y="140"/>
                  </a:lnTo>
                  <a:lnTo>
                    <a:pt x="86" y="142"/>
                  </a:lnTo>
                  <a:lnTo>
                    <a:pt x="106" y="142"/>
                  </a:lnTo>
                  <a:lnTo>
                    <a:pt x="126" y="134"/>
                  </a:lnTo>
                  <a:lnTo>
                    <a:pt x="110" y="108"/>
                  </a:lnTo>
                  <a:lnTo>
                    <a:pt x="108" y="90"/>
                  </a:lnTo>
                  <a:lnTo>
                    <a:pt x="106" y="90"/>
                  </a:lnTo>
                  <a:lnTo>
                    <a:pt x="104" y="88"/>
                  </a:lnTo>
                  <a:lnTo>
                    <a:pt x="102" y="84"/>
                  </a:lnTo>
                  <a:lnTo>
                    <a:pt x="102" y="80"/>
                  </a:lnTo>
                  <a:lnTo>
                    <a:pt x="100" y="76"/>
                  </a:lnTo>
                  <a:lnTo>
                    <a:pt x="102" y="70"/>
                  </a:lnTo>
                  <a:lnTo>
                    <a:pt x="110" y="50"/>
                  </a:lnTo>
                  <a:lnTo>
                    <a:pt x="98" y="44"/>
                  </a:lnTo>
                  <a:lnTo>
                    <a:pt x="96" y="42"/>
                  </a:lnTo>
                  <a:lnTo>
                    <a:pt x="94" y="40"/>
                  </a:lnTo>
                  <a:lnTo>
                    <a:pt x="94" y="38"/>
                  </a:lnTo>
                  <a:lnTo>
                    <a:pt x="94" y="36"/>
                  </a:lnTo>
                  <a:lnTo>
                    <a:pt x="48" y="4"/>
                  </a:lnTo>
                </a:path>
              </a:pathLst>
            </a:custGeom>
            <a:grpFill/>
            <a:ln w="3175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8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29" name="Freeform 299"/>
            <p:cNvSpPr/>
            <p:nvPr/>
          </p:nvSpPr>
          <p:spPr bwMode="gray">
            <a:xfrm>
              <a:off x="1247" y="3264"/>
              <a:ext cx="112" cy="212"/>
            </a:xfrm>
            <a:custGeom>
              <a:avLst/>
              <a:gdLst>
                <a:gd name="T0" fmla="*/ 8 w 112"/>
                <a:gd name="T1" fmla="*/ 148 h 212"/>
                <a:gd name="T2" fmla="*/ 28 w 112"/>
                <a:gd name="T3" fmla="*/ 128 h 212"/>
                <a:gd name="T4" fmla="*/ 28 w 112"/>
                <a:gd name="T5" fmla="*/ 96 h 212"/>
                <a:gd name="T6" fmla="*/ 18 w 112"/>
                <a:gd name="T7" fmla="*/ 76 h 212"/>
                <a:gd name="T8" fmla="*/ 8 w 112"/>
                <a:gd name="T9" fmla="*/ 66 h 212"/>
                <a:gd name="T10" fmla="*/ 44 w 112"/>
                <a:gd name="T11" fmla="*/ 34 h 212"/>
                <a:gd name="T12" fmla="*/ 46 w 112"/>
                <a:gd name="T13" fmla="*/ 20 h 212"/>
                <a:gd name="T14" fmla="*/ 54 w 112"/>
                <a:gd name="T15" fmla="*/ 28 h 212"/>
                <a:gd name="T16" fmla="*/ 58 w 112"/>
                <a:gd name="T17" fmla="*/ 36 h 212"/>
                <a:gd name="T18" fmla="*/ 62 w 112"/>
                <a:gd name="T19" fmla="*/ 40 h 212"/>
                <a:gd name="T20" fmla="*/ 64 w 112"/>
                <a:gd name="T21" fmla="*/ 40 h 212"/>
                <a:gd name="T22" fmla="*/ 62 w 112"/>
                <a:gd name="T23" fmla="*/ 26 h 212"/>
                <a:gd name="T24" fmla="*/ 58 w 112"/>
                <a:gd name="T25" fmla="*/ 24 h 212"/>
                <a:gd name="T26" fmla="*/ 56 w 112"/>
                <a:gd name="T27" fmla="*/ 20 h 212"/>
                <a:gd name="T28" fmla="*/ 64 w 112"/>
                <a:gd name="T29" fmla="*/ 8 h 212"/>
                <a:gd name="T30" fmla="*/ 70 w 112"/>
                <a:gd name="T31" fmla="*/ 8 h 212"/>
                <a:gd name="T32" fmla="*/ 110 w 112"/>
                <a:gd name="T33" fmla="*/ 0 h 212"/>
                <a:gd name="T34" fmla="*/ 110 w 112"/>
                <a:gd name="T35" fmla="*/ 10 h 212"/>
                <a:gd name="T36" fmla="*/ 110 w 112"/>
                <a:gd name="T37" fmla="*/ 24 h 212"/>
                <a:gd name="T38" fmla="*/ 110 w 112"/>
                <a:gd name="T39" fmla="*/ 36 h 212"/>
                <a:gd name="T40" fmla="*/ 112 w 112"/>
                <a:gd name="T41" fmla="*/ 42 h 212"/>
                <a:gd name="T42" fmla="*/ 108 w 112"/>
                <a:gd name="T43" fmla="*/ 70 h 212"/>
                <a:gd name="T44" fmla="*/ 96 w 112"/>
                <a:gd name="T45" fmla="*/ 80 h 212"/>
                <a:gd name="T46" fmla="*/ 88 w 112"/>
                <a:gd name="T47" fmla="*/ 82 h 212"/>
                <a:gd name="T48" fmla="*/ 78 w 112"/>
                <a:gd name="T49" fmla="*/ 88 h 212"/>
                <a:gd name="T50" fmla="*/ 72 w 112"/>
                <a:gd name="T51" fmla="*/ 94 h 212"/>
                <a:gd name="T52" fmla="*/ 68 w 112"/>
                <a:gd name="T53" fmla="*/ 100 h 212"/>
                <a:gd name="T54" fmla="*/ 60 w 112"/>
                <a:gd name="T55" fmla="*/ 108 h 212"/>
                <a:gd name="T56" fmla="*/ 56 w 112"/>
                <a:gd name="T57" fmla="*/ 110 h 212"/>
                <a:gd name="T58" fmla="*/ 48 w 112"/>
                <a:gd name="T59" fmla="*/ 118 h 212"/>
                <a:gd name="T60" fmla="*/ 44 w 112"/>
                <a:gd name="T61" fmla="*/ 126 h 212"/>
                <a:gd name="T62" fmla="*/ 44 w 112"/>
                <a:gd name="T63" fmla="*/ 142 h 212"/>
                <a:gd name="T64" fmla="*/ 46 w 112"/>
                <a:gd name="T65" fmla="*/ 168 h 212"/>
                <a:gd name="T66" fmla="*/ 46 w 112"/>
                <a:gd name="T67" fmla="*/ 176 h 212"/>
                <a:gd name="T68" fmla="*/ 46 w 112"/>
                <a:gd name="T69" fmla="*/ 184 h 212"/>
                <a:gd name="T70" fmla="*/ 42 w 112"/>
                <a:gd name="T71" fmla="*/ 188 h 212"/>
                <a:gd name="T72" fmla="*/ 34 w 112"/>
                <a:gd name="T73" fmla="*/ 192 h 212"/>
                <a:gd name="T74" fmla="*/ 30 w 112"/>
                <a:gd name="T75" fmla="*/ 194 h 212"/>
                <a:gd name="T76" fmla="*/ 22 w 112"/>
                <a:gd name="T77" fmla="*/ 198 h 212"/>
                <a:gd name="T78" fmla="*/ 20 w 112"/>
                <a:gd name="T79" fmla="*/ 202 h 212"/>
                <a:gd name="T80" fmla="*/ 20 w 112"/>
                <a:gd name="T81" fmla="*/ 206 h 212"/>
                <a:gd name="T82" fmla="*/ 22 w 112"/>
                <a:gd name="T83" fmla="*/ 208 h 212"/>
                <a:gd name="T84" fmla="*/ 20 w 112"/>
                <a:gd name="T85" fmla="*/ 212 h 212"/>
                <a:gd name="T86" fmla="*/ 18 w 112"/>
                <a:gd name="T87" fmla="*/ 212 h 212"/>
                <a:gd name="T88" fmla="*/ 12 w 112"/>
                <a:gd name="T89" fmla="*/ 204 h 212"/>
                <a:gd name="T90" fmla="*/ 10 w 112"/>
                <a:gd name="T91" fmla="*/ 194 h 212"/>
                <a:gd name="T92" fmla="*/ 8 w 112"/>
                <a:gd name="T93" fmla="*/ 192 h 212"/>
                <a:gd name="T94" fmla="*/ 6 w 112"/>
                <a:gd name="T95" fmla="*/ 192 h 212"/>
                <a:gd name="T96" fmla="*/ 6 w 112"/>
                <a:gd name="T97" fmla="*/ 174 h 212"/>
                <a:gd name="T98" fmla="*/ 2 w 112"/>
                <a:gd name="T99" fmla="*/ 164 h 212"/>
                <a:gd name="T100" fmla="*/ 0 w 112"/>
                <a:gd name="T101" fmla="*/ 160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12" h="212">
                  <a:moveTo>
                    <a:pt x="2" y="156"/>
                  </a:moveTo>
                  <a:lnTo>
                    <a:pt x="8" y="148"/>
                  </a:lnTo>
                  <a:lnTo>
                    <a:pt x="20" y="140"/>
                  </a:lnTo>
                  <a:lnTo>
                    <a:pt x="28" y="128"/>
                  </a:lnTo>
                  <a:lnTo>
                    <a:pt x="30" y="112"/>
                  </a:lnTo>
                  <a:lnTo>
                    <a:pt x="28" y="96"/>
                  </a:lnTo>
                  <a:lnTo>
                    <a:pt x="30" y="82"/>
                  </a:lnTo>
                  <a:lnTo>
                    <a:pt x="18" y="76"/>
                  </a:lnTo>
                  <a:lnTo>
                    <a:pt x="8" y="72"/>
                  </a:lnTo>
                  <a:lnTo>
                    <a:pt x="8" y="66"/>
                  </a:lnTo>
                  <a:lnTo>
                    <a:pt x="44" y="58"/>
                  </a:lnTo>
                  <a:lnTo>
                    <a:pt x="44" y="34"/>
                  </a:lnTo>
                  <a:lnTo>
                    <a:pt x="42" y="26"/>
                  </a:lnTo>
                  <a:lnTo>
                    <a:pt x="46" y="20"/>
                  </a:lnTo>
                  <a:lnTo>
                    <a:pt x="50" y="28"/>
                  </a:lnTo>
                  <a:lnTo>
                    <a:pt x="54" y="28"/>
                  </a:lnTo>
                  <a:lnTo>
                    <a:pt x="56" y="34"/>
                  </a:lnTo>
                  <a:lnTo>
                    <a:pt x="58" y="36"/>
                  </a:lnTo>
                  <a:lnTo>
                    <a:pt x="60" y="38"/>
                  </a:lnTo>
                  <a:lnTo>
                    <a:pt x="62" y="40"/>
                  </a:lnTo>
                  <a:lnTo>
                    <a:pt x="64" y="40"/>
                  </a:lnTo>
                  <a:lnTo>
                    <a:pt x="64" y="40"/>
                  </a:lnTo>
                  <a:lnTo>
                    <a:pt x="64" y="32"/>
                  </a:lnTo>
                  <a:lnTo>
                    <a:pt x="62" y="26"/>
                  </a:lnTo>
                  <a:lnTo>
                    <a:pt x="60" y="26"/>
                  </a:lnTo>
                  <a:lnTo>
                    <a:pt x="58" y="24"/>
                  </a:lnTo>
                  <a:lnTo>
                    <a:pt x="56" y="22"/>
                  </a:lnTo>
                  <a:lnTo>
                    <a:pt x="56" y="20"/>
                  </a:lnTo>
                  <a:lnTo>
                    <a:pt x="52" y="8"/>
                  </a:lnTo>
                  <a:lnTo>
                    <a:pt x="64" y="8"/>
                  </a:lnTo>
                  <a:lnTo>
                    <a:pt x="68" y="6"/>
                  </a:lnTo>
                  <a:lnTo>
                    <a:pt x="70" y="8"/>
                  </a:lnTo>
                  <a:lnTo>
                    <a:pt x="92" y="8"/>
                  </a:lnTo>
                  <a:lnTo>
                    <a:pt x="110" y="0"/>
                  </a:lnTo>
                  <a:lnTo>
                    <a:pt x="110" y="4"/>
                  </a:lnTo>
                  <a:lnTo>
                    <a:pt x="110" y="10"/>
                  </a:lnTo>
                  <a:lnTo>
                    <a:pt x="110" y="18"/>
                  </a:lnTo>
                  <a:lnTo>
                    <a:pt x="110" y="24"/>
                  </a:lnTo>
                  <a:lnTo>
                    <a:pt x="110" y="32"/>
                  </a:lnTo>
                  <a:lnTo>
                    <a:pt x="110" y="36"/>
                  </a:lnTo>
                  <a:lnTo>
                    <a:pt x="112" y="40"/>
                  </a:lnTo>
                  <a:lnTo>
                    <a:pt x="112" y="42"/>
                  </a:lnTo>
                  <a:lnTo>
                    <a:pt x="112" y="58"/>
                  </a:lnTo>
                  <a:lnTo>
                    <a:pt x="108" y="70"/>
                  </a:lnTo>
                  <a:lnTo>
                    <a:pt x="102" y="76"/>
                  </a:lnTo>
                  <a:lnTo>
                    <a:pt x="96" y="80"/>
                  </a:lnTo>
                  <a:lnTo>
                    <a:pt x="90" y="82"/>
                  </a:lnTo>
                  <a:lnTo>
                    <a:pt x="88" y="82"/>
                  </a:lnTo>
                  <a:lnTo>
                    <a:pt x="82" y="86"/>
                  </a:lnTo>
                  <a:lnTo>
                    <a:pt x="78" y="88"/>
                  </a:lnTo>
                  <a:lnTo>
                    <a:pt x="74" y="92"/>
                  </a:lnTo>
                  <a:lnTo>
                    <a:pt x="72" y="94"/>
                  </a:lnTo>
                  <a:lnTo>
                    <a:pt x="72" y="94"/>
                  </a:lnTo>
                  <a:lnTo>
                    <a:pt x="68" y="100"/>
                  </a:lnTo>
                  <a:lnTo>
                    <a:pt x="62" y="106"/>
                  </a:lnTo>
                  <a:lnTo>
                    <a:pt x="60" y="108"/>
                  </a:lnTo>
                  <a:lnTo>
                    <a:pt x="56" y="110"/>
                  </a:lnTo>
                  <a:lnTo>
                    <a:pt x="56" y="110"/>
                  </a:lnTo>
                  <a:lnTo>
                    <a:pt x="50" y="114"/>
                  </a:lnTo>
                  <a:lnTo>
                    <a:pt x="48" y="118"/>
                  </a:lnTo>
                  <a:lnTo>
                    <a:pt x="46" y="122"/>
                  </a:lnTo>
                  <a:lnTo>
                    <a:pt x="44" y="126"/>
                  </a:lnTo>
                  <a:lnTo>
                    <a:pt x="44" y="126"/>
                  </a:lnTo>
                  <a:lnTo>
                    <a:pt x="44" y="142"/>
                  </a:lnTo>
                  <a:lnTo>
                    <a:pt x="44" y="158"/>
                  </a:lnTo>
                  <a:lnTo>
                    <a:pt x="46" y="168"/>
                  </a:lnTo>
                  <a:lnTo>
                    <a:pt x="46" y="172"/>
                  </a:lnTo>
                  <a:lnTo>
                    <a:pt x="46" y="176"/>
                  </a:lnTo>
                  <a:lnTo>
                    <a:pt x="46" y="180"/>
                  </a:lnTo>
                  <a:lnTo>
                    <a:pt x="46" y="184"/>
                  </a:lnTo>
                  <a:lnTo>
                    <a:pt x="46" y="184"/>
                  </a:lnTo>
                  <a:lnTo>
                    <a:pt x="42" y="188"/>
                  </a:lnTo>
                  <a:lnTo>
                    <a:pt x="38" y="190"/>
                  </a:lnTo>
                  <a:lnTo>
                    <a:pt x="34" y="192"/>
                  </a:lnTo>
                  <a:lnTo>
                    <a:pt x="30" y="194"/>
                  </a:lnTo>
                  <a:lnTo>
                    <a:pt x="30" y="194"/>
                  </a:lnTo>
                  <a:lnTo>
                    <a:pt x="24" y="196"/>
                  </a:lnTo>
                  <a:lnTo>
                    <a:pt x="22" y="198"/>
                  </a:lnTo>
                  <a:lnTo>
                    <a:pt x="20" y="200"/>
                  </a:lnTo>
                  <a:lnTo>
                    <a:pt x="20" y="202"/>
                  </a:lnTo>
                  <a:lnTo>
                    <a:pt x="20" y="202"/>
                  </a:lnTo>
                  <a:lnTo>
                    <a:pt x="20" y="206"/>
                  </a:lnTo>
                  <a:lnTo>
                    <a:pt x="22" y="208"/>
                  </a:lnTo>
                  <a:lnTo>
                    <a:pt x="22" y="208"/>
                  </a:lnTo>
                  <a:lnTo>
                    <a:pt x="22" y="210"/>
                  </a:lnTo>
                  <a:lnTo>
                    <a:pt x="20" y="212"/>
                  </a:lnTo>
                  <a:lnTo>
                    <a:pt x="20" y="212"/>
                  </a:lnTo>
                  <a:lnTo>
                    <a:pt x="18" y="212"/>
                  </a:lnTo>
                  <a:lnTo>
                    <a:pt x="14" y="212"/>
                  </a:lnTo>
                  <a:lnTo>
                    <a:pt x="12" y="204"/>
                  </a:lnTo>
                  <a:lnTo>
                    <a:pt x="10" y="198"/>
                  </a:lnTo>
                  <a:lnTo>
                    <a:pt x="10" y="194"/>
                  </a:lnTo>
                  <a:lnTo>
                    <a:pt x="8" y="192"/>
                  </a:lnTo>
                  <a:lnTo>
                    <a:pt x="8" y="192"/>
                  </a:lnTo>
                  <a:lnTo>
                    <a:pt x="6" y="192"/>
                  </a:lnTo>
                  <a:lnTo>
                    <a:pt x="6" y="192"/>
                  </a:lnTo>
                  <a:lnTo>
                    <a:pt x="8" y="182"/>
                  </a:lnTo>
                  <a:lnTo>
                    <a:pt x="6" y="174"/>
                  </a:lnTo>
                  <a:lnTo>
                    <a:pt x="4" y="168"/>
                  </a:lnTo>
                  <a:lnTo>
                    <a:pt x="2" y="164"/>
                  </a:lnTo>
                  <a:lnTo>
                    <a:pt x="0" y="162"/>
                  </a:lnTo>
                  <a:lnTo>
                    <a:pt x="0" y="160"/>
                  </a:lnTo>
                  <a:lnTo>
                    <a:pt x="2" y="156"/>
                  </a:lnTo>
                </a:path>
              </a:pathLst>
            </a:custGeom>
            <a:grpFill/>
            <a:ln w="3175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8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30" name="Freeform 300"/>
            <p:cNvSpPr/>
            <p:nvPr/>
          </p:nvSpPr>
          <p:spPr bwMode="gray">
            <a:xfrm>
              <a:off x="1045" y="3424"/>
              <a:ext cx="224" cy="176"/>
            </a:xfrm>
            <a:custGeom>
              <a:avLst/>
              <a:gdLst>
                <a:gd name="T0" fmla="*/ 170 w 224"/>
                <a:gd name="T1" fmla="*/ 6 h 176"/>
                <a:gd name="T2" fmla="*/ 162 w 224"/>
                <a:gd name="T3" fmla="*/ 10 h 176"/>
                <a:gd name="T4" fmla="*/ 152 w 224"/>
                <a:gd name="T5" fmla="*/ 18 h 176"/>
                <a:gd name="T6" fmla="*/ 144 w 224"/>
                <a:gd name="T7" fmla="*/ 22 h 176"/>
                <a:gd name="T8" fmla="*/ 134 w 224"/>
                <a:gd name="T9" fmla="*/ 34 h 176"/>
                <a:gd name="T10" fmla="*/ 128 w 224"/>
                <a:gd name="T11" fmla="*/ 46 h 176"/>
                <a:gd name="T12" fmla="*/ 122 w 224"/>
                <a:gd name="T13" fmla="*/ 46 h 176"/>
                <a:gd name="T14" fmla="*/ 114 w 224"/>
                <a:gd name="T15" fmla="*/ 40 h 176"/>
                <a:gd name="T16" fmla="*/ 102 w 224"/>
                <a:gd name="T17" fmla="*/ 42 h 176"/>
                <a:gd name="T18" fmla="*/ 98 w 224"/>
                <a:gd name="T19" fmla="*/ 46 h 176"/>
                <a:gd name="T20" fmla="*/ 94 w 224"/>
                <a:gd name="T21" fmla="*/ 54 h 176"/>
                <a:gd name="T22" fmla="*/ 80 w 224"/>
                <a:gd name="T23" fmla="*/ 66 h 176"/>
                <a:gd name="T24" fmla="*/ 66 w 224"/>
                <a:gd name="T25" fmla="*/ 68 h 176"/>
                <a:gd name="T26" fmla="*/ 64 w 224"/>
                <a:gd name="T27" fmla="*/ 62 h 176"/>
                <a:gd name="T28" fmla="*/ 68 w 224"/>
                <a:gd name="T29" fmla="*/ 56 h 176"/>
                <a:gd name="T30" fmla="*/ 64 w 224"/>
                <a:gd name="T31" fmla="*/ 38 h 176"/>
                <a:gd name="T32" fmla="*/ 56 w 224"/>
                <a:gd name="T33" fmla="*/ 32 h 176"/>
                <a:gd name="T34" fmla="*/ 54 w 224"/>
                <a:gd name="T35" fmla="*/ 78 h 176"/>
                <a:gd name="T36" fmla="*/ 50 w 224"/>
                <a:gd name="T37" fmla="*/ 82 h 176"/>
                <a:gd name="T38" fmla="*/ 28 w 224"/>
                <a:gd name="T39" fmla="*/ 82 h 176"/>
                <a:gd name="T40" fmla="*/ 24 w 224"/>
                <a:gd name="T41" fmla="*/ 80 h 176"/>
                <a:gd name="T42" fmla="*/ 22 w 224"/>
                <a:gd name="T43" fmla="*/ 70 h 176"/>
                <a:gd name="T44" fmla="*/ 18 w 224"/>
                <a:gd name="T45" fmla="*/ 68 h 176"/>
                <a:gd name="T46" fmla="*/ 0 w 224"/>
                <a:gd name="T47" fmla="*/ 82 h 176"/>
                <a:gd name="T48" fmla="*/ 20 w 224"/>
                <a:gd name="T49" fmla="*/ 160 h 176"/>
                <a:gd name="T50" fmla="*/ 38 w 224"/>
                <a:gd name="T51" fmla="*/ 172 h 176"/>
                <a:gd name="T52" fmla="*/ 70 w 224"/>
                <a:gd name="T53" fmla="*/ 172 h 176"/>
                <a:gd name="T54" fmla="*/ 100 w 224"/>
                <a:gd name="T55" fmla="*/ 164 h 176"/>
                <a:gd name="T56" fmla="*/ 128 w 224"/>
                <a:gd name="T57" fmla="*/ 160 h 176"/>
                <a:gd name="T58" fmla="*/ 146 w 224"/>
                <a:gd name="T59" fmla="*/ 150 h 176"/>
                <a:gd name="T60" fmla="*/ 154 w 224"/>
                <a:gd name="T61" fmla="*/ 142 h 176"/>
                <a:gd name="T62" fmla="*/ 166 w 224"/>
                <a:gd name="T63" fmla="*/ 126 h 176"/>
                <a:gd name="T64" fmla="*/ 186 w 224"/>
                <a:gd name="T65" fmla="*/ 104 h 176"/>
                <a:gd name="T66" fmla="*/ 190 w 224"/>
                <a:gd name="T67" fmla="*/ 96 h 176"/>
                <a:gd name="T68" fmla="*/ 198 w 224"/>
                <a:gd name="T69" fmla="*/ 88 h 176"/>
                <a:gd name="T70" fmla="*/ 202 w 224"/>
                <a:gd name="T71" fmla="*/ 84 h 176"/>
                <a:gd name="T72" fmla="*/ 212 w 224"/>
                <a:gd name="T73" fmla="*/ 76 h 176"/>
                <a:gd name="T74" fmla="*/ 216 w 224"/>
                <a:gd name="T75" fmla="*/ 70 h 176"/>
                <a:gd name="T76" fmla="*/ 222 w 224"/>
                <a:gd name="T77" fmla="*/ 58 h 176"/>
                <a:gd name="T78" fmla="*/ 216 w 224"/>
                <a:gd name="T79" fmla="*/ 52 h 176"/>
                <a:gd name="T80" fmla="*/ 214 w 224"/>
                <a:gd name="T81" fmla="*/ 44 h 176"/>
                <a:gd name="T82" fmla="*/ 210 w 224"/>
                <a:gd name="T83" fmla="*/ 32 h 176"/>
                <a:gd name="T84" fmla="*/ 210 w 224"/>
                <a:gd name="T85" fmla="*/ 26 h 176"/>
                <a:gd name="T86" fmla="*/ 208 w 224"/>
                <a:gd name="T87" fmla="*/ 8 h 176"/>
                <a:gd name="T88" fmla="*/ 176 w 224"/>
                <a:gd name="T89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24" h="176">
                  <a:moveTo>
                    <a:pt x="176" y="0"/>
                  </a:moveTo>
                  <a:lnTo>
                    <a:pt x="174" y="4"/>
                  </a:lnTo>
                  <a:lnTo>
                    <a:pt x="170" y="6"/>
                  </a:lnTo>
                  <a:lnTo>
                    <a:pt x="166" y="8"/>
                  </a:lnTo>
                  <a:lnTo>
                    <a:pt x="164" y="10"/>
                  </a:lnTo>
                  <a:lnTo>
                    <a:pt x="162" y="10"/>
                  </a:lnTo>
                  <a:lnTo>
                    <a:pt x="160" y="14"/>
                  </a:lnTo>
                  <a:lnTo>
                    <a:pt x="158" y="16"/>
                  </a:lnTo>
                  <a:lnTo>
                    <a:pt x="152" y="18"/>
                  </a:lnTo>
                  <a:lnTo>
                    <a:pt x="148" y="20"/>
                  </a:lnTo>
                  <a:lnTo>
                    <a:pt x="146" y="20"/>
                  </a:lnTo>
                  <a:lnTo>
                    <a:pt x="144" y="22"/>
                  </a:lnTo>
                  <a:lnTo>
                    <a:pt x="140" y="24"/>
                  </a:lnTo>
                  <a:lnTo>
                    <a:pt x="136" y="28"/>
                  </a:lnTo>
                  <a:lnTo>
                    <a:pt x="134" y="34"/>
                  </a:lnTo>
                  <a:lnTo>
                    <a:pt x="132" y="38"/>
                  </a:lnTo>
                  <a:lnTo>
                    <a:pt x="130" y="42"/>
                  </a:lnTo>
                  <a:lnTo>
                    <a:pt x="128" y="46"/>
                  </a:lnTo>
                  <a:lnTo>
                    <a:pt x="128" y="48"/>
                  </a:lnTo>
                  <a:lnTo>
                    <a:pt x="124" y="48"/>
                  </a:lnTo>
                  <a:lnTo>
                    <a:pt x="122" y="46"/>
                  </a:lnTo>
                  <a:lnTo>
                    <a:pt x="120" y="44"/>
                  </a:lnTo>
                  <a:lnTo>
                    <a:pt x="118" y="44"/>
                  </a:lnTo>
                  <a:lnTo>
                    <a:pt x="114" y="40"/>
                  </a:lnTo>
                  <a:lnTo>
                    <a:pt x="110" y="40"/>
                  </a:lnTo>
                  <a:lnTo>
                    <a:pt x="106" y="40"/>
                  </a:lnTo>
                  <a:lnTo>
                    <a:pt x="102" y="42"/>
                  </a:lnTo>
                  <a:lnTo>
                    <a:pt x="100" y="42"/>
                  </a:lnTo>
                  <a:lnTo>
                    <a:pt x="98" y="44"/>
                  </a:lnTo>
                  <a:lnTo>
                    <a:pt x="98" y="46"/>
                  </a:lnTo>
                  <a:lnTo>
                    <a:pt x="96" y="50"/>
                  </a:lnTo>
                  <a:lnTo>
                    <a:pt x="94" y="52"/>
                  </a:lnTo>
                  <a:lnTo>
                    <a:pt x="94" y="54"/>
                  </a:lnTo>
                  <a:lnTo>
                    <a:pt x="94" y="56"/>
                  </a:lnTo>
                  <a:lnTo>
                    <a:pt x="88" y="62"/>
                  </a:lnTo>
                  <a:lnTo>
                    <a:pt x="80" y="66"/>
                  </a:lnTo>
                  <a:lnTo>
                    <a:pt x="74" y="68"/>
                  </a:lnTo>
                  <a:lnTo>
                    <a:pt x="70" y="68"/>
                  </a:lnTo>
                  <a:lnTo>
                    <a:pt x="66" y="68"/>
                  </a:lnTo>
                  <a:lnTo>
                    <a:pt x="64" y="68"/>
                  </a:lnTo>
                  <a:lnTo>
                    <a:pt x="62" y="64"/>
                  </a:lnTo>
                  <a:lnTo>
                    <a:pt x="64" y="62"/>
                  </a:lnTo>
                  <a:lnTo>
                    <a:pt x="66" y="58"/>
                  </a:lnTo>
                  <a:lnTo>
                    <a:pt x="66" y="58"/>
                  </a:lnTo>
                  <a:lnTo>
                    <a:pt x="68" y="56"/>
                  </a:lnTo>
                  <a:lnTo>
                    <a:pt x="68" y="50"/>
                  </a:lnTo>
                  <a:lnTo>
                    <a:pt x="66" y="44"/>
                  </a:lnTo>
                  <a:lnTo>
                    <a:pt x="64" y="38"/>
                  </a:lnTo>
                  <a:lnTo>
                    <a:pt x="60" y="36"/>
                  </a:lnTo>
                  <a:lnTo>
                    <a:pt x="58" y="34"/>
                  </a:lnTo>
                  <a:lnTo>
                    <a:pt x="56" y="32"/>
                  </a:lnTo>
                  <a:lnTo>
                    <a:pt x="54" y="32"/>
                  </a:lnTo>
                  <a:lnTo>
                    <a:pt x="54" y="78"/>
                  </a:lnTo>
                  <a:lnTo>
                    <a:pt x="54" y="78"/>
                  </a:lnTo>
                  <a:lnTo>
                    <a:pt x="54" y="80"/>
                  </a:lnTo>
                  <a:lnTo>
                    <a:pt x="52" y="80"/>
                  </a:lnTo>
                  <a:lnTo>
                    <a:pt x="50" y="82"/>
                  </a:lnTo>
                  <a:lnTo>
                    <a:pt x="46" y="82"/>
                  </a:lnTo>
                  <a:lnTo>
                    <a:pt x="38" y="82"/>
                  </a:lnTo>
                  <a:lnTo>
                    <a:pt x="28" y="82"/>
                  </a:lnTo>
                  <a:lnTo>
                    <a:pt x="26" y="82"/>
                  </a:lnTo>
                  <a:lnTo>
                    <a:pt x="26" y="82"/>
                  </a:lnTo>
                  <a:lnTo>
                    <a:pt x="24" y="80"/>
                  </a:lnTo>
                  <a:lnTo>
                    <a:pt x="24" y="80"/>
                  </a:lnTo>
                  <a:lnTo>
                    <a:pt x="22" y="76"/>
                  </a:lnTo>
                  <a:lnTo>
                    <a:pt x="22" y="70"/>
                  </a:lnTo>
                  <a:lnTo>
                    <a:pt x="20" y="70"/>
                  </a:lnTo>
                  <a:lnTo>
                    <a:pt x="20" y="68"/>
                  </a:lnTo>
                  <a:lnTo>
                    <a:pt x="18" y="68"/>
                  </a:lnTo>
                  <a:lnTo>
                    <a:pt x="16" y="68"/>
                  </a:lnTo>
                  <a:lnTo>
                    <a:pt x="12" y="78"/>
                  </a:lnTo>
                  <a:lnTo>
                    <a:pt x="0" y="82"/>
                  </a:lnTo>
                  <a:lnTo>
                    <a:pt x="8" y="110"/>
                  </a:lnTo>
                  <a:lnTo>
                    <a:pt x="20" y="126"/>
                  </a:lnTo>
                  <a:lnTo>
                    <a:pt x="20" y="160"/>
                  </a:lnTo>
                  <a:lnTo>
                    <a:pt x="20" y="162"/>
                  </a:lnTo>
                  <a:lnTo>
                    <a:pt x="28" y="168"/>
                  </a:lnTo>
                  <a:lnTo>
                    <a:pt x="38" y="172"/>
                  </a:lnTo>
                  <a:lnTo>
                    <a:pt x="56" y="176"/>
                  </a:lnTo>
                  <a:lnTo>
                    <a:pt x="60" y="176"/>
                  </a:lnTo>
                  <a:lnTo>
                    <a:pt x="70" y="172"/>
                  </a:lnTo>
                  <a:lnTo>
                    <a:pt x="82" y="166"/>
                  </a:lnTo>
                  <a:lnTo>
                    <a:pt x="92" y="164"/>
                  </a:lnTo>
                  <a:lnTo>
                    <a:pt x="100" y="164"/>
                  </a:lnTo>
                  <a:lnTo>
                    <a:pt x="104" y="164"/>
                  </a:lnTo>
                  <a:lnTo>
                    <a:pt x="116" y="164"/>
                  </a:lnTo>
                  <a:lnTo>
                    <a:pt x="128" y="160"/>
                  </a:lnTo>
                  <a:lnTo>
                    <a:pt x="142" y="154"/>
                  </a:lnTo>
                  <a:lnTo>
                    <a:pt x="144" y="152"/>
                  </a:lnTo>
                  <a:lnTo>
                    <a:pt x="146" y="150"/>
                  </a:lnTo>
                  <a:lnTo>
                    <a:pt x="148" y="148"/>
                  </a:lnTo>
                  <a:lnTo>
                    <a:pt x="152" y="144"/>
                  </a:lnTo>
                  <a:lnTo>
                    <a:pt x="154" y="142"/>
                  </a:lnTo>
                  <a:lnTo>
                    <a:pt x="156" y="138"/>
                  </a:lnTo>
                  <a:lnTo>
                    <a:pt x="158" y="136"/>
                  </a:lnTo>
                  <a:lnTo>
                    <a:pt x="166" y="126"/>
                  </a:lnTo>
                  <a:lnTo>
                    <a:pt x="174" y="116"/>
                  </a:lnTo>
                  <a:lnTo>
                    <a:pt x="182" y="108"/>
                  </a:lnTo>
                  <a:lnTo>
                    <a:pt x="186" y="104"/>
                  </a:lnTo>
                  <a:lnTo>
                    <a:pt x="186" y="102"/>
                  </a:lnTo>
                  <a:lnTo>
                    <a:pt x="188" y="100"/>
                  </a:lnTo>
                  <a:lnTo>
                    <a:pt x="190" y="96"/>
                  </a:lnTo>
                  <a:lnTo>
                    <a:pt x="194" y="94"/>
                  </a:lnTo>
                  <a:lnTo>
                    <a:pt x="196" y="90"/>
                  </a:lnTo>
                  <a:lnTo>
                    <a:pt x="198" y="88"/>
                  </a:lnTo>
                  <a:lnTo>
                    <a:pt x="198" y="86"/>
                  </a:lnTo>
                  <a:lnTo>
                    <a:pt x="200" y="86"/>
                  </a:lnTo>
                  <a:lnTo>
                    <a:pt x="202" y="84"/>
                  </a:lnTo>
                  <a:lnTo>
                    <a:pt x="206" y="82"/>
                  </a:lnTo>
                  <a:lnTo>
                    <a:pt x="208" y="80"/>
                  </a:lnTo>
                  <a:lnTo>
                    <a:pt x="212" y="76"/>
                  </a:lnTo>
                  <a:lnTo>
                    <a:pt x="214" y="74"/>
                  </a:lnTo>
                  <a:lnTo>
                    <a:pt x="216" y="72"/>
                  </a:lnTo>
                  <a:lnTo>
                    <a:pt x="216" y="70"/>
                  </a:lnTo>
                  <a:lnTo>
                    <a:pt x="218" y="68"/>
                  </a:lnTo>
                  <a:lnTo>
                    <a:pt x="220" y="62"/>
                  </a:lnTo>
                  <a:lnTo>
                    <a:pt x="222" y="58"/>
                  </a:lnTo>
                  <a:lnTo>
                    <a:pt x="224" y="54"/>
                  </a:lnTo>
                  <a:lnTo>
                    <a:pt x="224" y="52"/>
                  </a:lnTo>
                  <a:lnTo>
                    <a:pt x="216" y="52"/>
                  </a:lnTo>
                  <a:lnTo>
                    <a:pt x="214" y="52"/>
                  </a:lnTo>
                  <a:lnTo>
                    <a:pt x="214" y="48"/>
                  </a:lnTo>
                  <a:lnTo>
                    <a:pt x="214" y="44"/>
                  </a:lnTo>
                  <a:lnTo>
                    <a:pt x="214" y="40"/>
                  </a:lnTo>
                  <a:lnTo>
                    <a:pt x="212" y="36"/>
                  </a:lnTo>
                  <a:lnTo>
                    <a:pt x="210" y="32"/>
                  </a:lnTo>
                  <a:lnTo>
                    <a:pt x="208" y="30"/>
                  </a:lnTo>
                  <a:lnTo>
                    <a:pt x="208" y="30"/>
                  </a:lnTo>
                  <a:lnTo>
                    <a:pt x="210" y="26"/>
                  </a:lnTo>
                  <a:lnTo>
                    <a:pt x="210" y="20"/>
                  </a:lnTo>
                  <a:lnTo>
                    <a:pt x="208" y="14"/>
                  </a:lnTo>
                  <a:lnTo>
                    <a:pt x="208" y="8"/>
                  </a:lnTo>
                  <a:lnTo>
                    <a:pt x="204" y="4"/>
                  </a:lnTo>
                  <a:lnTo>
                    <a:pt x="202" y="0"/>
                  </a:lnTo>
                  <a:lnTo>
                    <a:pt x="176" y="0"/>
                  </a:lnTo>
                </a:path>
              </a:pathLst>
            </a:custGeom>
            <a:grpFill/>
            <a:ln w="3175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8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31" name="Freeform 301"/>
            <p:cNvSpPr/>
            <p:nvPr/>
          </p:nvSpPr>
          <p:spPr bwMode="gray">
            <a:xfrm>
              <a:off x="1247" y="3454"/>
              <a:ext cx="14" cy="28"/>
            </a:xfrm>
            <a:custGeom>
              <a:avLst/>
              <a:gdLst>
                <a:gd name="T0" fmla="*/ 4 w 14"/>
                <a:gd name="T1" fmla="*/ 2 h 28"/>
                <a:gd name="T2" fmla="*/ 4 w 14"/>
                <a:gd name="T3" fmla="*/ 2 h 28"/>
                <a:gd name="T4" fmla="*/ 6 w 14"/>
                <a:gd name="T5" fmla="*/ 2 h 28"/>
                <a:gd name="T6" fmla="*/ 6 w 14"/>
                <a:gd name="T7" fmla="*/ 0 h 28"/>
                <a:gd name="T8" fmla="*/ 6 w 14"/>
                <a:gd name="T9" fmla="*/ 2 h 28"/>
                <a:gd name="T10" fmla="*/ 8 w 14"/>
                <a:gd name="T11" fmla="*/ 2 h 28"/>
                <a:gd name="T12" fmla="*/ 8 w 14"/>
                <a:gd name="T13" fmla="*/ 4 h 28"/>
                <a:gd name="T14" fmla="*/ 10 w 14"/>
                <a:gd name="T15" fmla="*/ 6 h 28"/>
                <a:gd name="T16" fmla="*/ 12 w 14"/>
                <a:gd name="T17" fmla="*/ 10 h 28"/>
                <a:gd name="T18" fmla="*/ 12 w 14"/>
                <a:gd name="T19" fmla="*/ 14 h 28"/>
                <a:gd name="T20" fmla="*/ 14 w 14"/>
                <a:gd name="T21" fmla="*/ 22 h 28"/>
                <a:gd name="T22" fmla="*/ 12 w 14"/>
                <a:gd name="T23" fmla="*/ 24 h 28"/>
                <a:gd name="T24" fmla="*/ 12 w 14"/>
                <a:gd name="T25" fmla="*/ 24 h 28"/>
                <a:gd name="T26" fmla="*/ 10 w 14"/>
                <a:gd name="T27" fmla="*/ 26 h 28"/>
                <a:gd name="T28" fmla="*/ 6 w 14"/>
                <a:gd name="T29" fmla="*/ 28 h 28"/>
                <a:gd name="T30" fmla="*/ 4 w 14"/>
                <a:gd name="T31" fmla="*/ 26 h 28"/>
                <a:gd name="T32" fmla="*/ 2 w 14"/>
                <a:gd name="T33" fmla="*/ 24 h 28"/>
                <a:gd name="T34" fmla="*/ 2 w 14"/>
                <a:gd name="T35" fmla="*/ 22 h 28"/>
                <a:gd name="T36" fmla="*/ 0 w 14"/>
                <a:gd name="T37" fmla="*/ 18 h 28"/>
                <a:gd name="T38" fmla="*/ 0 w 14"/>
                <a:gd name="T39" fmla="*/ 14 h 28"/>
                <a:gd name="T40" fmla="*/ 0 w 14"/>
                <a:gd name="T41" fmla="*/ 8 h 28"/>
                <a:gd name="T42" fmla="*/ 4 w 14"/>
                <a:gd name="T43" fmla="*/ 2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4" h="28">
                  <a:moveTo>
                    <a:pt x="4" y="2"/>
                  </a:moveTo>
                  <a:lnTo>
                    <a:pt x="4" y="2"/>
                  </a:lnTo>
                  <a:lnTo>
                    <a:pt x="6" y="2"/>
                  </a:lnTo>
                  <a:lnTo>
                    <a:pt x="6" y="0"/>
                  </a:lnTo>
                  <a:lnTo>
                    <a:pt x="6" y="2"/>
                  </a:lnTo>
                  <a:lnTo>
                    <a:pt x="8" y="2"/>
                  </a:lnTo>
                  <a:lnTo>
                    <a:pt x="8" y="4"/>
                  </a:lnTo>
                  <a:lnTo>
                    <a:pt x="10" y="6"/>
                  </a:lnTo>
                  <a:lnTo>
                    <a:pt x="12" y="10"/>
                  </a:lnTo>
                  <a:lnTo>
                    <a:pt x="12" y="14"/>
                  </a:lnTo>
                  <a:lnTo>
                    <a:pt x="14" y="22"/>
                  </a:lnTo>
                  <a:lnTo>
                    <a:pt x="12" y="24"/>
                  </a:lnTo>
                  <a:lnTo>
                    <a:pt x="12" y="24"/>
                  </a:lnTo>
                  <a:lnTo>
                    <a:pt x="10" y="26"/>
                  </a:lnTo>
                  <a:lnTo>
                    <a:pt x="6" y="28"/>
                  </a:lnTo>
                  <a:lnTo>
                    <a:pt x="4" y="26"/>
                  </a:lnTo>
                  <a:lnTo>
                    <a:pt x="2" y="24"/>
                  </a:lnTo>
                  <a:lnTo>
                    <a:pt x="2" y="22"/>
                  </a:lnTo>
                  <a:lnTo>
                    <a:pt x="0" y="18"/>
                  </a:lnTo>
                  <a:lnTo>
                    <a:pt x="0" y="14"/>
                  </a:lnTo>
                  <a:lnTo>
                    <a:pt x="0" y="8"/>
                  </a:lnTo>
                  <a:lnTo>
                    <a:pt x="4" y="2"/>
                  </a:lnTo>
                </a:path>
              </a:pathLst>
            </a:custGeom>
            <a:grpFill/>
            <a:ln w="3175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8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32" name="Freeform 302"/>
            <p:cNvSpPr/>
            <p:nvPr/>
          </p:nvSpPr>
          <p:spPr bwMode="gray">
            <a:xfrm>
              <a:off x="1189" y="3500"/>
              <a:ext cx="22" cy="26"/>
            </a:xfrm>
            <a:custGeom>
              <a:avLst/>
              <a:gdLst>
                <a:gd name="T0" fmla="*/ 0 w 22"/>
                <a:gd name="T1" fmla="*/ 12 h 26"/>
                <a:gd name="T2" fmla="*/ 4 w 22"/>
                <a:gd name="T3" fmla="*/ 6 h 26"/>
                <a:gd name="T4" fmla="*/ 4 w 22"/>
                <a:gd name="T5" fmla="*/ 6 h 26"/>
                <a:gd name="T6" fmla="*/ 4 w 22"/>
                <a:gd name="T7" fmla="*/ 6 h 26"/>
                <a:gd name="T8" fmla="*/ 4 w 22"/>
                <a:gd name="T9" fmla="*/ 4 h 26"/>
                <a:gd name="T10" fmla="*/ 6 w 22"/>
                <a:gd name="T11" fmla="*/ 2 h 26"/>
                <a:gd name="T12" fmla="*/ 8 w 22"/>
                <a:gd name="T13" fmla="*/ 2 h 26"/>
                <a:gd name="T14" fmla="*/ 12 w 22"/>
                <a:gd name="T15" fmla="*/ 0 h 26"/>
                <a:gd name="T16" fmla="*/ 22 w 22"/>
                <a:gd name="T17" fmla="*/ 8 h 26"/>
                <a:gd name="T18" fmla="*/ 16 w 22"/>
                <a:gd name="T19" fmla="*/ 18 h 26"/>
                <a:gd name="T20" fmla="*/ 14 w 22"/>
                <a:gd name="T21" fmla="*/ 20 h 26"/>
                <a:gd name="T22" fmla="*/ 14 w 22"/>
                <a:gd name="T23" fmla="*/ 22 h 26"/>
                <a:gd name="T24" fmla="*/ 12 w 22"/>
                <a:gd name="T25" fmla="*/ 24 h 26"/>
                <a:gd name="T26" fmla="*/ 12 w 22"/>
                <a:gd name="T27" fmla="*/ 26 h 26"/>
                <a:gd name="T28" fmla="*/ 8 w 22"/>
                <a:gd name="T29" fmla="*/ 26 h 26"/>
                <a:gd name="T30" fmla="*/ 0 w 22"/>
                <a:gd name="T31" fmla="*/ 1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2" h="26">
                  <a:moveTo>
                    <a:pt x="0" y="12"/>
                  </a:moveTo>
                  <a:lnTo>
                    <a:pt x="4" y="6"/>
                  </a:lnTo>
                  <a:lnTo>
                    <a:pt x="4" y="6"/>
                  </a:lnTo>
                  <a:lnTo>
                    <a:pt x="4" y="6"/>
                  </a:lnTo>
                  <a:lnTo>
                    <a:pt x="4" y="4"/>
                  </a:lnTo>
                  <a:lnTo>
                    <a:pt x="6" y="2"/>
                  </a:lnTo>
                  <a:lnTo>
                    <a:pt x="8" y="2"/>
                  </a:lnTo>
                  <a:lnTo>
                    <a:pt x="12" y="0"/>
                  </a:lnTo>
                  <a:lnTo>
                    <a:pt x="22" y="8"/>
                  </a:lnTo>
                  <a:lnTo>
                    <a:pt x="16" y="18"/>
                  </a:lnTo>
                  <a:lnTo>
                    <a:pt x="14" y="20"/>
                  </a:lnTo>
                  <a:lnTo>
                    <a:pt x="14" y="22"/>
                  </a:lnTo>
                  <a:lnTo>
                    <a:pt x="12" y="24"/>
                  </a:lnTo>
                  <a:lnTo>
                    <a:pt x="12" y="26"/>
                  </a:lnTo>
                  <a:lnTo>
                    <a:pt x="8" y="26"/>
                  </a:lnTo>
                  <a:lnTo>
                    <a:pt x="0" y="12"/>
                  </a:lnTo>
                </a:path>
              </a:pathLst>
            </a:custGeom>
            <a:grpFill/>
            <a:ln w="3175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8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33" name="Freeform 303"/>
            <p:cNvSpPr/>
            <p:nvPr/>
          </p:nvSpPr>
          <p:spPr bwMode="gray">
            <a:xfrm>
              <a:off x="1177" y="3328"/>
              <a:ext cx="100" cy="96"/>
            </a:xfrm>
            <a:custGeom>
              <a:avLst/>
              <a:gdLst>
                <a:gd name="T0" fmla="*/ 18 w 100"/>
                <a:gd name="T1" fmla="*/ 26 h 96"/>
                <a:gd name="T2" fmla="*/ 34 w 100"/>
                <a:gd name="T3" fmla="*/ 16 h 96"/>
                <a:gd name="T4" fmla="*/ 36 w 100"/>
                <a:gd name="T5" fmla="*/ 10 h 96"/>
                <a:gd name="T6" fmla="*/ 78 w 100"/>
                <a:gd name="T7" fmla="*/ 8 h 96"/>
                <a:gd name="T8" fmla="*/ 100 w 100"/>
                <a:gd name="T9" fmla="*/ 18 h 96"/>
                <a:gd name="T10" fmla="*/ 100 w 100"/>
                <a:gd name="T11" fmla="*/ 48 h 96"/>
                <a:gd name="T12" fmla="*/ 90 w 100"/>
                <a:gd name="T13" fmla="*/ 76 h 96"/>
                <a:gd name="T14" fmla="*/ 72 w 100"/>
                <a:gd name="T15" fmla="*/ 92 h 96"/>
                <a:gd name="T16" fmla="*/ 42 w 100"/>
                <a:gd name="T17" fmla="*/ 96 h 96"/>
                <a:gd name="T18" fmla="*/ 40 w 100"/>
                <a:gd name="T19" fmla="*/ 94 h 96"/>
                <a:gd name="T20" fmla="*/ 34 w 100"/>
                <a:gd name="T21" fmla="*/ 88 h 96"/>
                <a:gd name="T22" fmla="*/ 32 w 100"/>
                <a:gd name="T23" fmla="*/ 88 h 96"/>
                <a:gd name="T24" fmla="*/ 28 w 100"/>
                <a:gd name="T25" fmla="*/ 86 h 96"/>
                <a:gd name="T26" fmla="*/ 26 w 100"/>
                <a:gd name="T27" fmla="*/ 80 h 96"/>
                <a:gd name="T28" fmla="*/ 20 w 100"/>
                <a:gd name="T29" fmla="*/ 74 h 96"/>
                <a:gd name="T30" fmla="*/ 20 w 100"/>
                <a:gd name="T31" fmla="*/ 74 h 96"/>
                <a:gd name="T32" fmla="*/ 18 w 100"/>
                <a:gd name="T33" fmla="*/ 68 h 96"/>
                <a:gd name="T34" fmla="*/ 12 w 100"/>
                <a:gd name="T35" fmla="*/ 58 h 96"/>
                <a:gd name="T36" fmla="*/ 4 w 100"/>
                <a:gd name="T37" fmla="*/ 46 h 96"/>
                <a:gd name="T38" fmla="*/ 0 w 100"/>
                <a:gd name="T39" fmla="*/ 28 h 96"/>
                <a:gd name="T40" fmla="*/ 2 w 100"/>
                <a:gd name="T41" fmla="*/ 38 h 96"/>
                <a:gd name="T42" fmla="*/ 6 w 100"/>
                <a:gd name="T43" fmla="*/ 50 h 96"/>
                <a:gd name="T44" fmla="*/ 10 w 100"/>
                <a:gd name="T45" fmla="*/ 56 h 96"/>
                <a:gd name="T46" fmla="*/ 12 w 100"/>
                <a:gd name="T47" fmla="*/ 58 h 96"/>
                <a:gd name="T48" fmla="*/ 16 w 100"/>
                <a:gd name="T49" fmla="*/ 64 h 96"/>
                <a:gd name="T50" fmla="*/ 20 w 100"/>
                <a:gd name="T51" fmla="*/ 72 h 96"/>
                <a:gd name="T52" fmla="*/ 20 w 100"/>
                <a:gd name="T53" fmla="*/ 74 h 96"/>
                <a:gd name="T54" fmla="*/ 26 w 100"/>
                <a:gd name="T55" fmla="*/ 80 h 96"/>
                <a:gd name="T56" fmla="*/ 28 w 100"/>
                <a:gd name="T57" fmla="*/ 86 h 96"/>
                <a:gd name="T58" fmla="*/ 32 w 100"/>
                <a:gd name="T59" fmla="*/ 88 h 96"/>
                <a:gd name="T60" fmla="*/ 34 w 100"/>
                <a:gd name="T61" fmla="*/ 88 h 96"/>
                <a:gd name="T62" fmla="*/ 40 w 100"/>
                <a:gd name="T63" fmla="*/ 94 h 96"/>
                <a:gd name="T64" fmla="*/ 42 w 100"/>
                <a:gd name="T65" fmla="*/ 96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96">
                  <a:moveTo>
                    <a:pt x="0" y="26"/>
                  </a:moveTo>
                  <a:lnTo>
                    <a:pt x="18" y="26"/>
                  </a:lnTo>
                  <a:lnTo>
                    <a:pt x="30" y="22"/>
                  </a:lnTo>
                  <a:lnTo>
                    <a:pt x="34" y="16"/>
                  </a:lnTo>
                  <a:lnTo>
                    <a:pt x="36" y="12"/>
                  </a:lnTo>
                  <a:lnTo>
                    <a:pt x="36" y="10"/>
                  </a:lnTo>
                  <a:lnTo>
                    <a:pt x="78" y="0"/>
                  </a:lnTo>
                  <a:lnTo>
                    <a:pt x="78" y="8"/>
                  </a:lnTo>
                  <a:lnTo>
                    <a:pt x="88" y="12"/>
                  </a:lnTo>
                  <a:lnTo>
                    <a:pt x="100" y="18"/>
                  </a:lnTo>
                  <a:lnTo>
                    <a:pt x="98" y="32"/>
                  </a:lnTo>
                  <a:lnTo>
                    <a:pt x="100" y="48"/>
                  </a:lnTo>
                  <a:lnTo>
                    <a:pt x="98" y="64"/>
                  </a:lnTo>
                  <a:lnTo>
                    <a:pt x="90" y="76"/>
                  </a:lnTo>
                  <a:lnTo>
                    <a:pt x="78" y="86"/>
                  </a:lnTo>
                  <a:lnTo>
                    <a:pt x="72" y="92"/>
                  </a:lnTo>
                  <a:lnTo>
                    <a:pt x="70" y="96"/>
                  </a:lnTo>
                  <a:lnTo>
                    <a:pt x="42" y="96"/>
                  </a:lnTo>
                  <a:lnTo>
                    <a:pt x="42" y="96"/>
                  </a:lnTo>
                  <a:lnTo>
                    <a:pt x="40" y="94"/>
                  </a:lnTo>
                  <a:lnTo>
                    <a:pt x="38" y="90"/>
                  </a:lnTo>
                  <a:lnTo>
                    <a:pt x="34" y="88"/>
                  </a:lnTo>
                  <a:lnTo>
                    <a:pt x="34" y="88"/>
                  </a:lnTo>
                  <a:lnTo>
                    <a:pt x="32" y="88"/>
                  </a:lnTo>
                  <a:lnTo>
                    <a:pt x="30" y="88"/>
                  </a:lnTo>
                  <a:lnTo>
                    <a:pt x="28" y="86"/>
                  </a:lnTo>
                  <a:lnTo>
                    <a:pt x="26" y="84"/>
                  </a:lnTo>
                  <a:lnTo>
                    <a:pt x="26" y="80"/>
                  </a:lnTo>
                  <a:lnTo>
                    <a:pt x="24" y="76"/>
                  </a:lnTo>
                  <a:lnTo>
                    <a:pt x="20" y="74"/>
                  </a:lnTo>
                  <a:lnTo>
                    <a:pt x="20" y="74"/>
                  </a:lnTo>
                  <a:lnTo>
                    <a:pt x="20" y="74"/>
                  </a:lnTo>
                  <a:lnTo>
                    <a:pt x="20" y="72"/>
                  </a:lnTo>
                  <a:lnTo>
                    <a:pt x="18" y="68"/>
                  </a:lnTo>
                  <a:lnTo>
                    <a:pt x="16" y="64"/>
                  </a:lnTo>
                  <a:lnTo>
                    <a:pt x="12" y="58"/>
                  </a:lnTo>
                  <a:lnTo>
                    <a:pt x="8" y="52"/>
                  </a:lnTo>
                  <a:lnTo>
                    <a:pt x="4" y="46"/>
                  </a:lnTo>
                  <a:lnTo>
                    <a:pt x="0" y="26"/>
                  </a:lnTo>
                  <a:lnTo>
                    <a:pt x="0" y="28"/>
                  </a:lnTo>
                  <a:lnTo>
                    <a:pt x="2" y="32"/>
                  </a:lnTo>
                  <a:lnTo>
                    <a:pt x="2" y="38"/>
                  </a:lnTo>
                  <a:lnTo>
                    <a:pt x="4" y="44"/>
                  </a:lnTo>
                  <a:lnTo>
                    <a:pt x="6" y="50"/>
                  </a:lnTo>
                  <a:lnTo>
                    <a:pt x="8" y="54"/>
                  </a:lnTo>
                  <a:lnTo>
                    <a:pt x="10" y="56"/>
                  </a:lnTo>
                  <a:lnTo>
                    <a:pt x="10" y="56"/>
                  </a:lnTo>
                  <a:lnTo>
                    <a:pt x="12" y="58"/>
                  </a:lnTo>
                  <a:lnTo>
                    <a:pt x="14" y="62"/>
                  </a:lnTo>
                  <a:lnTo>
                    <a:pt x="16" y="64"/>
                  </a:lnTo>
                  <a:lnTo>
                    <a:pt x="18" y="68"/>
                  </a:lnTo>
                  <a:lnTo>
                    <a:pt x="20" y="72"/>
                  </a:lnTo>
                  <a:lnTo>
                    <a:pt x="20" y="74"/>
                  </a:lnTo>
                  <a:lnTo>
                    <a:pt x="20" y="74"/>
                  </a:lnTo>
                  <a:lnTo>
                    <a:pt x="24" y="76"/>
                  </a:lnTo>
                  <a:lnTo>
                    <a:pt x="26" y="80"/>
                  </a:lnTo>
                  <a:lnTo>
                    <a:pt x="28" y="84"/>
                  </a:lnTo>
                  <a:lnTo>
                    <a:pt x="28" y="86"/>
                  </a:lnTo>
                  <a:lnTo>
                    <a:pt x="30" y="88"/>
                  </a:lnTo>
                  <a:lnTo>
                    <a:pt x="32" y="88"/>
                  </a:lnTo>
                  <a:lnTo>
                    <a:pt x="34" y="88"/>
                  </a:lnTo>
                  <a:lnTo>
                    <a:pt x="34" y="88"/>
                  </a:lnTo>
                  <a:lnTo>
                    <a:pt x="38" y="90"/>
                  </a:lnTo>
                  <a:lnTo>
                    <a:pt x="40" y="94"/>
                  </a:lnTo>
                  <a:lnTo>
                    <a:pt x="42" y="96"/>
                  </a:lnTo>
                  <a:lnTo>
                    <a:pt x="42" y="96"/>
                  </a:lnTo>
                </a:path>
              </a:pathLst>
            </a:custGeom>
            <a:grpFill/>
            <a:ln w="3175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8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34" name="Freeform 304"/>
            <p:cNvSpPr/>
            <p:nvPr/>
          </p:nvSpPr>
          <p:spPr bwMode="gray">
            <a:xfrm>
              <a:off x="681" y="2768"/>
              <a:ext cx="210" cy="200"/>
            </a:xfrm>
            <a:custGeom>
              <a:avLst/>
              <a:gdLst>
                <a:gd name="T0" fmla="*/ 74 w 210"/>
                <a:gd name="T1" fmla="*/ 0 h 200"/>
                <a:gd name="T2" fmla="*/ 74 w 210"/>
                <a:gd name="T3" fmla="*/ 0 h 200"/>
                <a:gd name="T4" fmla="*/ 72 w 210"/>
                <a:gd name="T5" fmla="*/ 2 h 200"/>
                <a:gd name="T6" fmla="*/ 78 w 210"/>
                <a:gd name="T7" fmla="*/ 114 h 200"/>
                <a:gd name="T8" fmla="*/ 80 w 210"/>
                <a:gd name="T9" fmla="*/ 120 h 200"/>
                <a:gd name="T10" fmla="*/ 82 w 210"/>
                <a:gd name="T11" fmla="*/ 128 h 200"/>
                <a:gd name="T12" fmla="*/ 24 w 210"/>
                <a:gd name="T13" fmla="*/ 130 h 200"/>
                <a:gd name="T14" fmla="*/ 22 w 210"/>
                <a:gd name="T15" fmla="*/ 132 h 200"/>
                <a:gd name="T16" fmla="*/ 18 w 210"/>
                <a:gd name="T17" fmla="*/ 134 h 200"/>
                <a:gd name="T18" fmla="*/ 16 w 210"/>
                <a:gd name="T19" fmla="*/ 132 h 200"/>
                <a:gd name="T20" fmla="*/ 14 w 210"/>
                <a:gd name="T21" fmla="*/ 132 h 200"/>
                <a:gd name="T22" fmla="*/ 12 w 210"/>
                <a:gd name="T23" fmla="*/ 136 h 200"/>
                <a:gd name="T24" fmla="*/ 12 w 210"/>
                <a:gd name="T25" fmla="*/ 140 h 200"/>
                <a:gd name="T26" fmla="*/ 10 w 210"/>
                <a:gd name="T27" fmla="*/ 144 h 200"/>
                <a:gd name="T28" fmla="*/ 8 w 210"/>
                <a:gd name="T29" fmla="*/ 146 h 200"/>
                <a:gd name="T30" fmla="*/ 6 w 210"/>
                <a:gd name="T31" fmla="*/ 150 h 200"/>
                <a:gd name="T32" fmla="*/ 2 w 210"/>
                <a:gd name="T33" fmla="*/ 154 h 200"/>
                <a:gd name="T34" fmla="*/ 0 w 210"/>
                <a:gd name="T35" fmla="*/ 156 h 200"/>
                <a:gd name="T36" fmla="*/ 0 w 210"/>
                <a:gd name="T37" fmla="*/ 164 h 200"/>
                <a:gd name="T38" fmla="*/ 2 w 210"/>
                <a:gd name="T39" fmla="*/ 172 h 200"/>
                <a:gd name="T40" fmla="*/ 2 w 210"/>
                <a:gd name="T41" fmla="*/ 174 h 200"/>
                <a:gd name="T42" fmla="*/ 4 w 210"/>
                <a:gd name="T43" fmla="*/ 176 h 200"/>
                <a:gd name="T44" fmla="*/ 10 w 210"/>
                <a:gd name="T45" fmla="*/ 178 h 200"/>
                <a:gd name="T46" fmla="*/ 14 w 210"/>
                <a:gd name="T47" fmla="*/ 180 h 200"/>
                <a:gd name="T48" fmla="*/ 22 w 210"/>
                <a:gd name="T49" fmla="*/ 182 h 200"/>
                <a:gd name="T50" fmla="*/ 24 w 210"/>
                <a:gd name="T51" fmla="*/ 182 h 200"/>
                <a:gd name="T52" fmla="*/ 30 w 210"/>
                <a:gd name="T53" fmla="*/ 182 h 200"/>
                <a:gd name="T54" fmla="*/ 30 w 210"/>
                <a:gd name="T55" fmla="*/ 176 h 200"/>
                <a:gd name="T56" fmla="*/ 32 w 210"/>
                <a:gd name="T57" fmla="*/ 176 h 200"/>
                <a:gd name="T58" fmla="*/ 38 w 210"/>
                <a:gd name="T59" fmla="*/ 174 h 200"/>
                <a:gd name="T60" fmla="*/ 44 w 210"/>
                <a:gd name="T61" fmla="*/ 178 h 200"/>
                <a:gd name="T62" fmla="*/ 44 w 210"/>
                <a:gd name="T63" fmla="*/ 182 h 200"/>
                <a:gd name="T64" fmla="*/ 48 w 210"/>
                <a:gd name="T65" fmla="*/ 190 h 200"/>
                <a:gd name="T66" fmla="*/ 56 w 210"/>
                <a:gd name="T67" fmla="*/ 198 h 200"/>
                <a:gd name="T68" fmla="*/ 60 w 210"/>
                <a:gd name="T69" fmla="*/ 200 h 200"/>
                <a:gd name="T70" fmla="*/ 70 w 210"/>
                <a:gd name="T71" fmla="*/ 198 h 200"/>
                <a:gd name="T72" fmla="*/ 74 w 210"/>
                <a:gd name="T73" fmla="*/ 196 h 200"/>
                <a:gd name="T74" fmla="*/ 78 w 210"/>
                <a:gd name="T75" fmla="*/ 192 h 200"/>
                <a:gd name="T76" fmla="*/ 84 w 210"/>
                <a:gd name="T77" fmla="*/ 196 h 200"/>
                <a:gd name="T78" fmla="*/ 86 w 210"/>
                <a:gd name="T79" fmla="*/ 196 h 200"/>
                <a:gd name="T80" fmla="*/ 90 w 210"/>
                <a:gd name="T81" fmla="*/ 196 h 200"/>
                <a:gd name="T82" fmla="*/ 92 w 210"/>
                <a:gd name="T83" fmla="*/ 194 h 200"/>
                <a:gd name="T84" fmla="*/ 94 w 210"/>
                <a:gd name="T85" fmla="*/ 186 h 200"/>
                <a:gd name="T86" fmla="*/ 98 w 210"/>
                <a:gd name="T87" fmla="*/ 176 h 200"/>
                <a:gd name="T88" fmla="*/ 102 w 210"/>
                <a:gd name="T89" fmla="*/ 170 h 200"/>
                <a:gd name="T90" fmla="*/ 106 w 210"/>
                <a:gd name="T91" fmla="*/ 166 h 200"/>
                <a:gd name="T92" fmla="*/ 114 w 210"/>
                <a:gd name="T93" fmla="*/ 164 h 200"/>
                <a:gd name="T94" fmla="*/ 130 w 210"/>
                <a:gd name="T95" fmla="*/ 162 h 200"/>
                <a:gd name="T96" fmla="*/ 148 w 210"/>
                <a:gd name="T97" fmla="*/ 156 h 200"/>
                <a:gd name="T98" fmla="*/ 154 w 210"/>
                <a:gd name="T99" fmla="*/ 150 h 200"/>
                <a:gd name="T100" fmla="*/ 162 w 210"/>
                <a:gd name="T101" fmla="*/ 150 h 200"/>
                <a:gd name="T102" fmla="*/ 176 w 210"/>
                <a:gd name="T103" fmla="*/ 148 h 200"/>
                <a:gd name="T104" fmla="*/ 180 w 210"/>
                <a:gd name="T105" fmla="*/ 148 h 200"/>
                <a:gd name="T106" fmla="*/ 186 w 210"/>
                <a:gd name="T107" fmla="*/ 142 h 200"/>
                <a:gd name="T108" fmla="*/ 196 w 210"/>
                <a:gd name="T109" fmla="*/ 132 h 200"/>
                <a:gd name="T110" fmla="*/ 202 w 210"/>
                <a:gd name="T111" fmla="*/ 120 h 200"/>
                <a:gd name="T112" fmla="*/ 208 w 210"/>
                <a:gd name="T113" fmla="*/ 92 h 200"/>
                <a:gd name="T114" fmla="*/ 202 w 210"/>
                <a:gd name="T115" fmla="*/ 74 h 200"/>
                <a:gd name="T116" fmla="*/ 170 w 210"/>
                <a:gd name="T117" fmla="*/ 58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10" h="200">
                  <a:moveTo>
                    <a:pt x="94" y="0"/>
                  </a:moveTo>
                  <a:lnTo>
                    <a:pt x="74" y="0"/>
                  </a:lnTo>
                  <a:lnTo>
                    <a:pt x="74" y="0"/>
                  </a:lnTo>
                  <a:lnTo>
                    <a:pt x="74" y="0"/>
                  </a:lnTo>
                  <a:lnTo>
                    <a:pt x="72" y="0"/>
                  </a:lnTo>
                  <a:lnTo>
                    <a:pt x="72" y="2"/>
                  </a:lnTo>
                  <a:lnTo>
                    <a:pt x="78" y="114"/>
                  </a:lnTo>
                  <a:lnTo>
                    <a:pt x="78" y="114"/>
                  </a:lnTo>
                  <a:lnTo>
                    <a:pt x="80" y="118"/>
                  </a:lnTo>
                  <a:lnTo>
                    <a:pt x="80" y="120"/>
                  </a:lnTo>
                  <a:lnTo>
                    <a:pt x="82" y="124"/>
                  </a:lnTo>
                  <a:lnTo>
                    <a:pt x="82" y="128"/>
                  </a:lnTo>
                  <a:lnTo>
                    <a:pt x="76" y="136"/>
                  </a:lnTo>
                  <a:lnTo>
                    <a:pt x="24" y="130"/>
                  </a:lnTo>
                  <a:lnTo>
                    <a:pt x="24" y="130"/>
                  </a:lnTo>
                  <a:lnTo>
                    <a:pt x="22" y="132"/>
                  </a:lnTo>
                  <a:lnTo>
                    <a:pt x="20" y="134"/>
                  </a:lnTo>
                  <a:lnTo>
                    <a:pt x="18" y="134"/>
                  </a:lnTo>
                  <a:lnTo>
                    <a:pt x="16" y="132"/>
                  </a:lnTo>
                  <a:lnTo>
                    <a:pt x="16" y="132"/>
                  </a:lnTo>
                  <a:lnTo>
                    <a:pt x="16" y="132"/>
                  </a:lnTo>
                  <a:lnTo>
                    <a:pt x="14" y="132"/>
                  </a:lnTo>
                  <a:lnTo>
                    <a:pt x="12" y="134"/>
                  </a:lnTo>
                  <a:lnTo>
                    <a:pt x="12" y="136"/>
                  </a:lnTo>
                  <a:lnTo>
                    <a:pt x="12" y="138"/>
                  </a:lnTo>
                  <a:lnTo>
                    <a:pt x="12" y="140"/>
                  </a:lnTo>
                  <a:lnTo>
                    <a:pt x="12" y="144"/>
                  </a:lnTo>
                  <a:lnTo>
                    <a:pt x="10" y="144"/>
                  </a:lnTo>
                  <a:lnTo>
                    <a:pt x="8" y="144"/>
                  </a:lnTo>
                  <a:lnTo>
                    <a:pt x="8" y="146"/>
                  </a:lnTo>
                  <a:lnTo>
                    <a:pt x="8" y="148"/>
                  </a:lnTo>
                  <a:lnTo>
                    <a:pt x="6" y="150"/>
                  </a:lnTo>
                  <a:lnTo>
                    <a:pt x="4" y="154"/>
                  </a:lnTo>
                  <a:lnTo>
                    <a:pt x="2" y="154"/>
                  </a:lnTo>
                  <a:lnTo>
                    <a:pt x="0" y="154"/>
                  </a:lnTo>
                  <a:lnTo>
                    <a:pt x="0" y="156"/>
                  </a:lnTo>
                  <a:lnTo>
                    <a:pt x="0" y="158"/>
                  </a:lnTo>
                  <a:lnTo>
                    <a:pt x="0" y="164"/>
                  </a:lnTo>
                  <a:lnTo>
                    <a:pt x="2" y="168"/>
                  </a:lnTo>
                  <a:lnTo>
                    <a:pt x="2" y="172"/>
                  </a:lnTo>
                  <a:lnTo>
                    <a:pt x="2" y="174"/>
                  </a:lnTo>
                  <a:lnTo>
                    <a:pt x="2" y="174"/>
                  </a:lnTo>
                  <a:lnTo>
                    <a:pt x="2" y="176"/>
                  </a:lnTo>
                  <a:lnTo>
                    <a:pt x="4" y="176"/>
                  </a:lnTo>
                  <a:lnTo>
                    <a:pt x="6" y="178"/>
                  </a:lnTo>
                  <a:lnTo>
                    <a:pt x="10" y="178"/>
                  </a:lnTo>
                  <a:lnTo>
                    <a:pt x="10" y="178"/>
                  </a:lnTo>
                  <a:lnTo>
                    <a:pt x="14" y="180"/>
                  </a:lnTo>
                  <a:lnTo>
                    <a:pt x="18" y="182"/>
                  </a:lnTo>
                  <a:lnTo>
                    <a:pt x="22" y="182"/>
                  </a:lnTo>
                  <a:lnTo>
                    <a:pt x="22" y="182"/>
                  </a:lnTo>
                  <a:lnTo>
                    <a:pt x="24" y="182"/>
                  </a:lnTo>
                  <a:lnTo>
                    <a:pt x="28" y="182"/>
                  </a:lnTo>
                  <a:lnTo>
                    <a:pt x="30" y="182"/>
                  </a:lnTo>
                  <a:lnTo>
                    <a:pt x="30" y="180"/>
                  </a:lnTo>
                  <a:lnTo>
                    <a:pt x="30" y="176"/>
                  </a:lnTo>
                  <a:lnTo>
                    <a:pt x="32" y="176"/>
                  </a:lnTo>
                  <a:lnTo>
                    <a:pt x="32" y="176"/>
                  </a:lnTo>
                  <a:lnTo>
                    <a:pt x="36" y="174"/>
                  </a:lnTo>
                  <a:lnTo>
                    <a:pt x="38" y="174"/>
                  </a:lnTo>
                  <a:lnTo>
                    <a:pt x="42" y="176"/>
                  </a:lnTo>
                  <a:lnTo>
                    <a:pt x="44" y="178"/>
                  </a:lnTo>
                  <a:lnTo>
                    <a:pt x="44" y="180"/>
                  </a:lnTo>
                  <a:lnTo>
                    <a:pt x="44" y="182"/>
                  </a:lnTo>
                  <a:lnTo>
                    <a:pt x="46" y="186"/>
                  </a:lnTo>
                  <a:lnTo>
                    <a:pt x="48" y="190"/>
                  </a:lnTo>
                  <a:lnTo>
                    <a:pt x="50" y="194"/>
                  </a:lnTo>
                  <a:lnTo>
                    <a:pt x="56" y="198"/>
                  </a:lnTo>
                  <a:lnTo>
                    <a:pt x="56" y="198"/>
                  </a:lnTo>
                  <a:lnTo>
                    <a:pt x="60" y="200"/>
                  </a:lnTo>
                  <a:lnTo>
                    <a:pt x="64" y="200"/>
                  </a:lnTo>
                  <a:lnTo>
                    <a:pt x="70" y="198"/>
                  </a:lnTo>
                  <a:lnTo>
                    <a:pt x="74" y="196"/>
                  </a:lnTo>
                  <a:lnTo>
                    <a:pt x="74" y="196"/>
                  </a:lnTo>
                  <a:lnTo>
                    <a:pt x="76" y="194"/>
                  </a:lnTo>
                  <a:lnTo>
                    <a:pt x="78" y="192"/>
                  </a:lnTo>
                  <a:lnTo>
                    <a:pt x="82" y="192"/>
                  </a:lnTo>
                  <a:lnTo>
                    <a:pt x="84" y="196"/>
                  </a:lnTo>
                  <a:lnTo>
                    <a:pt x="86" y="196"/>
                  </a:lnTo>
                  <a:lnTo>
                    <a:pt x="86" y="196"/>
                  </a:lnTo>
                  <a:lnTo>
                    <a:pt x="88" y="198"/>
                  </a:lnTo>
                  <a:lnTo>
                    <a:pt x="90" y="196"/>
                  </a:lnTo>
                  <a:lnTo>
                    <a:pt x="92" y="194"/>
                  </a:lnTo>
                  <a:lnTo>
                    <a:pt x="92" y="194"/>
                  </a:lnTo>
                  <a:lnTo>
                    <a:pt x="92" y="190"/>
                  </a:lnTo>
                  <a:lnTo>
                    <a:pt x="94" y="186"/>
                  </a:lnTo>
                  <a:lnTo>
                    <a:pt x="96" y="180"/>
                  </a:lnTo>
                  <a:lnTo>
                    <a:pt x="98" y="176"/>
                  </a:lnTo>
                  <a:lnTo>
                    <a:pt x="100" y="172"/>
                  </a:lnTo>
                  <a:lnTo>
                    <a:pt x="102" y="170"/>
                  </a:lnTo>
                  <a:lnTo>
                    <a:pt x="102" y="168"/>
                  </a:lnTo>
                  <a:lnTo>
                    <a:pt x="106" y="166"/>
                  </a:lnTo>
                  <a:lnTo>
                    <a:pt x="108" y="164"/>
                  </a:lnTo>
                  <a:lnTo>
                    <a:pt x="114" y="164"/>
                  </a:lnTo>
                  <a:lnTo>
                    <a:pt x="120" y="164"/>
                  </a:lnTo>
                  <a:lnTo>
                    <a:pt x="130" y="162"/>
                  </a:lnTo>
                  <a:lnTo>
                    <a:pt x="140" y="160"/>
                  </a:lnTo>
                  <a:lnTo>
                    <a:pt x="148" y="156"/>
                  </a:lnTo>
                  <a:lnTo>
                    <a:pt x="152" y="150"/>
                  </a:lnTo>
                  <a:lnTo>
                    <a:pt x="154" y="150"/>
                  </a:lnTo>
                  <a:lnTo>
                    <a:pt x="158" y="150"/>
                  </a:lnTo>
                  <a:lnTo>
                    <a:pt x="162" y="150"/>
                  </a:lnTo>
                  <a:lnTo>
                    <a:pt x="168" y="150"/>
                  </a:lnTo>
                  <a:lnTo>
                    <a:pt x="176" y="148"/>
                  </a:lnTo>
                  <a:lnTo>
                    <a:pt x="176" y="148"/>
                  </a:lnTo>
                  <a:lnTo>
                    <a:pt x="180" y="148"/>
                  </a:lnTo>
                  <a:lnTo>
                    <a:pt x="182" y="146"/>
                  </a:lnTo>
                  <a:lnTo>
                    <a:pt x="186" y="142"/>
                  </a:lnTo>
                  <a:lnTo>
                    <a:pt x="192" y="138"/>
                  </a:lnTo>
                  <a:lnTo>
                    <a:pt x="196" y="132"/>
                  </a:lnTo>
                  <a:lnTo>
                    <a:pt x="200" y="124"/>
                  </a:lnTo>
                  <a:lnTo>
                    <a:pt x="202" y="120"/>
                  </a:lnTo>
                  <a:lnTo>
                    <a:pt x="204" y="108"/>
                  </a:lnTo>
                  <a:lnTo>
                    <a:pt x="208" y="92"/>
                  </a:lnTo>
                  <a:lnTo>
                    <a:pt x="210" y="72"/>
                  </a:lnTo>
                  <a:lnTo>
                    <a:pt x="202" y="74"/>
                  </a:lnTo>
                  <a:lnTo>
                    <a:pt x="198" y="58"/>
                  </a:lnTo>
                  <a:lnTo>
                    <a:pt x="170" y="58"/>
                  </a:lnTo>
                  <a:lnTo>
                    <a:pt x="94" y="0"/>
                  </a:lnTo>
                </a:path>
              </a:pathLst>
            </a:custGeom>
            <a:grpFill/>
            <a:ln w="3175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8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35" name="Freeform 305"/>
            <p:cNvSpPr/>
            <p:nvPr/>
          </p:nvSpPr>
          <p:spPr bwMode="gray">
            <a:xfrm>
              <a:off x="1169" y="2688"/>
              <a:ext cx="138" cy="150"/>
            </a:xfrm>
            <a:custGeom>
              <a:avLst/>
              <a:gdLst>
                <a:gd name="T0" fmla="*/ 0 w 138"/>
                <a:gd name="T1" fmla="*/ 150 h 150"/>
                <a:gd name="T2" fmla="*/ 0 w 138"/>
                <a:gd name="T3" fmla="*/ 0 h 150"/>
                <a:gd name="T4" fmla="*/ 2 w 138"/>
                <a:gd name="T5" fmla="*/ 0 h 150"/>
                <a:gd name="T6" fmla="*/ 6 w 138"/>
                <a:gd name="T7" fmla="*/ 2 h 150"/>
                <a:gd name="T8" fmla="*/ 12 w 138"/>
                <a:gd name="T9" fmla="*/ 2 h 150"/>
                <a:gd name="T10" fmla="*/ 18 w 138"/>
                <a:gd name="T11" fmla="*/ 2 h 150"/>
                <a:gd name="T12" fmla="*/ 22 w 138"/>
                <a:gd name="T13" fmla="*/ 2 h 150"/>
                <a:gd name="T14" fmla="*/ 26 w 138"/>
                <a:gd name="T15" fmla="*/ 4 h 150"/>
                <a:gd name="T16" fmla="*/ 28 w 138"/>
                <a:gd name="T17" fmla="*/ 4 h 150"/>
                <a:gd name="T18" fmla="*/ 30 w 138"/>
                <a:gd name="T19" fmla="*/ 6 h 150"/>
                <a:gd name="T20" fmla="*/ 34 w 138"/>
                <a:gd name="T21" fmla="*/ 8 h 150"/>
                <a:gd name="T22" fmla="*/ 38 w 138"/>
                <a:gd name="T23" fmla="*/ 10 h 150"/>
                <a:gd name="T24" fmla="*/ 44 w 138"/>
                <a:gd name="T25" fmla="*/ 10 h 150"/>
                <a:gd name="T26" fmla="*/ 68 w 138"/>
                <a:gd name="T27" fmla="*/ 4 h 150"/>
                <a:gd name="T28" fmla="*/ 68 w 138"/>
                <a:gd name="T29" fmla="*/ 4 h 150"/>
                <a:gd name="T30" fmla="*/ 70 w 138"/>
                <a:gd name="T31" fmla="*/ 4 h 150"/>
                <a:gd name="T32" fmla="*/ 72 w 138"/>
                <a:gd name="T33" fmla="*/ 2 h 150"/>
                <a:gd name="T34" fmla="*/ 76 w 138"/>
                <a:gd name="T35" fmla="*/ 2 h 150"/>
                <a:gd name="T36" fmla="*/ 80 w 138"/>
                <a:gd name="T37" fmla="*/ 4 h 150"/>
                <a:gd name="T38" fmla="*/ 86 w 138"/>
                <a:gd name="T39" fmla="*/ 6 h 150"/>
                <a:gd name="T40" fmla="*/ 86 w 138"/>
                <a:gd name="T41" fmla="*/ 6 h 150"/>
                <a:gd name="T42" fmla="*/ 86 w 138"/>
                <a:gd name="T43" fmla="*/ 10 h 150"/>
                <a:gd name="T44" fmla="*/ 86 w 138"/>
                <a:gd name="T45" fmla="*/ 14 h 150"/>
                <a:gd name="T46" fmla="*/ 88 w 138"/>
                <a:gd name="T47" fmla="*/ 20 h 150"/>
                <a:gd name="T48" fmla="*/ 92 w 138"/>
                <a:gd name="T49" fmla="*/ 26 h 150"/>
                <a:gd name="T50" fmla="*/ 92 w 138"/>
                <a:gd name="T51" fmla="*/ 30 h 150"/>
                <a:gd name="T52" fmla="*/ 98 w 138"/>
                <a:gd name="T53" fmla="*/ 40 h 150"/>
                <a:gd name="T54" fmla="*/ 106 w 138"/>
                <a:gd name="T55" fmla="*/ 56 h 150"/>
                <a:gd name="T56" fmla="*/ 114 w 138"/>
                <a:gd name="T57" fmla="*/ 74 h 150"/>
                <a:gd name="T58" fmla="*/ 122 w 138"/>
                <a:gd name="T59" fmla="*/ 92 h 150"/>
                <a:gd name="T60" fmla="*/ 130 w 138"/>
                <a:gd name="T61" fmla="*/ 108 h 150"/>
                <a:gd name="T62" fmla="*/ 136 w 138"/>
                <a:gd name="T63" fmla="*/ 122 h 150"/>
                <a:gd name="T64" fmla="*/ 138 w 138"/>
                <a:gd name="T65" fmla="*/ 128 h 150"/>
                <a:gd name="T66" fmla="*/ 138 w 138"/>
                <a:gd name="T67" fmla="*/ 130 h 150"/>
                <a:gd name="T68" fmla="*/ 136 w 138"/>
                <a:gd name="T69" fmla="*/ 132 h 150"/>
                <a:gd name="T70" fmla="*/ 132 w 138"/>
                <a:gd name="T71" fmla="*/ 138 h 150"/>
                <a:gd name="T72" fmla="*/ 126 w 138"/>
                <a:gd name="T73" fmla="*/ 142 h 150"/>
                <a:gd name="T74" fmla="*/ 120 w 138"/>
                <a:gd name="T75" fmla="*/ 146 h 150"/>
                <a:gd name="T76" fmla="*/ 110 w 138"/>
                <a:gd name="T77" fmla="*/ 150 h 150"/>
                <a:gd name="T78" fmla="*/ 0 w 138"/>
                <a:gd name="T79" fmla="*/ 15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8" h="150">
                  <a:moveTo>
                    <a:pt x="0" y="150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6" y="2"/>
                  </a:lnTo>
                  <a:lnTo>
                    <a:pt x="12" y="2"/>
                  </a:lnTo>
                  <a:lnTo>
                    <a:pt x="18" y="2"/>
                  </a:lnTo>
                  <a:lnTo>
                    <a:pt x="22" y="2"/>
                  </a:lnTo>
                  <a:lnTo>
                    <a:pt x="26" y="4"/>
                  </a:lnTo>
                  <a:lnTo>
                    <a:pt x="28" y="4"/>
                  </a:lnTo>
                  <a:lnTo>
                    <a:pt x="30" y="6"/>
                  </a:lnTo>
                  <a:lnTo>
                    <a:pt x="34" y="8"/>
                  </a:lnTo>
                  <a:lnTo>
                    <a:pt x="38" y="10"/>
                  </a:lnTo>
                  <a:lnTo>
                    <a:pt x="44" y="10"/>
                  </a:lnTo>
                  <a:lnTo>
                    <a:pt x="68" y="4"/>
                  </a:lnTo>
                  <a:lnTo>
                    <a:pt x="68" y="4"/>
                  </a:lnTo>
                  <a:lnTo>
                    <a:pt x="70" y="4"/>
                  </a:lnTo>
                  <a:lnTo>
                    <a:pt x="72" y="2"/>
                  </a:lnTo>
                  <a:lnTo>
                    <a:pt x="76" y="2"/>
                  </a:lnTo>
                  <a:lnTo>
                    <a:pt x="80" y="4"/>
                  </a:lnTo>
                  <a:lnTo>
                    <a:pt x="86" y="6"/>
                  </a:lnTo>
                  <a:lnTo>
                    <a:pt x="86" y="6"/>
                  </a:lnTo>
                  <a:lnTo>
                    <a:pt x="86" y="10"/>
                  </a:lnTo>
                  <a:lnTo>
                    <a:pt x="86" y="14"/>
                  </a:lnTo>
                  <a:lnTo>
                    <a:pt x="88" y="20"/>
                  </a:lnTo>
                  <a:lnTo>
                    <a:pt x="92" y="26"/>
                  </a:lnTo>
                  <a:lnTo>
                    <a:pt x="92" y="30"/>
                  </a:lnTo>
                  <a:lnTo>
                    <a:pt x="98" y="40"/>
                  </a:lnTo>
                  <a:lnTo>
                    <a:pt x="106" y="56"/>
                  </a:lnTo>
                  <a:lnTo>
                    <a:pt x="114" y="74"/>
                  </a:lnTo>
                  <a:lnTo>
                    <a:pt x="122" y="92"/>
                  </a:lnTo>
                  <a:lnTo>
                    <a:pt x="130" y="108"/>
                  </a:lnTo>
                  <a:lnTo>
                    <a:pt x="136" y="122"/>
                  </a:lnTo>
                  <a:lnTo>
                    <a:pt x="138" y="128"/>
                  </a:lnTo>
                  <a:lnTo>
                    <a:pt x="138" y="130"/>
                  </a:lnTo>
                  <a:lnTo>
                    <a:pt x="136" y="132"/>
                  </a:lnTo>
                  <a:lnTo>
                    <a:pt x="132" y="138"/>
                  </a:lnTo>
                  <a:lnTo>
                    <a:pt x="126" y="142"/>
                  </a:lnTo>
                  <a:lnTo>
                    <a:pt x="120" y="146"/>
                  </a:lnTo>
                  <a:lnTo>
                    <a:pt x="110" y="150"/>
                  </a:lnTo>
                  <a:lnTo>
                    <a:pt x="0" y="150"/>
                  </a:lnTo>
                </a:path>
              </a:pathLst>
            </a:custGeom>
            <a:grpFill/>
            <a:ln w="3175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8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36" name="Freeform 306"/>
            <p:cNvSpPr/>
            <p:nvPr/>
          </p:nvSpPr>
          <p:spPr bwMode="gray">
            <a:xfrm>
              <a:off x="1255" y="2692"/>
              <a:ext cx="40" cy="50"/>
            </a:xfrm>
            <a:custGeom>
              <a:avLst/>
              <a:gdLst>
                <a:gd name="T0" fmla="*/ 0 w 40"/>
                <a:gd name="T1" fmla="*/ 0 h 50"/>
                <a:gd name="T2" fmla="*/ 0 w 40"/>
                <a:gd name="T3" fmla="*/ 8 h 50"/>
                <a:gd name="T4" fmla="*/ 0 w 40"/>
                <a:gd name="T5" fmla="*/ 10 h 50"/>
                <a:gd name="T6" fmla="*/ 2 w 40"/>
                <a:gd name="T7" fmla="*/ 12 h 50"/>
                <a:gd name="T8" fmla="*/ 2 w 40"/>
                <a:gd name="T9" fmla="*/ 16 h 50"/>
                <a:gd name="T10" fmla="*/ 4 w 40"/>
                <a:gd name="T11" fmla="*/ 20 h 50"/>
                <a:gd name="T12" fmla="*/ 6 w 40"/>
                <a:gd name="T13" fmla="*/ 24 h 50"/>
                <a:gd name="T14" fmla="*/ 8 w 40"/>
                <a:gd name="T15" fmla="*/ 28 h 50"/>
                <a:gd name="T16" fmla="*/ 10 w 40"/>
                <a:gd name="T17" fmla="*/ 30 h 50"/>
                <a:gd name="T18" fmla="*/ 14 w 40"/>
                <a:gd name="T19" fmla="*/ 34 h 50"/>
                <a:gd name="T20" fmla="*/ 16 w 40"/>
                <a:gd name="T21" fmla="*/ 38 h 50"/>
                <a:gd name="T22" fmla="*/ 22 w 40"/>
                <a:gd name="T23" fmla="*/ 42 h 50"/>
                <a:gd name="T24" fmla="*/ 26 w 40"/>
                <a:gd name="T25" fmla="*/ 44 h 50"/>
                <a:gd name="T26" fmla="*/ 30 w 40"/>
                <a:gd name="T27" fmla="*/ 48 h 50"/>
                <a:gd name="T28" fmla="*/ 32 w 40"/>
                <a:gd name="T29" fmla="*/ 50 h 50"/>
                <a:gd name="T30" fmla="*/ 32 w 40"/>
                <a:gd name="T31" fmla="*/ 50 h 50"/>
                <a:gd name="T32" fmla="*/ 34 w 40"/>
                <a:gd name="T33" fmla="*/ 50 h 50"/>
                <a:gd name="T34" fmla="*/ 36 w 40"/>
                <a:gd name="T35" fmla="*/ 48 h 50"/>
                <a:gd name="T36" fmla="*/ 38 w 40"/>
                <a:gd name="T37" fmla="*/ 44 h 50"/>
                <a:gd name="T38" fmla="*/ 40 w 40"/>
                <a:gd name="T39" fmla="*/ 32 h 50"/>
                <a:gd name="T40" fmla="*/ 38 w 40"/>
                <a:gd name="T41" fmla="*/ 28 h 50"/>
                <a:gd name="T42" fmla="*/ 32 w 40"/>
                <a:gd name="T43" fmla="*/ 18 h 50"/>
                <a:gd name="T44" fmla="*/ 26 w 40"/>
                <a:gd name="T45" fmla="*/ 8 h 50"/>
                <a:gd name="T46" fmla="*/ 22 w 40"/>
                <a:gd name="T47" fmla="*/ 0 h 50"/>
                <a:gd name="T48" fmla="*/ 22 w 40"/>
                <a:gd name="T49" fmla="*/ 0 h 50"/>
                <a:gd name="T50" fmla="*/ 18 w 40"/>
                <a:gd name="T51" fmla="*/ 0 h 50"/>
                <a:gd name="T52" fmla="*/ 12 w 40"/>
                <a:gd name="T53" fmla="*/ 0 h 50"/>
                <a:gd name="T54" fmla="*/ 8 w 40"/>
                <a:gd name="T55" fmla="*/ 0 h 50"/>
                <a:gd name="T56" fmla="*/ 2 w 40"/>
                <a:gd name="T57" fmla="*/ 0 h 50"/>
                <a:gd name="T58" fmla="*/ 0 w 40"/>
                <a:gd name="T59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40" h="50">
                  <a:moveTo>
                    <a:pt x="0" y="0"/>
                  </a:moveTo>
                  <a:lnTo>
                    <a:pt x="0" y="8"/>
                  </a:lnTo>
                  <a:lnTo>
                    <a:pt x="0" y="10"/>
                  </a:lnTo>
                  <a:lnTo>
                    <a:pt x="2" y="12"/>
                  </a:lnTo>
                  <a:lnTo>
                    <a:pt x="2" y="16"/>
                  </a:lnTo>
                  <a:lnTo>
                    <a:pt x="4" y="20"/>
                  </a:lnTo>
                  <a:lnTo>
                    <a:pt x="6" y="24"/>
                  </a:lnTo>
                  <a:lnTo>
                    <a:pt x="8" y="28"/>
                  </a:lnTo>
                  <a:lnTo>
                    <a:pt x="10" y="30"/>
                  </a:lnTo>
                  <a:lnTo>
                    <a:pt x="14" y="34"/>
                  </a:lnTo>
                  <a:lnTo>
                    <a:pt x="16" y="38"/>
                  </a:lnTo>
                  <a:lnTo>
                    <a:pt x="22" y="42"/>
                  </a:lnTo>
                  <a:lnTo>
                    <a:pt x="26" y="44"/>
                  </a:lnTo>
                  <a:lnTo>
                    <a:pt x="30" y="48"/>
                  </a:lnTo>
                  <a:lnTo>
                    <a:pt x="32" y="50"/>
                  </a:lnTo>
                  <a:lnTo>
                    <a:pt x="32" y="50"/>
                  </a:lnTo>
                  <a:lnTo>
                    <a:pt x="34" y="50"/>
                  </a:lnTo>
                  <a:lnTo>
                    <a:pt x="36" y="48"/>
                  </a:lnTo>
                  <a:lnTo>
                    <a:pt x="38" y="44"/>
                  </a:lnTo>
                  <a:lnTo>
                    <a:pt x="40" y="32"/>
                  </a:lnTo>
                  <a:lnTo>
                    <a:pt x="38" y="28"/>
                  </a:lnTo>
                  <a:lnTo>
                    <a:pt x="32" y="18"/>
                  </a:lnTo>
                  <a:lnTo>
                    <a:pt x="26" y="8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18" y="0"/>
                  </a:lnTo>
                  <a:lnTo>
                    <a:pt x="12" y="0"/>
                  </a:lnTo>
                  <a:lnTo>
                    <a:pt x="8" y="0"/>
                  </a:lnTo>
                  <a:lnTo>
                    <a:pt x="2" y="0"/>
                  </a:lnTo>
                  <a:lnTo>
                    <a:pt x="0" y="0"/>
                  </a:lnTo>
                </a:path>
              </a:pathLst>
            </a:custGeom>
            <a:grpFill/>
            <a:ln w="3175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8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37" name="Freeform 307"/>
            <p:cNvSpPr/>
            <p:nvPr/>
          </p:nvSpPr>
          <p:spPr bwMode="gray">
            <a:xfrm>
              <a:off x="1393" y="3266"/>
              <a:ext cx="86" cy="182"/>
            </a:xfrm>
            <a:custGeom>
              <a:avLst/>
              <a:gdLst>
                <a:gd name="T0" fmla="*/ 78 w 86"/>
                <a:gd name="T1" fmla="*/ 0 h 182"/>
                <a:gd name="T2" fmla="*/ 72 w 86"/>
                <a:gd name="T3" fmla="*/ 4 h 182"/>
                <a:gd name="T4" fmla="*/ 64 w 86"/>
                <a:gd name="T5" fmla="*/ 12 h 182"/>
                <a:gd name="T6" fmla="*/ 60 w 86"/>
                <a:gd name="T7" fmla="*/ 20 h 182"/>
                <a:gd name="T8" fmla="*/ 56 w 86"/>
                <a:gd name="T9" fmla="*/ 24 h 182"/>
                <a:gd name="T10" fmla="*/ 48 w 86"/>
                <a:gd name="T11" fmla="*/ 32 h 182"/>
                <a:gd name="T12" fmla="*/ 40 w 86"/>
                <a:gd name="T13" fmla="*/ 42 h 182"/>
                <a:gd name="T14" fmla="*/ 34 w 86"/>
                <a:gd name="T15" fmla="*/ 50 h 182"/>
                <a:gd name="T16" fmla="*/ 28 w 86"/>
                <a:gd name="T17" fmla="*/ 54 h 182"/>
                <a:gd name="T18" fmla="*/ 24 w 86"/>
                <a:gd name="T19" fmla="*/ 54 h 182"/>
                <a:gd name="T20" fmla="*/ 22 w 86"/>
                <a:gd name="T21" fmla="*/ 54 h 182"/>
                <a:gd name="T22" fmla="*/ 16 w 86"/>
                <a:gd name="T23" fmla="*/ 54 h 182"/>
                <a:gd name="T24" fmla="*/ 10 w 86"/>
                <a:gd name="T25" fmla="*/ 60 h 182"/>
                <a:gd name="T26" fmla="*/ 6 w 86"/>
                <a:gd name="T27" fmla="*/ 68 h 182"/>
                <a:gd name="T28" fmla="*/ 6 w 86"/>
                <a:gd name="T29" fmla="*/ 82 h 182"/>
                <a:gd name="T30" fmla="*/ 4 w 86"/>
                <a:gd name="T31" fmla="*/ 90 h 182"/>
                <a:gd name="T32" fmla="*/ 6 w 86"/>
                <a:gd name="T33" fmla="*/ 92 h 182"/>
                <a:gd name="T34" fmla="*/ 8 w 86"/>
                <a:gd name="T35" fmla="*/ 92 h 182"/>
                <a:gd name="T36" fmla="*/ 14 w 86"/>
                <a:gd name="T37" fmla="*/ 100 h 182"/>
                <a:gd name="T38" fmla="*/ 14 w 86"/>
                <a:gd name="T39" fmla="*/ 106 h 182"/>
                <a:gd name="T40" fmla="*/ 10 w 86"/>
                <a:gd name="T41" fmla="*/ 110 h 182"/>
                <a:gd name="T42" fmla="*/ 6 w 86"/>
                <a:gd name="T43" fmla="*/ 116 h 182"/>
                <a:gd name="T44" fmla="*/ 0 w 86"/>
                <a:gd name="T45" fmla="*/ 138 h 182"/>
                <a:gd name="T46" fmla="*/ 6 w 86"/>
                <a:gd name="T47" fmla="*/ 172 h 182"/>
                <a:gd name="T48" fmla="*/ 8 w 86"/>
                <a:gd name="T49" fmla="*/ 172 h 182"/>
                <a:gd name="T50" fmla="*/ 16 w 86"/>
                <a:gd name="T51" fmla="*/ 172 h 182"/>
                <a:gd name="T52" fmla="*/ 22 w 86"/>
                <a:gd name="T53" fmla="*/ 172 h 182"/>
                <a:gd name="T54" fmla="*/ 20 w 86"/>
                <a:gd name="T55" fmla="*/ 174 h 182"/>
                <a:gd name="T56" fmla="*/ 24 w 86"/>
                <a:gd name="T57" fmla="*/ 178 h 182"/>
                <a:gd name="T58" fmla="*/ 28 w 86"/>
                <a:gd name="T59" fmla="*/ 182 h 182"/>
                <a:gd name="T60" fmla="*/ 36 w 86"/>
                <a:gd name="T61" fmla="*/ 182 h 182"/>
                <a:gd name="T62" fmla="*/ 44 w 86"/>
                <a:gd name="T63" fmla="*/ 178 h 182"/>
                <a:gd name="T64" fmla="*/ 50 w 86"/>
                <a:gd name="T65" fmla="*/ 164 h 182"/>
                <a:gd name="T66" fmla="*/ 58 w 86"/>
                <a:gd name="T67" fmla="*/ 134 h 182"/>
                <a:gd name="T68" fmla="*/ 58 w 86"/>
                <a:gd name="T69" fmla="*/ 126 h 182"/>
                <a:gd name="T70" fmla="*/ 60 w 86"/>
                <a:gd name="T71" fmla="*/ 120 h 182"/>
                <a:gd name="T72" fmla="*/ 66 w 86"/>
                <a:gd name="T73" fmla="*/ 108 h 182"/>
                <a:gd name="T74" fmla="*/ 72 w 86"/>
                <a:gd name="T75" fmla="*/ 82 h 182"/>
                <a:gd name="T76" fmla="*/ 78 w 86"/>
                <a:gd name="T77" fmla="*/ 54 h 182"/>
                <a:gd name="T78" fmla="*/ 78 w 86"/>
                <a:gd name="T79" fmla="*/ 50 h 182"/>
                <a:gd name="T80" fmla="*/ 82 w 86"/>
                <a:gd name="T81" fmla="*/ 40 h 182"/>
                <a:gd name="T82" fmla="*/ 84 w 86"/>
                <a:gd name="T83" fmla="*/ 28 h 182"/>
                <a:gd name="T84" fmla="*/ 84 w 86"/>
                <a:gd name="T85" fmla="*/ 20 h 182"/>
                <a:gd name="T86" fmla="*/ 86 w 86"/>
                <a:gd name="T87" fmla="*/ 12 h 182"/>
                <a:gd name="T88" fmla="*/ 86 w 86"/>
                <a:gd name="T89" fmla="*/ 4 h 182"/>
                <a:gd name="T90" fmla="*/ 78 w 86"/>
                <a:gd name="T91" fmla="*/ 0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86" h="182">
                  <a:moveTo>
                    <a:pt x="78" y="0"/>
                  </a:moveTo>
                  <a:lnTo>
                    <a:pt x="78" y="0"/>
                  </a:lnTo>
                  <a:lnTo>
                    <a:pt x="76" y="2"/>
                  </a:lnTo>
                  <a:lnTo>
                    <a:pt x="72" y="4"/>
                  </a:lnTo>
                  <a:lnTo>
                    <a:pt x="68" y="6"/>
                  </a:lnTo>
                  <a:lnTo>
                    <a:pt x="64" y="12"/>
                  </a:lnTo>
                  <a:lnTo>
                    <a:pt x="62" y="20"/>
                  </a:lnTo>
                  <a:lnTo>
                    <a:pt x="60" y="20"/>
                  </a:lnTo>
                  <a:lnTo>
                    <a:pt x="58" y="22"/>
                  </a:lnTo>
                  <a:lnTo>
                    <a:pt x="56" y="24"/>
                  </a:lnTo>
                  <a:lnTo>
                    <a:pt x="52" y="28"/>
                  </a:lnTo>
                  <a:lnTo>
                    <a:pt x="48" y="32"/>
                  </a:lnTo>
                  <a:lnTo>
                    <a:pt x="44" y="36"/>
                  </a:lnTo>
                  <a:lnTo>
                    <a:pt x="40" y="42"/>
                  </a:lnTo>
                  <a:lnTo>
                    <a:pt x="38" y="46"/>
                  </a:lnTo>
                  <a:lnTo>
                    <a:pt x="34" y="50"/>
                  </a:lnTo>
                  <a:lnTo>
                    <a:pt x="30" y="52"/>
                  </a:lnTo>
                  <a:lnTo>
                    <a:pt x="28" y="54"/>
                  </a:lnTo>
                  <a:lnTo>
                    <a:pt x="26" y="54"/>
                  </a:lnTo>
                  <a:lnTo>
                    <a:pt x="24" y="54"/>
                  </a:lnTo>
                  <a:lnTo>
                    <a:pt x="24" y="54"/>
                  </a:lnTo>
                  <a:lnTo>
                    <a:pt x="22" y="54"/>
                  </a:lnTo>
                  <a:lnTo>
                    <a:pt x="20" y="54"/>
                  </a:lnTo>
                  <a:lnTo>
                    <a:pt x="16" y="54"/>
                  </a:lnTo>
                  <a:lnTo>
                    <a:pt x="14" y="56"/>
                  </a:lnTo>
                  <a:lnTo>
                    <a:pt x="10" y="60"/>
                  </a:lnTo>
                  <a:lnTo>
                    <a:pt x="8" y="64"/>
                  </a:lnTo>
                  <a:lnTo>
                    <a:pt x="6" y="68"/>
                  </a:lnTo>
                  <a:lnTo>
                    <a:pt x="6" y="76"/>
                  </a:lnTo>
                  <a:lnTo>
                    <a:pt x="6" y="82"/>
                  </a:lnTo>
                  <a:lnTo>
                    <a:pt x="6" y="88"/>
                  </a:lnTo>
                  <a:lnTo>
                    <a:pt x="4" y="90"/>
                  </a:lnTo>
                  <a:lnTo>
                    <a:pt x="6" y="90"/>
                  </a:lnTo>
                  <a:lnTo>
                    <a:pt x="6" y="92"/>
                  </a:lnTo>
                  <a:lnTo>
                    <a:pt x="6" y="92"/>
                  </a:lnTo>
                  <a:lnTo>
                    <a:pt x="8" y="92"/>
                  </a:lnTo>
                  <a:lnTo>
                    <a:pt x="12" y="96"/>
                  </a:lnTo>
                  <a:lnTo>
                    <a:pt x="14" y="100"/>
                  </a:lnTo>
                  <a:lnTo>
                    <a:pt x="14" y="102"/>
                  </a:lnTo>
                  <a:lnTo>
                    <a:pt x="14" y="106"/>
                  </a:lnTo>
                  <a:lnTo>
                    <a:pt x="12" y="108"/>
                  </a:lnTo>
                  <a:lnTo>
                    <a:pt x="10" y="110"/>
                  </a:lnTo>
                  <a:lnTo>
                    <a:pt x="8" y="112"/>
                  </a:lnTo>
                  <a:lnTo>
                    <a:pt x="6" y="116"/>
                  </a:lnTo>
                  <a:lnTo>
                    <a:pt x="2" y="124"/>
                  </a:lnTo>
                  <a:lnTo>
                    <a:pt x="0" y="138"/>
                  </a:lnTo>
                  <a:lnTo>
                    <a:pt x="0" y="154"/>
                  </a:lnTo>
                  <a:lnTo>
                    <a:pt x="6" y="172"/>
                  </a:lnTo>
                  <a:lnTo>
                    <a:pt x="8" y="172"/>
                  </a:lnTo>
                  <a:lnTo>
                    <a:pt x="8" y="172"/>
                  </a:lnTo>
                  <a:lnTo>
                    <a:pt x="12" y="172"/>
                  </a:lnTo>
                  <a:lnTo>
                    <a:pt x="16" y="172"/>
                  </a:lnTo>
                  <a:lnTo>
                    <a:pt x="20" y="172"/>
                  </a:lnTo>
                  <a:lnTo>
                    <a:pt x="22" y="172"/>
                  </a:lnTo>
                  <a:lnTo>
                    <a:pt x="22" y="172"/>
                  </a:lnTo>
                  <a:lnTo>
                    <a:pt x="20" y="174"/>
                  </a:lnTo>
                  <a:lnTo>
                    <a:pt x="22" y="176"/>
                  </a:lnTo>
                  <a:lnTo>
                    <a:pt x="24" y="178"/>
                  </a:lnTo>
                  <a:lnTo>
                    <a:pt x="26" y="180"/>
                  </a:lnTo>
                  <a:lnTo>
                    <a:pt x="28" y="182"/>
                  </a:lnTo>
                  <a:lnTo>
                    <a:pt x="32" y="182"/>
                  </a:lnTo>
                  <a:lnTo>
                    <a:pt x="36" y="182"/>
                  </a:lnTo>
                  <a:lnTo>
                    <a:pt x="40" y="182"/>
                  </a:lnTo>
                  <a:lnTo>
                    <a:pt x="44" y="178"/>
                  </a:lnTo>
                  <a:lnTo>
                    <a:pt x="46" y="172"/>
                  </a:lnTo>
                  <a:lnTo>
                    <a:pt x="50" y="164"/>
                  </a:lnTo>
                  <a:lnTo>
                    <a:pt x="56" y="146"/>
                  </a:lnTo>
                  <a:lnTo>
                    <a:pt x="58" y="134"/>
                  </a:lnTo>
                  <a:lnTo>
                    <a:pt x="60" y="128"/>
                  </a:lnTo>
                  <a:lnTo>
                    <a:pt x="58" y="126"/>
                  </a:lnTo>
                  <a:lnTo>
                    <a:pt x="58" y="124"/>
                  </a:lnTo>
                  <a:lnTo>
                    <a:pt x="60" y="120"/>
                  </a:lnTo>
                  <a:lnTo>
                    <a:pt x="62" y="114"/>
                  </a:lnTo>
                  <a:lnTo>
                    <a:pt x="66" y="108"/>
                  </a:lnTo>
                  <a:lnTo>
                    <a:pt x="70" y="98"/>
                  </a:lnTo>
                  <a:lnTo>
                    <a:pt x="72" y="82"/>
                  </a:lnTo>
                  <a:lnTo>
                    <a:pt x="76" y="66"/>
                  </a:lnTo>
                  <a:lnTo>
                    <a:pt x="78" y="54"/>
                  </a:lnTo>
                  <a:lnTo>
                    <a:pt x="78" y="52"/>
                  </a:lnTo>
                  <a:lnTo>
                    <a:pt x="78" y="50"/>
                  </a:lnTo>
                  <a:lnTo>
                    <a:pt x="80" y="44"/>
                  </a:lnTo>
                  <a:lnTo>
                    <a:pt x="82" y="40"/>
                  </a:lnTo>
                  <a:lnTo>
                    <a:pt x="82" y="34"/>
                  </a:lnTo>
                  <a:lnTo>
                    <a:pt x="84" y="28"/>
                  </a:lnTo>
                  <a:lnTo>
                    <a:pt x="84" y="24"/>
                  </a:lnTo>
                  <a:lnTo>
                    <a:pt x="84" y="20"/>
                  </a:lnTo>
                  <a:lnTo>
                    <a:pt x="86" y="16"/>
                  </a:lnTo>
                  <a:lnTo>
                    <a:pt x="86" y="12"/>
                  </a:lnTo>
                  <a:lnTo>
                    <a:pt x="86" y="8"/>
                  </a:lnTo>
                  <a:lnTo>
                    <a:pt x="86" y="4"/>
                  </a:lnTo>
                  <a:lnTo>
                    <a:pt x="84" y="2"/>
                  </a:lnTo>
                  <a:lnTo>
                    <a:pt x="78" y="0"/>
                  </a:lnTo>
                </a:path>
              </a:pathLst>
            </a:custGeom>
            <a:grpFill/>
            <a:ln w="3175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8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38" name="Freeform 308"/>
            <p:cNvSpPr/>
            <p:nvPr/>
          </p:nvSpPr>
          <p:spPr bwMode="gray">
            <a:xfrm>
              <a:off x="2677" y="3726"/>
              <a:ext cx="58" cy="56"/>
            </a:xfrm>
            <a:custGeom>
              <a:avLst/>
              <a:gdLst>
                <a:gd name="T0" fmla="*/ 10 w 58"/>
                <a:gd name="T1" fmla="*/ 2 h 56"/>
                <a:gd name="T2" fmla="*/ 10 w 58"/>
                <a:gd name="T3" fmla="*/ 2 h 56"/>
                <a:gd name="T4" fmla="*/ 8 w 58"/>
                <a:gd name="T5" fmla="*/ 2 h 56"/>
                <a:gd name="T6" fmla="*/ 6 w 58"/>
                <a:gd name="T7" fmla="*/ 2 h 56"/>
                <a:gd name="T8" fmla="*/ 4 w 58"/>
                <a:gd name="T9" fmla="*/ 4 h 56"/>
                <a:gd name="T10" fmla="*/ 2 w 58"/>
                <a:gd name="T11" fmla="*/ 6 h 56"/>
                <a:gd name="T12" fmla="*/ 0 w 58"/>
                <a:gd name="T13" fmla="*/ 8 h 56"/>
                <a:gd name="T14" fmla="*/ 0 w 58"/>
                <a:gd name="T15" fmla="*/ 14 h 56"/>
                <a:gd name="T16" fmla="*/ 6 w 58"/>
                <a:gd name="T17" fmla="*/ 30 h 56"/>
                <a:gd name="T18" fmla="*/ 6 w 58"/>
                <a:gd name="T19" fmla="*/ 30 h 56"/>
                <a:gd name="T20" fmla="*/ 8 w 58"/>
                <a:gd name="T21" fmla="*/ 32 h 56"/>
                <a:gd name="T22" fmla="*/ 10 w 58"/>
                <a:gd name="T23" fmla="*/ 36 h 56"/>
                <a:gd name="T24" fmla="*/ 14 w 58"/>
                <a:gd name="T25" fmla="*/ 40 h 56"/>
                <a:gd name="T26" fmla="*/ 14 w 58"/>
                <a:gd name="T27" fmla="*/ 44 h 56"/>
                <a:gd name="T28" fmla="*/ 18 w 58"/>
                <a:gd name="T29" fmla="*/ 46 h 56"/>
                <a:gd name="T30" fmla="*/ 22 w 58"/>
                <a:gd name="T31" fmla="*/ 50 h 56"/>
                <a:gd name="T32" fmla="*/ 26 w 58"/>
                <a:gd name="T33" fmla="*/ 52 h 56"/>
                <a:gd name="T34" fmla="*/ 32 w 58"/>
                <a:gd name="T35" fmla="*/ 54 h 56"/>
                <a:gd name="T36" fmla="*/ 36 w 58"/>
                <a:gd name="T37" fmla="*/ 56 h 56"/>
                <a:gd name="T38" fmla="*/ 40 w 58"/>
                <a:gd name="T39" fmla="*/ 54 h 56"/>
                <a:gd name="T40" fmla="*/ 42 w 58"/>
                <a:gd name="T41" fmla="*/ 52 h 56"/>
                <a:gd name="T42" fmla="*/ 46 w 58"/>
                <a:gd name="T43" fmla="*/ 50 h 56"/>
                <a:gd name="T44" fmla="*/ 50 w 58"/>
                <a:gd name="T45" fmla="*/ 44 h 56"/>
                <a:gd name="T46" fmla="*/ 54 w 58"/>
                <a:gd name="T47" fmla="*/ 40 h 56"/>
                <a:gd name="T48" fmla="*/ 56 w 58"/>
                <a:gd name="T49" fmla="*/ 34 h 56"/>
                <a:gd name="T50" fmla="*/ 58 w 58"/>
                <a:gd name="T51" fmla="*/ 30 h 56"/>
                <a:gd name="T52" fmla="*/ 56 w 58"/>
                <a:gd name="T53" fmla="*/ 24 h 56"/>
                <a:gd name="T54" fmla="*/ 56 w 58"/>
                <a:gd name="T55" fmla="*/ 18 h 56"/>
                <a:gd name="T56" fmla="*/ 56 w 58"/>
                <a:gd name="T57" fmla="*/ 12 h 56"/>
                <a:gd name="T58" fmla="*/ 56 w 58"/>
                <a:gd name="T59" fmla="*/ 8 h 56"/>
                <a:gd name="T60" fmla="*/ 56 w 58"/>
                <a:gd name="T61" fmla="*/ 6 h 56"/>
                <a:gd name="T62" fmla="*/ 54 w 58"/>
                <a:gd name="T63" fmla="*/ 6 h 56"/>
                <a:gd name="T64" fmla="*/ 52 w 58"/>
                <a:gd name="T65" fmla="*/ 4 h 56"/>
                <a:gd name="T66" fmla="*/ 50 w 58"/>
                <a:gd name="T67" fmla="*/ 2 h 56"/>
                <a:gd name="T68" fmla="*/ 46 w 58"/>
                <a:gd name="T69" fmla="*/ 0 h 56"/>
                <a:gd name="T70" fmla="*/ 42 w 58"/>
                <a:gd name="T71" fmla="*/ 0 h 56"/>
                <a:gd name="T72" fmla="*/ 40 w 58"/>
                <a:gd name="T73" fmla="*/ 0 h 56"/>
                <a:gd name="T74" fmla="*/ 38 w 58"/>
                <a:gd name="T75" fmla="*/ 2 h 56"/>
                <a:gd name="T76" fmla="*/ 36 w 58"/>
                <a:gd name="T77" fmla="*/ 4 h 56"/>
                <a:gd name="T78" fmla="*/ 34 w 58"/>
                <a:gd name="T79" fmla="*/ 8 h 56"/>
                <a:gd name="T80" fmla="*/ 32 w 58"/>
                <a:gd name="T81" fmla="*/ 10 h 56"/>
                <a:gd name="T82" fmla="*/ 32 w 58"/>
                <a:gd name="T83" fmla="*/ 10 h 56"/>
                <a:gd name="T84" fmla="*/ 16 w 58"/>
                <a:gd name="T85" fmla="*/ 2 h 56"/>
                <a:gd name="T86" fmla="*/ 10 w 58"/>
                <a:gd name="T87" fmla="*/ 2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58" h="56">
                  <a:moveTo>
                    <a:pt x="10" y="2"/>
                  </a:moveTo>
                  <a:lnTo>
                    <a:pt x="10" y="2"/>
                  </a:lnTo>
                  <a:lnTo>
                    <a:pt x="8" y="2"/>
                  </a:lnTo>
                  <a:lnTo>
                    <a:pt x="6" y="2"/>
                  </a:lnTo>
                  <a:lnTo>
                    <a:pt x="4" y="4"/>
                  </a:lnTo>
                  <a:lnTo>
                    <a:pt x="2" y="6"/>
                  </a:lnTo>
                  <a:lnTo>
                    <a:pt x="0" y="8"/>
                  </a:lnTo>
                  <a:lnTo>
                    <a:pt x="0" y="14"/>
                  </a:lnTo>
                  <a:lnTo>
                    <a:pt x="6" y="30"/>
                  </a:lnTo>
                  <a:lnTo>
                    <a:pt x="6" y="30"/>
                  </a:lnTo>
                  <a:lnTo>
                    <a:pt x="8" y="32"/>
                  </a:lnTo>
                  <a:lnTo>
                    <a:pt x="10" y="36"/>
                  </a:lnTo>
                  <a:lnTo>
                    <a:pt x="14" y="40"/>
                  </a:lnTo>
                  <a:lnTo>
                    <a:pt x="14" y="44"/>
                  </a:lnTo>
                  <a:lnTo>
                    <a:pt x="18" y="46"/>
                  </a:lnTo>
                  <a:lnTo>
                    <a:pt x="22" y="50"/>
                  </a:lnTo>
                  <a:lnTo>
                    <a:pt x="26" y="52"/>
                  </a:lnTo>
                  <a:lnTo>
                    <a:pt x="32" y="54"/>
                  </a:lnTo>
                  <a:lnTo>
                    <a:pt x="36" y="56"/>
                  </a:lnTo>
                  <a:lnTo>
                    <a:pt x="40" y="54"/>
                  </a:lnTo>
                  <a:lnTo>
                    <a:pt x="42" y="52"/>
                  </a:lnTo>
                  <a:lnTo>
                    <a:pt x="46" y="50"/>
                  </a:lnTo>
                  <a:lnTo>
                    <a:pt x="50" y="44"/>
                  </a:lnTo>
                  <a:lnTo>
                    <a:pt x="54" y="40"/>
                  </a:lnTo>
                  <a:lnTo>
                    <a:pt x="56" y="34"/>
                  </a:lnTo>
                  <a:lnTo>
                    <a:pt x="58" y="30"/>
                  </a:lnTo>
                  <a:lnTo>
                    <a:pt x="56" y="24"/>
                  </a:lnTo>
                  <a:lnTo>
                    <a:pt x="56" y="18"/>
                  </a:lnTo>
                  <a:lnTo>
                    <a:pt x="56" y="12"/>
                  </a:lnTo>
                  <a:lnTo>
                    <a:pt x="56" y="8"/>
                  </a:lnTo>
                  <a:lnTo>
                    <a:pt x="56" y="6"/>
                  </a:lnTo>
                  <a:lnTo>
                    <a:pt x="54" y="6"/>
                  </a:lnTo>
                  <a:lnTo>
                    <a:pt x="52" y="4"/>
                  </a:lnTo>
                  <a:lnTo>
                    <a:pt x="50" y="2"/>
                  </a:lnTo>
                  <a:lnTo>
                    <a:pt x="46" y="0"/>
                  </a:lnTo>
                  <a:lnTo>
                    <a:pt x="42" y="0"/>
                  </a:lnTo>
                  <a:lnTo>
                    <a:pt x="40" y="0"/>
                  </a:lnTo>
                  <a:lnTo>
                    <a:pt x="38" y="2"/>
                  </a:lnTo>
                  <a:lnTo>
                    <a:pt x="36" y="4"/>
                  </a:lnTo>
                  <a:lnTo>
                    <a:pt x="34" y="8"/>
                  </a:lnTo>
                  <a:lnTo>
                    <a:pt x="32" y="10"/>
                  </a:lnTo>
                  <a:lnTo>
                    <a:pt x="32" y="10"/>
                  </a:lnTo>
                  <a:lnTo>
                    <a:pt x="16" y="2"/>
                  </a:lnTo>
                  <a:lnTo>
                    <a:pt x="10" y="2"/>
                  </a:lnTo>
                </a:path>
              </a:pathLst>
            </a:custGeom>
            <a:grpFill/>
            <a:ln w="3175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8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39" name="Freeform 309"/>
            <p:cNvSpPr/>
            <p:nvPr/>
          </p:nvSpPr>
          <p:spPr bwMode="gray">
            <a:xfrm>
              <a:off x="2731" y="3138"/>
              <a:ext cx="70" cy="54"/>
            </a:xfrm>
            <a:custGeom>
              <a:avLst/>
              <a:gdLst>
                <a:gd name="T0" fmla="*/ 2 w 70"/>
                <a:gd name="T1" fmla="*/ 44 h 54"/>
                <a:gd name="T2" fmla="*/ 34 w 70"/>
                <a:gd name="T3" fmla="*/ 28 h 54"/>
                <a:gd name="T4" fmla="*/ 34 w 70"/>
                <a:gd name="T5" fmla="*/ 28 h 54"/>
                <a:gd name="T6" fmla="*/ 38 w 70"/>
                <a:gd name="T7" fmla="*/ 26 h 54"/>
                <a:gd name="T8" fmla="*/ 40 w 70"/>
                <a:gd name="T9" fmla="*/ 22 h 54"/>
                <a:gd name="T10" fmla="*/ 44 w 70"/>
                <a:gd name="T11" fmla="*/ 18 h 54"/>
                <a:gd name="T12" fmla="*/ 48 w 70"/>
                <a:gd name="T13" fmla="*/ 14 h 54"/>
                <a:gd name="T14" fmla="*/ 52 w 70"/>
                <a:gd name="T15" fmla="*/ 10 h 54"/>
                <a:gd name="T16" fmla="*/ 54 w 70"/>
                <a:gd name="T17" fmla="*/ 4 h 54"/>
                <a:gd name="T18" fmla="*/ 54 w 70"/>
                <a:gd name="T19" fmla="*/ 0 h 54"/>
                <a:gd name="T20" fmla="*/ 64 w 70"/>
                <a:gd name="T21" fmla="*/ 0 h 54"/>
                <a:gd name="T22" fmla="*/ 70 w 70"/>
                <a:gd name="T23" fmla="*/ 8 h 54"/>
                <a:gd name="T24" fmla="*/ 68 w 70"/>
                <a:gd name="T25" fmla="*/ 12 h 54"/>
                <a:gd name="T26" fmla="*/ 64 w 70"/>
                <a:gd name="T27" fmla="*/ 22 h 54"/>
                <a:gd name="T28" fmla="*/ 56 w 70"/>
                <a:gd name="T29" fmla="*/ 32 h 54"/>
                <a:gd name="T30" fmla="*/ 46 w 70"/>
                <a:gd name="T31" fmla="*/ 42 h 54"/>
                <a:gd name="T32" fmla="*/ 28 w 70"/>
                <a:gd name="T33" fmla="*/ 50 h 54"/>
                <a:gd name="T34" fmla="*/ 16 w 70"/>
                <a:gd name="T35" fmla="*/ 54 h 54"/>
                <a:gd name="T36" fmla="*/ 10 w 70"/>
                <a:gd name="T37" fmla="*/ 54 h 54"/>
                <a:gd name="T38" fmla="*/ 10 w 70"/>
                <a:gd name="T39" fmla="*/ 54 h 54"/>
                <a:gd name="T40" fmla="*/ 8 w 70"/>
                <a:gd name="T41" fmla="*/ 54 h 54"/>
                <a:gd name="T42" fmla="*/ 6 w 70"/>
                <a:gd name="T43" fmla="*/ 54 h 54"/>
                <a:gd name="T44" fmla="*/ 4 w 70"/>
                <a:gd name="T45" fmla="*/ 52 h 54"/>
                <a:gd name="T46" fmla="*/ 2 w 70"/>
                <a:gd name="T47" fmla="*/ 52 h 54"/>
                <a:gd name="T48" fmla="*/ 0 w 70"/>
                <a:gd name="T49" fmla="*/ 50 h 54"/>
                <a:gd name="T50" fmla="*/ 0 w 70"/>
                <a:gd name="T51" fmla="*/ 48 h 54"/>
                <a:gd name="T52" fmla="*/ 2 w 70"/>
                <a:gd name="T53" fmla="*/ 4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70" h="54">
                  <a:moveTo>
                    <a:pt x="2" y="44"/>
                  </a:moveTo>
                  <a:lnTo>
                    <a:pt x="34" y="28"/>
                  </a:lnTo>
                  <a:lnTo>
                    <a:pt x="34" y="28"/>
                  </a:lnTo>
                  <a:lnTo>
                    <a:pt x="38" y="26"/>
                  </a:lnTo>
                  <a:lnTo>
                    <a:pt x="40" y="22"/>
                  </a:lnTo>
                  <a:lnTo>
                    <a:pt x="44" y="18"/>
                  </a:lnTo>
                  <a:lnTo>
                    <a:pt x="48" y="14"/>
                  </a:lnTo>
                  <a:lnTo>
                    <a:pt x="52" y="10"/>
                  </a:lnTo>
                  <a:lnTo>
                    <a:pt x="54" y="4"/>
                  </a:lnTo>
                  <a:lnTo>
                    <a:pt x="54" y="0"/>
                  </a:lnTo>
                  <a:lnTo>
                    <a:pt x="64" y="0"/>
                  </a:lnTo>
                  <a:lnTo>
                    <a:pt x="70" y="8"/>
                  </a:lnTo>
                  <a:lnTo>
                    <a:pt x="68" y="12"/>
                  </a:lnTo>
                  <a:lnTo>
                    <a:pt x="64" y="22"/>
                  </a:lnTo>
                  <a:lnTo>
                    <a:pt x="56" y="32"/>
                  </a:lnTo>
                  <a:lnTo>
                    <a:pt x="46" y="42"/>
                  </a:lnTo>
                  <a:lnTo>
                    <a:pt x="28" y="50"/>
                  </a:lnTo>
                  <a:lnTo>
                    <a:pt x="16" y="54"/>
                  </a:lnTo>
                  <a:lnTo>
                    <a:pt x="10" y="54"/>
                  </a:lnTo>
                  <a:lnTo>
                    <a:pt x="10" y="54"/>
                  </a:lnTo>
                  <a:lnTo>
                    <a:pt x="8" y="54"/>
                  </a:lnTo>
                  <a:lnTo>
                    <a:pt x="6" y="54"/>
                  </a:lnTo>
                  <a:lnTo>
                    <a:pt x="4" y="52"/>
                  </a:lnTo>
                  <a:lnTo>
                    <a:pt x="2" y="52"/>
                  </a:lnTo>
                  <a:lnTo>
                    <a:pt x="0" y="50"/>
                  </a:lnTo>
                  <a:lnTo>
                    <a:pt x="0" y="48"/>
                  </a:lnTo>
                  <a:lnTo>
                    <a:pt x="2" y="44"/>
                  </a:lnTo>
                </a:path>
              </a:pathLst>
            </a:custGeom>
            <a:grpFill/>
            <a:ln w="3175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8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40" name="Freeform 310"/>
            <p:cNvSpPr/>
            <p:nvPr/>
          </p:nvSpPr>
          <p:spPr bwMode="gray">
            <a:xfrm>
              <a:off x="2957" y="3706"/>
              <a:ext cx="74" cy="110"/>
            </a:xfrm>
            <a:custGeom>
              <a:avLst/>
              <a:gdLst>
                <a:gd name="T0" fmla="*/ 8 w 74"/>
                <a:gd name="T1" fmla="*/ 0 h 110"/>
                <a:gd name="T2" fmla="*/ 4 w 74"/>
                <a:gd name="T3" fmla="*/ 2 h 110"/>
                <a:gd name="T4" fmla="*/ 2 w 74"/>
                <a:gd name="T5" fmla="*/ 4 h 110"/>
                <a:gd name="T6" fmla="*/ 2 w 74"/>
                <a:gd name="T7" fmla="*/ 12 h 110"/>
                <a:gd name="T8" fmla="*/ 8 w 74"/>
                <a:gd name="T9" fmla="*/ 20 h 110"/>
                <a:gd name="T10" fmla="*/ 14 w 74"/>
                <a:gd name="T11" fmla="*/ 30 h 110"/>
                <a:gd name="T12" fmla="*/ 20 w 74"/>
                <a:gd name="T13" fmla="*/ 38 h 110"/>
                <a:gd name="T14" fmla="*/ 22 w 74"/>
                <a:gd name="T15" fmla="*/ 40 h 110"/>
                <a:gd name="T16" fmla="*/ 22 w 74"/>
                <a:gd name="T17" fmla="*/ 54 h 110"/>
                <a:gd name="T18" fmla="*/ 18 w 74"/>
                <a:gd name="T19" fmla="*/ 74 h 110"/>
                <a:gd name="T20" fmla="*/ 18 w 74"/>
                <a:gd name="T21" fmla="*/ 78 h 110"/>
                <a:gd name="T22" fmla="*/ 22 w 74"/>
                <a:gd name="T23" fmla="*/ 84 h 110"/>
                <a:gd name="T24" fmla="*/ 28 w 74"/>
                <a:gd name="T25" fmla="*/ 92 h 110"/>
                <a:gd name="T26" fmla="*/ 32 w 74"/>
                <a:gd name="T27" fmla="*/ 102 h 110"/>
                <a:gd name="T28" fmla="*/ 36 w 74"/>
                <a:gd name="T29" fmla="*/ 110 h 110"/>
                <a:gd name="T30" fmla="*/ 38 w 74"/>
                <a:gd name="T31" fmla="*/ 110 h 110"/>
                <a:gd name="T32" fmla="*/ 40 w 74"/>
                <a:gd name="T33" fmla="*/ 102 h 110"/>
                <a:gd name="T34" fmla="*/ 46 w 74"/>
                <a:gd name="T35" fmla="*/ 90 h 110"/>
                <a:gd name="T36" fmla="*/ 54 w 74"/>
                <a:gd name="T37" fmla="*/ 82 h 110"/>
                <a:gd name="T38" fmla="*/ 60 w 74"/>
                <a:gd name="T39" fmla="*/ 78 h 110"/>
                <a:gd name="T40" fmla="*/ 66 w 74"/>
                <a:gd name="T41" fmla="*/ 68 h 110"/>
                <a:gd name="T42" fmla="*/ 70 w 74"/>
                <a:gd name="T43" fmla="*/ 58 h 110"/>
                <a:gd name="T44" fmla="*/ 72 w 74"/>
                <a:gd name="T45" fmla="*/ 50 h 110"/>
                <a:gd name="T46" fmla="*/ 72 w 74"/>
                <a:gd name="T47" fmla="*/ 50 h 110"/>
                <a:gd name="T48" fmla="*/ 64 w 74"/>
                <a:gd name="T49" fmla="*/ 52 h 110"/>
                <a:gd name="T50" fmla="*/ 54 w 74"/>
                <a:gd name="T51" fmla="*/ 52 h 110"/>
                <a:gd name="T52" fmla="*/ 46 w 74"/>
                <a:gd name="T53" fmla="*/ 48 h 110"/>
                <a:gd name="T54" fmla="*/ 38 w 74"/>
                <a:gd name="T55" fmla="*/ 40 h 110"/>
                <a:gd name="T56" fmla="*/ 34 w 74"/>
                <a:gd name="T57" fmla="*/ 32 h 110"/>
                <a:gd name="T58" fmla="*/ 32 w 74"/>
                <a:gd name="T59" fmla="*/ 28 h 110"/>
                <a:gd name="T60" fmla="*/ 18 w 74"/>
                <a:gd name="T61" fmla="*/ 10 h 110"/>
                <a:gd name="T62" fmla="*/ 18 w 74"/>
                <a:gd name="T63" fmla="*/ 6 h 110"/>
                <a:gd name="T64" fmla="*/ 12 w 74"/>
                <a:gd name="T65" fmla="*/ 2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4" h="110">
                  <a:moveTo>
                    <a:pt x="10" y="0"/>
                  </a:moveTo>
                  <a:lnTo>
                    <a:pt x="8" y="0"/>
                  </a:lnTo>
                  <a:lnTo>
                    <a:pt x="6" y="2"/>
                  </a:lnTo>
                  <a:lnTo>
                    <a:pt x="4" y="2"/>
                  </a:lnTo>
                  <a:lnTo>
                    <a:pt x="2" y="2"/>
                  </a:lnTo>
                  <a:lnTo>
                    <a:pt x="2" y="4"/>
                  </a:lnTo>
                  <a:lnTo>
                    <a:pt x="0" y="8"/>
                  </a:lnTo>
                  <a:lnTo>
                    <a:pt x="2" y="12"/>
                  </a:lnTo>
                  <a:lnTo>
                    <a:pt x="4" y="16"/>
                  </a:lnTo>
                  <a:lnTo>
                    <a:pt x="8" y="20"/>
                  </a:lnTo>
                  <a:lnTo>
                    <a:pt x="10" y="26"/>
                  </a:lnTo>
                  <a:lnTo>
                    <a:pt x="14" y="30"/>
                  </a:lnTo>
                  <a:lnTo>
                    <a:pt x="16" y="34"/>
                  </a:lnTo>
                  <a:lnTo>
                    <a:pt x="20" y="38"/>
                  </a:lnTo>
                  <a:lnTo>
                    <a:pt x="22" y="40"/>
                  </a:lnTo>
                  <a:lnTo>
                    <a:pt x="22" y="40"/>
                  </a:lnTo>
                  <a:lnTo>
                    <a:pt x="22" y="44"/>
                  </a:lnTo>
                  <a:lnTo>
                    <a:pt x="22" y="54"/>
                  </a:lnTo>
                  <a:lnTo>
                    <a:pt x="20" y="64"/>
                  </a:lnTo>
                  <a:lnTo>
                    <a:pt x="18" y="74"/>
                  </a:lnTo>
                  <a:lnTo>
                    <a:pt x="18" y="74"/>
                  </a:lnTo>
                  <a:lnTo>
                    <a:pt x="18" y="78"/>
                  </a:lnTo>
                  <a:lnTo>
                    <a:pt x="18" y="80"/>
                  </a:lnTo>
                  <a:lnTo>
                    <a:pt x="22" y="84"/>
                  </a:lnTo>
                  <a:lnTo>
                    <a:pt x="24" y="88"/>
                  </a:lnTo>
                  <a:lnTo>
                    <a:pt x="28" y="92"/>
                  </a:lnTo>
                  <a:lnTo>
                    <a:pt x="30" y="96"/>
                  </a:lnTo>
                  <a:lnTo>
                    <a:pt x="32" y="102"/>
                  </a:lnTo>
                  <a:lnTo>
                    <a:pt x="34" y="106"/>
                  </a:lnTo>
                  <a:lnTo>
                    <a:pt x="36" y="110"/>
                  </a:lnTo>
                  <a:lnTo>
                    <a:pt x="36" y="110"/>
                  </a:lnTo>
                  <a:lnTo>
                    <a:pt x="38" y="110"/>
                  </a:lnTo>
                  <a:lnTo>
                    <a:pt x="38" y="106"/>
                  </a:lnTo>
                  <a:lnTo>
                    <a:pt x="40" y="102"/>
                  </a:lnTo>
                  <a:lnTo>
                    <a:pt x="44" y="96"/>
                  </a:lnTo>
                  <a:lnTo>
                    <a:pt x="46" y="90"/>
                  </a:lnTo>
                  <a:lnTo>
                    <a:pt x="50" y="86"/>
                  </a:lnTo>
                  <a:lnTo>
                    <a:pt x="54" y="82"/>
                  </a:lnTo>
                  <a:lnTo>
                    <a:pt x="56" y="80"/>
                  </a:lnTo>
                  <a:lnTo>
                    <a:pt x="60" y="78"/>
                  </a:lnTo>
                  <a:lnTo>
                    <a:pt x="64" y="74"/>
                  </a:lnTo>
                  <a:lnTo>
                    <a:pt x="66" y="68"/>
                  </a:lnTo>
                  <a:lnTo>
                    <a:pt x="68" y="64"/>
                  </a:lnTo>
                  <a:lnTo>
                    <a:pt x="70" y="58"/>
                  </a:lnTo>
                  <a:lnTo>
                    <a:pt x="72" y="54"/>
                  </a:lnTo>
                  <a:lnTo>
                    <a:pt x="72" y="50"/>
                  </a:lnTo>
                  <a:lnTo>
                    <a:pt x="74" y="50"/>
                  </a:lnTo>
                  <a:lnTo>
                    <a:pt x="72" y="50"/>
                  </a:lnTo>
                  <a:lnTo>
                    <a:pt x="68" y="50"/>
                  </a:lnTo>
                  <a:lnTo>
                    <a:pt x="64" y="52"/>
                  </a:lnTo>
                  <a:lnTo>
                    <a:pt x="58" y="52"/>
                  </a:lnTo>
                  <a:lnTo>
                    <a:pt x="54" y="52"/>
                  </a:lnTo>
                  <a:lnTo>
                    <a:pt x="48" y="50"/>
                  </a:lnTo>
                  <a:lnTo>
                    <a:pt x="46" y="48"/>
                  </a:lnTo>
                  <a:lnTo>
                    <a:pt x="42" y="44"/>
                  </a:lnTo>
                  <a:lnTo>
                    <a:pt x="38" y="40"/>
                  </a:lnTo>
                  <a:lnTo>
                    <a:pt x="36" y="36"/>
                  </a:lnTo>
                  <a:lnTo>
                    <a:pt x="34" y="32"/>
                  </a:lnTo>
                  <a:lnTo>
                    <a:pt x="32" y="30"/>
                  </a:lnTo>
                  <a:lnTo>
                    <a:pt x="32" y="28"/>
                  </a:lnTo>
                  <a:lnTo>
                    <a:pt x="18" y="10"/>
                  </a:lnTo>
                  <a:lnTo>
                    <a:pt x="18" y="10"/>
                  </a:lnTo>
                  <a:lnTo>
                    <a:pt x="18" y="8"/>
                  </a:lnTo>
                  <a:lnTo>
                    <a:pt x="18" y="6"/>
                  </a:lnTo>
                  <a:lnTo>
                    <a:pt x="16" y="2"/>
                  </a:lnTo>
                  <a:lnTo>
                    <a:pt x="12" y="2"/>
                  </a:lnTo>
                  <a:lnTo>
                    <a:pt x="10" y="0"/>
                  </a:lnTo>
                </a:path>
              </a:pathLst>
            </a:custGeom>
            <a:grpFill/>
            <a:ln w="3175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8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41" name="Freeform 311"/>
            <p:cNvSpPr/>
            <p:nvPr/>
          </p:nvSpPr>
          <p:spPr bwMode="gray">
            <a:xfrm>
              <a:off x="2887" y="3810"/>
              <a:ext cx="92" cy="104"/>
            </a:xfrm>
            <a:custGeom>
              <a:avLst/>
              <a:gdLst>
                <a:gd name="T0" fmla="*/ 4 w 92"/>
                <a:gd name="T1" fmla="*/ 80 h 104"/>
                <a:gd name="T2" fmla="*/ 4 w 92"/>
                <a:gd name="T3" fmla="*/ 80 h 104"/>
                <a:gd name="T4" fmla="*/ 2 w 92"/>
                <a:gd name="T5" fmla="*/ 82 h 104"/>
                <a:gd name="T6" fmla="*/ 0 w 92"/>
                <a:gd name="T7" fmla="*/ 84 h 104"/>
                <a:gd name="T8" fmla="*/ 0 w 92"/>
                <a:gd name="T9" fmla="*/ 88 h 104"/>
                <a:gd name="T10" fmla="*/ 0 w 92"/>
                <a:gd name="T11" fmla="*/ 90 h 104"/>
                <a:gd name="T12" fmla="*/ 0 w 92"/>
                <a:gd name="T13" fmla="*/ 94 h 104"/>
                <a:gd name="T14" fmla="*/ 4 w 92"/>
                <a:gd name="T15" fmla="*/ 96 h 104"/>
                <a:gd name="T16" fmla="*/ 10 w 92"/>
                <a:gd name="T17" fmla="*/ 98 h 104"/>
                <a:gd name="T18" fmla="*/ 16 w 92"/>
                <a:gd name="T19" fmla="*/ 100 h 104"/>
                <a:gd name="T20" fmla="*/ 22 w 92"/>
                <a:gd name="T21" fmla="*/ 102 h 104"/>
                <a:gd name="T22" fmla="*/ 28 w 92"/>
                <a:gd name="T23" fmla="*/ 104 h 104"/>
                <a:gd name="T24" fmla="*/ 34 w 92"/>
                <a:gd name="T25" fmla="*/ 104 h 104"/>
                <a:gd name="T26" fmla="*/ 36 w 92"/>
                <a:gd name="T27" fmla="*/ 104 h 104"/>
                <a:gd name="T28" fmla="*/ 40 w 92"/>
                <a:gd name="T29" fmla="*/ 102 h 104"/>
                <a:gd name="T30" fmla="*/ 44 w 92"/>
                <a:gd name="T31" fmla="*/ 98 h 104"/>
                <a:gd name="T32" fmla="*/ 48 w 92"/>
                <a:gd name="T33" fmla="*/ 94 h 104"/>
                <a:gd name="T34" fmla="*/ 50 w 92"/>
                <a:gd name="T35" fmla="*/ 90 h 104"/>
                <a:gd name="T36" fmla="*/ 52 w 92"/>
                <a:gd name="T37" fmla="*/ 86 h 104"/>
                <a:gd name="T38" fmla="*/ 52 w 92"/>
                <a:gd name="T39" fmla="*/ 82 h 104"/>
                <a:gd name="T40" fmla="*/ 52 w 92"/>
                <a:gd name="T41" fmla="*/ 78 h 104"/>
                <a:gd name="T42" fmla="*/ 50 w 92"/>
                <a:gd name="T43" fmla="*/ 74 h 104"/>
                <a:gd name="T44" fmla="*/ 52 w 92"/>
                <a:gd name="T45" fmla="*/ 70 h 104"/>
                <a:gd name="T46" fmla="*/ 54 w 92"/>
                <a:gd name="T47" fmla="*/ 66 h 104"/>
                <a:gd name="T48" fmla="*/ 58 w 92"/>
                <a:gd name="T49" fmla="*/ 64 h 104"/>
                <a:gd name="T50" fmla="*/ 62 w 92"/>
                <a:gd name="T51" fmla="*/ 60 h 104"/>
                <a:gd name="T52" fmla="*/ 66 w 92"/>
                <a:gd name="T53" fmla="*/ 54 h 104"/>
                <a:gd name="T54" fmla="*/ 70 w 92"/>
                <a:gd name="T55" fmla="*/ 50 h 104"/>
                <a:gd name="T56" fmla="*/ 72 w 92"/>
                <a:gd name="T57" fmla="*/ 46 h 104"/>
                <a:gd name="T58" fmla="*/ 74 w 92"/>
                <a:gd name="T59" fmla="*/ 44 h 104"/>
                <a:gd name="T60" fmla="*/ 74 w 92"/>
                <a:gd name="T61" fmla="*/ 42 h 104"/>
                <a:gd name="T62" fmla="*/ 80 w 92"/>
                <a:gd name="T63" fmla="*/ 30 h 104"/>
                <a:gd name="T64" fmla="*/ 82 w 92"/>
                <a:gd name="T65" fmla="*/ 28 h 104"/>
                <a:gd name="T66" fmla="*/ 84 w 92"/>
                <a:gd name="T67" fmla="*/ 26 h 104"/>
                <a:gd name="T68" fmla="*/ 86 w 92"/>
                <a:gd name="T69" fmla="*/ 24 h 104"/>
                <a:gd name="T70" fmla="*/ 88 w 92"/>
                <a:gd name="T71" fmla="*/ 20 h 104"/>
                <a:gd name="T72" fmla="*/ 90 w 92"/>
                <a:gd name="T73" fmla="*/ 16 h 104"/>
                <a:gd name="T74" fmla="*/ 92 w 92"/>
                <a:gd name="T75" fmla="*/ 12 h 104"/>
                <a:gd name="T76" fmla="*/ 92 w 92"/>
                <a:gd name="T77" fmla="*/ 8 h 104"/>
                <a:gd name="T78" fmla="*/ 90 w 92"/>
                <a:gd name="T79" fmla="*/ 6 h 104"/>
                <a:gd name="T80" fmla="*/ 86 w 92"/>
                <a:gd name="T81" fmla="*/ 4 h 104"/>
                <a:gd name="T82" fmla="*/ 82 w 92"/>
                <a:gd name="T83" fmla="*/ 2 h 104"/>
                <a:gd name="T84" fmla="*/ 78 w 92"/>
                <a:gd name="T85" fmla="*/ 0 h 104"/>
                <a:gd name="T86" fmla="*/ 74 w 92"/>
                <a:gd name="T87" fmla="*/ 0 h 104"/>
                <a:gd name="T88" fmla="*/ 70 w 92"/>
                <a:gd name="T89" fmla="*/ 0 h 104"/>
                <a:gd name="T90" fmla="*/ 68 w 92"/>
                <a:gd name="T91" fmla="*/ 2 h 104"/>
                <a:gd name="T92" fmla="*/ 66 w 92"/>
                <a:gd name="T93" fmla="*/ 4 h 104"/>
                <a:gd name="T94" fmla="*/ 64 w 92"/>
                <a:gd name="T95" fmla="*/ 8 h 104"/>
                <a:gd name="T96" fmla="*/ 62 w 92"/>
                <a:gd name="T97" fmla="*/ 10 h 104"/>
                <a:gd name="T98" fmla="*/ 60 w 92"/>
                <a:gd name="T99" fmla="*/ 12 h 104"/>
                <a:gd name="T100" fmla="*/ 60 w 92"/>
                <a:gd name="T101" fmla="*/ 12 h 104"/>
                <a:gd name="T102" fmla="*/ 58 w 92"/>
                <a:gd name="T103" fmla="*/ 26 h 104"/>
                <a:gd name="T104" fmla="*/ 42 w 92"/>
                <a:gd name="T105" fmla="*/ 36 h 104"/>
                <a:gd name="T106" fmla="*/ 32 w 92"/>
                <a:gd name="T107" fmla="*/ 44 h 104"/>
                <a:gd name="T108" fmla="*/ 20 w 92"/>
                <a:gd name="T109" fmla="*/ 62 h 104"/>
                <a:gd name="T110" fmla="*/ 14 w 92"/>
                <a:gd name="T111" fmla="*/ 72 h 104"/>
                <a:gd name="T112" fmla="*/ 14 w 92"/>
                <a:gd name="T113" fmla="*/ 72 h 104"/>
                <a:gd name="T114" fmla="*/ 12 w 92"/>
                <a:gd name="T115" fmla="*/ 72 h 104"/>
                <a:gd name="T116" fmla="*/ 8 w 92"/>
                <a:gd name="T117" fmla="*/ 72 h 104"/>
                <a:gd name="T118" fmla="*/ 6 w 92"/>
                <a:gd name="T119" fmla="*/ 76 h 104"/>
                <a:gd name="T120" fmla="*/ 4 w 92"/>
                <a:gd name="T121" fmla="*/ 80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92" h="104">
                  <a:moveTo>
                    <a:pt x="4" y="80"/>
                  </a:moveTo>
                  <a:lnTo>
                    <a:pt x="4" y="80"/>
                  </a:lnTo>
                  <a:lnTo>
                    <a:pt x="2" y="82"/>
                  </a:lnTo>
                  <a:lnTo>
                    <a:pt x="0" y="84"/>
                  </a:lnTo>
                  <a:lnTo>
                    <a:pt x="0" y="88"/>
                  </a:lnTo>
                  <a:lnTo>
                    <a:pt x="0" y="90"/>
                  </a:lnTo>
                  <a:lnTo>
                    <a:pt x="0" y="94"/>
                  </a:lnTo>
                  <a:lnTo>
                    <a:pt x="4" y="96"/>
                  </a:lnTo>
                  <a:lnTo>
                    <a:pt x="10" y="98"/>
                  </a:lnTo>
                  <a:lnTo>
                    <a:pt x="16" y="100"/>
                  </a:lnTo>
                  <a:lnTo>
                    <a:pt x="22" y="102"/>
                  </a:lnTo>
                  <a:lnTo>
                    <a:pt x="28" y="104"/>
                  </a:lnTo>
                  <a:lnTo>
                    <a:pt x="34" y="104"/>
                  </a:lnTo>
                  <a:lnTo>
                    <a:pt x="36" y="104"/>
                  </a:lnTo>
                  <a:lnTo>
                    <a:pt x="40" y="102"/>
                  </a:lnTo>
                  <a:lnTo>
                    <a:pt x="44" y="98"/>
                  </a:lnTo>
                  <a:lnTo>
                    <a:pt x="48" y="94"/>
                  </a:lnTo>
                  <a:lnTo>
                    <a:pt x="50" y="90"/>
                  </a:lnTo>
                  <a:lnTo>
                    <a:pt x="52" y="86"/>
                  </a:lnTo>
                  <a:lnTo>
                    <a:pt x="52" y="82"/>
                  </a:lnTo>
                  <a:lnTo>
                    <a:pt x="52" y="78"/>
                  </a:lnTo>
                  <a:lnTo>
                    <a:pt x="50" y="74"/>
                  </a:lnTo>
                  <a:lnTo>
                    <a:pt x="52" y="70"/>
                  </a:lnTo>
                  <a:lnTo>
                    <a:pt x="54" y="66"/>
                  </a:lnTo>
                  <a:lnTo>
                    <a:pt x="58" y="64"/>
                  </a:lnTo>
                  <a:lnTo>
                    <a:pt x="62" y="60"/>
                  </a:lnTo>
                  <a:lnTo>
                    <a:pt x="66" y="54"/>
                  </a:lnTo>
                  <a:lnTo>
                    <a:pt x="70" y="50"/>
                  </a:lnTo>
                  <a:lnTo>
                    <a:pt x="72" y="46"/>
                  </a:lnTo>
                  <a:lnTo>
                    <a:pt x="74" y="44"/>
                  </a:lnTo>
                  <a:lnTo>
                    <a:pt x="74" y="42"/>
                  </a:lnTo>
                  <a:lnTo>
                    <a:pt x="80" y="30"/>
                  </a:lnTo>
                  <a:lnTo>
                    <a:pt x="82" y="28"/>
                  </a:lnTo>
                  <a:lnTo>
                    <a:pt x="84" y="26"/>
                  </a:lnTo>
                  <a:lnTo>
                    <a:pt x="86" y="24"/>
                  </a:lnTo>
                  <a:lnTo>
                    <a:pt x="88" y="20"/>
                  </a:lnTo>
                  <a:lnTo>
                    <a:pt x="90" y="16"/>
                  </a:lnTo>
                  <a:lnTo>
                    <a:pt x="92" y="12"/>
                  </a:lnTo>
                  <a:lnTo>
                    <a:pt x="92" y="8"/>
                  </a:lnTo>
                  <a:lnTo>
                    <a:pt x="90" y="6"/>
                  </a:lnTo>
                  <a:lnTo>
                    <a:pt x="86" y="4"/>
                  </a:lnTo>
                  <a:lnTo>
                    <a:pt x="82" y="2"/>
                  </a:lnTo>
                  <a:lnTo>
                    <a:pt x="78" y="0"/>
                  </a:lnTo>
                  <a:lnTo>
                    <a:pt x="74" y="0"/>
                  </a:lnTo>
                  <a:lnTo>
                    <a:pt x="70" y="0"/>
                  </a:lnTo>
                  <a:lnTo>
                    <a:pt x="68" y="2"/>
                  </a:lnTo>
                  <a:lnTo>
                    <a:pt x="66" y="4"/>
                  </a:lnTo>
                  <a:lnTo>
                    <a:pt x="64" y="8"/>
                  </a:lnTo>
                  <a:lnTo>
                    <a:pt x="62" y="10"/>
                  </a:lnTo>
                  <a:lnTo>
                    <a:pt x="60" y="12"/>
                  </a:lnTo>
                  <a:lnTo>
                    <a:pt x="60" y="12"/>
                  </a:lnTo>
                  <a:lnTo>
                    <a:pt x="58" y="26"/>
                  </a:lnTo>
                  <a:lnTo>
                    <a:pt x="42" y="36"/>
                  </a:lnTo>
                  <a:lnTo>
                    <a:pt x="32" y="44"/>
                  </a:lnTo>
                  <a:lnTo>
                    <a:pt x="20" y="62"/>
                  </a:lnTo>
                  <a:lnTo>
                    <a:pt x="14" y="72"/>
                  </a:lnTo>
                  <a:lnTo>
                    <a:pt x="14" y="72"/>
                  </a:lnTo>
                  <a:lnTo>
                    <a:pt x="12" y="72"/>
                  </a:lnTo>
                  <a:lnTo>
                    <a:pt x="8" y="72"/>
                  </a:lnTo>
                  <a:lnTo>
                    <a:pt x="6" y="76"/>
                  </a:lnTo>
                  <a:lnTo>
                    <a:pt x="4" y="80"/>
                  </a:lnTo>
                </a:path>
              </a:pathLst>
            </a:custGeom>
            <a:grpFill/>
            <a:ln w="3175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8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42" name="Freeform 312"/>
            <p:cNvSpPr/>
            <p:nvPr/>
          </p:nvSpPr>
          <p:spPr bwMode="gray">
            <a:xfrm>
              <a:off x="2363" y="2868"/>
              <a:ext cx="36" cy="96"/>
            </a:xfrm>
            <a:custGeom>
              <a:avLst/>
              <a:gdLst>
                <a:gd name="T0" fmla="*/ 20 w 36"/>
                <a:gd name="T1" fmla="*/ 0 h 96"/>
                <a:gd name="T2" fmla="*/ 20 w 36"/>
                <a:gd name="T3" fmla="*/ 0 h 96"/>
                <a:gd name="T4" fmla="*/ 16 w 36"/>
                <a:gd name="T5" fmla="*/ 0 h 96"/>
                <a:gd name="T6" fmla="*/ 12 w 36"/>
                <a:gd name="T7" fmla="*/ 0 h 96"/>
                <a:gd name="T8" fmla="*/ 8 w 36"/>
                <a:gd name="T9" fmla="*/ 2 h 96"/>
                <a:gd name="T10" fmla="*/ 4 w 36"/>
                <a:gd name="T11" fmla="*/ 4 h 96"/>
                <a:gd name="T12" fmla="*/ 2 w 36"/>
                <a:gd name="T13" fmla="*/ 8 h 96"/>
                <a:gd name="T14" fmla="*/ 2 w 36"/>
                <a:gd name="T15" fmla="*/ 12 h 96"/>
                <a:gd name="T16" fmla="*/ 0 w 36"/>
                <a:gd name="T17" fmla="*/ 26 h 96"/>
                <a:gd name="T18" fmla="*/ 0 w 36"/>
                <a:gd name="T19" fmla="*/ 40 h 96"/>
                <a:gd name="T20" fmla="*/ 2 w 36"/>
                <a:gd name="T21" fmla="*/ 48 h 96"/>
                <a:gd name="T22" fmla="*/ 2 w 36"/>
                <a:gd name="T23" fmla="*/ 52 h 96"/>
                <a:gd name="T24" fmla="*/ 4 w 36"/>
                <a:gd name="T25" fmla="*/ 54 h 96"/>
                <a:gd name="T26" fmla="*/ 4 w 36"/>
                <a:gd name="T27" fmla="*/ 54 h 96"/>
                <a:gd name="T28" fmla="*/ 4 w 36"/>
                <a:gd name="T29" fmla="*/ 54 h 96"/>
                <a:gd name="T30" fmla="*/ 4 w 36"/>
                <a:gd name="T31" fmla="*/ 56 h 96"/>
                <a:gd name="T32" fmla="*/ 2 w 36"/>
                <a:gd name="T33" fmla="*/ 58 h 96"/>
                <a:gd name="T34" fmla="*/ 2 w 36"/>
                <a:gd name="T35" fmla="*/ 60 h 96"/>
                <a:gd name="T36" fmla="*/ 0 w 36"/>
                <a:gd name="T37" fmla="*/ 64 h 96"/>
                <a:gd name="T38" fmla="*/ 0 w 36"/>
                <a:gd name="T39" fmla="*/ 66 h 96"/>
                <a:gd name="T40" fmla="*/ 2 w 36"/>
                <a:gd name="T41" fmla="*/ 70 h 96"/>
                <a:gd name="T42" fmla="*/ 4 w 36"/>
                <a:gd name="T43" fmla="*/ 76 h 96"/>
                <a:gd name="T44" fmla="*/ 6 w 36"/>
                <a:gd name="T45" fmla="*/ 82 h 96"/>
                <a:gd name="T46" fmla="*/ 10 w 36"/>
                <a:gd name="T47" fmla="*/ 88 h 96"/>
                <a:gd name="T48" fmla="*/ 12 w 36"/>
                <a:gd name="T49" fmla="*/ 92 h 96"/>
                <a:gd name="T50" fmla="*/ 14 w 36"/>
                <a:gd name="T51" fmla="*/ 94 h 96"/>
                <a:gd name="T52" fmla="*/ 16 w 36"/>
                <a:gd name="T53" fmla="*/ 96 h 96"/>
                <a:gd name="T54" fmla="*/ 18 w 36"/>
                <a:gd name="T55" fmla="*/ 94 h 96"/>
                <a:gd name="T56" fmla="*/ 22 w 36"/>
                <a:gd name="T57" fmla="*/ 90 h 96"/>
                <a:gd name="T58" fmla="*/ 24 w 36"/>
                <a:gd name="T59" fmla="*/ 88 h 96"/>
                <a:gd name="T60" fmla="*/ 24 w 36"/>
                <a:gd name="T61" fmla="*/ 84 h 96"/>
                <a:gd name="T62" fmla="*/ 24 w 36"/>
                <a:gd name="T63" fmla="*/ 78 h 96"/>
                <a:gd name="T64" fmla="*/ 24 w 36"/>
                <a:gd name="T65" fmla="*/ 72 h 96"/>
                <a:gd name="T66" fmla="*/ 24 w 36"/>
                <a:gd name="T67" fmla="*/ 66 h 96"/>
                <a:gd name="T68" fmla="*/ 24 w 36"/>
                <a:gd name="T69" fmla="*/ 60 h 96"/>
                <a:gd name="T70" fmla="*/ 24 w 36"/>
                <a:gd name="T71" fmla="*/ 56 h 96"/>
                <a:gd name="T72" fmla="*/ 24 w 36"/>
                <a:gd name="T73" fmla="*/ 56 h 96"/>
                <a:gd name="T74" fmla="*/ 30 w 36"/>
                <a:gd name="T75" fmla="*/ 42 h 96"/>
                <a:gd name="T76" fmla="*/ 30 w 36"/>
                <a:gd name="T77" fmla="*/ 40 h 96"/>
                <a:gd name="T78" fmla="*/ 30 w 36"/>
                <a:gd name="T79" fmla="*/ 36 h 96"/>
                <a:gd name="T80" fmla="*/ 30 w 36"/>
                <a:gd name="T81" fmla="*/ 32 h 96"/>
                <a:gd name="T82" fmla="*/ 30 w 36"/>
                <a:gd name="T83" fmla="*/ 28 h 96"/>
                <a:gd name="T84" fmla="*/ 32 w 36"/>
                <a:gd name="T85" fmla="*/ 24 h 96"/>
                <a:gd name="T86" fmla="*/ 32 w 36"/>
                <a:gd name="T87" fmla="*/ 24 h 96"/>
                <a:gd name="T88" fmla="*/ 34 w 36"/>
                <a:gd name="T89" fmla="*/ 22 h 96"/>
                <a:gd name="T90" fmla="*/ 34 w 36"/>
                <a:gd name="T91" fmla="*/ 20 h 96"/>
                <a:gd name="T92" fmla="*/ 34 w 36"/>
                <a:gd name="T93" fmla="*/ 16 h 96"/>
                <a:gd name="T94" fmla="*/ 34 w 36"/>
                <a:gd name="T95" fmla="*/ 10 h 96"/>
                <a:gd name="T96" fmla="*/ 34 w 36"/>
                <a:gd name="T97" fmla="*/ 6 h 96"/>
                <a:gd name="T98" fmla="*/ 34 w 36"/>
                <a:gd name="T99" fmla="*/ 2 h 96"/>
                <a:gd name="T100" fmla="*/ 36 w 36"/>
                <a:gd name="T101" fmla="*/ 0 h 96"/>
                <a:gd name="T102" fmla="*/ 34 w 36"/>
                <a:gd name="T103" fmla="*/ 0 h 96"/>
                <a:gd name="T104" fmla="*/ 32 w 36"/>
                <a:gd name="T105" fmla="*/ 0 h 96"/>
                <a:gd name="T106" fmla="*/ 28 w 36"/>
                <a:gd name="T107" fmla="*/ 2 h 96"/>
                <a:gd name="T108" fmla="*/ 24 w 36"/>
                <a:gd name="T109" fmla="*/ 2 h 96"/>
                <a:gd name="T110" fmla="*/ 20 w 36"/>
                <a:gd name="T111" fmla="*/ 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6" h="96">
                  <a:moveTo>
                    <a:pt x="20" y="0"/>
                  </a:moveTo>
                  <a:lnTo>
                    <a:pt x="20" y="0"/>
                  </a:lnTo>
                  <a:lnTo>
                    <a:pt x="16" y="0"/>
                  </a:lnTo>
                  <a:lnTo>
                    <a:pt x="12" y="0"/>
                  </a:lnTo>
                  <a:lnTo>
                    <a:pt x="8" y="2"/>
                  </a:lnTo>
                  <a:lnTo>
                    <a:pt x="4" y="4"/>
                  </a:lnTo>
                  <a:lnTo>
                    <a:pt x="2" y="8"/>
                  </a:lnTo>
                  <a:lnTo>
                    <a:pt x="2" y="12"/>
                  </a:lnTo>
                  <a:lnTo>
                    <a:pt x="0" y="26"/>
                  </a:lnTo>
                  <a:lnTo>
                    <a:pt x="0" y="40"/>
                  </a:lnTo>
                  <a:lnTo>
                    <a:pt x="2" y="48"/>
                  </a:lnTo>
                  <a:lnTo>
                    <a:pt x="2" y="52"/>
                  </a:lnTo>
                  <a:lnTo>
                    <a:pt x="4" y="54"/>
                  </a:lnTo>
                  <a:lnTo>
                    <a:pt x="4" y="54"/>
                  </a:lnTo>
                  <a:lnTo>
                    <a:pt x="4" y="54"/>
                  </a:lnTo>
                  <a:lnTo>
                    <a:pt x="4" y="56"/>
                  </a:lnTo>
                  <a:lnTo>
                    <a:pt x="2" y="58"/>
                  </a:lnTo>
                  <a:lnTo>
                    <a:pt x="2" y="60"/>
                  </a:lnTo>
                  <a:lnTo>
                    <a:pt x="0" y="64"/>
                  </a:lnTo>
                  <a:lnTo>
                    <a:pt x="0" y="66"/>
                  </a:lnTo>
                  <a:lnTo>
                    <a:pt x="2" y="70"/>
                  </a:lnTo>
                  <a:lnTo>
                    <a:pt x="4" y="76"/>
                  </a:lnTo>
                  <a:lnTo>
                    <a:pt x="6" y="82"/>
                  </a:lnTo>
                  <a:lnTo>
                    <a:pt x="10" y="88"/>
                  </a:lnTo>
                  <a:lnTo>
                    <a:pt x="12" y="92"/>
                  </a:lnTo>
                  <a:lnTo>
                    <a:pt x="14" y="94"/>
                  </a:lnTo>
                  <a:lnTo>
                    <a:pt x="16" y="96"/>
                  </a:lnTo>
                  <a:lnTo>
                    <a:pt x="18" y="94"/>
                  </a:lnTo>
                  <a:lnTo>
                    <a:pt x="22" y="90"/>
                  </a:lnTo>
                  <a:lnTo>
                    <a:pt x="24" y="88"/>
                  </a:lnTo>
                  <a:lnTo>
                    <a:pt x="24" y="84"/>
                  </a:lnTo>
                  <a:lnTo>
                    <a:pt x="24" y="78"/>
                  </a:lnTo>
                  <a:lnTo>
                    <a:pt x="24" y="72"/>
                  </a:lnTo>
                  <a:lnTo>
                    <a:pt x="24" y="66"/>
                  </a:lnTo>
                  <a:lnTo>
                    <a:pt x="24" y="60"/>
                  </a:lnTo>
                  <a:lnTo>
                    <a:pt x="24" y="56"/>
                  </a:lnTo>
                  <a:lnTo>
                    <a:pt x="24" y="56"/>
                  </a:lnTo>
                  <a:lnTo>
                    <a:pt x="30" y="42"/>
                  </a:lnTo>
                  <a:lnTo>
                    <a:pt x="30" y="40"/>
                  </a:lnTo>
                  <a:lnTo>
                    <a:pt x="30" y="36"/>
                  </a:lnTo>
                  <a:lnTo>
                    <a:pt x="30" y="32"/>
                  </a:lnTo>
                  <a:lnTo>
                    <a:pt x="30" y="28"/>
                  </a:lnTo>
                  <a:lnTo>
                    <a:pt x="32" y="24"/>
                  </a:lnTo>
                  <a:lnTo>
                    <a:pt x="32" y="24"/>
                  </a:lnTo>
                  <a:lnTo>
                    <a:pt x="34" y="22"/>
                  </a:lnTo>
                  <a:lnTo>
                    <a:pt x="34" y="20"/>
                  </a:lnTo>
                  <a:lnTo>
                    <a:pt x="34" y="16"/>
                  </a:lnTo>
                  <a:lnTo>
                    <a:pt x="34" y="10"/>
                  </a:lnTo>
                  <a:lnTo>
                    <a:pt x="34" y="6"/>
                  </a:lnTo>
                  <a:lnTo>
                    <a:pt x="34" y="2"/>
                  </a:lnTo>
                  <a:lnTo>
                    <a:pt x="36" y="0"/>
                  </a:lnTo>
                  <a:lnTo>
                    <a:pt x="34" y="0"/>
                  </a:lnTo>
                  <a:lnTo>
                    <a:pt x="32" y="0"/>
                  </a:lnTo>
                  <a:lnTo>
                    <a:pt x="28" y="2"/>
                  </a:lnTo>
                  <a:lnTo>
                    <a:pt x="24" y="2"/>
                  </a:lnTo>
                  <a:lnTo>
                    <a:pt x="20" y="0"/>
                  </a:lnTo>
                </a:path>
              </a:pathLst>
            </a:custGeom>
            <a:grpFill/>
            <a:ln w="3175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8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43" name="Freeform 313"/>
            <p:cNvSpPr/>
            <p:nvPr/>
          </p:nvSpPr>
          <p:spPr bwMode="gray">
            <a:xfrm>
              <a:off x="2331" y="2968"/>
              <a:ext cx="32" cy="34"/>
            </a:xfrm>
            <a:custGeom>
              <a:avLst/>
              <a:gdLst>
                <a:gd name="T0" fmla="*/ 2 w 32"/>
                <a:gd name="T1" fmla="*/ 28 h 34"/>
                <a:gd name="T2" fmla="*/ 2 w 32"/>
                <a:gd name="T3" fmla="*/ 28 h 34"/>
                <a:gd name="T4" fmla="*/ 0 w 32"/>
                <a:gd name="T5" fmla="*/ 30 h 34"/>
                <a:gd name="T6" fmla="*/ 0 w 32"/>
                <a:gd name="T7" fmla="*/ 30 h 34"/>
                <a:gd name="T8" fmla="*/ 2 w 32"/>
                <a:gd name="T9" fmla="*/ 32 h 34"/>
                <a:gd name="T10" fmla="*/ 4 w 32"/>
                <a:gd name="T11" fmla="*/ 34 h 34"/>
                <a:gd name="T12" fmla="*/ 6 w 32"/>
                <a:gd name="T13" fmla="*/ 32 h 34"/>
                <a:gd name="T14" fmla="*/ 10 w 32"/>
                <a:gd name="T15" fmla="*/ 32 h 34"/>
                <a:gd name="T16" fmla="*/ 12 w 32"/>
                <a:gd name="T17" fmla="*/ 30 h 34"/>
                <a:gd name="T18" fmla="*/ 16 w 32"/>
                <a:gd name="T19" fmla="*/ 26 h 34"/>
                <a:gd name="T20" fmla="*/ 20 w 32"/>
                <a:gd name="T21" fmla="*/ 24 h 34"/>
                <a:gd name="T22" fmla="*/ 22 w 32"/>
                <a:gd name="T23" fmla="*/ 22 h 34"/>
                <a:gd name="T24" fmla="*/ 22 w 32"/>
                <a:gd name="T25" fmla="*/ 22 h 34"/>
                <a:gd name="T26" fmla="*/ 22 w 32"/>
                <a:gd name="T27" fmla="*/ 22 h 34"/>
                <a:gd name="T28" fmla="*/ 24 w 32"/>
                <a:gd name="T29" fmla="*/ 20 h 34"/>
                <a:gd name="T30" fmla="*/ 26 w 32"/>
                <a:gd name="T31" fmla="*/ 16 h 34"/>
                <a:gd name="T32" fmla="*/ 28 w 32"/>
                <a:gd name="T33" fmla="*/ 12 h 34"/>
                <a:gd name="T34" fmla="*/ 30 w 32"/>
                <a:gd name="T35" fmla="*/ 10 h 34"/>
                <a:gd name="T36" fmla="*/ 32 w 32"/>
                <a:gd name="T37" fmla="*/ 6 h 34"/>
                <a:gd name="T38" fmla="*/ 32 w 32"/>
                <a:gd name="T39" fmla="*/ 4 h 34"/>
                <a:gd name="T40" fmla="*/ 32 w 32"/>
                <a:gd name="T41" fmla="*/ 4 h 34"/>
                <a:gd name="T42" fmla="*/ 32 w 32"/>
                <a:gd name="T43" fmla="*/ 2 h 34"/>
                <a:gd name="T44" fmla="*/ 30 w 32"/>
                <a:gd name="T45" fmla="*/ 0 h 34"/>
                <a:gd name="T46" fmla="*/ 28 w 32"/>
                <a:gd name="T47" fmla="*/ 0 h 34"/>
                <a:gd name="T48" fmla="*/ 26 w 32"/>
                <a:gd name="T49" fmla="*/ 0 h 34"/>
                <a:gd name="T50" fmla="*/ 22 w 32"/>
                <a:gd name="T51" fmla="*/ 2 h 34"/>
                <a:gd name="T52" fmla="*/ 20 w 32"/>
                <a:gd name="T53" fmla="*/ 6 h 34"/>
                <a:gd name="T54" fmla="*/ 16 w 32"/>
                <a:gd name="T55" fmla="*/ 10 h 34"/>
                <a:gd name="T56" fmla="*/ 12 w 32"/>
                <a:gd name="T57" fmla="*/ 14 h 34"/>
                <a:gd name="T58" fmla="*/ 8 w 32"/>
                <a:gd name="T59" fmla="*/ 20 h 34"/>
                <a:gd name="T60" fmla="*/ 4 w 32"/>
                <a:gd name="T61" fmla="*/ 24 h 34"/>
                <a:gd name="T62" fmla="*/ 2 w 32"/>
                <a:gd name="T63" fmla="*/ 26 h 34"/>
                <a:gd name="T64" fmla="*/ 2 w 32"/>
                <a:gd name="T65" fmla="*/ 28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2" h="34">
                  <a:moveTo>
                    <a:pt x="2" y="28"/>
                  </a:moveTo>
                  <a:lnTo>
                    <a:pt x="2" y="28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2" y="32"/>
                  </a:lnTo>
                  <a:lnTo>
                    <a:pt x="4" y="34"/>
                  </a:lnTo>
                  <a:lnTo>
                    <a:pt x="6" y="32"/>
                  </a:lnTo>
                  <a:lnTo>
                    <a:pt x="10" y="32"/>
                  </a:lnTo>
                  <a:lnTo>
                    <a:pt x="12" y="30"/>
                  </a:lnTo>
                  <a:lnTo>
                    <a:pt x="16" y="26"/>
                  </a:lnTo>
                  <a:lnTo>
                    <a:pt x="20" y="24"/>
                  </a:lnTo>
                  <a:lnTo>
                    <a:pt x="22" y="22"/>
                  </a:lnTo>
                  <a:lnTo>
                    <a:pt x="22" y="22"/>
                  </a:lnTo>
                  <a:lnTo>
                    <a:pt x="22" y="22"/>
                  </a:lnTo>
                  <a:lnTo>
                    <a:pt x="24" y="20"/>
                  </a:lnTo>
                  <a:lnTo>
                    <a:pt x="26" y="16"/>
                  </a:lnTo>
                  <a:lnTo>
                    <a:pt x="28" y="12"/>
                  </a:lnTo>
                  <a:lnTo>
                    <a:pt x="30" y="10"/>
                  </a:lnTo>
                  <a:lnTo>
                    <a:pt x="32" y="6"/>
                  </a:lnTo>
                  <a:lnTo>
                    <a:pt x="32" y="4"/>
                  </a:lnTo>
                  <a:lnTo>
                    <a:pt x="32" y="4"/>
                  </a:lnTo>
                  <a:lnTo>
                    <a:pt x="32" y="2"/>
                  </a:lnTo>
                  <a:lnTo>
                    <a:pt x="30" y="0"/>
                  </a:lnTo>
                  <a:lnTo>
                    <a:pt x="28" y="0"/>
                  </a:lnTo>
                  <a:lnTo>
                    <a:pt x="26" y="0"/>
                  </a:lnTo>
                  <a:lnTo>
                    <a:pt x="22" y="2"/>
                  </a:lnTo>
                  <a:lnTo>
                    <a:pt x="20" y="6"/>
                  </a:lnTo>
                  <a:lnTo>
                    <a:pt x="16" y="10"/>
                  </a:lnTo>
                  <a:lnTo>
                    <a:pt x="12" y="14"/>
                  </a:lnTo>
                  <a:lnTo>
                    <a:pt x="8" y="20"/>
                  </a:lnTo>
                  <a:lnTo>
                    <a:pt x="4" y="24"/>
                  </a:lnTo>
                  <a:lnTo>
                    <a:pt x="2" y="26"/>
                  </a:lnTo>
                  <a:lnTo>
                    <a:pt x="2" y="28"/>
                  </a:lnTo>
                </a:path>
              </a:pathLst>
            </a:custGeom>
            <a:grpFill/>
            <a:ln w="3175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8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44" name="Freeform 314"/>
            <p:cNvSpPr/>
            <p:nvPr/>
          </p:nvSpPr>
          <p:spPr bwMode="gray">
            <a:xfrm>
              <a:off x="2391" y="2992"/>
              <a:ext cx="60" cy="46"/>
            </a:xfrm>
            <a:custGeom>
              <a:avLst/>
              <a:gdLst>
                <a:gd name="T0" fmla="*/ 42 w 60"/>
                <a:gd name="T1" fmla="*/ 2 h 46"/>
                <a:gd name="T2" fmla="*/ 30 w 60"/>
                <a:gd name="T3" fmla="*/ 8 h 46"/>
                <a:gd name="T4" fmla="*/ 20 w 60"/>
                <a:gd name="T5" fmla="*/ 10 h 46"/>
                <a:gd name="T6" fmla="*/ 6 w 60"/>
                <a:gd name="T7" fmla="*/ 16 h 46"/>
                <a:gd name="T8" fmla="*/ 6 w 60"/>
                <a:gd name="T9" fmla="*/ 18 h 46"/>
                <a:gd name="T10" fmla="*/ 4 w 60"/>
                <a:gd name="T11" fmla="*/ 20 h 46"/>
                <a:gd name="T12" fmla="*/ 2 w 60"/>
                <a:gd name="T13" fmla="*/ 22 h 46"/>
                <a:gd name="T14" fmla="*/ 2 w 60"/>
                <a:gd name="T15" fmla="*/ 26 h 46"/>
                <a:gd name="T16" fmla="*/ 0 w 60"/>
                <a:gd name="T17" fmla="*/ 30 h 46"/>
                <a:gd name="T18" fmla="*/ 0 w 60"/>
                <a:gd name="T19" fmla="*/ 32 h 46"/>
                <a:gd name="T20" fmla="*/ 0 w 60"/>
                <a:gd name="T21" fmla="*/ 34 h 46"/>
                <a:gd name="T22" fmla="*/ 2 w 60"/>
                <a:gd name="T23" fmla="*/ 36 h 46"/>
                <a:gd name="T24" fmla="*/ 8 w 60"/>
                <a:gd name="T25" fmla="*/ 34 h 46"/>
                <a:gd name="T26" fmla="*/ 12 w 60"/>
                <a:gd name="T27" fmla="*/ 34 h 46"/>
                <a:gd name="T28" fmla="*/ 16 w 60"/>
                <a:gd name="T29" fmla="*/ 32 h 46"/>
                <a:gd name="T30" fmla="*/ 20 w 60"/>
                <a:gd name="T31" fmla="*/ 32 h 46"/>
                <a:gd name="T32" fmla="*/ 20 w 60"/>
                <a:gd name="T33" fmla="*/ 32 h 46"/>
                <a:gd name="T34" fmla="*/ 20 w 60"/>
                <a:gd name="T35" fmla="*/ 32 h 46"/>
                <a:gd name="T36" fmla="*/ 20 w 60"/>
                <a:gd name="T37" fmla="*/ 34 h 46"/>
                <a:gd name="T38" fmla="*/ 20 w 60"/>
                <a:gd name="T39" fmla="*/ 38 h 46"/>
                <a:gd name="T40" fmla="*/ 22 w 60"/>
                <a:gd name="T41" fmla="*/ 40 h 46"/>
                <a:gd name="T42" fmla="*/ 24 w 60"/>
                <a:gd name="T43" fmla="*/ 42 h 46"/>
                <a:gd name="T44" fmla="*/ 26 w 60"/>
                <a:gd name="T45" fmla="*/ 44 h 46"/>
                <a:gd name="T46" fmla="*/ 30 w 60"/>
                <a:gd name="T47" fmla="*/ 44 h 46"/>
                <a:gd name="T48" fmla="*/ 32 w 60"/>
                <a:gd name="T49" fmla="*/ 46 h 46"/>
                <a:gd name="T50" fmla="*/ 36 w 60"/>
                <a:gd name="T51" fmla="*/ 46 h 46"/>
                <a:gd name="T52" fmla="*/ 40 w 60"/>
                <a:gd name="T53" fmla="*/ 46 h 46"/>
                <a:gd name="T54" fmla="*/ 42 w 60"/>
                <a:gd name="T55" fmla="*/ 46 h 46"/>
                <a:gd name="T56" fmla="*/ 44 w 60"/>
                <a:gd name="T57" fmla="*/ 42 h 46"/>
                <a:gd name="T58" fmla="*/ 44 w 60"/>
                <a:gd name="T59" fmla="*/ 38 h 46"/>
                <a:gd name="T60" fmla="*/ 44 w 60"/>
                <a:gd name="T61" fmla="*/ 34 h 46"/>
                <a:gd name="T62" fmla="*/ 42 w 60"/>
                <a:gd name="T63" fmla="*/ 32 h 46"/>
                <a:gd name="T64" fmla="*/ 42 w 60"/>
                <a:gd name="T65" fmla="*/ 30 h 46"/>
                <a:gd name="T66" fmla="*/ 44 w 60"/>
                <a:gd name="T67" fmla="*/ 28 h 46"/>
                <a:gd name="T68" fmla="*/ 46 w 60"/>
                <a:gd name="T69" fmla="*/ 28 h 46"/>
                <a:gd name="T70" fmla="*/ 48 w 60"/>
                <a:gd name="T71" fmla="*/ 30 h 46"/>
                <a:gd name="T72" fmla="*/ 50 w 60"/>
                <a:gd name="T73" fmla="*/ 32 h 46"/>
                <a:gd name="T74" fmla="*/ 52 w 60"/>
                <a:gd name="T75" fmla="*/ 34 h 46"/>
                <a:gd name="T76" fmla="*/ 54 w 60"/>
                <a:gd name="T77" fmla="*/ 36 h 46"/>
                <a:gd name="T78" fmla="*/ 56 w 60"/>
                <a:gd name="T79" fmla="*/ 34 h 46"/>
                <a:gd name="T80" fmla="*/ 58 w 60"/>
                <a:gd name="T81" fmla="*/ 30 h 46"/>
                <a:gd name="T82" fmla="*/ 60 w 60"/>
                <a:gd name="T83" fmla="*/ 24 h 46"/>
                <a:gd name="T84" fmla="*/ 60 w 60"/>
                <a:gd name="T85" fmla="*/ 20 h 46"/>
                <a:gd name="T86" fmla="*/ 60 w 60"/>
                <a:gd name="T87" fmla="*/ 16 h 46"/>
                <a:gd name="T88" fmla="*/ 58 w 60"/>
                <a:gd name="T89" fmla="*/ 12 h 46"/>
                <a:gd name="T90" fmla="*/ 56 w 60"/>
                <a:gd name="T91" fmla="*/ 8 h 46"/>
                <a:gd name="T92" fmla="*/ 52 w 60"/>
                <a:gd name="T93" fmla="*/ 4 h 46"/>
                <a:gd name="T94" fmla="*/ 48 w 60"/>
                <a:gd name="T95" fmla="*/ 2 h 46"/>
                <a:gd name="T96" fmla="*/ 46 w 60"/>
                <a:gd name="T97" fmla="*/ 0 h 46"/>
                <a:gd name="T98" fmla="*/ 42 w 60"/>
                <a:gd name="T99" fmla="*/ 2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60" h="46">
                  <a:moveTo>
                    <a:pt x="42" y="2"/>
                  </a:moveTo>
                  <a:lnTo>
                    <a:pt x="30" y="8"/>
                  </a:lnTo>
                  <a:lnTo>
                    <a:pt x="20" y="10"/>
                  </a:lnTo>
                  <a:lnTo>
                    <a:pt x="6" y="16"/>
                  </a:lnTo>
                  <a:lnTo>
                    <a:pt x="6" y="18"/>
                  </a:lnTo>
                  <a:lnTo>
                    <a:pt x="4" y="20"/>
                  </a:lnTo>
                  <a:lnTo>
                    <a:pt x="2" y="22"/>
                  </a:lnTo>
                  <a:lnTo>
                    <a:pt x="2" y="26"/>
                  </a:lnTo>
                  <a:lnTo>
                    <a:pt x="0" y="30"/>
                  </a:lnTo>
                  <a:lnTo>
                    <a:pt x="0" y="32"/>
                  </a:lnTo>
                  <a:lnTo>
                    <a:pt x="0" y="34"/>
                  </a:lnTo>
                  <a:lnTo>
                    <a:pt x="2" y="36"/>
                  </a:lnTo>
                  <a:lnTo>
                    <a:pt x="8" y="34"/>
                  </a:lnTo>
                  <a:lnTo>
                    <a:pt x="12" y="34"/>
                  </a:lnTo>
                  <a:lnTo>
                    <a:pt x="16" y="32"/>
                  </a:lnTo>
                  <a:lnTo>
                    <a:pt x="20" y="32"/>
                  </a:lnTo>
                  <a:lnTo>
                    <a:pt x="20" y="32"/>
                  </a:lnTo>
                  <a:lnTo>
                    <a:pt x="20" y="32"/>
                  </a:lnTo>
                  <a:lnTo>
                    <a:pt x="20" y="34"/>
                  </a:lnTo>
                  <a:lnTo>
                    <a:pt x="20" y="38"/>
                  </a:lnTo>
                  <a:lnTo>
                    <a:pt x="22" y="40"/>
                  </a:lnTo>
                  <a:lnTo>
                    <a:pt x="24" y="42"/>
                  </a:lnTo>
                  <a:lnTo>
                    <a:pt x="26" y="44"/>
                  </a:lnTo>
                  <a:lnTo>
                    <a:pt x="30" y="44"/>
                  </a:lnTo>
                  <a:lnTo>
                    <a:pt x="32" y="46"/>
                  </a:lnTo>
                  <a:lnTo>
                    <a:pt x="36" y="46"/>
                  </a:lnTo>
                  <a:lnTo>
                    <a:pt x="40" y="46"/>
                  </a:lnTo>
                  <a:lnTo>
                    <a:pt x="42" y="46"/>
                  </a:lnTo>
                  <a:lnTo>
                    <a:pt x="44" y="42"/>
                  </a:lnTo>
                  <a:lnTo>
                    <a:pt x="44" y="38"/>
                  </a:lnTo>
                  <a:lnTo>
                    <a:pt x="44" y="34"/>
                  </a:lnTo>
                  <a:lnTo>
                    <a:pt x="42" y="32"/>
                  </a:lnTo>
                  <a:lnTo>
                    <a:pt x="42" y="30"/>
                  </a:lnTo>
                  <a:lnTo>
                    <a:pt x="44" y="28"/>
                  </a:lnTo>
                  <a:lnTo>
                    <a:pt x="46" y="28"/>
                  </a:lnTo>
                  <a:lnTo>
                    <a:pt x="48" y="30"/>
                  </a:lnTo>
                  <a:lnTo>
                    <a:pt x="50" y="32"/>
                  </a:lnTo>
                  <a:lnTo>
                    <a:pt x="52" y="34"/>
                  </a:lnTo>
                  <a:lnTo>
                    <a:pt x="54" y="36"/>
                  </a:lnTo>
                  <a:lnTo>
                    <a:pt x="56" y="34"/>
                  </a:lnTo>
                  <a:lnTo>
                    <a:pt x="58" y="30"/>
                  </a:lnTo>
                  <a:lnTo>
                    <a:pt x="60" y="24"/>
                  </a:lnTo>
                  <a:lnTo>
                    <a:pt x="60" y="20"/>
                  </a:lnTo>
                  <a:lnTo>
                    <a:pt x="60" y="16"/>
                  </a:lnTo>
                  <a:lnTo>
                    <a:pt x="58" y="12"/>
                  </a:lnTo>
                  <a:lnTo>
                    <a:pt x="56" y="8"/>
                  </a:lnTo>
                  <a:lnTo>
                    <a:pt x="52" y="4"/>
                  </a:lnTo>
                  <a:lnTo>
                    <a:pt x="48" y="2"/>
                  </a:lnTo>
                  <a:lnTo>
                    <a:pt x="46" y="0"/>
                  </a:lnTo>
                  <a:lnTo>
                    <a:pt x="42" y="2"/>
                  </a:lnTo>
                </a:path>
              </a:pathLst>
            </a:custGeom>
            <a:grpFill/>
            <a:ln w="3175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8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45" name="Freeform 315"/>
            <p:cNvSpPr/>
            <p:nvPr/>
          </p:nvSpPr>
          <p:spPr bwMode="gray">
            <a:xfrm>
              <a:off x="2249" y="3020"/>
              <a:ext cx="108" cy="96"/>
            </a:xfrm>
            <a:custGeom>
              <a:avLst/>
              <a:gdLst>
                <a:gd name="T0" fmla="*/ 70 w 108"/>
                <a:gd name="T1" fmla="*/ 46 h 96"/>
                <a:gd name="T2" fmla="*/ 90 w 108"/>
                <a:gd name="T3" fmla="*/ 46 h 96"/>
                <a:gd name="T4" fmla="*/ 100 w 108"/>
                <a:gd name="T5" fmla="*/ 44 h 96"/>
                <a:gd name="T6" fmla="*/ 86 w 108"/>
                <a:gd name="T7" fmla="*/ 38 h 96"/>
                <a:gd name="T8" fmla="*/ 108 w 108"/>
                <a:gd name="T9" fmla="*/ 30 h 96"/>
                <a:gd name="T10" fmla="*/ 108 w 108"/>
                <a:gd name="T11" fmla="*/ 26 h 96"/>
                <a:gd name="T12" fmla="*/ 104 w 108"/>
                <a:gd name="T13" fmla="*/ 22 h 96"/>
                <a:gd name="T14" fmla="*/ 98 w 108"/>
                <a:gd name="T15" fmla="*/ 16 h 96"/>
                <a:gd name="T16" fmla="*/ 92 w 108"/>
                <a:gd name="T17" fmla="*/ 10 h 96"/>
                <a:gd name="T18" fmla="*/ 90 w 108"/>
                <a:gd name="T19" fmla="*/ 6 h 96"/>
                <a:gd name="T20" fmla="*/ 88 w 108"/>
                <a:gd name="T21" fmla="*/ 4 h 96"/>
                <a:gd name="T22" fmla="*/ 84 w 108"/>
                <a:gd name="T23" fmla="*/ 0 h 96"/>
                <a:gd name="T24" fmla="*/ 78 w 108"/>
                <a:gd name="T25" fmla="*/ 2 h 96"/>
                <a:gd name="T26" fmla="*/ 72 w 108"/>
                <a:gd name="T27" fmla="*/ 4 h 96"/>
                <a:gd name="T28" fmla="*/ 66 w 108"/>
                <a:gd name="T29" fmla="*/ 10 h 96"/>
                <a:gd name="T30" fmla="*/ 58 w 108"/>
                <a:gd name="T31" fmla="*/ 14 h 96"/>
                <a:gd name="T32" fmla="*/ 48 w 108"/>
                <a:gd name="T33" fmla="*/ 38 h 96"/>
                <a:gd name="T34" fmla="*/ 42 w 108"/>
                <a:gd name="T35" fmla="*/ 40 h 96"/>
                <a:gd name="T36" fmla="*/ 36 w 108"/>
                <a:gd name="T37" fmla="*/ 46 h 96"/>
                <a:gd name="T38" fmla="*/ 30 w 108"/>
                <a:gd name="T39" fmla="*/ 48 h 96"/>
                <a:gd name="T40" fmla="*/ 24 w 108"/>
                <a:gd name="T41" fmla="*/ 54 h 96"/>
                <a:gd name="T42" fmla="*/ 18 w 108"/>
                <a:gd name="T43" fmla="*/ 60 h 96"/>
                <a:gd name="T44" fmla="*/ 16 w 108"/>
                <a:gd name="T45" fmla="*/ 64 h 96"/>
                <a:gd name="T46" fmla="*/ 0 w 108"/>
                <a:gd name="T47" fmla="*/ 88 h 96"/>
                <a:gd name="T48" fmla="*/ 2 w 108"/>
                <a:gd name="T49" fmla="*/ 90 h 96"/>
                <a:gd name="T50" fmla="*/ 10 w 108"/>
                <a:gd name="T51" fmla="*/ 94 h 96"/>
                <a:gd name="T52" fmla="*/ 16 w 108"/>
                <a:gd name="T53" fmla="*/ 96 h 96"/>
                <a:gd name="T54" fmla="*/ 22 w 108"/>
                <a:gd name="T55" fmla="*/ 90 h 96"/>
                <a:gd name="T56" fmla="*/ 24 w 108"/>
                <a:gd name="T57" fmla="*/ 86 h 96"/>
                <a:gd name="T58" fmla="*/ 28 w 108"/>
                <a:gd name="T59" fmla="*/ 82 h 96"/>
                <a:gd name="T60" fmla="*/ 32 w 108"/>
                <a:gd name="T61" fmla="*/ 80 h 96"/>
                <a:gd name="T62" fmla="*/ 46 w 108"/>
                <a:gd name="T63" fmla="*/ 74 h 96"/>
                <a:gd name="T64" fmla="*/ 62 w 108"/>
                <a:gd name="T65" fmla="*/ 56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8" h="96">
                  <a:moveTo>
                    <a:pt x="62" y="56"/>
                  </a:moveTo>
                  <a:lnTo>
                    <a:pt x="70" y="46"/>
                  </a:lnTo>
                  <a:lnTo>
                    <a:pt x="84" y="46"/>
                  </a:lnTo>
                  <a:lnTo>
                    <a:pt x="90" y="46"/>
                  </a:lnTo>
                  <a:lnTo>
                    <a:pt x="96" y="44"/>
                  </a:lnTo>
                  <a:lnTo>
                    <a:pt x="100" y="44"/>
                  </a:lnTo>
                  <a:lnTo>
                    <a:pt x="102" y="42"/>
                  </a:lnTo>
                  <a:lnTo>
                    <a:pt x="86" y="38"/>
                  </a:lnTo>
                  <a:lnTo>
                    <a:pt x="108" y="32"/>
                  </a:lnTo>
                  <a:lnTo>
                    <a:pt x="108" y="30"/>
                  </a:lnTo>
                  <a:lnTo>
                    <a:pt x="108" y="28"/>
                  </a:lnTo>
                  <a:lnTo>
                    <a:pt x="108" y="26"/>
                  </a:lnTo>
                  <a:lnTo>
                    <a:pt x="104" y="24"/>
                  </a:lnTo>
                  <a:lnTo>
                    <a:pt x="104" y="22"/>
                  </a:lnTo>
                  <a:lnTo>
                    <a:pt x="102" y="20"/>
                  </a:lnTo>
                  <a:lnTo>
                    <a:pt x="98" y="16"/>
                  </a:lnTo>
                  <a:lnTo>
                    <a:pt x="96" y="14"/>
                  </a:lnTo>
                  <a:lnTo>
                    <a:pt x="92" y="10"/>
                  </a:lnTo>
                  <a:lnTo>
                    <a:pt x="90" y="8"/>
                  </a:lnTo>
                  <a:lnTo>
                    <a:pt x="90" y="6"/>
                  </a:lnTo>
                  <a:lnTo>
                    <a:pt x="88" y="6"/>
                  </a:lnTo>
                  <a:lnTo>
                    <a:pt x="88" y="4"/>
                  </a:lnTo>
                  <a:lnTo>
                    <a:pt x="86" y="2"/>
                  </a:lnTo>
                  <a:lnTo>
                    <a:pt x="84" y="0"/>
                  </a:lnTo>
                  <a:lnTo>
                    <a:pt x="82" y="0"/>
                  </a:lnTo>
                  <a:lnTo>
                    <a:pt x="78" y="2"/>
                  </a:lnTo>
                  <a:lnTo>
                    <a:pt x="74" y="4"/>
                  </a:lnTo>
                  <a:lnTo>
                    <a:pt x="72" y="4"/>
                  </a:lnTo>
                  <a:lnTo>
                    <a:pt x="70" y="6"/>
                  </a:lnTo>
                  <a:lnTo>
                    <a:pt x="66" y="10"/>
                  </a:lnTo>
                  <a:lnTo>
                    <a:pt x="62" y="12"/>
                  </a:lnTo>
                  <a:lnTo>
                    <a:pt x="58" y="14"/>
                  </a:lnTo>
                  <a:lnTo>
                    <a:pt x="48" y="36"/>
                  </a:lnTo>
                  <a:lnTo>
                    <a:pt x="48" y="38"/>
                  </a:lnTo>
                  <a:lnTo>
                    <a:pt x="46" y="38"/>
                  </a:lnTo>
                  <a:lnTo>
                    <a:pt x="42" y="40"/>
                  </a:lnTo>
                  <a:lnTo>
                    <a:pt x="38" y="44"/>
                  </a:lnTo>
                  <a:lnTo>
                    <a:pt x="36" y="46"/>
                  </a:lnTo>
                  <a:lnTo>
                    <a:pt x="32" y="48"/>
                  </a:lnTo>
                  <a:lnTo>
                    <a:pt x="30" y="48"/>
                  </a:lnTo>
                  <a:lnTo>
                    <a:pt x="26" y="52"/>
                  </a:lnTo>
                  <a:lnTo>
                    <a:pt x="24" y="54"/>
                  </a:lnTo>
                  <a:lnTo>
                    <a:pt x="20" y="58"/>
                  </a:lnTo>
                  <a:lnTo>
                    <a:pt x="18" y="60"/>
                  </a:lnTo>
                  <a:lnTo>
                    <a:pt x="16" y="62"/>
                  </a:lnTo>
                  <a:lnTo>
                    <a:pt x="16" y="64"/>
                  </a:lnTo>
                  <a:lnTo>
                    <a:pt x="8" y="84"/>
                  </a:lnTo>
                  <a:lnTo>
                    <a:pt x="0" y="88"/>
                  </a:lnTo>
                  <a:lnTo>
                    <a:pt x="0" y="88"/>
                  </a:lnTo>
                  <a:lnTo>
                    <a:pt x="2" y="90"/>
                  </a:lnTo>
                  <a:lnTo>
                    <a:pt x="6" y="92"/>
                  </a:lnTo>
                  <a:lnTo>
                    <a:pt x="10" y="94"/>
                  </a:lnTo>
                  <a:lnTo>
                    <a:pt x="14" y="96"/>
                  </a:lnTo>
                  <a:lnTo>
                    <a:pt x="16" y="96"/>
                  </a:lnTo>
                  <a:lnTo>
                    <a:pt x="18" y="94"/>
                  </a:lnTo>
                  <a:lnTo>
                    <a:pt x="22" y="90"/>
                  </a:lnTo>
                  <a:lnTo>
                    <a:pt x="24" y="86"/>
                  </a:lnTo>
                  <a:lnTo>
                    <a:pt x="24" y="86"/>
                  </a:lnTo>
                  <a:lnTo>
                    <a:pt x="26" y="84"/>
                  </a:lnTo>
                  <a:lnTo>
                    <a:pt x="28" y="82"/>
                  </a:lnTo>
                  <a:lnTo>
                    <a:pt x="28" y="82"/>
                  </a:lnTo>
                  <a:lnTo>
                    <a:pt x="32" y="80"/>
                  </a:lnTo>
                  <a:lnTo>
                    <a:pt x="38" y="78"/>
                  </a:lnTo>
                  <a:lnTo>
                    <a:pt x="46" y="74"/>
                  </a:lnTo>
                  <a:lnTo>
                    <a:pt x="54" y="70"/>
                  </a:lnTo>
                  <a:lnTo>
                    <a:pt x="62" y="56"/>
                  </a:lnTo>
                </a:path>
              </a:pathLst>
            </a:custGeom>
            <a:grpFill/>
            <a:ln w="3175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8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46" name="Freeform 316"/>
            <p:cNvSpPr/>
            <p:nvPr/>
          </p:nvSpPr>
          <p:spPr bwMode="gray">
            <a:xfrm>
              <a:off x="2229" y="3062"/>
              <a:ext cx="120" cy="110"/>
            </a:xfrm>
            <a:custGeom>
              <a:avLst/>
              <a:gdLst>
                <a:gd name="T0" fmla="*/ 102 w 120"/>
                <a:gd name="T1" fmla="*/ 32 h 110"/>
                <a:gd name="T2" fmla="*/ 104 w 120"/>
                <a:gd name="T3" fmla="*/ 34 h 110"/>
                <a:gd name="T4" fmla="*/ 112 w 120"/>
                <a:gd name="T5" fmla="*/ 36 h 110"/>
                <a:gd name="T6" fmla="*/ 120 w 120"/>
                <a:gd name="T7" fmla="*/ 42 h 110"/>
                <a:gd name="T8" fmla="*/ 116 w 120"/>
                <a:gd name="T9" fmla="*/ 46 h 110"/>
                <a:gd name="T10" fmla="*/ 114 w 120"/>
                <a:gd name="T11" fmla="*/ 48 h 110"/>
                <a:gd name="T12" fmla="*/ 106 w 120"/>
                <a:gd name="T13" fmla="*/ 50 h 110"/>
                <a:gd name="T14" fmla="*/ 102 w 120"/>
                <a:gd name="T15" fmla="*/ 54 h 110"/>
                <a:gd name="T16" fmla="*/ 100 w 120"/>
                <a:gd name="T17" fmla="*/ 56 h 110"/>
                <a:gd name="T18" fmla="*/ 94 w 120"/>
                <a:gd name="T19" fmla="*/ 70 h 110"/>
                <a:gd name="T20" fmla="*/ 88 w 120"/>
                <a:gd name="T21" fmla="*/ 76 h 110"/>
                <a:gd name="T22" fmla="*/ 86 w 120"/>
                <a:gd name="T23" fmla="*/ 80 h 110"/>
                <a:gd name="T24" fmla="*/ 84 w 120"/>
                <a:gd name="T25" fmla="*/ 84 h 110"/>
                <a:gd name="T26" fmla="*/ 82 w 120"/>
                <a:gd name="T27" fmla="*/ 94 h 110"/>
                <a:gd name="T28" fmla="*/ 78 w 120"/>
                <a:gd name="T29" fmla="*/ 102 h 110"/>
                <a:gd name="T30" fmla="*/ 74 w 120"/>
                <a:gd name="T31" fmla="*/ 106 h 110"/>
                <a:gd name="T32" fmla="*/ 66 w 120"/>
                <a:gd name="T33" fmla="*/ 108 h 110"/>
                <a:gd name="T34" fmla="*/ 60 w 120"/>
                <a:gd name="T35" fmla="*/ 100 h 110"/>
                <a:gd name="T36" fmla="*/ 50 w 120"/>
                <a:gd name="T37" fmla="*/ 98 h 110"/>
                <a:gd name="T38" fmla="*/ 46 w 120"/>
                <a:gd name="T39" fmla="*/ 96 h 110"/>
                <a:gd name="T40" fmla="*/ 40 w 120"/>
                <a:gd name="T41" fmla="*/ 96 h 110"/>
                <a:gd name="T42" fmla="*/ 34 w 120"/>
                <a:gd name="T43" fmla="*/ 96 h 110"/>
                <a:gd name="T44" fmla="*/ 26 w 120"/>
                <a:gd name="T45" fmla="*/ 94 h 110"/>
                <a:gd name="T46" fmla="*/ 22 w 120"/>
                <a:gd name="T47" fmla="*/ 90 h 110"/>
                <a:gd name="T48" fmla="*/ 16 w 120"/>
                <a:gd name="T49" fmla="*/ 86 h 110"/>
                <a:gd name="T50" fmla="*/ 6 w 120"/>
                <a:gd name="T51" fmla="*/ 82 h 110"/>
                <a:gd name="T52" fmla="*/ 0 w 120"/>
                <a:gd name="T53" fmla="*/ 78 h 110"/>
                <a:gd name="T54" fmla="*/ 0 w 120"/>
                <a:gd name="T55" fmla="*/ 74 h 110"/>
                <a:gd name="T56" fmla="*/ 4 w 120"/>
                <a:gd name="T57" fmla="*/ 72 h 110"/>
                <a:gd name="T58" fmla="*/ 2 w 120"/>
                <a:gd name="T59" fmla="*/ 60 h 110"/>
                <a:gd name="T60" fmla="*/ 2 w 120"/>
                <a:gd name="T61" fmla="*/ 52 h 110"/>
                <a:gd name="T62" fmla="*/ 6 w 120"/>
                <a:gd name="T63" fmla="*/ 44 h 110"/>
                <a:gd name="T64" fmla="*/ 8 w 120"/>
                <a:gd name="T65" fmla="*/ 42 h 110"/>
                <a:gd name="T66" fmla="*/ 20 w 120"/>
                <a:gd name="T67" fmla="*/ 46 h 110"/>
                <a:gd name="T68" fmla="*/ 22 w 120"/>
                <a:gd name="T69" fmla="*/ 48 h 110"/>
                <a:gd name="T70" fmla="*/ 28 w 120"/>
                <a:gd name="T71" fmla="*/ 52 h 110"/>
                <a:gd name="T72" fmla="*/ 36 w 120"/>
                <a:gd name="T73" fmla="*/ 52 h 110"/>
                <a:gd name="T74" fmla="*/ 44 w 120"/>
                <a:gd name="T75" fmla="*/ 44 h 110"/>
                <a:gd name="T76" fmla="*/ 48 w 120"/>
                <a:gd name="T77" fmla="*/ 42 h 110"/>
                <a:gd name="T78" fmla="*/ 56 w 120"/>
                <a:gd name="T79" fmla="*/ 38 h 110"/>
                <a:gd name="T80" fmla="*/ 62 w 120"/>
                <a:gd name="T81" fmla="*/ 34 h 110"/>
                <a:gd name="T82" fmla="*/ 70 w 120"/>
                <a:gd name="T83" fmla="*/ 30 h 110"/>
                <a:gd name="T84" fmla="*/ 74 w 120"/>
                <a:gd name="T85" fmla="*/ 28 h 110"/>
                <a:gd name="T86" fmla="*/ 90 w 120"/>
                <a:gd name="T87" fmla="*/ 4 h 110"/>
                <a:gd name="T88" fmla="*/ 94 w 120"/>
                <a:gd name="T89" fmla="*/ 4 h 110"/>
                <a:gd name="T90" fmla="*/ 106 w 120"/>
                <a:gd name="T91" fmla="*/ 4 h 110"/>
                <a:gd name="T92" fmla="*/ 116 w 120"/>
                <a:gd name="T93" fmla="*/ 2 h 110"/>
                <a:gd name="T94" fmla="*/ 120 w 120"/>
                <a:gd name="T95" fmla="*/ 2 h 110"/>
                <a:gd name="T96" fmla="*/ 116 w 120"/>
                <a:gd name="T97" fmla="*/ 6 h 110"/>
                <a:gd name="T98" fmla="*/ 108 w 120"/>
                <a:gd name="T99" fmla="*/ 12 h 110"/>
                <a:gd name="T100" fmla="*/ 102 w 120"/>
                <a:gd name="T101" fmla="*/ 28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20" h="110">
                  <a:moveTo>
                    <a:pt x="102" y="28"/>
                  </a:moveTo>
                  <a:lnTo>
                    <a:pt x="102" y="32"/>
                  </a:lnTo>
                  <a:lnTo>
                    <a:pt x="102" y="34"/>
                  </a:lnTo>
                  <a:lnTo>
                    <a:pt x="104" y="34"/>
                  </a:lnTo>
                  <a:lnTo>
                    <a:pt x="106" y="34"/>
                  </a:lnTo>
                  <a:lnTo>
                    <a:pt x="112" y="36"/>
                  </a:lnTo>
                  <a:lnTo>
                    <a:pt x="116" y="38"/>
                  </a:lnTo>
                  <a:lnTo>
                    <a:pt x="120" y="42"/>
                  </a:lnTo>
                  <a:lnTo>
                    <a:pt x="118" y="44"/>
                  </a:lnTo>
                  <a:lnTo>
                    <a:pt x="116" y="46"/>
                  </a:lnTo>
                  <a:lnTo>
                    <a:pt x="114" y="48"/>
                  </a:lnTo>
                  <a:lnTo>
                    <a:pt x="114" y="48"/>
                  </a:lnTo>
                  <a:lnTo>
                    <a:pt x="108" y="48"/>
                  </a:lnTo>
                  <a:lnTo>
                    <a:pt x="106" y="50"/>
                  </a:lnTo>
                  <a:lnTo>
                    <a:pt x="102" y="52"/>
                  </a:lnTo>
                  <a:lnTo>
                    <a:pt x="102" y="54"/>
                  </a:lnTo>
                  <a:lnTo>
                    <a:pt x="100" y="56"/>
                  </a:lnTo>
                  <a:lnTo>
                    <a:pt x="100" y="56"/>
                  </a:lnTo>
                  <a:lnTo>
                    <a:pt x="98" y="70"/>
                  </a:lnTo>
                  <a:lnTo>
                    <a:pt x="94" y="70"/>
                  </a:lnTo>
                  <a:lnTo>
                    <a:pt x="90" y="74"/>
                  </a:lnTo>
                  <a:lnTo>
                    <a:pt x="88" y="76"/>
                  </a:lnTo>
                  <a:lnTo>
                    <a:pt x="86" y="78"/>
                  </a:lnTo>
                  <a:lnTo>
                    <a:pt x="86" y="80"/>
                  </a:lnTo>
                  <a:lnTo>
                    <a:pt x="84" y="82"/>
                  </a:lnTo>
                  <a:lnTo>
                    <a:pt x="84" y="84"/>
                  </a:lnTo>
                  <a:lnTo>
                    <a:pt x="82" y="90"/>
                  </a:lnTo>
                  <a:lnTo>
                    <a:pt x="82" y="94"/>
                  </a:lnTo>
                  <a:lnTo>
                    <a:pt x="80" y="98"/>
                  </a:lnTo>
                  <a:lnTo>
                    <a:pt x="78" y="102"/>
                  </a:lnTo>
                  <a:lnTo>
                    <a:pt x="76" y="104"/>
                  </a:lnTo>
                  <a:lnTo>
                    <a:pt x="74" y="106"/>
                  </a:lnTo>
                  <a:lnTo>
                    <a:pt x="70" y="108"/>
                  </a:lnTo>
                  <a:lnTo>
                    <a:pt x="66" y="108"/>
                  </a:lnTo>
                  <a:lnTo>
                    <a:pt x="64" y="110"/>
                  </a:lnTo>
                  <a:lnTo>
                    <a:pt x="60" y="100"/>
                  </a:lnTo>
                  <a:lnTo>
                    <a:pt x="50" y="100"/>
                  </a:lnTo>
                  <a:lnTo>
                    <a:pt x="50" y="98"/>
                  </a:lnTo>
                  <a:lnTo>
                    <a:pt x="50" y="96"/>
                  </a:lnTo>
                  <a:lnTo>
                    <a:pt x="46" y="96"/>
                  </a:lnTo>
                  <a:lnTo>
                    <a:pt x="42" y="96"/>
                  </a:lnTo>
                  <a:lnTo>
                    <a:pt x="40" y="96"/>
                  </a:lnTo>
                  <a:lnTo>
                    <a:pt x="38" y="96"/>
                  </a:lnTo>
                  <a:lnTo>
                    <a:pt x="34" y="96"/>
                  </a:lnTo>
                  <a:lnTo>
                    <a:pt x="30" y="96"/>
                  </a:lnTo>
                  <a:lnTo>
                    <a:pt x="26" y="94"/>
                  </a:lnTo>
                  <a:lnTo>
                    <a:pt x="24" y="92"/>
                  </a:lnTo>
                  <a:lnTo>
                    <a:pt x="22" y="90"/>
                  </a:lnTo>
                  <a:lnTo>
                    <a:pt x="20" y="88"/>
                  </a:lnTo>
                  <a:lnTo>
                    <a:pt x="16" y="86"/>
                  </a:lnTo>
                  <a:lnTo>
                    <a:pt x="12" y="84"/>
                  </a:lnTo>
                  <a:lnTo>
                    <a:pt x="6" y="82"/>
                  </a:lnTo>
                  <a:lnTo>
                    <a:pt x="2" y="80"/>
                  </a:lnTo>
                  <a:lnTo>
                    <a:pt x="0" y="78"/>
                  </a:lnTo>
                  <a:lnTo>
                    <a:pt x="0" y="76"/>
                  </a:lnTo>
                  <a:lnTo>
                    <a:pt x="0" y="74"/>
                  </a:lnTo>
                  <a:lnTo>
                    <a:pt x="2" y="74"/>
                  </a:lnTo>
                  <a:lnTo>
                    <a:pt x="4" y="72"/>
                  </a:lnTo>
                  <a:lnTo>
                    <a:pt x="4" y="72"/>
                  </a:lnTo>
                  <a:lnTo>
                    <a:pt x="2" y="60"/>
                  </a:lnTo>
                  <a:lnTo>
                    <a:pt x="2" y="56"/>
                  </a:lnTo>
                  <a:lnTo>
                    <a:pt x="2" y="52"/>
                  </a:lnTo>
                  <a:lnTo>
                    <a:pt x="4" y="48"/>
                  </a:lnTo>
                  <a:lnTo>
                    <a:pt x="6" y="44"/>
                  </a:lnTo>
                  <a:lnTo>
                    <a:pt x="8" y="42"/>
                  </a:lnTo>
                  <a:lnTo>
                    <a:pt x="8" y="42"/>
                  </a:lnTo>
                  <a:lnTo>
                    <a:pt x="28" y="42"/>
                  </a:lnTo>
                  <a:lnTo>
                    <a:pt x="20" y="46"/>
                  </a:lnTo>
                  <a:lnTo>
                    <a:pt x="20" y="46"/>
                  </a:lnTo>
                  <a:lnTo>
                    <a:pt x="22" y="48"/>
                  </a:lnTo>
                  <a:lnTo>
                    <a:pt x="26" y="50"/>
                  </a:lnTo>
                  <a:lnTo>
                    <a:pt x="28" y="52"/>
                  </a:lnTo>
                  <a:lnTo>
                    <a:pt x="32" y="54"/>
                  </a:lnTo>
                  <a:lnTo>
                    <a:pt x="36" y="52"/>
                  </a:lnTo>
                  <a:lnTo>
                    <a:pt x="40" y="50"/>
                  </a:lnTo>
                  <a:lnTo>
                    <a:pt x="44" y="44"/>
                  </a:lnTo>
                  <a:lnTo>
                    <a:pt x="44" y="44"/>
                  </a:lnTo>
                  <a:lnTo>
                    <a:pt x="48" y="42"/>
                  </a:lnTo>
                  <a:lnTo>
                    <a:pt x="50" y="38"/>
                  </a:lnTo>
                  <a:lnTo>
                    <a:pt x="56" y="38"/>
                  </a:lnTo>
                  <a:lnTo>
                    <a:pt x="58" y="36"/>
                  </a:lnTo>
                  <a:lnTo>
                    <a:pt x="62" y="34"/>
                  </a:lnTo>
                  <a:lnTo>
                    <a:pt x="66" y="32"/>
                  </a:lnTo>
                  <a:lnTo>
                    <a:pt x="70" y="30"/>
                  </a:lnTo>
                  <a:lnTo>
                    <a:pt x="72" y="28"/>
                  </a:lnTo>
                  <a:lnTo>
                    <a:pt x="74" y="28"/>
                  </a:lnTo>
                  <a:lnTo>
                    <a:pt x="82" y="14"/>
                  </a:lnTo>
                  <a:lnTo>
                    <a:pt x="90" y="4"/>
                  </a:lnTo>
                  <a:lnTo>
                    <a:pt x="90" y="4"/>
                  </a:lnTo>
                  <a:lnTo>
                    <a:pt x="94" y="4"/>
                  </a:lnTo>
                  <a:lnTo>
                    <a:pt x="100" y="4"/>
                  </a:lnTo>
                  <a:lnTo>
                    <a:pt x="106" y="4"/>
                  </a:lnTo>
                  <a:lnTo>
                    <a:pt x="112" y="4"/>
                  </a:lnTo>
                  <a:lnTo>
                    <a:pt x="116" y="2"/>
                  </a:lnTo>
                  <a:lnTo>
                    <a:pt x="120" y="0"/>
                  </a:lnTo>
                  <a:lnTo>
                    <a:pt x="120" y="2"/>
                  </a:lnTo>
                  <a:lnTo>
                    <a:pt x="118" y="4"/>
                  </a:lnTo>
                  <a:lnTo>
                    <a:pt x="116" y="6"/>
                  </a:lnTo>
                  <a:lnTo>
                    <a:pt x="112" y="8"/>
                  </a:lnTo>
                  <a:lnTo>
                    <a:pt x="108" y="12"/>
                  </a:lnTo>
                  <a:lnTo>
                    <a:pt x="102" y="14"/>
                  </a:lnTo>
                  <a:lnTo>
                    <a:pt x="102" y="28"/>
                  </a:lnTo>
                </a:path>
              </a:pathLst>
            </a:custGeom>
            <a:grpFill/>
            <a:ln w="3175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8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47" name="Freeform 317"/>
            <p:cNvSpPr/>
            <p:nvPr/>
          </p:nvSpPr>
          <p:spPr bwMode="gray">
            <a:xfrm>
              <a:off x="2633" y="3146"/>
              <a:ext cx="128" cy="108"/>
            </a:xfrm>
            <a:custGeom>
              <a:avLst/>
              <a:gdLst>
                <a:gd name="T0" fmla="*/ 78 w 128"/>
                <a:gd name="T1" fmla="*/ 40 h 108"/>
                <a:gd name="T2" fmla="*/ 78 w 128"/>
                <a:gd name="T3" fmla="*/ 38 h 108"/>
                <a:gd name="T4" fmla="*/ 76 w 128"/>
                <a:gd name="T5" fmla="*/ 36 h 108"/>
                <a:gd name="T6" fmla="*/ 72 w 128"/>
                <a:gd name="T7" fmla="*/ 36 h 108"/>
                <a:gd name="T8" fmla="*/ 70 w 128"/>
                <a:gd name="T9" fmla="*/ 34 h 108"/>
                <a:gd name="T10" fmla="*/ 68 w 128"/>
                <a:gd name="T11" fmla="*/ 32 h 108"/>
                <a:gd name="T12" fmla="*/ 62 w 128"/>
                <a:gd name="T13" fmla="*/ 28 h 108"/>
                <a:gd name="T14" fmla="*/ 58 w 128"/>
                <a:gd name="T15" fmla="*/ 24 h 108"/>
                <a:gd name="T16" fmla="*/ 52 w 128"/>
                <a:gd name="T17" fmla="*/ 20 h 108"/>
                <a:gd name="T18" fmla="*/ 46 w 128"/>
                <a:gd name="T19" fmla="*/ 16 h 108"/>
                <a:gd name="T20" fmla="*/ 42 w 128"/>
                <a:gd name="T21" fmla="*/ 12 h 108"/>
                <a:gd name="T22" fmla="*/ 40 w 128"/>
                <a:gd name="T23" fmla="*/ 10 h 108"/>
                <a:gd name="T24" fmla="*/ 38 w 128"/>
                <a:gd name="T25" fmla="*/ 10 h 108"/>
                <a:gd name="T26" fmla="*/ 34 w 128"/>
                <a:gd name="T27" fmla="*/ 10 h 108"/>
                <a:gd name="T28" fmla="*/ 26 w 128"/>
                <a:gd name="T29" fmla="*/ 8 h 108"/>
                <a:gd name="T30" fmla="*/ 14 w 128"/>
                <a:gd name="T31" fmla="*/ 4 h 108"/>
                <a:gd name="T32" fmla="*/ 4 w 128"/>
                <a:gd name="T33" fmla="*/ 0 h 108"/>
                <a:gd name="T34" fmla="*/ 0 w 128"/>
                <a:gd name="T35" fmla="*/ 80 h 108"/>
                <a:gd name="T36" fmla="*/ 12 w 128"/>
                <a:gd name="T37" fmla="*/ 86 h 108"/>
                <a:gd name="T38" fmla="*/ 28 w 128"/>
                <a:gd name="T39" fmla="*/ 80 h 108"/>
                <a:gd name="T40" fmla="*/ 28 w 128"/>
                <a:gd name="T41" fmla="*/ 78 h 108"/>
                <a:gd name="T42" fmla="*/ 28 w 128"/>
                <a:gd name="T43" fmla="*/ 76 h 108"/>
                <a:gd name="T44" fmla="*/ 30 w 128"/>
                <a:gd name="T45" fmla="*/ 74 h 108"/>
                <a:gd name="T46" fmla="*/ 34 w 128"/>
                <a:gd name="T47" fmla="*/ 72 h 108"/>
                <a:gd name="T48" fmla="*/ 38 w 128"/>
                <a:gd name="T49" fmla="*/ 68 h 108"/>
                <a:gd name="T50" fmla="*/ 42 w 128"/>
                <a:gd name="T51" fmla="*/ 68 h 108"/>
                <a:gd name="T52" fmla="*/ 46 w 128"/>
                <a:gd name="T53" fmla="*/ 66 h 108"/>
                <a:gd name="T54" fmla="*/ 52 w 128"/>
                <a:gd name="T55" fmla="*/ 68 h 108"/>
                <a:gd name="T56" fmla="*/ 76 w 128"/>
                <a:gd name="T57" fmla="*/ 82 h 108"/>
                <a:gd name="T58" fmla="*/ 86 w 128"/>
                <a:gd name="T59" fmla="*/ 94 h 108"/>
                <a:gd name="T60" fmla="*/ 104 w 128"/>
                <a:gd name="T61" fmla="*/ 102 h 108"/>
                <a:gd name="T62" fmla="*/ 126 w 128"/>
                <a:gd name="T63" fmla="*/ 108 h 108"/>
                <a:gd name="T64" fmla="*/ 128 w 128"/>
                <a:gd name="T65" fmla="*/ 108 h 108"/>
                <a:gd name="T66" fmla="*/ 128 w 128"/>
                <a:gd name="T67" fmla="*/ 106 h 108"/>
                <a:gd name="T68" fmla="*/ 128 w 128"/>
                <a:gd name="T69" fmla="*/ 104 h 108"/>
                <a:gd name="T70" fmla="*/ 128 w 128"/>
                <a:gd name="T71" fmla="*/ 100 h 108"/>
                <a:gd name="T72" fmla="*/ 126 w 128"/>
                <a:gd name="T73" fmla="*/ 98 h 108"/>
                <a:gd name="T74" fmla="*/ 124 w 128"/>
                <a:gd name="T75" fmla="*/ 94 h 108"/>
                <a:gd name="T76" fmla="*/ 120 w 128"/>
                <a:gd name="T77" fmla="*/ 92 h 108"/>
                <a:gd name="T78" fmla="*/ 116 w 128"/>
                <a:gd name="T79" fmla="*/ 88 h 108"/>
                <a:gd name="T80" fmla="*/ 110 w 128"/>
                <a:gd name="T81" fmla="*/ 84 h 108"/>
                <a:gd name="T82" fmla="*/ 106 w 128"/>
                <a:gd name="T83" fmla="*/ 80 h 108"/>
                <a:gd name="T84" fmla="*/ 102 w 128"/>
                <a:gd name="T85" fmla="*/ 76 h 108"/>
                <a:gd name="T86" fmla="*/ 98 w 128"/>
                <a:gd name="T87" fmla="*/ 72 h 108"/>
                <a:gd name="T88" fmla="*/ 96 w 128"/>
                <a:gd name="T89" fmla="*/ 70 h 108"/>
                <a:gd name="T90" fmla="*/ 96 w 128"/>
                <a:gd name="T91" fmla="*/ 70 h 108"/>
                <a:gd name="T92" fmla="*/ 80 w 128"/>
                <a:gd name="T93" fmla="*/ 60 h 108"/>
                <a:gd name="T94" fmla="*/ 96 w 128"/>
                <a:gd name="T95" fmla="*/ 54 h 108"/>
                <a:gd name="T96" fmla="*/ 92 w 128"/>
                <a:gd name="T97" fmla="*/ 46 h 108"/>
                <a:gd name="T98" fmla="*/ 90 w 128"/>
                <a:gd name="T99" fmla="*/ 46 h 108"/>
                <a:gd name="T100" fmla="*/ 88 w 128"/>
                <a:gd name="T101" fmla="*/ 44 h 108"/>
                <a:gd name="T102" fmla="*/ 84 w 128"/>
                <a:gd name="T103" fmla="*/ 44 h 108"/>
                <a:gd name="T104" fmla="*/ 80 w 128"/>
                <a:gd name="T105" fmla="*/ 42 h 108"/>
                <a:gd name="T106" fmla="*/ 78 w 128"/>
                <a:gd name="T107" fmla="*/ 42 h 108"/>
                <a:gd name="T108" fmla="*/ 78 w 128"/>
                <a:gd name="T109" fmla="*/ 4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28" h="108">
                  <a:moveTo>
                    <a:pt x="78" y="40"/>
                  </a:moveTo>
                  <a:lnTo>
                    <a:pt x="78" y="38"/>
                  </a:lnTo>
                  <a:lnTo>
                    <a:pt x="76" y="36"/>
                  </a:lnTo>
                  <a:lnTo>
                    <a:pt x="72" y="36"/>
                  </a:lnTo>
                  <a:lnTo>
                    <a:pt x="70" y="34"/>
                  </a:lnTo>
                  <a:lnTo>
                    <a:pt x="68" y="32"/>
                  </a:lnTo>
                  <a:lnTo>
                    <a:pt x="62" y="28"/>
                  </a:lnTo>
                  <a:lnTo>
                    <a:pt x="58" y="24"/>
                  </a:lnTo>
                  <a:lnTo>
                    <a:pt x="52" y="20"/>
                  </a:lnTo>
                  <a:lnTo>
                    <a:pt x="46" y="16"/>
                  </a:lnTo>
                  <a:lnTo>
                    <a:pt x="42" y="12"/>
                  </a:lnTo>
                  <a:lnTo>
                    <a:pt x="40" y="10"/>
                  </a:lnTo>
                  <a:lnTo>
                    <a:pt x="38" y="10"/>
                  </a:lnTo>
                  <a:lnTo>
                    <a:pt x="34" y="10"/>
                  </a:lnTo>
                  <a:lnTo>
                    <a:pt x="26" y="8"/>
                  </a:lnTo>
                  <a:lnTo>
                    <a:pt x="14" y="4"/>
                  </a:lnTo>
                  <a:lnTo>
                    <a:pt x="4" y="0"/>
                  </a:lnTo>
                  <a:lnTo>
                    <a:pt x="0" y="80"/>
                  </a:lnTo>
                  <a:lnTo>
                    <a:pt x="12" y="86"/>
                  </a:lnTo>
                  <a:lnTo>
                    <a:pt x="28" y="80"/>
                  </a:lnTo>
                  <a:lnTo>
                    <a:pt x="28" y="78"/>
                  </a:lnTo>
                  <a:lnTo>
                    <a:pt x="28" y="76"/>
                  </a:lnTo>
                  <a:lnTo>
                    <a:pt x="30" y="74"/>
                  </a:lnTo>
                  <a:lnTo>
                    <a:pt x="34" y="72"/>
                  </a:lnTo>
                  <a:lnTo>
                    <a:pt x="38" y="68"/>
                  </a:lnTo>
                  <a:lnTo>
                    <a:pt x="42" y="68"/>
                  </a:lnTo>
                  <a:lnTo>
                    <a:pt x="46" y="66"/>
                  </a:lnTo>
                  <a:lnTo>
                    <a:pt x="52" y="68"/>
                  </a:lnTo>
                  <a:lnTo>
                    <a:pt x="76" y="82"/>
                  </a:lnTo>
                  <a:lnTo>
                    <a:pt x="86" y="94"/>
                  </a:lnTo>
                  <a:lnTo>
                    <a:pt x="104" y="102"/>
                  </a:lnTo>
                  <a:lnTo>
                    <a:pt x="126" y="108"/>
                  </a:lnTo>
                  <a:lnTo>
                    <a:pt x="128" y="108"/>
                  </a:lnTo>
                  <a:lnTo>
                    <a:pt x="128" y="106"/>
                  </a:lnTo>
                  <a:lnTo>
                    <a:pt x="128" y="104"/>
                  </a:lnTo>
                  <a:lnTo>
                    <a:pt x="128" y="100"/>
                  </a:lnTo>
                  <a:lnTo>
                    <a:pt x="126" y="98"/>
                  </a:lnTo>
                  <a:lnTo>
                    <a:pt x="124" y="94"/>
                  </a:lnTo>
                  <a:lnTo>
                    <a:pt x="120" y="92"/>
                  </a:lnTo>
                  <a:lnTo>
                    <a:pt x="116" y="88"/>
                  </a:lnTo>
                  <a:lnTo>
                    <a:pt x="110" y="84"/>
                  </a:lnTo>
                  <a:lnTo>
                    <a:pt x="106" y="80"/>
                  </a:lnTo>
                  <a:lnTo>
                    <a:pt x="102" y="76"/>
                  </a:lnTo>
                  <a:lnTo>
                    <a:pt x="98" y="72"/>
                  </a:lnTo>
                  <a:lnTo>
                    <a:pt x="96" y="70"/>
                  </a:lnTo>
                  <a:lnTo>
                    <a:pt x="96" y="70"/>
                  </a:lnTo>
                  <a:lnTo>
                    <a:pt x="80" y="60"/>
                  </a:lnTo>
                  <a:lnTo>
                    <a:pt x="96" y="54"/>
                  </a:lnTo>
                  <a:lnTo>
                    <a:pt x="92" y="46"/>
                  </a:lnTo>
                  <a:lnTo>
                    <a:pt x="90" y="46"/>
                  </a:lnTo>
                  <a:lnTo>
                    <a:pt x="88" y="44"/>
                  </a:lnTo>
                  <a:lnTo>
                    <a:pt x="84" y="44"/>
                  </a:lnTo>
                  <a:lnTo>
                    <a:pt x="80" y="42"/>
                  </a:lnTo>
                  <a:lnTo>
                    <a:pt x="78" y="42"/>
                  </a:lnTo>
                  <a:lnTo>
                    <a:pt x="78" y="40"/>
                  </a:lnTo>
                </a:path>
              </a:pathLst>
            </a:custGeom>
            <a:grpFill/>
            <a:ln w="3175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8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48" name="Freeform 318"/>
            <p:cNvSpPr/>
            <p:nvPr/>
          </p:nvSpPr>
          <p:spPr bwMode="gray">
            <a:xfrm>
              <a:off x="2513" y="3118"/>
              <a:ext cx="122" cy="108"/>
            </a:xfrm>
            <a:custGeom>
              <a:avLst/>
              <a:gdLst>
                <a:gd name="T0" fmla="*/ 122 w 122"/>
                <a:gd name="T1" fmla="*/ 28 h 108"/>
                <a:gd name="T2" fmla="*/ 114 w 122"/>
                <a:gd name="T3" fmla="*/ 24 h 108"/>
                <a:gd name="T4" fmla="*/ 102 w 122"/>
                <a:gd name="T5" fmla="*/ 18 h 108"/>
                <a:gd name="T6" fmla="*/ 92 w 122"/>
                <a:gd name="T7" fmla="*/ 14 h 108"/>
                <a:gd name="T8" fmla="*/ 80 w 122"/>
                <a:gd name="T9" fmla="*/ 14 h 108"/>
                <a:gd name="T10" fmla="*/ 72 w 122"/>
                <a:gd name="T11" fmla="*/ 20 h 108"/>
                <a:gd name="T12" fmla="*/ 72 w 122"/>
                <a:gd name="T13" fmla="*/ 20 h 108"/>
                <a:gd name="T14" fmla="*/ 72 w 122"/>
                <a:gd name="T15" fmla="*/ 24 h 108"/>
                <a:gd name="T16" fmla="*/ 72 w 122"/>
                <a:gd name="T17" fmla="*/ 28 h 108"/>
                <a:gd name="T18" fmla="*/ 70 w 122"/>
                <a:gd name="T19" fmla="*/ 32 h 108"/>
                <a:gd name="T20" fmla="*/ 70 w 122"/>
                <a:gd name="T21" fmla="*/ 36 h 108"/>
                <a:gd name="T22" fmla="*/ 66 w 122"/>
                <a:gd name="T23" fmla="*/ 40 h 108"/>
                <a:gd name="T24" fmla="*/ 64 w 122"/>
                <a:gd name="T25" fmla="*/ 42 h 108"/>
                <a:gd name="T26" fmla="*/ 58 w 122"/>
                <a:gd name="T27" fmla="*/ 42 h 108"/>
                <a:gd name="T28" fmla="*/ 52 w 122"/>
                <a:gd name="T29" fmla="*/ 42 h 108"/>
                <a:gd name="T30" fmla="*/ 48 w 122"/>
                <a:gd name="T31" fmla="*/ 40 h 108"/>
                <a:gd name="T32" fmla="*/ 42 w 122"/>
                <a:gd name="T33" fmla="*/ 38 h 108"/>
                <a:gd name="T34" fmla="*/ 40 w 122"/>
                <a:gd name="T35" fmla="*/ 32 h 108"/>
                <a:gd name="T36" fmla="*/ 38 w 122"/>
                <a:gd name="T37" fmla="*/ 28 h 108"/>
                <a:gd name="T38" fmla="*/ 34 w 122"/>
                <a:gd name="T39" fmla="*/ 22 h 108"/>
                <a:gd name="T40" fmla="*/ 34 w 122"/>
                <a:gd name="T41" fmla="*/ 18 h 108"/>
                <a:gd name="T42" fmla="*/ 32 w 122"/>
                <a:gd name="T43" fmla="*/ 14 h 108"/>
                <a:gd name="T44" fmla="*/ 32 w 122"/>
                <a:gd name="T45" fmla="*/ 12 h 108"/>
                <a:gd name="T46" fmla="*/ 30 w 122"/>
                <a:gd name="T47" fmla="*/ 12 h 108"/>
                <a:gd name="T48" fmla="*/ 28 w 122"/>
                <a:gd name="T49" fmla="*/ 10 h 108"/>
                <a:gd name="T50" fmla="*/ 26 w 122"/>
                <a:gd name="T51" fmla="*/ 6 h 108"/>
                <a:gd name="T52" fmla="*/ 22 w 122"/>
                <a:gd name="T53" fmla="*/ 4 h 108"/>
                <a:gd name="T54" fmla="*/ 18 w 122"/>
                <a:gd name="T55" fmla="*/ 2 h 108"/>
                <a:gd name="T56" fmla="*/ 12 w 122"/>
                <a:gd name="T57" fmla="*/ 0 h 108"/>
                <a:gd name="T58" fmla="*/ 8 w 122"/>
                <a:gd name="T59" fmla="*/ 2 h 108"/>
                <a:gd name="T60" fmla="*/ 2 w 122"/>
                <a:gd name="T61" fmla="*/ 4 h 108"/>
                <a:gd name="T62" fmla="*/ 2 w 122"/>
                <a:gd name="T63" fmla="*/ 6 h 108"/>
                <a:gd name="T64" fmla="*/ 0 w 122"/>
                <a:gd name="T65" fmla="*/ 8 h 108"/>
                <a:gd name="T66" fmla="*/ 0 w 122"/>
                <a:gd name="T67" fmla="*/ 10 h 108"/>
                <a:gd name="T68" fmla="*/ 2 w 122"/>
                <a:gd name="T69" fmla="*/ 14 h 108"/>
                <a:gd name="T70" fmla="*/ 6 w 122"/>
                <a:gd name="T71" fmla="*/ 18 h 108"/>
                <a:gd name="T72" fmla="*/ 10 w 122"/>
                <a:gd name="T73" fmla="*/ 26 h 108"/>
                <a:gd name="T74" fmla="*/ 12 w 122"/>
                <a:gd name="T75" fmla="*/ 32 h 108"/>
                <a:gd name="T76" fmla="*/ 14 w 122"/>
                <a:gd name="T77" fmla="*/ 38 h 108"/>
                <a:gd name="T78" fmla="*/ 14 w 122"/>
                <a:gd name="T79" fmla="*/ 42 h 108"/>
                <a:gd name="T80" fmla="*/ 16 w 122"/>
                <a:gd name="T81" fmla="*/ 46 h 108"/>
                <a:gd name="T82" fmla="*/ 18 w 122"/>
                <a:gd name="T83" fmla="*/ 48 h 108"/>
                <a:gd name="T84" fmla="*/ 20 w 122"/>
                <a:gd name="T85" fmla="*/ 50 h 108"/>
                <a:gd name="T86" fmla="*/ 24 w 122"/>
                <a:gd name="T87" fmla="*/ 50 h 108"/>
                <a:gd name="T88" fmla="*/ 28 w 122"/>
                <a:gd name="T89" fmla="*/ 48 h 108"/>
                <a:gd name="T90" fmla="*/ 34 w 122"/>
                <a:gd name="T91" fmla="*/ 48 h 108"/>
                <a:gd name="T92" fmla="*/ 38 w 122"/>
                <a:gd name="T93" fmla="*/ 50 h 108"/>
                <a:gd name="T94" fmla="*/ 42 w 122"/>
                <a:gd name="T95" fmla="*/ 52 h 108"/>
                <a:gd name="T96" fmla="*/ 46 w 122"/>
                <a:gd name="T97" fmla="*/ 54 h 108"/>
                <a:gd name="T98" fmla="*/ 50 w 122"/>
                <a:gd name="T99" fmla="*/ 54 h 108"/>
                <a:gd name="T100" fmla="*/ 56 w 122"/>
                <a:gd name="T101" fmla="*/ 56 h 108"/>
                <a:gd name="T102" fmla="*/ 62 w 122"/>
                <a:gd name="T103" fmla="*/ 56 h 108"/>
                <a:gd name="T104" fmla="*/ 68 w 122"/>
                <a:gd name="T105" fmla="*/ 58 h 108"/>
                <a:gd name="T106" fmla="*/ 70 w 122"/>
                <a:gd name="T107" fmla="*/ 58 h 108"/>
                <a:gd name="T108" fmla="*/ 72 w 122"/>
                <a:gd name="T109" fmla="*/ 58 h 108"/>
                <a:gd name="T110" fmla="*/ 88 w 122"/>
                <a:gd name="T111" fmla="*/ 72 h 108"/>
                <a:gd name="T112" fmla="*/ 98 w 122"/>
                <a:gd name="T113" fmla="*/ 90 h 108"/>
                <a:gd name="T114" fmla="*/ 114 w 122"/>
                <a:gd name="T115" fmla="*/ 104 h 108"/>
                <a:gd name="T116" fmla="*/ 118 w 122"/>
                <a:gd name="T117" fmla="*/ 108 h 108"/>
                <a:gd name="T118" fmla="*/ 122 w 122"/>
                <a:gd name="T119" fmla="*/ 28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22" h="108">
                  <a:moveTo>
                    <a:pt x="122" y="28"/>
                  </a:moveTo>
                  <a:lnTo>
                    <a:pt x="114" y="24"/>
                  </a:lnTo>
                  <a:lnTo>
                    <a:pt x="102" y="18"/>
                  </a:lnTo>
                  <a:lnTo>
                    <a:pt x="92" y="14"/>
                  </a:lnTo>
                  <a:lnTo>
                    <a:pt x="80" y="14"/>
                  </a:lnTo>
                  <a:lnTo>
                    <a:pt x="72" y="20"/>
                  </a:lnTo>
                  <a:lnTo>
                    <a:pt x="72" y="20"/>
                  </a:lnTo>
                  <a:lnTo>
                    <a:pt x="72" y="24"/>
                  </a:lnTo>
                  <a:lnTo>
                    <a:pt x="72" y="28"/>
                  </a:lnTo>
                  <a:lnTo>
                    <a:pt x="70" y="32"/>
                  </a:lnTo>
                  <a:lnTo>
                    <a:pt x="70" y="36"/>
                  </a:lnTo>
                  <a:lnTo>
                    <a:pt x="66" y="40"/>
                  </a:lnTo>
                  <a:lnTo>
                    <a:pt x="64" y="42"/>
                  </a:lnTo>
                  <a:lnTo>
                    <a:pt x="58" y="42"/>
                  </a:lnTo>
                  <a:lnTo>
                    <a:pt x="52" y="42"/>
                  </a:lnTo>
                  <a:lnTo>
                    <a:pt x="48" y="40"/>
                  </a:lnTo>
                  <a:lnTo>
                    <a:pt x="42" y="38"/>
                  </a:lnTo>
                  <a:lnTo>
                    <a:pt x="40" y="32"/>
                  </a:lnTo>
                  <a:lnTo>
                    <a:pt x="38" y="28"/>
                  </a:lnTo>
                  <a:lnTo>
                    <a:pt x="34" y="22"/>
                  </a:lnTo>
                  <a:lnTo>
                    <a:pt x="34" y="18"/>
                  </a:lnTo>
                  <a:lnTo>
                    <a:pt x="32" y="14"/>
                  </a:lnTo>
                  <a:lnTo>
                    <a:pt x="32" y="12"/>
                  </a:lnTo>
                  <a:lnTo>
                    <a:pt x="30" y="12"/>
                  </a:lnTo>
                  <a:lnTo>
                    <a:pt x="28" y="10"/>
                  </a:lnTo>
                  <a:lnTo>
                    <a:pt x="26" y="6"/>
                  </a:lnTo>
                  <a:lnTo>
                    <a:pt x="22" y="4"/>
                  </a:lnTo>
                  <a:lnTo>
                    <a:pt x="18" y="2"/>
                  </a:lnTo>
                  <a:lnTo>
                    <a:pt x="12" y="0"/>
                  </a:lnTo>
                  <a:lnTo>
                    <a:pt x="8" y="2"/>
                  </a:lnTo>
                  <a:lnTo>
                    <a:pt x="2" y="4"/>
                  </a:lnTo>
                  <a:lnTo>
                    <a:pt x="2" y="6"/>
                  </a:lnTo>
                  <a:lnTo>
                    <a:pt x="0" y="8"/>
                  </a:lnTo>
                  <a:lnTo>
                    <a:pt x="0" y="10"/>
                  </a:lnTo>
                  <a:lnTo>
                    <a:pt x="2" y="14"/>
                  </a:lnTo>
                  <a:lnTo>
                    <a:pt x="6" y="18"/>
                  </a:lnTo>
                  <a:lnTo>
                    <a:pt x="10" y="26"/>
                  </a:lnTo>
                  <a:lnTo>
                    <a:pt x="12" y="32"/>
                  </a:lnTo>
                  <a:lnTo>
                    <a:pt x="14" y="38"/>
                  </a:lnTo>
                  <a:lnTo>
                    <a:pt x="14" y="42"/>
                  </a:lnTo>
                  <a:lnTo>
                    <a:pt x="16" y="46"/>
                  </a:lnTo>
                  <a:lnTo>
                    <a:pt x="18" y="48"/>
                  </a:lnTo>
                  <a:lnTo>
                    <a:pt x="20" y="50"/>
                  </a:lnTo>
                  <a:lnTo>
                    <a:pt x="24" y="50"/>
                  </a:lnTo>
                  <a:lnTo>
                    <a:pt x="28" y="48"/>
                  </a:lnTo>
                  <a:lnTo>
                    <a:pt x="34" y="48"/>
                  </a:lnTo>
                  <a:lnTo>
                    <a:pt x="38" y="50"/>
                  </a:lnTo>
                  <a:lnTo>
                    <a:pt x="42" y="52"/>
                  </a:lnTo>
                  <a:lnTo>
                    <a:pt x="46" y="54"/>
                  </a:lnTo>
                  <a:lnTo>
                    <a:pt x="50" y="54"/>
                  </a:lnTo>
                  <a:lnTo>
                    <a:pt x="56" y="56"/>
                  </a:lnTo>
                  <a:lnTo>
                    <a:pt x="62" y="56"/>
                  </a:lnTo>
                  <a:lnTo>
                    <a:pt x="68" y="58"/>
                  </a:lnTo>
                  <a:lnTo>
                    <a:pt x="70" y="58"/>
                  </a:lnTo>
                  <a:lnTo>
                    <a:pt x="72" y="58"/>
                  </a:lnTo>
                  <a:lnTo>
                    <a:pt x="88" y="72"/>
                  </a:lnTo>
                  <a:lnTo>
                    <a:pt x="98" y="90"/>
                  </a:lnTo>
                  <a:lnTo>
                    <a:pt x="114" y="104"/>
                  </a:lnTo>
                  <a:lnTo>
                    <a:pt x="118" y="108"/>
                  </a:lnTo>
                  <a:lnTo>
                    <a:pt x="122" y="28"/>
                  </a:lnTo>
                </a:path>
              </a:pathLst>
            </a:custGeom>
            <a:grpFill/>
            <a:ln w="3175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8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49" name="Freeform 319"/>
            <p:cNvSpPr/>
            <p:nvPr/>
          </p:nvSpPr>
          <p:spPr bwMode="gray">
            <a:xfrm>
              <a:off x="2285" y="3296"/>
              <a:ext cx="508" cy="408"/>
            </a:xfrm>
            <a:custGeom>
              <a:avLst/>
              <a:gdLst>
                <a:gd name="T0" fmla="*/ 98 w 508"/>
                <a:gd name="T1" fmla="*/ 124 h 408"/>
                <a:gd name="T2" fmla="*/ 110 w 508"/>
                <a:gd name="T3" fmla="*/ 100 h 408"/>
                <a:gd name="T4" fmla="*/ 128 w 508"/>
                <a:gd name="T5" fmla="*/ 86 h 408"/>
                <a:gd name="T6" fmla="*/ 134 w 508"/>
                <a:gd name="T7" fmla="*/ 70 h 408"/>
                <a:gd name="T8" fmla="*/ 170 w 508"/>
                <a:gd name="T9" fmla="*/ 48 h 408"/>
                <a:gd name="T10" fmla="*/ 190 w 508"/>
                <a:gd name="T11" fmla="*/ 60 h 408"/>
                <a:gd name="T12" fmla="*/ 202 w 508"/>
                <a:gd name="T13" fmla="*/ 56 h 408"/>
                <a:gd name="T14" fmla="*/ 196 w 508"/>
                <a:gd name="T15" fmla="*/ 44 h 408"/>
                <a:gd name="T16" fmla="*/ 204 w 508"/>
                <a:gd name="T17" fmla="*/ 28 h 408"/>
                <a:gd name="T18" fmla="*/ 230 w 508"/>
                <a:gd name="T19" fmla="*/ 18 h 408"/>
                <a:gd name="T20" fmla="*/ 222 w 508"/>
                <a:gd name="T21" fmla="*/ 8 h 408"/>
                <a:gd name="T22" fmla="*/ 238 w 508"/>
                <a:gd name="T23" fmla="*/ 0 h 408"/>
                <a:gd name="T24" fmla="*/ 246 w 508"/>
                <a:gd name="T25" fmla="*/ 8 h 408"/>
                <a:gd name="T26" fmla="*/ 252 w 508"/>
                <a:gd name="T27" fmla="*/ 12 h 408"/>
                <a:gd name="T28" fmla="*/ 256 w 508"/>
                <a:gd name="T29" fmla="*/ 4 h 408"/>
                <a:gd name="T30" fmla="*/ 268 w 508"/>
                <a:gd name="T31" fmla="*/ 20 h 408"/>
                <a:gd name="T32" fmla="*/ 298 w 508"/>
                <a:gd name="T33" fmla="*/ 18 h 408"/>
                <a:gd name="T34" fmla="*/ 300 w 508"/>
                <a:gd name="T35" fmla="*/ 32 h 408"/>
                <a:gd name="T36" fmla="*/ 286 w 508"/>
                <a:gd name="T37" fmla="*/ 52 h 408"/>
                <a:gd name="T38" fmla="*/ 326 w 508"/>
                <a:gd name="T39" fmla="*/ 82 h 408"/>
                <a:gd name="T40" fmla="*/ 344 w 508"/>
                <a:gd name="T41" fmla="*/ 78 h 408"/>
                <a:gd name="T42" fmla="*/ 358 w 508"/>
                <a:gd name="T43" fmla="*/ 10 h 408"/>
                <a:gd name="T44" fmla="*/ 364 w 508"/>
                <a:gd name="T45" fmla="*/ 0 h 408"/>
                <a:gd name="T46" fmla="*/ 378 w 508"/>
                <a:gd name="T47" fmla="*/ 20 h 408"/>
                <a:gd name="T48" fmla="*/ 376 w 508"/>
                <a:gd name="T49" fmla="*/ 36 h 408"/>
                <a:gd name="T50" fmla="*/ 390 w 508"/>
                <a:gd name="T51" fmla="*/ 42 h 408"/>
                <a:gd name="T52" fmla="*/ 404 w 508"/>
                <a:gd name="T53" fmla="*/ 66 h 408"/>
                <a:gd name="T54" fmla="*/ 412 w 508"/>
                <a:gd name="T55" fmla="*/ 80 h 408"/>
                <a:gd name="T56" fmla="*/ 424 w 508"/>
                <a:gd name="T57" fmla="*/ 100 h 408"/>
                <a:gd name="T58" fmla="*/ 454 w 508"/>
                <a:gd name="T59" fmla="*/ 136 h 408"/>
                <a:gd name="T60" fmla="*/ 506 w 508"/>
                <a:gd name="T61" fmla="*/ 210 h 408"/>
                <a:gd name="T62" fmla="*/ 508 w 508"/>
                <a:gd name="T63" fmla="*/ 272 h 408"/>
                <a:gd name="T64" fmla="*/ 488 w 508"/>
                <a:gd name="T65" fmla="*/ 294 h 408"/>
                <a:gd name="T66" fmla="*/ 472 w 508"/>
                <a:gd name="T67" fmla="*/ 332 h 408"/>
                <a:gd name="T68" fmla="*/ 460 w 508"/>
                <a:gd name="T69" fmla="*/ 352 h 408"/>
                <a:gd name="T70" fmla="*/ 460 w 508"/>
                <a:gd name="T71" fmla="*/ 384 h 408"/>
                <a:gd name="T72" fmla="*/ 414 w 508"/>
                <a:gd name="T73" fmla="*/ 408 h 408"/>
                <a:gd name="T74" fmla="*/ 394 w 508"/>
                <a:gd name="T75" fmla="*/ 392 h 408"/>
                <a:gd name="T76" fmla="*/ 376 w 508"/>
                <a:gd name="T77" fmla="*/ 396 h 408"/>
                <a:gd name="T78" fmla="*/ 344 w 508"/>
                <a:gd name="T79" fmla="*/ 388 h 408"/>
                <a:gd name="T80" fmla="*/ 274 w 508"/>
                <a:gd name="T81" fmla="*/ 318 h 408"/>
                <a:gd name="T82" fmla="*/ 214 w 508"/>
                <a:gd name="T83" fmla="*/ 294 h 408"/>
                <a:gd name="T84" fmla="*/ 134 w 508"/>
                <a:gd name="T85" fmla="*/ 326 h 408"/>
                <a:gd name="T86" fmla="*/ 120 w 508"/>
                <a:gd name="T87" fmla="*/ 340 h 408"/>
                <a:gd name="T88" fmla="*/ 80 w 508"/>
                <a:gd name="T89" fmla="*/ 338 h 408"/>
                <a:gd name="T90" fmla="*/ 64 w 508"/>
                <a:gd name="T91" fmla="*/ 352 h 408"/>
                <a:gd name="T92" fmla="*/ 36 w 508"/>
                <a:gd name="T93" fmla="*/ 350 h 408"/>
                <a:gd name="T94" fmla="*/ 30 w 508"/>
                <a:gd name="T95" fmla="*/ 340 h 408"/>
                <a:gd name="T96" fmla="*/ 20 w 508"/>
                <a:gd name="T97" fmla="*/ 342 h 408"/>
                <a:gd name="T98" fmla="*/ 26 w 508"/>
                <a:gd name="T99" fmla="*/ 326 h 408"/>
                <a:gd name="T100" fmla="*/ 24 w 508"/>
                <a:gd name="T101" fmla="*/ 284 h 408"/>
                <a:gd name="T102" fmla="*/ 4 w 508"/>
                <a:gd name="T103" fmla="*/ 228 h 408"/>
                <a:gd name="T104" fmla="*/ 4 w 508"/>
                <a:gd name="T105" fmla="*/ 194 h 408"/>
                <a:gd name="T106" fmla="*/ 12 w 508"/>
                <a:gd name="T107" fmla="*/ 154 h 408"/>
                <a:gd name="T108" fmla="*/ 30 w 508"/>
                <a:gd name="T109" fmla="*/ 138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508" h="408">
                  <a:moveTo>
                    <a:pt x="30" y="138"/>
                  </a:moveTo>
                  <a:lnTo>
                    <a:pt x="60" y="136"/>
                  </a:lnTo>
                  <a:lnTo>
                    <a:pt x="92" y="130"/>
                  </a:lnTo>
                  <a:lnTo>
                    <a:pt x="92" y="130"/>
                  </a:lnTo>
                  <a:lnTo>
                    <a:pt x="94" y="128"/>
                  </a:lnTo>
                  <a:lnTo>
                    <a:pt x="98" y="124"/>
                  </a:lnTo>
                  <a:lnTo>
                    <a:pt x="100" y="120"/>
                  </a:lnTo>
                  <a:lnTo>
                    <a:pt x="104" y="116"/>
                  </a:lnTo>
                  <a:lnTo>
                    <a:pt x="106" y="112"/>
                  </a:lnTo>
                  <a:lnTo>
                    <a:pt x="108" y="108"/>
                  </a:lnTo>
                  <a:lnTo>
                    <a:pt x="110" y="104"/>
                  </a:lnTo>
                  <a:lnTo>
                    <a:pt x="110" y="100"/>
                  </a:lnTo>
                  <a:lnTo>
                    <a:pt x="110" y="96"/>
                  </a:lnTo>
                  <a:lnTo>
                    <a:pt x="112" y="92"/>
                  </a:lnTo>
                  <a:lnTo>
                    <a:pt x="114" y="88"/>
                  </a:lnTo>
                  <a:lnTo>
                    <a:pt x="118" y="86"/>
                  </a:lnTo>
                  <a:lnTo>
                    <a:pt x="122" y="86"/>
                  </a:lnTo>
                  <a:lnTo>
                    <a:pt x="128" y="86"/>
                  </a:lnTo>
                  <a:lnTo>
                    <a:pt x="128" y="84"/>
                  </a:lnTo>
                  <a:lnTo>
                    <a:pt x="128" y="82"/>
                  </a:lnTo>
                  <a:lnTo>
                    <a:pt x="128" y="80"/>
                  </a:lnTo>
                  <a:lnTo>
                    <a:pt x="130" y="76"/>
                  </a:lnTo>
                  <a:lnTo>
                    <a:pt x="130" y="72"/>
                  </a:lnTo>
                  <a:lnTo>
                    <a:pt x="134" y="70"/>
                  </a:lnTo>
                  <a:lnTo>
                    <a:pt x="136" y="70"/>
                  </a:lnTo>
                  <a:lnTo>
                    <a:pt x="140" y="66"/>
                  </a:lnTo>
                  <a:lnTo>
                    <a:pt x="146" y="56"/>
                  </a:lnTo>
                  <a:lnTo>
                    <a:pt x="156" y="48"/>
                  </a:lnTo>
                  <a:lnTo>
                    <a:pt x="170" y="48"/>
                  </a:lnTo>
                  <a:lnTo>
                    <a:pt x="170" y="48"/>
                  </a:lnTo>
                  <a:lnTo>
                    <a:pt x="172" y="50"/>
                  </a:lnTo>
                  <a:lnTo>
                    <a:pt x="176" y="52"/>
                  </a:lnTo>
                  <a:lnTo>
                    <a:pt x="180" y="54"/>
                  </a:lnTo>
                  <a:lnTo>
                    <a:pt x="182" y="56"/>
                  </a:lnTo>
                  <a:lnTo>
                    <a:pt x="186" y="58"/>
                  </a:lnTo>
                  <a:lnTo>
                    <a:pt x="190" y="60"/>
                  </a:lnTo>
                  <a:lnTo>
                    <a:pt x="194" y="60"/>
                  </a:lnTo>
                  <a:lnTo>
                    <a:pt x="196" y="60"/>
                  </a:lnTo>
                  <a:lnTo>
                    <a:pt x="198" y="62"/>
                  </a:lnTo>
                  <a:lnTo>
                    <a:pt x="198" y="60"/>
                  </a:lnTo>
                  <a:lnTo>
                    <a:pt x="200" y="58"/>
                  </a:lnTo>
                  <a:lnTo>
                    <a:pt x="202" y="56"/>
                  </a:lnTo>
                  <a:lnTo>
                    <a:pt x="202" y="54"/>
                  </a:lnTo>
                  <a:lnTo>
                    <a:pt x="202" y="52"/>
                  </a:lnTo>
                  <a:lnTo>
                    <a:pt x="200" y="50"/>
                  </a:lnTo>
                  <a:lnTo>
                    <a:pt x="198" y="48"/>
                  </a:lnTo>
                  <a:lnTo>
                    <a:pt x="196" y="46"/>
                  </a:lnTo>
                  <a:lnTo>
                    <a:pt x="196" y="44"/>
                  </a:lnTo>
                  <a:lnTo>
                    <a:pt x="198" y="42"/>
                  </a:lnTo>
                  <a:lnTo>
                    <a:pt x="202" y="40"/>
                  </a:lnTo>
                  <a:lnTo>
                    <a:pt x="204" y="32"/>
                  </a:lnTo>
                  <a:lnTo>
                    <a:pt x="202" y="32"/>
                  </a:lnTo>
                  <a:lnTo>
                    <a:pt x="204" y="30"/>
                  </a:lnTo>
                  <a:lnTo>
                    <a:pt x="204" y="28"/>
                  </a:lnTo>
                  <a:lnTo>
                    <a:pt x="206" y="24"/>
                  </a:lnTo>
                  <a:lnTo>
                    <a:pt x="208" y="22"/>
                  </a:lnTo>
                  <a:lnTo>
                    <a:pt x="212" y="20"/>
                  </a:lnTo>
                  <a:lnTo>
                    <a:pt x="228" y="20"/>
                  </a:lnTo>
                  <a:lnTo>
                    <a:pt x="228" y="18"/>
                  </a:lnTo>
                  <a:lnTo>
                    <a:pt x="230" y="18"/>
                  </a:lnTo>
                  <a:lnTo>
                    <a:pt x="232" y="16"/>
                  </a:lnTo>
                  <a:lnTo>
                    <a:pt x="232" y="14"/>
                  </a:lnTo>
                  <a:lnTo>
                    <a:pt x="232" y="10"/>
                  </a:lnTo>
                  <a:lnTo>
                    <a:pt x="222" y="10"/>
                  </a:lnTo>
                  <a:lnTo>
                    <a:pt x="222" y="10"/>
                  </a:lnTo>
                  <a:lnTo>
                    <a:pt x="222" y="8"/>
                  </a:lnTo>
                  <a:lnTo>
                    <a:pt x="224" y="6"/>
                  </a:lnTo>
                  <a:lnTo>
                    <a:pt x="224" y="4"/>
                  </a:lnTo>
                  <a:lnTo>
                    <a:pt x="228" y="2"/>
                  </a:lnTo>
                  <a:lnTo>
                    <a:pt x="232" y="0"/>
                  </a:lnTo>
                  <a:lnTo>
                    <a:pt x="234" y="0"/>
                  </a:lnTo>
                  <a:lnTo>
                    <a:pt x="238" y="0"/>
                  </a:lnTo>
                  <a:lnTo>
                    <a:pt x="242" y="0"/>
                  </a:lnTo>
                  <a:lnTo>
                    <a:pt x="244" y="0"/>
                  </a:lnTo>
                  <a:lnTo>
                    <a:pt x="246" y="2"/>
                  </a:lnTo>
                  <a:lnTo>
                    <a:pt x="248" y="2"/>
                  </a:lnTo>
                  <a:lnTo>
                    <a:pt x="246" y="6"/>
                  </a:lnTo>
                  <a:lnTo>
                    <a:pt x="246" y="8"/>
                  </a:lnTo>
                  <a:lnTo>
                    <a:pt x="244" y="8"/>
                  </a:lnTo>
                  <a:lnTo>
                    <a:pt x="244" y="10"/>
                  </a:lnTo>
                  <a:lnTo>
                    <a:pt x="244" y="10"/>
                  </a:lnTo>
                  <a:lnTo>
                    <a:pt x="246" y="10"/>
                  </a:lnTo>
                  <a:lnTo>
                    <a:pt x="248" y="12"/>
                  </a:lnTo>
                  <a:lnTo>
                    <a:pt x="252" y="12"/>
                  </a:lnTo>
                  <a:lnTo>
                    <a:pt x="252" y="12"/>
                  </a:lnTo>
                  <a:lnTo>
                    <a:pt x="254" y="10"/>
                  </a:lnTo>
                  <a:lnTo>
                    <a:pt x="254" y="8"/>
                  </a:lnTo>
                  <a:lnTo>
                    <a:pt x="254" y="6"/>
                  </a:lnTo>
                  <a:lnTo>
                    <a:pt x="254" y="4"/>
                  </a:lnTo>
                  <a:lnTo>
                    <a:pt x="256" y="4"/>
                  </a:lnTo>
                  <a:lnTo>
                    <a:pt x="258" y="4"/>
                  </a:lnTo>
                  <a:lnTo>
                    <a:pt x="262" y="6"/>
                  </a:lnTo>
                  <a:lnTo>
                    <a:pt x="264" y="12"/>
                  </a:lnTo>
                  <a:lnTo>
                    <a:pt x="266" y="16"/>
                  </a:lnTo>
                  <a:lnTo>
                    <a:pt x="268" y="18"/>
                  </a:lnTo>
                  <a:lnTo>
                    <a:pt x="268" y="20"/>
                  </a:lnTo>
                  <a:lnTo>
                    <a:pt x="280" y="14"/>
                  </a:lnTo>
                  <a:lnTo>
                    <a:pt x="282" y="14"/>
                  </a:lnTo>
                  <a:lnTo>
                    <a:pt x="284" y="14"/>
                  </a:lnTo>
                  <a:lnTo>
                    <a:pt x="290" y="14"/>
                  </a:lnTo>
                  <a:lnTo>
                    <a:pt x="294" y="16"/>
                  </a:lnTo>
                  <a:lnTo>
                    <a:pt x="298" y="18"/>
                  </a:lnTo>
                  <a:lnTo>
                    <a:pt x="300" y="20"/>
                  </a:lnTo>
                  <a:lnTo>
                    <a:pt x="302" y="24"/>
                  </a:lnTo>
                  <a:lnTo>
                    <a:pt x="304" y="28"/>
                  </a:lnTo>
                  <a:lnTo>
                    <a:pt x="302" y="30"/>
                  </a:lnTo>
                  <a:lnTo>
                    <a:pt x="302" y="32"/>
                  </a:lnTo>
                  <a:lnTo>
                    <a:pt x="300" y="32"/>
                  </a:lnTo>
                  <a:lnTo>
                    <a:pt x="298" y="34"/>
                  </a:lnTo>
                  <a:lnTo>
                    <a:pt x="294" y="36"/>
                  </a:lnTo>
                  <a:lnTo>
                    <a:pt x="292" y="40"/>
                  </a:lnTo>
                  <a:lnTo>
                    <a:pt x="290" y="44"/>
                  </a:lnTo>
                  <a:lnTo>
                    <a:pt x="288" y="48"/>
                  </a:lnTo>
                  <a:lnTo>
                    <a:pt x="286" y="52"/>
                  </a:lnTo>
                  <a:lnTo>
                    <a:pt x="286" y="54"/>
                  </a:lnTo>
                  <a:lnTo>
                    <a:pt x="290" y="56"/>
                  </a:lnTo>
                  <a:lnTo>
                    <a:pt x="298" y="62"/>
                  </a:lnTo>
                  <a:lnTo>
                    <a:pt x="308" y="70"/>
                  </a:lnTo>
                  <a:lnTo>
                    <a:pt x="318" y="76"/>
                  </a:lnTo>
                  <a:lnTo>
                    <a:pt x="326" y="82"/>
                  </a:lnTo>
                  <a:lnTo>
                    <a:pt x="330" y="82"/>
                  </a:lnTo>
                  <a:lnTo>
                    <a:pt x="330" y="84"/>
                  </a:lnTo>
                  <a:lnTo>
                    <a:pt x="334" y="84"/>
                  </a:lnTo>
                  <a:lnTo>
                    <a:pt x="336" y="84"/>
                  </a:lnTo>
                  <a:lnTo>
                    <a:pt x="340" y="82"/>
                  </a:lnTo>
                  <a:lnTo>
                    <a:pt x="344" y="78"/>
                  </a:lnTo>
                  <a:lnTo>
                    <a:pt x="348" y="70"/>
                  </a:lnTo>
                  <a:lnTo>
                    <a:pt x="352" y="58"/>
                  </a:lnTo>
                  <a:lnTo>
                    <a:pt x="354" y="48"/>
                  </a:lnTo>
                  <a:lnTo>
                    <a:pt x="356" y="42"/>
                  </a:lnTo>
                  <a:lnTo>
                    <a:pt x="358" y="12"/>
                  </a:lnTo>
                  <a:lnTo>
                    <a:pt x="358" y="10"/>
                  </a:lnTo>
                  <a:lnTo>
                    <a:pt x="358" y="10"/>
                  </a:lnTo>
                  <a:lnTo>
                    <a:pt x="358" y="6"/>
                  </a:lnTo>
                  <a:lnTo>
                    <a:pt x="358" y="4"/>
                  </a:lnTo>
                  <a:lnTo>
                    <a:pt x="360" y="2"/>
                  </a:lnTo>
                  <a:lnTo>
                    <a:pt x="360" y="0"/>
                  </a:lnTo>
                  <a:lnTo>
                    <a:pt x="364" y="0"/>
                  </a:lnTo>
                  <a:lnTo>
                    <a:pt x="368" y="0"/>
                  </a:lnTo>
                  <a:lnTo>
                    <a:pt x="372" y="4"/>
                  </a:lnTo>
                  <a:lnTo>
                    <a:pt x="376" y="6"/>
                  </a:lnTo>
                  <a:lnTo>
                    <a:pt x="376" y="12"/>
                  </a:lnTo>
                  <a:lnTo>
                    <a:pt x="378" y="16"/>
                  </a:lnTo>
                  <a:lnTo>
                    <a:pt x="378" y="20"/>
                  </a:lnTo>
                  <a:lnTo>
                    <a:pt x="378" y="22"/>
                  </a:lnTo>
                  <a:lnTo>
                    <a:pt x="378" y="24"/>
                  </a:lnTo>
                  <a:lnTo>
                    <a:pt x="376" y="24"/>
                  </a:lnTo>
                  <a:lnTo>
                    <a:pt x="376" y="28"/>
                  </a:lnTo>
                  <a:lnTo>
                    <a:pt x="376" y="32"/>
                  </a:lnTo>
                  <a:lnTo>
                    <a:pt x="376" y="36"/>
                  </a:lnTo>
                  <a:lnTo>
                    <a:pt x="378" y="40"/>
                  </a:lnTo>
                  <a:lnTo>
                    <a:pt x="378" y="42"/>
                  </a:lnTo>
                  <a:lnTo>
                    <a:pt x="382" y="42"/>
                  </a:lnTo>
                  <a:lnTo>
                    <a:pt x="384" y="42"/>
                  </a:lnTo>
                  <a:lnTo>
                    <a:pt x="388" y="42"/>
                  </a:lnTo>
                  <a:lnTo>
                    <a:pt x="390" y="42"/>
                  </a:lnTo>
                  <a:lnTo>
                    <a:pt x="392" y="44"/>
                  </a:lnTo>
                  <a:lnTo>
                    <a:pt x="394" y="46"/>
                  </a:lnTo>
                  <a:lnTo>
                    <a:pt x="396" y="50"/>
                  </a:lnTo>
                  <a:lnTo>
                    <a:pt x="398" y="56"/>
                  </a:lnTo>
                  <a:lnTo>
                    <a:pt x="402" y="62"/>
                  </a:lnTo>
                  <a:lnTo>
                    <a:pt x="404" y="66"/>
                  </a:lnTo>
                  <a:lnTo>
                    <a:pt x="408" y="68"/>
                  </a:lnTo>
                  <a:lnTo>
                    <a:pt x="408" y="68"/>
                  </a:lnTo>
                  <a:lnTo>
                    <a:pt x="408" y="70"/>
                  </a:lnTo>
                  <a:lnTo>
                    <a:pt x="410" y="72"/>
                  </a:lnTo>
                  <a:lnTo>
                    <a:pt x="410" y="76"/>
                  </a:lnTo>
                  <a:lnTo>
                    <a:pt x="412" y="80"/>
                  </a:lnTo>
                  <a:lnTo>
                    <a:pt x="414" y="84"/>
                  </a:lnTo>
                  <a:lnTo>
                    <a:pt x="416" y="88"/>
                  </a:lnTo>
                  <a:lnTo>
                    <a:pt x="416" y="92"/>
                  </a:lnTo>
                  <a:lnTo>
                    <a:pt x="418" y="94"/>
                  </a:lnTo>
                  <a:lnTo>
                    <a:pt x="420" y="98"/>
                  </a:lnTo>
                  <a:lnTo>
                    <a:pt x="424" y="100"/>
                  </a:lnTo>
                  <a:lnTo>
                    <a:pt x="426" y="104"/>
                  </a:lnTo>
                  <a:lnTo>
                    <a:pt x="430" y="108"/>
                  </a:lnTo>
                  <a:lnTo>
                    <a:pt x="434" y="112"/>
                  </a:lnTo>
                  <a:lnTo>
                    <a:pt x="436" y="114"/>
                  </a:lnTo>
                  <a:lnTo>
                    <a:pt x="436" y="114"/>
                  </a:lnTo>
                  <a:lnTo>
                    <a:pt x="454" y="136"/>
                  </a:lnTo>
                  <a:lnTo>
                    <a:pt x="454" y="144"/>
                  </a:lnTo>
                  <a:lnTo>
                    <a:pt x="488" y="170"/>
                  </a:lnTo>
                  <a:lnTo>
                    <a:pt x="490" y="174"/>
                  </a:lnTo>
                  <a:lnTo>
                    <a:pt x="496" y="182"/>
                  </a:lnTo>
                  <a:lnTo>
                    <a:pt x="502" y="194"/>
                  </a:lnTo>
                  <a:lnTo>
                    <a:pt x="506" y="210"/>
                  </a:lnTo>
                  <a:lnTo>
                    <a:pt x="506" y="224"/>
                  </a:lnTo>
                  <a:lnTo>
                    <a:pt x="508" y="240"/>
                  </a:lnTo>
                  <a:lnTo>
                    <a:pt x="508" y="256"/>
                  </a:lnTo>
                  <a:lnTo>
                    <a:pt x="508" y="268"/>
                  </a:lnTo>
                  <a:lnTo>
                    <a:pt x="508" y="272"/>
                  </a:lnTo>
                  <a:lnTo>
                    <a:pt x="508" y="272"/>
                  </a:lnTo>
                  <a:lnTo>
                    <a:pt x="508" y="276"/>
                  </a:lnTo>
                  <a:lnTo>
                    <a:pt x="504" y="280"/>
                  </a:lnTo>
                  <a:lnTo>
                    <a:pt x="502" y="284"/>
                  </a:lnTo>
                  <a:lnTo>
                    <a:pt x="498" y="288"/>
                  </a:lnTo>
                  <a:lnTo>
                    <a:pt x="494" y="292"/>
                  </a:lnTo>
                  <a:lnTo>
                    <a:pt x="488" y="294"/>
                  </a:lnTo>
                  <a:lnTo>
                    <a:pt x="480" y="312"/>
                  </a:lnTo>
                  <a:lnTo>
                    <a:pt x="480" y="312"/>
                  </a:lnTo>
                  <a:lnTo>
                    <a:pt x="478" y="316"/>
                  </a:lnTo>
                  <a:lnTo>
                    <a:pt x="476" y="322"/>
                  </a:lnTo>
                  <a:lnTo>
                    <a:pt x="474" y="326"/>
                  </a:lnTo>
                  <a:lnTo>
                    <a:pt x="472" y="332"/>
                  </a:lnTo>
                  <a:lnTo>
                    <a:pt x="470" y="336"/>
                  </a:lnTo>
                  <a:lnTo>
                    <a:pt x="466" y="338"/>
                  </a:lnTo>
                  <a:lnTo>
                    <a:pt x="462" y="340"/>
                  </a:lnTo>
                  <a:lnTo>
                    <a:pt x="460" y="344"/>
                  </a:lnTo>
                  <a:lnTo>
                    <a:pt x="460" y="346"/>
                  </a:lnTo>
                  <a:lnTo>
                    <a:pt x="460" y="352"/>
                  </a:lnTo>
                  <a:lnTo>
                    <a:pt x="462" y="358"/>
                  </a:lnTo>
                  <a:lnTo>
                    <a:pt x="464" y="364"/>
                  </a:lnTo>
                  <a:lnTo>
                    <a:pt x="466" y="370"/>
                  </a:lnTo>
                  <a:lnTo>
                    <a:pt x="466" y="376"/>
                  </a:lnTo>
                  <a:lnTo>
                    <a:pt x="464" y="380"/>
                  </a:lnTo>
                  <a:lnTo>
                    <a:pt x="460" y="384"/>
                  </a:lnTo>
                  <a:lnTo>
                    <a:pt x="452" y="388"/>
                  </a:lnTo>
                  <a:lnTo>
                    <a:pt x="440" y="394"/>
                  </a:lnTo>
                  <a:lnTo>
                    <a:pt x="430" y="402"/>
                  </a:lnTo>
                  <a:lnTo>
                    <a:pt x="420" y="406"/>
                  </a:lnTo>
                  <a:lnTo>
                    <a:pt x="416" y="408"/>
                  </a:lnTo>
                  <a:lnTo>
                    <a:pt x="414" y="408"/>
                  </a:lnTo>
                  <a:lnTo>
                    <a:pt x="412" y="406"/>
                  </a:lnTo>
                  <a:lnTo>
                    <a:pt x="408" y="404"/>
                  </a:lnTo>
                  <a:lnTo>
                    <a:pt x="402" y="400"/>
                  </a:lnTo>
                  <a:lnTo>
                    <a:pt x="398" y="396"/>
                  </a:lnTo>
                  <a:lnTo>
                    <a:pt x="396" y="392"/>
                  </a:lnTo>
                  <a:lnTo>
                    <a:pt x="394" y="392"/>
                  </a:lnTo>
                  <a:lnTo>
                    <a:pt x="392" y="392"/>
                  </a:lnTo>
                  <a:lnTo>
                    <a:pt x="390" y="392"/>
                  </a:lnTo>
                  <a:lnTo>
                    <a:pt x="386" y="394"/>
                  </a:lnTo>
                  <a:lnTo>
                    <a:pt x="384" y="396"/>
                  </a:lnTo>
                  <a:lnTo>
                    <a:pt x="380" y="396"/>
                  </a:lnTo>
                  <a:lnTo>
                    <a:pt x="376" y="396"/>
                  </a:lnTo>
                  <a:lnTo>
                    <a:pt x="372" y="396"/>
                  </a:lnTo>
                  <a:lnTo>
                    <a:pt x="368" y="394"/>
                  </a:lnTo>
                  <a:lnTo>
                    <a:pt x="366" y="394"/>
                  </a:lnTo>
                  <a:lnTo>
                    <a:pt x="364" y="392"/>
                  </a:lnTo>
                  <a:lnTo>
                    <a:pt x="346" y="392"/>
                  </a:lnTo>
                  <a:lnTo>
                    <a:pt x="344" y="388"/>
                  </a:lnTo>
                  <a:lnTo>
                    <a:pt x="338" y="380"/>
                  </a:lnTo>
                  <a:lnTo>
                    <a:pt x="334" y="366"/>
                  </a:lnTo>
                  <a:lnTo>
                    <a:pt x="330" y="354"/>
                  </a:lnTo>
                  <a:lnTo>
                    <a:pt x="318" y="334"/>
                  </a:lnTo>
                  <a:lnTo>
                    <a:pt x="292" y="332"/>
                  </a:lnTo>
                  <a:lnTo>
                    <a:pt x="274" y="318"/>
                  </a:lnTo>
                  <a:lnTo>
                    <a:pt x="272" y="316"/>
                  </a:lnTo>
                  <a:lnTo>
                    <a:pt x="266" y="310"/>
                  </a:lnTo>
                  <a:lnTo>
                    <a:pt x="256" y="304"/>
                  </a:lnTo>
                  <a:lnTo>
                    <a:pt x="240" y="296"/>
                  </a:lnTo>
                  <a:lnTo>
                    <a:pt x="220" y="292"/>
                  </a:lnTo>
                  <a:lnTo>
                    <a:pt x="214" y="294"/>
                  </a:lnTo>
                  <a:lnTo>
                    <a:pt x="204" y="296"/>
                  </a:lnTo>
                  <a:lnTo>
                    <a:pt x="190" y="300"/>
                  </a:lnTo>
                  <a:lnTo>
                    <a:pt x="178" y="304"/>
                  </a:lnTo>
                  <a:lnTo>
                    <a:pt x="144" y="324"/>
                  </a:lnTo>
                  <a:lnTo>
                    <a:pt x="136" y="324"/>
                  </a:lnTo>
                  <a:lnTo>
                    <a:pt x="134" y="326"/>
                  </a:lnTo>
                  <a:lnTo>
                    <a:pt x="134" y="328"/>
                  </a:lnTo>
                  <a:lnTo>
                    <a:pt x="132" y="332"/>
                  </a:lnTo>
                  <a:lnTo>
                    <a:pt x="130" y="334"/>
                  </a:lnTo>
                  <a:lnTo>
                    <a:pt x="128" y="338"/>
                  </a:lnTo>
                  <a:lnTo>
                    <a:pt x="124" y="340"/>
                  </a:lnTo>
                  <a:lnTo>
                    <a:pt x="120" y="340"/>
                  </a:lnTo>
                  <a:lnTo>
                    <a:pt x="116" y="340"/>
                  </a:lnTo>
                  <a:lnTo>
                    <a:pt x="110" y="340"/>
                  </a:lnTo>
                  <a:lnTo>
                    <a:pt x="106" y="340"/>
                  </a:lnTo>
                  <a:lnTo>
                    <a:pt x="104" y="338"/>
                  </a:lnTo>
                  <a:lnTo>
                    <a:pt x="102" y="338"/>
                  </a:lnTo>
                  <a:lnTo>
                    <a:pt x="80" y="338"/>
                  </a:lnTo>
                  <a:lnTo>
                    <a:pt x="78" y="338"/>
                  </a:lnTo>
                  <a:lnTo>
                    <a:pt x="76" y="340"/>
                  </a:lnTo>
                  <a:lnTo>
                    <a:pt x="74" y="342"/>
                  </a:lnTo>
                  <a:lnTo>
                    <a:pt x="70" y="344"/>
                  </a:lnTo>
                  <a:lnTo>
                    <a:pt x="68" y="346"/>
                  </a:lnTo>
                  <a:lnTo>
                    <a:pt x="64" y="352"/>
                  </a:lnTo>
                  <a:lnTo>
                    <a:pt x="60" y="352"/>
                  </a:lnTo>
                  <a:lnTo>
                    <a:pt x="52" y="352"/>
                  </a:lnTo>
                  <a:lnTo>
                    <a:pt x="48" y="352"/>
                  </a:lnTo>
                  <a:lnTo>
                    <a:pt x="44" y="352"/>
                  </a:lnTo>
                  <a:lnTo>
                    <a:pt x="40" y="352"/>
                  </a:lnTo>
                  <a:lnTo>
                    <a:pt x="36" y="350"/>
                  </a:lnTo>
                  <a:lnTo>
                    <a:pt x="34" y="350"/>
                  </a:lnTo>
                  <a:lnTo>
                    <a:pt x="32" y="348"/>
                  </a:lnTo>
                  <a:lnTo>
                    <a:pt x="32" y="346"/>
                  </a:lnTo>
                  <a:lnTo>
                    <a:pt x="32" y="342"/>
                  </a:lnTo>
                  <a:lnTo>
                    <a:pt x="32" y="342"/>
                  </a:lnTo>
                  <a:lnTo>
                    <a:pt x="30" y="340"/>
                  </a:lnTo>
                  <a:lnTo>
                    <a:pt x="30" y="342"/>
                  </a:lnTo>
                  <a:lnTo>
                    <a:pt x="28" y="342"/>
                  </a:lnTo>
                  <a:lnTo>
                    <a:pt x="26" y="344"/>
                  </a:lnTo>
                  <a:lnTo>
                    <a:pt x="24" y="344"/>
                  </a:lnTo>
                  <a:lnTo>
                    <a:pt x="22" y="344"/>
                  </a:lnTo>
                  <a:lnTo>
                    <a:pt x="20" y="342"/>
                  </a:lnTo>
                  <a:lnTo>
                    <a:pt x="18" y="342"/>
                  </a:lnTo>
                  <a:lnTo>
                    <a:pt x="16" y="338"/>
                  </a:lnTo>
                  <a:lnTo>
                    <a:pt x="16" y="336"/>
                  </a:lnTo>
                  <a:lnTo>
                    <a:pt x="16" y="332"/>
                  </a:lnTo>
                  <a:lnTo>
                    <a:pt x="20" y="330"/>
                  </a:lnTo>
                  <a:lnTo>
                    <a:pt x="26" y="326"/>
                  </a:lnTo>
                  <a:lnTo>
                    <a:pt x="30" y="300"/>
                  </a:lnTo>
                  <a:lnTo>
                    <a:pt x="30" y="300"/>
                  </a:lnTo>
                  <a:lnTo>
                    <a:pt x="28" y="296"/>
                  </a:lnTo>
                  <a:lnTo>
                    <a:pt x="28" y="292"/>
                  </a:lnTo>
                  <a:lnTo>
                    <a:pt x="26" y="288"/>
                  </a:lnTo>
                  <a:lnTo>
                    <a:pt x="24" y="284"/>
                  </a:lnTo>
                  <a:lnTo>
                    <a:pt x="22" y="280"/>
                  </a:lnTo>
                  <a:lnTo>
                    <a:pt x="22" y="278"/>
                  </a:lnTo>
                  <a:lnTo>
                    <a:pt x="18" y="272"/>
                  </a:lnTo>
                  <a:lnTo>
                    <a:pt x="12" y="258"/>
                  </a:lnTo>
                  <a:lnTo>
                    <a:pt x="8" y="242"/>
                  </a:lnTo>
                  <a:lnTo>
                    <a:pt x="4" y="228"/>
                  </a:lnTo>
                  <a:lnTo>
                    <a:pt x="4" y="218"/>
                  </a:lnTo>
                  <a:lnTo>
                    <a:pt x="8" y="214"/>
                  </a:lnTo>
                  <a:lnTo>
                    <a:pt x="8" y="208"/>
                  </a:lnTo>
                  <a:lnTo>
                    <a:pt x="8" y="202"/>
                  </a:lnTo>
                  <a:lnTo>
                    <a:pt x="6" y="196"/>
                  </a:lnTo>
                  <a:lnTo>
                    <a:pt x="4" y="194"/>
                  </a:lnTo>
                  <a:lnTo>
                    <a:pt x="2" y="188"/>
                  </a:lnTo>
                  <a:lnTo>
                    <a:pt x="0" y="178"/>
                  </a:lnTo>
                  <a:lnTo>
                    <a:pt x="0" y="168"/>
                  </a:lnTo>
                  <a:lnTo>
                    <a:pt x="4" y="160"/>
                  </a:lnTo>
                  <a:lnTo>
                    <a:pt x="8" y="158"/>
                  </a:lnTo>
                  <a:lnTo>
                    <a:pt x="12" y="154"/>
                  </a:lnTo>
                  <a:lnTo>
                    <a:pt x="16" y="150"/>
                  </a:lnTo>
                  <a:lnTo>
                    <a:pt x="20" y="148"/>
                  </a:lnTo>
                  <a:lnTo>
                    <a:pt x="24" y="144"/>
                  </a:lnTo>
                  <a:lnTo>
                    <a:pt x="28" y="140"/>
                  </a:lnTo>
                  <a:lnTo>
                    <a:pt x="30" y="138"/>
                  </a:lnTo>
                  <a:lnTo>
                    <a:pt x="30" y="138"/>
                  </a:lnTo>
                </a:path>
              </a:pathLst>
            </a:custGeom>
            <a:grpFill/>
            <a:ln w="3175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8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50" name="Freeform 320"/>
            <p:cNvSpPr/>
            <p:nvPr/>
          </p:nvSpPr>
          <p:spPr bwMode="gray">
            <a:xfrm>
              <a:off x="2353" y="3084"/>
              <a:ext cx="82" cy="96"/>
            </a:xfrm>
            <a:custGeom>
              <a:avLst/>
              <a:gdLst>
                <a:gd name="T0" fmla="*/ 10 w 82"/>
                <a:gd name="T1" fmla="*/ 92 h 96"/>
                <a:gd name="T2" fmla="*/ 8 w 82"/>
                <a:gd name="T3" fmla="*/ 86 h 96"/>
                <a:gd name="T4" fmla="*/ 8 w 82"/>
                <a:gd name="T5" fmla="*/ 78 h 96"/>
                <a:gd name="T6" fmla="*/ 10 w 82"/>
                <a:gd name="T7" fmla="*/ 68 h 96"/>
                <a:gd name="T8" fmla="*/ 12 w 82"/>
                <a:gd name="T9" fmla="*/ 62 h 96"/>
                <a:gd name="T10" fmla="*/ 10 w 82"/>
                <a:gd name="T11" fmla="*/ 56 h 96"/>
                <a:gd name="T12" fmla="*/ 6 w 82"/>
                <a:gd name="T13" fmla="*/ 52 h 96"/>
                <a:gd name="T14" fmla="*/ 2 w 82"/>
                <a:gd name="T15" fmla="*/ 52 h 96"/>
                <a:gd name="T16" fmla="*/ 0 w 82"/>
                <a:gd name="T17" fmla="*/ 46 h 96"/>
                <a:gd name="T18" fmla="*/ 4 w 82"/>
                <a:gd name="T19" fmla="*/ 38 h 96"/>
                <a:gd name="T20" fmla="*/ 8 w 82"/>
                <a:gd name="T21" fmla="*/ 32 h 96"/>
                <a:gd name="T22" fmla="*/ 8 w 82"/>
                <a:gd name="T23" fmla="*/ 30 h 96"/>
                <a:gd name="T24" fmla="*/ 8 w 82"/>
                <a:gd name="T25" fmla="*/ 24 h 96"/>
                <a:gd name="T26" fmla="*/ 10 w 82"/>
                <a:gd name="T27" fmla="*/ 18 h 96"/>
                <a:gd name="T28" fmla="*/ 14 w 82"/>
                <a:gd name="T29" fmla="*/ 18 h 96"/>
                <a:gd name="T30" fmla="*/ 18 w 82"/>
                <a:gd name="T31" fmla="*/ 16 h 96"/>
                <a:gd name="T32" fmla="*/ 20 w 82"/>
                <a:gd name="T33" fmla="*/ 12 h 96"/>
                <a:gd name="T34" fmla="*/ 24 w 82"/>
                <a:gd name="T35" fmla="*/ 8 h 96"/>
                <a:gd name="T36" fmla="*/ 34 w 82"/>
                <a:gd name="T37" fmla="*/ 2 h 96"/>
                <a:gd name="T38" fmla="*/ 44 w 82"/>
                <a:gd name="T39" fmla="*/ 0 h 96"/>
                <a:gd name="T40" fmla="*/ 52 w 82"/>
                <a:gd name="T41" fmla="*/ 0 h 96"/>
                <a:gd name="T42" fmla="*/ 62 w 82"/>
                <a:gd name="T43" fmla="*/ 2 h 96"/>
                <a:gd name="T44" fmla="*/ 68 w 82"/>
                <a:gd name="T45" fmla="*/ 4 h 96"/>
                <a:gd name="T46" fmla="*/ 72 w 82"/>
                <a:gd name="T47" fmla="*/ 6 h 96"/>
                <a:gd name="T48" fmla="*/ 76 w 82"/>
                <a:gd name="T49" fmla="*/ 6 h 96"/>
                <a:gd name="T50" fmla="*/ 78 w 82"/>
                <a:gd name="T51" fmla="*/ 4 h 96"/>
                <a:gd name="T52" fmla="*/ 82 w 82"/>
                <a:gd name="T53" fmla="*/ 10 h 96"/>
                <a:gd name="T54" fmla="*/ 82 w 82"/>
                <a:gd name="T55" fmla="*/ 18 h 96"/>
                <a:gd name="T56" fmla="*/ 74 w 82"/>
                <a:gd name="T57" fmla="*/ 22 h 96"/>
                <a:gd name="T58" fmla="*/ 68 w 82"/>
                <a:gd name="T59" fmla="*/ 22 h 96"/>
                <a:gd name="T60" fmla="*/ 64 w 82"/>
                <a:gd name="T61" fmla="*/ 16 h 96"/>
                <a:gd name="T62" fmla="*/ 60 w 82"/>
                <a:gd name="T63" fmla="*/ 12 h 96"/>
                <a:gd name="T64" fmla="*/ 54 w 82"/>
                <a:gd name="T65" fmla="*/ 8 h 96"/>
                <a:gd name="T66" fmla="*/ 46 w 82"/>
                <a:gd name="T67" fmla="*/ 6 h 96"/>
                <a:gd name="T68" fmla="*/ 36 w 82"/>
                <a:gd name="T69" fmla="*/ 10 h 96"/>
                <a:gd name="T70" fmla="*/ 26 w 82"/>
                <a:gd name="T71" fmla="*/ 16 h 96"/>
                <a:gd name="T72" fmla="*/ 22 w 82"/>
                <a:gd name="T73" fmla="*/ 22 h 96"/>
                <a:gd name="T74" fmla="*/ 22 w 82"/>
                <a:gd name="T75" fmla="*/ 28 h 96"/>
                <a:gd name="T76" fmla="*/ 20 w 82"/>
                <a:gd name="T77" fmla="*/ 34 h 96"/>
                <a:gd name="T78" fmla="*/ 20 w 82"/>
                <a:gd name="T79" fmla="*/ 38 h 96"/>
                <a:gd name="T80" fmla="*/ 24 w 82"/>
                <a:gd name="T81" fmla="*/ 38 h 96"/>
                <a:gd name="T82" fmla="*/ 34 w 82"/>
                <a:gd name="T83" fmla="*/ 36 h 96"/>
                <a:gd name="T84" fmla="*/ 42 w 82"/>
                <a:gd name="T85" fmla="*/ 34 h 96"/>
                <a:gd name="T86" fmla="*/ 44 w 82"/>
                <a:gd name="T87" fmla="*/ 30 h 96"/>
                <a:gd name="T88" fmla="*/ 50 w 82"/>
                <a:gd name="T89" fmla="*/ 28 h 96"/>
                <a:gd name="T90" fmla="*/ 54 w 82"/>
                <a:gd name="T91" fmla="*/ 28 h 96"/>
                <a:gd name="T92" fmla="*/ 54 w 82"/>
                <a:gd name="T93" fmla="*/ 32 h 96"/>
                <a:gd name="T94" fmla="*/ 54 w 82"/>
                <a:gd name="T95" fmla="*/ 36 h 96"/>
                <a:gd name="T96" fmla="*/ 50 w 82"/>
                <a:gd name="T97" fmla="*/ 38 h 96"/>
                <a:gd name="T98" fmla="*/ 42 w 82"/>
                <a:gd name="T99" fmla="*/ 40 h 96"/>
                <a:gd name="T100" fmla="*/ 36 w 82"/>
                <a:gd name="T101" fmla="*/ 44 h 96"/>
                <a:gd name="T102" fmla="*/ 32 w 82"/>
                <a:gd name="T103" fmla="*/ 44 h 96"/>
                <a:gd name="T104" fmla="*/ 32 w 82"/>
                <a:gd name="T105" fmla="*/ 46 h 96"/>
                <a:gd name="T106" fmla="*/ 32 w 82"/>
                <a:gd name="T107" fmla="*/ 50 h 96"/>
                <a:gd name="T108" fmla="*/ 36 w 82"/>
                <a:gd name="T109" fmla="*/ 52 h 96"/>
                <a:gd name="T110" fmla="*/ 42 w 82"/>
                <a:gd name="T111" fmla="*/ 58 h 96"/>
                <a:gd name="T112" fmla="*/ 46 w 82"/>
                <a:gd name="T113" fmla="*/ 66 h 96"/>
                <a:gd name="T114" fmla="*/ 46 w 82"/>
                <a:gd name="T115" fmla="*/ 70 h 96"/>
                <a:gd name="T116" fmla="*/ 62 w 82"/>
                <a:gd name="T117" fmla="*/ 90 h 96"/>
                <a:gd name="T118" fmla="*/ 38 w 82"/>
                <a:gd name="T119" fmla="*/ 96 h 96"/>
                <a:gd name="T120" fmla="*/ 34 w 82"/>
                <a:gd name="T121" fmla="*/ 64 h 96"/>
                <a:gd name="T122" fmla="*/ 28 w 82"/>
                <a:gd name="T123" fmla="*/ 58 h 96"/>
                <a:gd name="T124" fmla="*/ 24 w 82"/>
                <a:gd name="T125" fmla="*/ 78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82" h="96">
                  <a:moveTo>
                    <a:pt x="16" y="88"/>
                  </a:moveTo>
                  <a:lnTo>
                    <a:pt x="10" y="92"/>
                  </a:lnTo>
                  <a:lnTo>
                    <a:pt x="10" y="90"/>
                  </a:lnTo>
                  <a:lnTo>
                    <a:pt x="8" y="86"/>
                  </a:lnTo>
                  <a:lnTo>
                    <a:pt x="8" y="82"/>
                  </a:lnTo>
                  <a:lnTo>
                    <a:pt x="8" y="78"/>
                  </a:lnTo>
                  <a:lnTo>
                    <a:pt x="8" y="72"/>
                  </a:lnTo>
                  <a:lnTo>
                    <a:pt x="10" y="68"/>
                  </a:lnTo>
                  <a:lnTo>
                    <a:pt x="12" y="64"/>
                  </a:lnTo>
                  <a:lnTo>
                    <a:pt x="12" y="62"/>
                  </a:lnTo>
                  <a:lnTo>
                    <a:pt x="12" y="58"/>
                  </a:lnTo>
                  <a:lnTo>
                    <a:pt x="10" y="56"/>
                  </a:lnTo>
                  <a:lnTo>
                    <a:pt x="8" y="54"/>
                  </a:lnTo>
                  <a:lnTo>
                    <a:pt x="6" y="52"/>
                  </a:lnTo>
                  <a:lnTo>
                    <a:pt x="2" y="52"/>
                  </a:lnTo>
                  <a:lnTo>
                    <a:pt x="2" y="52"/>
                  </a:lnTo>
                  <a:lnTo>
                    <a:pt x="0" y="50"/>
                  </a:lnTo>
                  <a:lnTo>
                    <a:pt x="0" y="46"/>
                  </a:lnTo>
                  <a:lnTo>
                    <a:pt x="2" y="42"/>
                  </a:lnTo>
                  <a:lnTo>
                    <a:pt x="4" y="38"/>
                  </a:lnTo>
                  <a:lnTo>
                    <a:pt x="6" y="34"/>
                  </a:lnTo>
                  <a:lnTo>
                    <a:pt x="8" y="32"/>
                  </a:lnTo>
                  <a:lnTo>
                    <a:pt x="8" y="30"/>
                  </a:lnTo>
                  <a:lnTo>
                    <a:pt x="8" y="30"/>
                  </a:lnTo>
                  <a:lnTo>
                    <a:pt x="8" y="28"/>
                  </a:lnTo>
                  <a:lnTo>
                    <a:pt x="8" y="24"/>
                  </a:lnTo>
                  <a:lnTo>
                    <a:pt x="8" y="20"/>
                  </a:lnTo>
                  <a:lnTo>
                    <a:pt x="10" y="18"/>
                  </a:lnTo>
                  <a:lnTo>
                    <a:pt x="14" y="16"/>
                  </a:lnTo>
                  <a:lnTo>
                    <a:pt x="14" y="18"/>
                  </a:lnTo>
                  <a:lnTo>
                    <a:pt x="16" y="18"/>
                  </a:lnTo>
                  <a:lnTo>
                    <a:pt x="18" y="16"/>
                  </a:lnTo>
                  <a:lnTo>
                    <a:pt x="20" y="16"/>
                  </a:lnTo>
                  <a:lnTo>
                    <a:pt x="20" y="12"/>
                  </a:lnTo>
                  <a:lnTo>
                    <a:pt x="22" y="10"/>
                  </a:lnTo>
                  <a:lnTo>
                    <a:pt x="24" y="8"/>
                  </a:lnTo>
                  <a:lnTo>
                    <a:pt x="30" y="4"/>
                  </a:lnTo>
                  <a:lnTo>
                    <a:pt x="34" y="2"/>
                  </a:lnTo>
                  <a:lnTo>
                    <a:pt x="42" y="0"/>
                  </a:lnTo>
                  <a:lnTo>
                    <a:pt x="44" y="0"/>
                  </a:lnTo>
                  <a:lnTo>
                    <a:pt x="46" y="0"/>
                  </a:lnTo>
                  <a:lnTo>
                    <a:pt x="52" y="0"/>
                  </a:lnTo>
                  <a:lnTo>
                    <a:pt x="56" y="0"/>
                  </a:lnTo>
                  <a:lnTo>
                    <a:pt x="62" y="2"/>
                  </a:lnTo>
                  <a:lnTo>
                    <a:pt x="68" y="4"/>
                  </a:lnTo>
                  <a:lnTo>
                    <a:pt x="68" y="4"/>
                  </a:lnTo>
                  <a:lnTo>
                    <a:pt x="70" y="6"/>
                  </a:lnTo>
                  <a:lnTo>
                    <a:pt x="72" y="6"/>
                  </a:lnTo>
                  <a:lnTo>
                    <a:pt x="74" y="6"/>
                  </a:lnTo>
                  <a:lnTo>
                    <a:pt x="76" y="6"/>
                  </a:lnTo>
                  <a:lnTo>
                    <a:pt x="76" y="4"/>
                  </a:lnTo>
                  <a:lnTo>
                    <a:pt x="78" y="4"/>
                  </a:lnTo>
                  <a:lnTo>
                    <a:pt x="80" y="6"/>
                  </a:lnTo>
                  <a:lnTo>
                    <a:pt x="82" y="10"/>
                  </a:lnTo>
                  <a:lnTo>
                    <a:pt x="82" y="14"/>
                  </a:lnTo>
                  <a:lnTo>
                    <a:pt x="82" y="18"/>
                  </a:lnTo>
                  <a:lnTo>
                    <a:pt x="78" y="20"/>
                  </a:lnTo>
                  <a:lnTo>
                    <a:pt x="74" y="22"/>
                  </a:lnTo>
                  <a:lnTo>
                    <a:pt x="72" y="22"/>
                  </a:lnTo>
                  <a:lnTo>
                    <a:pt x="68" y="22"/>
                  </a:lnTo>
                  <a:lnTo>
                    <a:pt x="66" y="20"/>
                  </a:lnTo>
                  <a:lnTo>
                    <a:pt x="64" y="16"/>
                  </a:lnTo>
                  <a:lnTo>
                    <a:pt x="62" y="14"/>
                  </a:lnTo>
                  <a:lnTo>
                    <a:pt x="60" y="12"/>
                  </a:lnTo>
                  <a:lnTo>
                    <a:pt x="58" y="10"/>
                  </a:lnTo>
                  <a:lnTo>
                    <a:pt x="54" y="8"/>
                  </a:lnTo>
                  <a:lnTo>
                    <a:pt x="50" y="8"/>
                  </a:lnTo>
                  <a:lnTo>
                    <a:pt x="46" y="6"/>
                  </a:lnTo>
                  <a:lnTo>
                    <a:pt x="40" y="8"/>
                  </a:lnTo>
                  <a:lnTo>
                    <a:pt x="36" y="10"/>
                  </a:lnTo>
                  <a:lnTo>
                    <a:pt x="30" y="14"/>
                  </a:lnTo>
                  <a:lnTo>
                    <a:pt x="26" y="16"/>
                  </a:lnTo>
                  <a:lnTo>
                    <a:pt x="24" y="18"/>
                  </a:lnTo>
                  <a:lnTo>
                    <a:pt x="22" y="22"/>
                  </a:lnTo>
                  <a:lnTo>
                    <a:pt x="22" y="24"/>
                  </a:lnTo>
                  <a:lnTo>
                    <a:pt x="22" y="28"/>
                  </a:lnTo>
                  <a:lnTo>
                    <a:pt x="22" y="30"/>
                  </a:lnTo>
                  <a:lnTo>
                    <a:pt x="20" y="34"/>
                  </a:lnTo>
                  <a:lnTo>
                    <a:pt x="20" y="36"/>
                  </a:lnTo>
                  <a:lnTo>
                    <a:pt x="20" y="38"/>
                  </a:lnTo>
                  <a:lnTo>
                    <a:pt x="20" y="38"/>
                  </a:lnTo>
                  <a:lnTo>
                    <a:pt x="24" y="38"/>
                  </a:lnTo>
                  <a:lnTo>
                    <a:pt x="28" y="36"/>
                  </a:lnTo>
                  <a:lnTo>
                    <a:pt x="34" y="36"/>
                  </a:lnTo>
                  <a:lnTo>
                    <a:pt x="40" y="36"/>
                  </a:lnTo>
                  <a:lnTo>
                    <a:pt x="42" y="34"/>
                  </a:lnTo>
                  <a:lnTo>
                    <a:pt x="44" y="32"/>
                  </a:lnTo>
                  <a:lnTo>
                    <a:pt x="44" y="30"/>
                  </a:lnTo>
                  <a:lnTo>
                    <a:pt x="48" y="28"/>
                  </a:lnTo>
                  <a:lnTo>
                    <a:pt x="50" y="28"/>
                  </a:lnTo>
                  <a:lnTo>
                    <a:pt x="52" y="28"/>
                  </a:lnTo>
                  <a:lnTo>
                    <a:pt x="54" y="28"/>
                  </a:lnTo>
                  <a:lnTo>
                    <a:pt x="54" y="30"/>
                  </a:lnTo>
                  <a:lnTo>
                    <a:pt x="54" y="32"/>
                  </a:lnTo>
                  <a:lnTo>
                    <a:pt x="54" y="34"/>
                  </a:lnTo>
                  <a:lnTo>
                    <a:pt x="54" y="36"/>
                  </a:lnTo>
                  <a:lnTo>
                    <a:pt x="52" y="38"/>
                  </a:lnTo>
                  <a:lnTo>
                    <a:pt x="50" y="38"/>
                  </a:lnTo>
                  <a:lnTo>
                    <a:pt x="46" y="40"/>
                  </a:lnTo>
                  <a:lnTo>
                    <a:pt x="42" y="40"/>
                  </a:lnTo>
                  <a:lnTo>
                    <a:pt x="38" y="42"/>
                  </a:lnTo>
                  <a:lnTo>
                    <a:pt x="36" y="44"/>
                  </a:lnTo>
                  <a:lnTo>
                    <a:pt x="32" y="44"/>
                  </a:lnTo>
                  <a:lnTo>
                    <a:pt x="32" y="44"/>
                  </a:lnTo>
                  <a:lnTo>
                    <a:pt x="32" y="46"/>
                  </a:lnTo>
                  <a:lnTo>
                    <a:pt x="32" y="46"/>
                  </a:lnTo>
                  <a:lnTo>
                    <a:pt x="30" y="48"/>
                  </a:lnTo>
                  <a:lnTo>
                    <a:pt x="32" y="50"/>
                  </a:lnTo>
                  <a:lnTo>
                    <a:pt x="32" y="50"/>
                  </a:lnTo>
                  <a:lnTo>
                    <a:pt x="36" y="52"/>
                  </a:lnTo>
                  <a:lnTo>
                    <a:pt x="40" y="54"/>
                  </a:lnTo>
                  <a:lnTo>
                    <a:pt x="42" y="58"/>
                  </a:lnTo>
                  <a:lnTo>
                    <a:pt x="44" y="62"/>
                  </a:lnTo>
                  <a:lnTo>
                    <a:pt x="46" y="66"/>
                  </a:lnTo>
                  <a:lnTo>
                    <a:pt x="46" y="68"/>
                  </a:lnTo>
                  <a:lnTo>
                    <a:pt x="46" y="70"/>
                  </a:lnTo>
                  <a:lnTo>
                    <a:pt x="58" y="76"/>
                  </a:lnTo>
                  <a:lnTo>
                    <a:pt x="62" y="90"/>
                  </a:lnTo>
                  <a:lnTo>
                    <a:pt x="46" y="92"/>
                  </a:lnTo>
                  <a:lnTo>
                    <a:pt x="38" y="96"/>
                  </a:lnTo>
                  <a:lnTo>
                    <a:pt x="34" y="80"/>
                  </a:lnTo>
                  <a:lnTo>
                    <a:pt x="34" y="64"/>
                  </a:lnTo>
                  <a:lnTo>
                    <a:pt x="32" y="62"/>
                  </a:lnTo>
                  <a:lnTo>
                    <a:pt x="28" y="58"/>
                  </a:lnTo>
                  <a:lnTo>
                    <a:pt x="24" y="58"/>
                  </a:lnTo>
                  <a:lnTo>
                    <a:pt x="24" y="78"/>
                  </a:lnTo>
                  <a:lnTo>
                    <a:pt x="16" y="88"/>
                  </a:lnTo>
                </a:path>
              </a:pathLst>
            </a:custGeom>
            <a:grpFill/>
            <a:ln w="3175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8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51" name="Freeform 321"/>
            <p:cNvSpPr/>
            <p:nvPr/>
          </p:nvSpPr>
          <p:spPr bwMode="gray">
            <a:xfrm>
              <a:off x="2047" y="3042"/>
              <a:ext cx="136" cy="148"/>
            </a:xfrm>
            <a:custGeom>
              <a:avLst/>
              <a:gdLst>
                <a:gd name="T0" fmla="*/ 2 w 136"/>
                <a:gd name="T1" fmla="*/ 2 h 148"/>
                <a:gd name="T2" fmla="*/ 8 w 136"/>
                <a:gd name="T3" fmla="*/ 4 h 148"/>
                <a:gd name="T4" fmla="*/ 18 w 136"/>
                <a:gd name="T5" fmla="*/ 2 h 148"/>
                <a:gd name="T6" fmla="*/ 24 w 136"/>
                <a:gd name="T7" fmla="*/ 0 h 148"/>
                <a:gd name="T8" fmla="*/ 32 w 136"/>
                <a:gd name="T9" fmla="*/ 4 h 148"/>
                <a:gd name="T10" fmla="*/ 38 w 136"/>
                <a:gd name="T11" fmla="*/ 14 h 148"/>
                <a:gd name="T12" fmla="*/ 42 w 136"/>
                <a:gd name="T13" fmla="*/ 18 h 148"/>
                <a:gd name="T14" fmla="*/ 42 w 136"/>
                <a:gd name="T15" fmla="*/ 20 h 148"/>
                <a:gd name="T16" fmla="*/ 66 w 136"/>
                <a:gd name="T17" fmla="*/ 42 h 148"/>
                <a:gd name="T18" fmla="*/ 72 w 136"/>
                <a:gd name="T19" fmla="*/ 42 h 148"/>
                <a:gd name="T20" fmla="*/ 92 w 136"/>
                <a:gd name="T21" fmla="*/ 60 h 148"/>
                <a:gd name="T22" fmla="*/ 110 w 136"/>
                <a:gd name="T23" fmla="*/ 74 h 148"/>
                <a:gd name="T24" fmla="*/ 108 w 136"/>
                <a:gd name="T25" fmla="*/ 74 h 148"/>
                <a:gd name="T26" fmla="*/ 104 w 136"/>
                <a:gd name="T27" fmla="*/ 76 h 148"/>
                <a:gd name="T28" fmla="*/ 104 w 136"/>
                <a:gd name="T29" fmla="*/ 78 h 148"/>
                <a:gd name="T30" fmla="*/ 114 w 136"/>
                <a:gd name="T31" fmla="*/ 88 h 148"/>
                <a:gd name="T32" fmla="*/ 126 w 136"/>
                <a:gd name="T33" fmla="*/ 100 h 148"/>
                <a:gd name="T34" fmla="*/ 128 w 136"/>
                <a:gd name="T35" fmla="*/ 102 h 148"/>
                <a:gd name="T36" fmla="*/ 132 w 136"/>
                <a:gd name="T37" fmla="*/ 108 h 148"/>
                <a:gd name="T38" fmla="*/ 136 w 136"/>
                <a:gd name="T39" fmla="*/ 116 h 148"/>
                <a:gd name="T40" fmla="*/ 134 w 136"/>
                <a:gd name="T41" fmla="*/ 116 h 148"/>
                <a:gd name="T42" fmla="*/ 134 w 136"/>
                <a:gd name="T43" fmla="*/ 120 h 148"/>
                <a:gd name="T44" fmla="*/ 136 w 136"/>
                <a:gd name="T45" fmla="*/ 128 h 148"/>
                <a:gd name="T46" fmla="*/ 136 w 136"/>
                <a:gd name="T47" fmla="*/ 132 h 148"/>
                <a:gd name="T48" fmla="*/ 136 w 136"/>
                <a:gd name="T49" fmla="*/ 140 h 148"/>
                <a:gd name="T50" fmla="*/ 132 w 136"/>
                <a:gd name="T51" fmla="*/ 146 h 148"/>
                <a:gd name="T52" fmla="*/ 126 w 136"/>
                <a:gd name="T53" fmla="*/ 148 h 148"/>
                <a:gd name="T54" fmla="*/ 122 w 136"/>
                <a:gd name="T55" fmla="*/ 148 h 148"/>
                <a:gd name="T56" fmla="*/ 100 w 136"/>
                <a:gd name="T57" fmla="*/ 138 h 148"/>
                <a:gd name="T58" fmla="*/ 82 w 136"/>
                <a:gd name="T59" fmla="*/ 116 h 148"/>
                <a:gd name="T60" fmla="*/ 62 w 136"/>
                <a:gd name="T61" fmla="*/ 88 h 148"/>
                <a:gd name="T62" fmla="*/ 52 w 136"/>
                <a:gd name="T63" fmla="*/ 68 h 148"/>
                <a:gd name="T64" fmla="*/ 44 w 136"/>
                <a:gd name="T65" fmla="*/ 60 h 148"/>
                <a:gd name="T66" fmla="*/ 40 w 136"/>
                <a:gd name="T67" fmla="*/ 54 h 148"/>
                <a:gd name="T68" fmla="*/ 34 w 136"/>
                <a:gd name="T69" fmla="*/ 46 h 148"/>
                <a:gd name="T70" fmla="*/ 14 w 136"/>
                <a:gd name="T71" fmla="*/ 18 h 148"/>
                <a:gd name="T72" fmla="*/ 12 w 136"/>
                <a:gd name="T73" fmla="*/ 16 h 148"/>
                <a:gd name="T74" fmla="*/ 6 w 136"/>
                <a:gd name="T75" fmla="*/ 12 h 148"/>
                <a:gd name="T76" fmla="*/ 0 w 136"/>
                <a:gd name="T77" fmla="*/ 6 h 148"/>
                <a:gd name="T78" fmla="*/ 0 w 136"/>
                <a:gd name="T79" fmla="*/ 0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6" h="148">
                  <a:moveTo>
                    <a:pt x="0" y="0"/>
                  </a:moveTo>
                  <a:lnTo>
                    <a:pt x="2" y="2"/>
                  </a:lnTo>
                  <a:lnTo>
                    <a:pt x="4" y="2"/>
                  </a:lnTo>
                  <a:lnTo>
                    <a:pt x="8" y="4"/>
                  </a:lnTo>
                  <a:lnTo>
                    <a:pt x="12" y="4"/>
                  </a:lnTo>
                  <a:lnTo>
                    <a:pt x="18" y="2"/>
                  </a:lnTo>
                  <a:lnTo>
                    <a:pt x="20" y="2"/>
                  </a:lnTo>
                  <a:lnTo>
                    <a:pt x="24" y="0"/>
                  </a:lnTo>
                  <a:lnTo>
                    <a:pt x="28" y="2"/>
                  </a:lnTo>
                  <a:lnTo>
                    <a:pt x="32" y="4"/>
                  </a:lnTo>
                  <a:lnTo>
                    <a:pt x="36" y="8"/>
                  </a:lnTo>
                  <a:lnTo>
                    <a:pt x="38" y="14"/>
                  </a:lnTo>
                  <a:lnTo>
                    <a:pt x="40" y="16"/>
                  </a:lnTo>
                  <a:lnTo>
                    <a:pt x="42" y="18"/>
                  </a:lnTo>
                  <a:lnTo>
                    <a:pt x="42" y="20"/>
                  </a:lnTo>
                  <a:lnTo>
                    <a:pt x="42" y="20"/>
                  </a:lnTo>
                  <a:lnTo>
                    <a:pt x="42" y="20"/>
                  </a:lnTo>
                  <a:lnTo>
                    <a:pt x="66" y="42"/>
                  </a:lnTo>
                  <a:lnTo>
                    <a:pt x="68" y="40"/>
                  </a:lnTo>
                  <a:lnTo>
                    <a:pt x="72" y="42"/>
                  </a:lnTo>
                  <a:lnTo>
                    <a:pt x="82" y="50"/>
                  </a:lnTo>
                  <a:lnTo>
                    <a:pt x="92" y="60"/>
                  </a:lnTo>
                  <a:lnTo>
                    <a:pt x="104" y="68"/>
                  </a:lnTo>
                  <a:lnTo>
                    <a:pt x="110" y="74"/>
                  </a:lnTo>
                  <a:lnTo>
                    <a:pt x="108" y="74"/>
                  </a:lnTo>
                  <a:lnTo>
                    <a:pt x="108" y="74"/>
                  </a:lnTo>
                  <a:lnTo>
                    <a:pt x="106" y="74"/>
                  </a:lnTo>
                  <a:lnTo>
                    <a:pt x="104" y="76"/>
                  </a:lnTo>
                  <a:lnTo>
                    <a:pt x="102" y="76"/>
                  </a:lnTo>
                  <a:lnTo>
                    <a:pt x="104" y="78"/>
                  </a:lnTo>
                  <a:lnTo>
                    <a:pt x="106" y="82"/>
                  </a:lnTo>
                  <a:lnTo>
                    <a:pt x="114" y="88"/>
                  </a:lnTo>
                  <a:lnTo>
                    <a:pt x="114" y="100"/>
                  </a:lnTo>
                  <a:lnTo>
                    <a:pt x="126" y="100"/>
                  </a:lnTo>
                  <a:lnTo>
                    <a:pt x="126" y="100"/>
                  </a:lnTo>
                  <a:lnTo>
                    <a:pt x="128" y="102"/>
                  </a:lnTo>
                  <a:lnTo>
                    <a:pt x="130" y="104"/>
                  </a:lnTo>
                  <a:lnTo>
                    <a:pt x="132" y="108"/>
                  </a:lnTo>
                  <a:lnTo>
                    <a:pt x="134" y="112"/>
                  </a:lnTo>
                  <a:lnTo>
                    <a:pt x="136" y="116"/>
                  </a:lnTo>
                  <a:lnTo>
                    <a:pt x="136" y="116"/>
                  </a:lnTo>
                  <a:lnTo>
                    <a:pt x="134" y="116"/>
                  </a:lnTo>
                  <a:lnTo>
                    <a:pt x="134" y="118"/>
                  </a:lnTo>
                  <a:lnTo>
                    <a:pt x="134" y="120"/>
                  </a:lnTo>
                  <a:lnTo>
                    <a:pt x="134" y="124"/>
                  </a:lnTo>
                  <a:lnTo>
                    <a:pt x="136" y="128"/>
                  </a:lnTo>
                  <a:lnTo>
                    <a:pt x="136" y="130"/>
                  </a:lnTo>
                  <a:lnTo>
                    <a:pt x="136" y="132"/>
                  </a:lnTo>
                  <a:lnTo>
                    <a:pt x="136" y="136"/>
                  </a:lnTo>
                  <a:lnTo>
                    <a:pt x="136" y="140"/>
                  </a:lnTo>
                  <a:lnTo>
                    <a:pt x="134" y="144"/>
                  </a:lnTo>
                  <a:lnTo>
                    <a:pt x="132" y="146"/>
                  </a:lnTo>
                  <a:lnTo>
                    <a:pt x="128" y="148"/>
                  </a:lnTo>
                  <a:lnTo>
                    <a:pt x="126" y="148"/>
                  </a:lnTo>
                  <a:lnTo>
                    <a:pt x="122" y="148"/>
                  </a:lnTo>
                  <a:lnTo>
                    <a:pt x="122" y="148"/>
                  </a:lnTo>
                  <a:lnTo>
                    <a:pt x="102" y="142"/>
                  </a:lnTo>
                  <a:lnTo>
                    <a:pt x="100" y="138"/>
                  </a:lnTo>
                  <a:lnTo>
                    <a:pt x="92" y="128"/>
                  </a:lnTo>
                  <a:lnTo>
                    <a:pt x="82" y="116"/>
                  </a:lnTo>
                  <a:lnTo>
                    <a:pt x="72" y="102"/>
                  </a:lnTo>
                  <a:lnTo>
                    <a:pt x="62" y="88"/>
                  </a:lnTo>
                  <a:lnTo>
                    <a:pt x="56" y="78"/>
                  </a:lnTo>
                  <a:lnTo>
                    <a:pt x="52" y="68"/>
                  </a:lnTo>
                  <a:lnTo>
                    <a:pt x="44" y="62"/>
                  </a:lnTo>
                  <a:lnTo>
                    <a:pt x="44" y="60"/>
                  </a:lnTo>
                  <a:lnTo>
                    <a:pt x="42" y="58"/>
                  </a:lnTo>
                  <a:lnTo>
                    <a:pt x="40" y="54"/>
                  </a:lnTo>
                  <a:lnTo>
                    <a:pt x="38" y="50"/>
                  </a:lnTo>
                  <a:lnTo>
                    <a:pt x="34" y="46"/>
                  </a:lnTo>
                  <a:lnTo>
                    <a:pt x="32" y="42"/>
                  </a:lnTo>
                  <a:lnTo>
                    <a:pt x="14" y="18"/>
                  </a:lnTo>
                  <a:lnTo>
                    <a:pt x="14" y="18"/>
                  </a:lnTo>
                  <a:lnTo>
                    <a:pt x="12" y="16"/>
                  </a:lnTo>
                  <a:lnTo>
                    <a:pt x="8" y="14"/>
                  </a:lnTo>
                  <a:lnTo>
                    <a:pt x="6" y="12"/>
                  </a:lnTo>
                  <a:lnTo>
                    <a:pt x="2" y="8"/>
                  </a:lnTo>
                  <a:lnTo>
                    <a:pt x="0" y="6"/>
                  </a:lnTo>
                  <a:lnTo>
                    <a:pt x="0" y="2"/>
                  </a:lnTo>
                  <a:lnTo>
                    <a:pt x="0" y="0"/>
                  </a:lnTo>
                </a:path>
              </a:pathLst>
            </a:custGeom>
            <a:grpFill/>
            <a:ln w="3175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8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52" name="Freeform 322"/>
            <p:cNvSpPr/>
            <p:nvPr/>
          </p:nvSpPr>
          <p:spPr bwMode="gray">
            <a:xfrm>
              <a:off x="2179" y="3194"/>
              <a:ext cx="116" cy="32"/>
            </a:xfrm>
            <a:custGeom>
              <a:avLst/>
              <a:gdLst>
                <a:gd name="T0" fmla="*/ 50 w 116"/>
                <a:gd name="T1" fmla="*/ 22 h 32"/>
                <a:gd name="T2" fmla="*/ 22 w 116"/>
                <a:gd name="T3" fmla="*/ 22 h 32"/>
                <a:gd name="T4" fmla="*/ 0 w 116"/>
                <a:gd name="T5" fmla="*/ 10 h 32"/>
                <a:gd name="T6" fmla="*/ 2 w 116"/>
                <a:gd name="T7" fmla="*/ 4 h 32"/>
                <a:gd name="T8" fmla="*/ 2 w 116"/>
                <a:gd name="T9" fmla="*/ 4 h 32"/>
                <a:gd name="T10" fmla="*/ 6 w 116"/>
                <a:gd name="T11" fmla="*/ 2 h 32"/>
                <a:gd name="T12" fmla="*/ 10 w 116"/>
                <a:gd name="T13" fmla="*/ 0 h 32"/>
                <a:gd name="T14" fmla="*/ 14 w 116"/>
                <a:gd name="T15" fmla="*/ 0 h 32"/>
                <a:gd name="T16" fmla="*/ 20 w 116"/>
                <a:gd name="T17" fmla="*/ 0 h 32"/>
                <a:gd name="T18" fmla="*/ 26 w 116"/>
                <a:gd name="T19" fmla="*/ 0 h 32"/>
                <a:gd name="T20" fmla="*/ 56 w 116"/>
                <a:gd name="T21" fmla="*/ 8 h 32"/>
                <a:gd name="T22" fmla="*/ 58 w 116"/>
                <a:gd name="T23" fmla="*/ 8 h 32"/>
                <a:gd name="T24" fmla="*/ 62 w 116"/>
                <a:gd name="T25" fmla="*/ 6 h 32"/>
                <a:gd name="T26" fmla="*/ 66 w 116"/>
                <a:gd name="T27" fmla="*/ 6 h 32"/>
                <a:gd name="T28" fmla="*/ 72 w 116"/>
                <a:gd name="T29" fmla="*/ 6 h 32"/>
                <a:gd name="T30" fmla="*/ 80 w 116"/>
                <a:gd name="T31" fmla="*/ 6 h 32"/>
                <a:gd name="T32" fmla="*/ 84 w 116"/>
                <a:gd name="T33" fmla="*/ 8 h 32"/>
                <a:gd name="T34" fmla="*/ 90 w 116"/>
                <a:gd name="T35" fmla="*/ 12 h 32"/>
                <a:gd name="T36" fmla="*/ 96 w 116"/>
                <a:gd name="T37" fmla="*/ 14 h 32"/>
                <a:gd name="T38" fmla="*/ 102 w 116"/>
                <a:gd name="T39" fmla="*/ 16 h 32"/>
                <a:gd name="T40" fmla="*/ 108 w 116"/>
                <a:gd name="T41" fmla="*/ 18 h 32"/>
                <a:gd name="T42" fmla="*/ 110 w 116"/>
                <a:gd name="T43" fmla="*/ 20 h 32"/>
                <a:gd name="T44" fmla="*/ 112 w 116"/>
                <a:gd name="T45" fmla="*/ 20 h 32"/>
                <a:gd name="T46" fmla="*/ 112 w 116"/>
                <a:gd name="T47" fmla="*/ 20 h 32"/>
                <a:gd name="T48" fmla="*/ 114 w 116"/>
                <a:gd name="T49" fmla="*/ 22 h 32"/>
                <a:gd name="T50" fmla="*/ 114 w 116"/>
                <a:gd name="T51" fmla="*/ 24 h 32"/>
                <a:gd name="T52" fmla="*/ 116 w 116"/>
                <a:gd name="T53" fmla="*/ 28 h 32"/>
                <a:gd name="T54" fmla="*/ 114 w 116"/>
                <a:gd name="T55" fmla="*/ 30 h 32"/>
                <a:gd name="T56" fmla="*/ 114 w 116"/>
                <a:gd name="T57" fmla="*/ 32 h 32"/>
                <a:gd name="T58" fmla="*/ 110 w 116"/>
                <a:gd name="T59" fmla="*/ 32 h 32"/>
                <a:gd name="T60" fmla="*/ 100 w 116"/>
                <a:gd name="T61" fmla="*/ 32 h 32"/>
                <a:gd name="T62" fmla="*/ 88 w 116"/>
                <a:gd name="T63" fmla="*/ 30 h 32"/>
                <a:gd name="T64" fmla="*/ 76 w 116"/>
                <a:gd name="T65" fmla="*/ 30 h 32"/>
                <a:gd name="T66" fmla="*/ 72 w 116"/>
                <a:gd name="T67" fmla="*/ 28 h 32"/>
                <a:gd name="T68" fmla="*/ 50 w 116"/>
                <a:gd name="T69" fmla="*/ 2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16" h="32">
                  <a:moveTo>
                    <a:pt x="50" y="22"/>
                  </a:moveTo>
                  <a:lnTo>
                    <a:pt x="22" y="22"/>
                  </a:lnTo>
                  <a:lnTo>
                    <a:pt x="0" y="10"/>
                  </a:lnTo>
                  <a:lnTo>
                    <a:pt x="2" y="4"/>
                  </a:lnTo>
                  <a:lnTo>
                    <a:pt x="2" y="4"/>
                  </a:lnTo>
                  <a:lnTo>
                    <a:pt x="6" y="2"/>
                  </a:lnTo>
                  <a:lnTo>
                    <a:pt x="10" y="0"/>
                  </a:lnTo>
                  <a:lnTo>
                    <a:pt x="14" y="0"/>
                  </a:lnTo>
                  <a:lnTo>
                    <a:pt x="20" y="0"/>
                  </a:lnTo>
                  <a:lnTo>
                    <a:pt x="26" y="0"/>
                  </a:lnTo>
                  <a:lnTo>
                    <a:pt x="56" y="8"/>
                  </a:lnTo>
                  <a:lnTo>
                    <a:pt x="58" y="8"/>
                  </a:lnTo>
                  <a:lnTo>
                    <a:pt x="62" y="6"/>
                  </a:lnTo>
                  <a:lnTo>
                    <a:pt x="66" y="6"/>
                  </a:lnTo>
                  <a:lnTo>
                    <a:pt x="72" y="6"/>
                  </a:lnTo>
                  <a:lnTo>
                    <a:pt x="80" y="6"/>
                  </a:lnTo>
                  <a:lnTo>
                    <a:pt x="84" y="8"/>
                  </a:lnTo>
                  <a:lnTo>
                    <a:pt x="90" y="12"/>
                  </a:lnTo>
                  <a:lnTo>
                    <a:pt x="96" y="14"/>
                  </a:lnTo>
                  <a:lnTo>
                    <a:pt x="102" y="16"/>
                  </a:lnTo>
                  <a:lnTo>
                    <a:pt x="108" y="18"/>
                  </a:lnTo>
                  <a:lnTo>
                    <a:pt x="110" y="20"/>
                  </a:lnTo>
                  <a:lnTo>
                    <a:pt x="112" y="20"/>
                  </a:lnTo>
                  <a:lnTo>
                    <a:pt x="112" y="20"/>
                  </a:lnTo>
                  <a:lnTo>
                    <a:pt x="114" y="22"/>
                  </a:lnTo>
                  <a:lnTo>
                    <a:pt x="114" y="24"/>
                  </a:lnTo>
                  <a:lnTo>
                    <a:pt x="116" y="28"/>
                  </a:lnTo>
                  <a:lnTo>
                    <a:pt x="114" y="30"/>
                  </a:lnTo>
                  <a:lnTo>
                    <a:pt x="114" y="32"/>
                  </a:lnTo>
                  <a:lnTo>
                    <a:pt x="110" y="32"/>
                  </a:lnTo>
                  <a:lnTo>
                    <a:pt x="100" y="32"/>
                  </a:lnTo>
                  <a:lnTo>
                    <a:pt x="88" y="30"/>
                  </a:lnTo>
                  <a:lnTo>
                    <a:pt x="76" y="30"/>
                  </a:lnTo>
                  <a:lnTo>
                    <a:pt x="72" y="28"/>
                  </a:lnTo>
                  <a:lnTo>
                    <a:pt x="50" y="22"/>
                  </a:lnTo>
                </a:path>
              </a:pathLst>
            </a:custGeom>
            <a:grpFill/>
            <a:ln w="3175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8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53" name="Freeform 323"/>
            <p:cNvSpPr/>
            <p:nvPr/>
          </p:nvSpPr>
          <p:spPr bwMode="gray">
            <a:xfrm>
              <a:off x="4551" y="3258"/>
              <a:ext cx="176" cy="204"/>
            </a:xfrm>
            <a:custGeom>
              <a:avLst/>
              <a:gdLst>
                <a:gd name="T0" fmla="*/ 2 w 176"/>
                <a:gd name="T1" fmla="*/ 94 h 204"/>
                <a:gd name="T2" fmla="*/ 8 w 176"/>
                <a:gd name="T3" fmla="*/ 90 h 204"/>
                <a:gd name="T4" fmla="*/ 22 w 176"/>
                <a:gd name="T5" fmla="*/ 84 h 204"/>
                <a:gd name="T6" fmla="*/ 28 w 176"/>
                <a:gd name="T7" fmla="*/ 80 h 204"/>
                <a:gd name="T8" fmla="*/ 26 w 176"/>
                <a:gd name="T9" fmla="*/ 70 h 204"/>
                <a:gd name="T10" fmla="*/ 24 w 176"/>
                <a:gd name="T11" fmla="*/ 66 h 204"/>
                <a:gd name="T12" fmla="*/ 24 w 176"/>
                <a:gd name="T13" fmla="*/ 52 h 204"/>
                <a:gd name="T14" fmla="*/ 28 w 176"/>
                <a:gd name="T15" fmla="*/ 44 h 204"/>
                <a:gd name="T16" fmla="*/ 26 w 176"/>
                <a:gd name="T17" fmla="*/ 36 h 204"/>
                <a:gd name="T18" fmla="*/ 34 w 176"/>
                <a:gd name="T19" fmla="*/ 18 h 204"/>
                <a:gd name="T20" fmla="*/ 42 w 176"/>
                <a:gd name="T21" fmla="*/ 16 h 204"/>
                <a:gd name="T22" fmla="*/ 48 w 176"/>
                <a:gd name="T23" fmla="*/ 8 h 204"/>
                <a:gd name="T24" fmla="*/ 58 w 176"/>
                <a:gd name="T25" fmla="*/ 4 h 204"/>
                <a:gd name="T26" fmla="*/ 64 w 176"/>
                <a:gd name="T27" fmla="*/ 6 h 204"/>
                <a:gd name="T28" fmla="*/ 68 w 176"/>
                <a:gd name="T29" fmla="*/ 0 h 204"/>
                <a:gd name="T30" fmla="*/ 74 w 176"/>
                <a:gd name="T31" fmla="*/ 2 h 204"/>
                <a:gd name="T32" fmla="*/ 72 w 176"/>
                <a:gd name="T33" fmla="*/ 20 h 204"/>
                <a:gd name="T34" fmla="*/ 98 w 176"/>
                <a:gd name="T35" fmla="*/ 46 h 204"/>
                <a:gd name="T36" fmla="*/ 110 w 176"/>
                <a:gd name="T37" fmla="*/ 48 h 204"/>
                <a:gd name="T38" fmla="*/ 118 w 176"/>
                <a:gd name="T39" fmla="*/ 60 h 204"/>
                <a:gd name="T40" fmla="*/ 128 w 176"/>
                <a:gd name="T41" fmla="*/ 66 h 204"/>
                <a:gd name="T42" fmla="*/ 140 w 176"/>
                <a:gd name="T43" fmla="*/ 78 h 204"/>
                <a:gd name="T44" fmla="*/ 166 w 176"/>
                <a:gd name="T45" fmla="*/ 90 h 204"/>
                <a:gd name="T46" fmla="*/ 166 w 176"/>
                <a:gd name="T47" fmla="*/ 98 h 204"/>
                <a:gd name="T48" fmla="*/ 168 w 176"/>
                <a:gd name="T49" fmla="*/ 104 h 204"/>
                <a:gd name="T50" fmla="*/ 174 w 176"/>
                <a:gd name="T51" fmla="*/ 108 h 204"/>
                <a:gd name="T52" fmla="*/ 176 w 176"/>
                <a:gd name="T53" fmla="*/ 120 h 204"/>
                <a:gd name="T54" fmla="*/ 174 w 176"/>
                <a:gd name="T55" fmla="*/ 156 h 204"/>
                <a:gd name="T56" fmla="*/ 162 w 176"/>
                <a:gd name="T57" fmla="*/ 152 h 204"/>
                <a:gd name="T58" fmla="*/ 132 w 176"/>
                <a:gd name="T59" fmla="*/ 150 h 204"/>
                <a:gd name="T60" fmla="*/ 112 w 176"/>
                <a:gd name="T61" fmla="*/ 180 h 204"/>
                <a:gd name="T62" fmla="*/ 106 w 176"/>
                <a:gd name="T63" fmla="*/ 190 h 204"/>
                <a:gd name="T64" fmla="*/ 98 w 176"/>
                <a:gd name="T65" fmla="*/ 186 h 204"/>
                <a:gd name="T66" fmla="*/ 84 w 176"/>
                <a:gd name="T67" fmla="*/ 200 h 204"/>
                <a:gd name="T68" fmla="*/ 82 w 176"/>
                <a:gd name="T69" fmla="*/ 194 h 204"/>
                <a:gd name="T70" fmla="*/ 76 w 176"/>
                <a:gd name="T71" fmla="*/ 188 h 204"/>
                <a:gd name="T72" fmla="*/ 56 w 176"/>
                <a:gd name="T73" fmla="*/ 188 h 204"/>
                <a:gd name="T74" fmla="*/ 50 w 176"/>
                <a:gd name="T75" fmla="*/ 198 h 204"/>
                <a:gd name="T76" fmla="*/ 46 w 176"/>
                <a:gd name="T77" fmla="*/ 202 h 204"/>
                <a:gd name="T78" fmla="*/ 40 w 176"/>
                <a:gd name="T79" fmla="*/ 204 h 204"/>
                <a:gd name="T80" fmla="*/ 30 w 176"/>
                <a:gd name="T81" fmla="*/ 160 h 204"/>
                <a:gd name="T82" fmla="*/ 30 w 176"/>
                <a:gd name="T83" fmla="*/ 150 h 204"/>
                <a:gd name="T84" fmla="*/ 24 w 176"/>
                <a:gd name="T85" fmla="*/ 138 h 204"/>
                <a:gd name="T86" fmla="*/ 10 w 176"/>
                <a:gd name="T87" fmla="*/ 118 h 204"/>
                <a:gd name="T88" fmla="*/ 2 w 176"/>
                <a:gd name="T89" fmla="*/ 102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76" h="204">
                  <a:moveTo>
                    <a:pt x="0" y="96"/>
                  </a:moveTo>
                  <a:lnTo>
                    <a:pt x="2" y="94"/>
                  </a:lnTo>
                  <a:lnTo>
                    <a:pt x="2" y="94"/>
                  </a:lnTo>
                  <a:lnTo>
                    <a:pt x="4" y="94"/>
                  </a:lnTo>
                  <a:lnTo>
                    <a:pt x="6" y="92"/>
                  </a:lnTo>
                  <a:lnTo>
                    <a:pt x="8" y="90"/>
                  </a:lnTo>
                  <a:lnTo>
                    <a:pt x="12" y="88"/>
                  </a:lnTo>
                  <a:lnTo>
                    <a:pt x="18" y="86"/>
                  </a:lnTo>
                  <a:lnTo>
                    <a:pt x="22" y="84"/>
                  </a:lnTo>
                  <a:lnTo>
                    <a:pt x="24" y="84"/>
                  </a:lnTo>
                  <a:lnTo>
                    <a:pt x="26" y="82"/>
                  </a:lnTo>
                  <a:lnTo>
                    <a:pt x="28" y="80"/>
                  </a:lnTo>
                  <a:lnTo>
                    <a:pt x="28" y="76"/>
                  </a:lnTo>
                  <a:lnTo>
                    <a:pt x="28" y="74"/>
                  </a:lnTo>
                  <a:lnTo>
                    <a:pt x="26" y="70"/>
                  </a:lnTo>
                  <a:lnTo>
                    <a:pt x="26" y="68"/>
                  </a:lnTo>
                  <a:lnTo>
                    <a:pt x="24" y="68"/>
                  </a:lnTo>
                  <a:lnTo>
                    <a:pt x="24" y="66"/>
                  </a:lnTo>
                  <a:lnTo>
                    <a:pt x="24" y="62"/>
                  </a:lnTo>
                  <a:lnTo>
                    <a:pt x="24" y="56"/>
                  </a:lnTo>
                  <a:lnTo>
                    <a:pt x="24" y="52"/>
                  </a:lnTo>
                  <a:lnTo>
                    <a:pt x="26" y="48"/>
                  </a:lnTo>
                  <a:lnTo>
                    <a:pt x="26" y="46"/>
                  </a:lnTo>
                  <a:lnTo>
                    <a:pt x="28" y="44"/>
                  </a:lnTo>
                  <a:lnTo>
                    <a:pt x="28" y="40"/>
                  </a:lnTo>
                  <a:lnTo>
                    <a:pt x="26" y="38"/>
                  </a:lnTo>
                  <a:lnTo>
                    <a:pt x="26" y="36"/>
                  </a:lnTo>
                  <a:lnTo>
                    <a:pt x="26" y="36"/>
                  </a:lnTo>
                  <a:lnTo>
                    <a:pt x="16" y="20"/>
                  </a:lnTo>
                  <a:lnTo>
                    <a:pt x="34" y="18"/>
                  </a:lnTo>
                  <a:lnTo>
                    <a:pt x="36" y="18"/>
                  </a:lnTo>
                  <a:lnTo>
                    <a:pt x="38" y="18"/>
                  </a:lnTo>
                  <a:lnTo>
                    <a:pt x="42" y="16"/>
                  </a:lnTo>
                  <a:lnTo>
                    <a:pt x="44" y="12"/>
                  </a:lnTo>
                  <a:lnTo>
                    <a:pt x="46" y="10"/>
                  </a:lnTo>
                  <a:lnTo>
                    <a:pt x="48" y="8"/>
                  </a:lnTo>
                  <a:lnTo>
                    <a:pt x="52" y="6"/>
                  </a:lnTo>
                  <a:lnTo>
                    <a:pt x="54" y="4"/>
                  </a:lnTo>
                  <a:lnTo>
                    <a:pt x="58" y="4"/>
                  </a:lnTo>
                  <a:lnTo>
                    <a:pt x="60" y="6"/>
                  </a:lnTo>
                  <a:lnTo>
                    <a:pt x="62" y="6"/>
                  </a:lnTo>
                  <a:lnTo>
                    <a:pt x="64" y="6"/>
                  </a:lnTo>
                  <a:lnTo>
                    <a:pt x="66" y="4"/>
                  </a:lnTo>
                  <a:lnTo>
                    <a:pt x="66" y="2"/>
                  </a:lnTo>
                  <a:lnTo>
                    <a:pt x="68" y="0"/>
                  </a:lnTo>
                  <a:lnTo>
                    <a:pt x="70" y="0"/>
                  </a:lnTo>
                  <a:lnTo>
                    <a:pt x="72" y="0"/>
                  </a:lnTo>
                  <a:lnTo>
                    <a:pt x="74" y="2"/>
                  </a:lnTo>
                  <a:lnTo>
                    <a:pt x="74" y="6"/>
                  </a:lnTo>
                  <a:lnTo>
                    <a:pt x="72" y="10"/>
                  </a:lnTo>
                  <a:lnTo>
                    <a:pt x="72" y="20"/>
                  </a:lnTo>
                  <a:lnTo>
                    <a:pt x="76" y="32"/>
                  </a:lnTo>
                  <a:lnTo>
                    <a:pt x="86" y="42"/>
                  </a:lnTo>
                  <a:lnTo>
                    <a:pt x="98" y="46"/>
                  </a:lnTo>
                  <a:lnTo>
                    <a:pt x="108" y="44"/>
                  </a:lnTo>
                  <a:lnTo>
                    <a:pt x="108" y="46"/>
                  </a:lnTo>
                  <a:lnTo>
                    <a:pt x="110" y="48"/>
                  </a:lnTo>
                  <a:lnTo>
                    <a:pt x="112" y="52"/>
                  </a:lnTo>
                  <a:lnTo>
                    <a:pt x="114" y="56"/>
                  </a:lnTo>
                  <a:lnTo>
                    <a:pt x="118" y="60"/>
                  </a:lnTo>
                  <a:lnTo>
                    <a:pt x="124" y="62"/>
                  </a:lnTo>
                  <a:lnTo>
                    <a:pt x="124" y="62"/>
                  </a:lnTo>
                  <a:lnTo>
                    <a:pt x="128" y="66"/>
                  </a:lnTo>
                  <a:lnTo>
                    <a:pt x="132" y="68"/>
                  </a:lnTo>
                  <a:lnTo>
                    <a:pt x="136" y="72"/>
                  </a:lnTo>
                  <a:lnTo>
                    <a:pt x="140" y="78"/>
                  </a:lnTo>
                  <a:lnTo>
                    <a:pt x="142" y="82"/>
                  </a:lnTo>
                  <a:lnTo>
                    <a:pt x="144" y="88"/>
                  </a:lnTo>
                  <a:lnTo>
                    <a:pt x="166" y="90"/>
                  </a:lnTo>
                  <a:lnTo>
                    <a:pt x="166" y="92"/>
                  </a:lnTo>
                  <a:lnTo>
                    <a:pt x="166" y="94"/>
                  </a:lnTo>
                  <a:lnTo>
                    <a:pt x="166" y="98"/>
                  </a:lnTo>
                  <a:lnTo>
                    <a:pt x="166" y="102"/>
                  </a:lnTo>
                  <a:lnTo>
                    <a:pt x="168" y="104"/>
                  </a:lnTo>
                  <a:lnTo>
                    <a:pt x="168" y="104"/>
                  </a:lnTo>
                  <a:lnTo>
                    <a:pt x="170" y="106"/>
                  </a:lnTo>
                  <a:lnTo>
                    <a:pt x="172" y="106"/>
                  </a:lnTo>
                  <a:lnTo>
                    <a:pt x="174" y="108"/>
                  </a:lnTo>
                  <a:lnTo>
                    <a:pt x="176" y="112"/>
                  </a:lnTo>
                  <a:lnTo>
                    <a:pt x="176" y="116"/>
                  </a:lnTo>
                  <a:lnTo>
                    <a:pt x="176" y="120"/>
                  </a:lnTo>
                  <a:lnTo>
                    <a:pt x="176" y="132"/>
                  </a:lnTo>
                  <a:lnTo>
                    <a:pt x="176" y="144"/>
                  </a:lnTo>
                  <a:lnTo>
                    <a:pt x="174" y="156"/>
                  </a:lnTo>
                  <a:lnTo>
                    <a:pt x="172" y="162"/>
                  </a:lnTo>
                  <a:lnTo>
                    <a:pt x="170" y="160"/>
                  </a:lnTo>
                  <a:lnTo>
                    <a:pt x="162" y="152"/>
                  </a:lnTo>
                  <a:lnTo>
                    <a:pt x="150" y="148"/>
                  </a:lnTo>
                  <a:lnTo>
                    <a:pt x="136" y="148"/>
                  </a:lnTo>
                  <a:lnTo>
                    <a:pt x="132" y="150"/>
                  </a:lnTo>
                  <a:lnTo>
                    <a:pt x="126" y="158"/>
                  </a:lnTo>
                  <a:lnTo>
                    <a:pt x="116" y="168"/>
                  </a:lnTo>
                  <a:lnTo>
                    <a:pt x="112" y="180"/>
                  </a:lnTo>
                  <a:lnTo>
                    <a:pt x="108" y="192"/>
                  </a:lnTo>
                  <a:lnTo>
                    <a:pt x="108" y="190"/>
                  </a:lnTo>
                  <a:lnTo>
                    <a:pt x="106" y="190"/>
                  </a:lnTo>
                  <a:lnTo>
                    <a:pt x="104" y="188"/>
                  </a:lnTo>
                  <a:lnTo>
                    <a:pt x="102" y="186"/>
                  </a:lnTo>
                  <a:lnTo>
                    <a:pt x="98" y="186"/>
                  </a:lnTo>
                  <a:lnTo>
                    <a:pt x="94" y="188"/>
                  </a:lnTo>
                  <a:lnTo>
                    <a:pt x="88" y="192"/>
                  </a:lnTo>
                  <a:lnTo>
                    <a:pt x="84" y="200"/>
                  </a:lnTo>
                  <a:lnTo>
                    <a:pt x="84" y="200"/>
                  </a:lnTo>
                  <a:lnTo>
                    <a:pt x="82" y="196"/>
                  </a:lnTo>
                  <a:lnTo>
                    <a:pt x="82" y="194"/>
                  </a:lnTo>
                  <a:lnTo>
                    <a:pt x="80" y="192"/>
                  </a:lnTo>
                  <a:lnTo>
                    <a:pt x="78" y="188"/>
                  </a:lnTo>
                  <a:lnTo>
                    <a:pt x="76" y="188"/>
                  </a:lnTo>
                  <a:lnTo>
                    <a:pt x="58" y="184"/>
                  </a:lnTo>
                  <a:lnTo>
                    <a:pt x="58" y="186"/>
                  </a:lnTo>
                  <a:lnTo>
                    <a:pt x="56" y="188"/>
                  </a:lnTo>
                  <a:lnTo>
                    <a:pt x="54" y="192"/>
                  </a:lnTo>
                  <a:lnTo>
                    <a:pt x="52" y="194"/>
                  </a:lnTo>
                  <a:lnTo>
                    <a:pt x="50" y="198"/>
                  </a:lnTo>
                  <a:lnTo>
                    <a:pt x="48" y="198"/>
                  </a:lnTo>
                  <a:lnTo>
                    <a:pt x="46" y="200"/>
                  </a:lnTo>
                  <a:lnTo>
                    <a:pt x="46" y="202"/>
                  </a:lnTo>
                  <a:lnTo>
                    <a:pt x="44" y="202"/>
                  </a:lnTo>
                  <a:lnTo>
                    <a:pt x="42" y="204"/>
                  </a:lnTo>
                  <a:lnTo>
                    <a:pt x="40" y="204"/>
                  </a:lnTo>
                  <a:lnTo>
                    <a:pt x="38" y="202"/>
                  </a:lnTo>
                  <a:lnTo>
                    <a:pt x="34" y="180"/>
                  </a:lnTo>
                  <a:lnTo>
                    <a:pt x="30" y="160"/>
                  </a:lnTo>
                  <a:lnTo>
                    <a:pt x="30" y="158"/>
                  </a:lnTo>
                  <a:lnTo>
                    <a:pt x="30" y="154"/>
                  </a:lnTo>
                  <a:lnTo>
                    <a:pt x="30" y="150"/>
                  </a:lnTo>
                  <a:lnTo>
                    <a:pt x="28" y="144"/>
                  </a:lnTo>
                  <a:lnTo>
                    <a:pt x="26" y="140"/>
                  </a:lnTo>
                  <a:lnTo>
                    <a:pt x="24" y="138"/>
                  </a:lnTo>
                  <a:lnTo>
                    <a:pt x="12" y="122"/>
                  </a:lnTo>
                  <a:lnTo>
                    <a:pt x="12" y="120"/>
                  </a:lnTo>
                  <a:lnTo>
                    <a:pt x="10" y="118"/>
                  </a:lnTo>
                  <a:lnTo>
                    <a:pt x="6" y="114"/>
                  </a:lnTo>
                  <a:lnTo>
                    <a:pt x="4" y="108"/>
                  </a:lnTo>
                  <a:lnTo>
                    <a:pt x="2" y="102"/>
                  </a:lnTo>
                  <a:lnTo>
                    <a:pt x="0" y="96"/>
                  </a:lnTo>
                </a:path>
              </a:pathLst>
            </a:custGeom>
            <a:grpFill/>
            <a:ln w="3175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8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54" name="Freeform 324"/>
            <p:cNvSpPr/>
            <p:nvPr/>
          </p:nvSpPr>
          <p:spPr bwMode="gray">
            <a:xfrm>
              <a:off x="4401" y="3118"/>
              <a:ext cx="178" cy="244"/>
            </a:xfrm>
            <a:custGeom>
              <a:avLst/>
              <a:gdLst>
                <a:gd name="T0" fmla="*/ 72 w 178"/>
                <a:gd name="T1" fmla="*/ 216 h 244"/>
                <a:gd name="T2" fmla="*/ 68 w 178"/>
                <a:gd name="T3" fmla="*/ 200 h 244"/>
                <a:gd name="T4" fmla="*/ 58 w 178"/>
                <a:gd name="T5" fmla="*/ 176 h 244"/>
                <a:gd name="T6" fmla="*/ 46 w 178"/>
                <a:gd name="T7" fmla="*/ 148 h 244"/>
                <a:gd name="T8" fmla="*/ 18 w 178"/>
                <a:gd name="T9" fmla="*/ 108 h 244"/>
                <a:gd name="T10" fmla="*/ 4 w 178"/>
                <a:gd name="T11" fmla="*/ 90 h 244"/>
                <a:gd name="T12" fmla="*/ 6 w 178"/>
                <a:gd name="T13" fmla="*/ 84 h 244"/>
                <a:gd name="T14" fmla="*/ 4 w 178"/>
                <a:gd name="T15" fmla="*/ 78 h 244"/>
                <a:gd name="T16" fmla="*/ 0 w 178"/>
                <a:gd name="T17" fmla="*/ 74 h 244"/>
                <a:gd name="T18" fmla="*/ 6 w 178"/>
                <a:gd name="T19" fmla="*/ 64 h 244"/>
                <a:gd name="T20" fmla="*/ 14 w 178"/>
                <a:gd name="T21" fmla="*/ 64 h 244"/>
                <a:gd name="T22" fmla="*/ 28 w 178"/>
                <a:gd name="T23" fmla="*/ 68 h 244"/>
                <a:gd name="T24" fmla="*/ 36 w 178"/>
                <a:gd name="T25" fmla="*/ 66 h 244"/>
                <a:gd name="T26" fmla="*/ 38 w 178"/>
                <a:gd name="T27" fmla="*/ 62 h 244"/>
                <a:gd name="T28" fmla="*/ 42 w 178"/>
                <a:gd name="T29" fmla="*/ 54 h 244"/>
                <a:gd name="T30" fmla="*/ 46 w 178"/>
                <a:gd name="T31" fmla="*/ 48 h 244"/>
                <a:gd name="T32" fmla="*/ 60 w 178"/>
                <a:gd name="T33" fmla="*/ 44 h 244"/>
                <a:gd name="T34" fmla="*/ 82 w 178"/>
                <a:gd name="T35" fmla="*/ 18 h 244"/>
                <a:gd name="T36" fmla="*/ 82 w 178"/>
                <a:gd name="T37" fmla="*/ 8 h 244"/>
                <a:gd name="T38" fmla="*/ 88 w 178"/>
                <a:gd name="T39" fmla="*/ 4 h 244"/>
                <a:gd name="T40" fmla="*/ 100 w 178"/>
                <a:gd name="T41" fmla="*/ 8 h 244"/>
                <a:gd name="T42" fmla="*/ 116 w 178"/>
                <a:gd name="T43" fmla="*/ 14 h 244"/>
                <a:gd name="T44" fmla="*/ 124 w 178"/>
                <a:gd name="T45" fmla="*/ 22 h 244"/>
                <a:gd name="T46" fmla="*/ 126 w 178"/>
                <a:gd name="T47" fmla="*/ 28 h 244"/>
                <a:gd name="T48" fmla="*/ 134 w 178"/>
                <a:gd name="T49" fmla="*/ 36 h 244"/>
                <a:gd name="T50" fmla="*/ 146 w 178"/>
                <a:gd name="T51" fmla="*/ 36 h 244"/>
                <a:gd name="T52" fmla="*/ 158 w 178"/>
                <a:gd name="T53" fmla="*/ 38 h 244"/>
                <a:gd name="T54" fmla="*/ 162 w 178"/>
                <a:gd name="T55" fmla="*/ 42 h 244"/>
                <a:gd name="T56" fmla="*/ 162 w 178"/>
                <a:gd name="T57" fmla="*/ 60 h 244"/>
                <a:gd name="T58" fmla="*/ 156 w 178"/>
                <a:gd name="T59" fmla="*/ 66 h 244"/>
                <a:gd name="T60" fmla="*/ 148 w 178"/>
                <a:gd name="T61" fmla="*/ 64 h 244"/>
                <a:gd name="T62" fmla="*/ 142 w 178"/>
                <a:gd name="T63" fmla="*/ 66 h 244"/>
                <a:gd name="T64" fmla="*/ 128 w 178"/>
                <a:gd name="T65" fmla="*/ 72 h 244"/>
                <a:gd name="T66" fmla="*/ 122 w 178"/>
                <a:gd name="T67" fmla="*/ 82 h 244"/>
                <a:gd name="T68" fmla="*/ 118 w 178"/>
                <a:gd name="T69" fmla="*/ 92 h 244"/>
                <a:gd name="T70" fmla="*/ 114 w 178"/>
                <a:gd name="T71" fmla="*/ 98 h 244"/>
                <a:gd name="T72" fmla="*/ 110 w 178"/>
                <a:gd name="T73" fmla="*/ 116 h 244"/>
                <a:gd name="T74" fmla="*/ 114 w 178"/>
                <a:gd name="T75" fmla="*/ 126 h 244"/>
                <a:gd name="T76" fmla="*/ 116 w 178"/>
                <a:gd name="T77" fmla="*/ 134 h 244"/>
                <a:gd name="T78" fmla="*/ 118 w 178"/>
                <a:gd name="T79" fmla="*/ 134 h 244"/>
                <a:gd name="T80" fmla="*/ 126 w 178"/>
                <a:gd name="T81" fmla="*/ 134 h 244"/>
                <a:gd name="T82" fmla="*/ 126 w 178"/>
                <a:gd name="T83" fmla="*/ 136 h 244"/>
                <a:gd name="T84" fmla="*/ 138 w 178"/>
                <a:gd name="T85" fmla="*/ 140 h 244"/>
                <a:gd name="T86" fmla="*/ 142 w 178"/>
                <a:gd name="T87" fmla="*/ 140 h 244"/>
                <a:gd name="T88" fmla="*/ 150 w 178"/>
                <a:gd name="T89" fmla="*/ 134 h 244"/>
                <a:gd name="T90" fmla="*/ 152 w 178"/>
                <a:gd name="T91" fmla="*/ 156 h 244"/>
                <a:gd name="T92" fmla="*/ 156 w 178"/>
                <a:gd name="T93" fmla="*/ 158 h 244"/>
                <a:gd name="T94" fmla="*/ 164 w 178"/>
                <a:gd name="T95" fmla="*/ 160 h 244"/>
                <a:gd name="T96" fmla="*/ 176 w 178"/>
                <a:gd name="T97" fmla="*/ 176 h 244"/>
                <a:gd name="T98" fmla="*/ 178 w 178"/>
                <a:gd name="T99" fmla="*/ 184 h 244"/>
                <a:gd name="T100" fmla="*/ 174 w 178"/>
                <a:gd name="T101" fmla="*/ 192 h 244"/>
                <a:gd name="T102" fmla="*/ 174 w 178"/>
                <a:gd name="T103" fmla="*/ 206 h 244"/>
                <a:gd name="T104" fmla="*/ 176 w 178"/>
                <a:gd name="T105" fmla="*/ 210 h 244"/>
                <a:gd name="T106" fmla="*/ 178 w 178"/>
                <a:gd name="T107" fmla="*/ 220 h 244"/>
                <a:gd name="T108" fmla="*/ 170 w 178"/>
                <a:gd name="T109" fmla="*/ 224 h 244"/>
                <a:gd name="T110" fmla="*/ 156 w 178"/>
                <a:gd name="T111" fmla="*/ 230 h 244"/>
                <a:gd name="T112" fmla="*/ 148 w 178"/>
                <a:gd name="T113" fmla="*/ 238 h 244"/>
                <a:gd name="T114" fmla="*/ 132 w 178"/>
                <a:gd name="T115" fmla="*/ 244 h 244"/>
                <a:gd name="T116" fmla="*/ 120 w 178"/>
                <a:gd name="T117" fmla="*/ 244 h 244"/>
                <a:gd name="T118" fmla="*/ 112 w 178"/>
                <a:gd name="T119" fmla="*/ 240 h 244"/>
                <a:gd name="T120" fmla="*/ 98 w 178"/>
                <a:gd name="T121" fmla="*/ 234 h 244"/>
                <a:gd name="T122" fmla="*/ 82 w 178"/>
                <a:gd name="T123" fmla="*/ 226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78" h="244">
                  <a:moveTo>
                    <a:pt x="82" y="226"/>
                  </a:moveTo>
                  <a:lnTo>
                    <a:pt x="76" y="222"/>
                  </a:lnTo>
                  <a:lnTo>
                    <a:pt x="72" y="216"/>
                  </a:lnTo>
                  <a:lnTo>
                    <a:pt x="70" y="210"/>
                  </a:lnTo>
                  <a:lnTo>
                    <a:pt x="68" y="204"/>
                  </a:lnTo>
                  <a:lnTo>
                    <a:pt x="68" y="200"/>
                  </a:lnTo>
                  <a:lnTo>
                    <a:pt x="66" y="196"/>
                  </a:lnTo>
                  <a:lnTo>
                    <a:pt x="64" y="190"/>
                  </a:lnTo>
                  <a:lnTo>
                    <a:pt x="58" y="176"/>
                  </a:lnTo>
                  <a:lnTo>
                    <a:pt x="52" y="164"/>
                  </a:lnTo>
                  <a:lnTo>
                    <a:pt x="48" y="152"/>
                  </a:lnTo>
                  <a:lnTo>
                    <a:pt x="46" y="148"/>
                  </a:lnTo>
                  <a:lnTo>
                    <a:pt x="40" y="136"/>
                  </a:lnTo>
                  <a:lnTo>
                    <a:pt x="30" y="122"/>
                  </a:lnTo>
                  <a:lnTo>
                    <a:pt x="18" y="108"/>
                  </a:lnTo>
                  <a:lnTo>
                    <a:pt x="10" y="98"/>
                  </a:lnTo>
                  <a:lnTo>
                    <a:pt x="6" y="94"/>
                  </a:lnTo>
                  <a:lnTo>
                    <a:pt x="4" y="90"/>
                  </a:lnTo>
                  <a:lnTo>
                    <a:pt x="4" y="86"/>
                  </a:lnTo>
                  <a:lnTo>
                    <a:pt x="4" y="84"/>
                  </a:lnTo>
                  <a:lnTo>
                    <a:pt x="6" y="84"/>
                  </a:lnTo>
                  <a:lnTo>
                    <a:pt x="6" y="84"/>
                  </a:lnTo>
                  <a:lnTo>
                    <a:pt x="6" y="80"/>
                  </a:lnTo>
                  <a:lnTo>
                    <a:pt x="4" y="78"/>
                  </a:lnTo>
                  <a:lnTo>
                    <a:pt x="4" y="76"/>
                  </a:lnTo>
                  <a:lnTo>
                    <a:pt x="2" y="74"/>
                  </a:lnTo>
                  <a:lnTo>
                    <a:pt x="0" y="74"/>
                  </a:lnTo>
                  <a:lnTo>
                    <a:pt x="2" y="68"/>
                  </a:lnTo>
                  <a:lnTo>
                    <a:pt x="4" y="66"/>
                  </a:lnTo>
                  <a:lnTo>
                    <a:pt x="6" y="64"/>
                  </a:lnTo>
                  <a:lnTo>
                    <a:pt x="8" y="62"/>
                  </a:lnTo>
                  <a:lnTo>
                    <a:pt x="10" y="62"/>
                  </a:lnTo>
                  <a:lnTo>
                    <a:pt x="14" y="64"/>
                  </a:lnTo>
                  <a:lnTo>
                    <a:pt x="16" y="66"/>
                  </a:lnTo>
                  <a:lnTo>
                    <a:pt x="26" y="66"/>
                  </a:lnTo>
                  <a:lnTo>
                    <a:pt x="28" y="68"/>
                  </a:lnTo>
                  <a:lnTo>
                    <a:pt x="30" y="68"/>
                  </a:lnTo>
                  <a:lnTo>
                    <a:pt x="34" y="68"/>
                  </a:lnTo>
                  <a:lnTo>
                    <a:pt x="36" y="66"/>
                  </a:lnTo>
                  <a:lnTo>
                    <a:pt x="36" y="64"/>
                  </a:lnTo>
                  <a:lnTo>
                    <a:pt x="36" y="64"/>
                  </a:lnTo>
                  <a:lnTo>
                    <a:pt x="38" y="62"/>
                  </a:lnTo>
                  <a:lnTo>
                    <a:pt x="40" y="60"/>
                  </a:lnTo>
                  <a:lnTo>
                    <a:pt x="40" y="56"/>
                  </a:lnTo>
                  <a:lnTo>
                    <a:pt x="42" y="54"/>
                  </a:lnTo>
                  <a:lnTo>
                    <a:pt x="42" y="54"/>
                  </a:lnTo>
                  <a:lnTo>
                    <a:pt x="44" y="50"/>
                  </a:lnTo>
                  <a:lnTo>
                    <a:pt x="46" y="48"/>
                  </a:lnTo>
                  <a:lnTo>
                    <a:pt x="46" y="48"/>
                  </a:lnTo>
                  <a:lnTo>
                    <a:pt x="48" y="48"/>
                  </a:lnTo>
                  <a:lnTo>
                    <a:pt x="60" y="44"/>
                  </a:lnTo>
                  <a:lnTo>
                    <a:pt x="70" y="36"/>
                  </a:lnTo>
                  <a:lnTo>
                    <a:pt x="78" y="28"/>
                  </a:lnTo>
                  <a:lnTo>
                    <a:pt x="82" y="18"/>
                  </a:lnTo>
                  <a:lnTo>
                    <a:pt x="84" y="14"/>
                  </a:lnTo>
                  <a:lnTo>
                    <a:pt x="84" y="10"/>
                  </a:lnTo>
                  <a:lnTo>
                    <a:pt x="82" y="8"/>
                  </a:lnTo>
                  <a:lnTo>
                    <a:pt x="82" y="4"/>
                  </a:lnTo>
                  <a:lnTo>
                    <a:pt x="82" y="0"/>
                  </a:lnTo>
                  <a:lnTo>
                    <a:pt x="88" y="4"/>
                  </a:lnTo>
                  <a:lnTo>
                    <a:pt x="94" y="6"/>
                  </a:lnTo>
                  <a:lnTo>
                    <a:pt x="96" y="6"/>
                  </a:lnTo>
                  <a:lnTo>
                    <a:pt x="100" y="8"/>
                  </a:lnTo>
                  <a:lnTo>
                    <a:pt x="104" y="10"/>
                  </a:lnTo>
                  <a:lnTo>
                    <a:pt x="110" y="12"/>
                  </a:lnTo>
                  <a:lnTo>
                    <a:pt x="116" y="14"/>
                  </a:lnTo>
                  <a:lnTo>
                    <a:pt x="122" y="18"/>
                  </a:lnTo>
                  <a:lnTo>
                    <a:pt x="124" y="22"/>
                  </a:lnTo>
                  <a:lnTo>
                    <a:pt x="124" y="22"/>
                  </a:lnTo>
                  <a:lnTo>
                    <a:pt x="124" y="24"/>
                  </a:lnTo>
                  <a:lnTo>
                    <a:pt x="124" y="26"/>
                  </a:lnTo>
                  <a:lnTo>
                    <a:pt x="126" y="28"/>
                  </a:lnTo>
                  <a:lnTo>
                    <a:pt x="126" y="32"/>
                  </a:lnTo>
                  <a:lnTo>
                    <a:pt x="130" y="34"/>
                  </a:lnTo>
                  <a:lnTo>
                    <a:pt x="134" y="36"/>
                  </a:lnTo>
                  <a:lnTo>
                    <a:pt x="140" y="36"/>
                  </a:lnTo>
                  <a:lnTo>
                    <a:pt x="142" y="36"/>
                  </a:lnTo>
                  <a:lnTo>
                    <a:pt x="146" y="36"/>
                  </a:lnTo>
                  <a:lnTo>
                    <a:pt x="150" y="36"/>
                  </a:lnTo>
                  <a:lnTo>
                    <a:pt x="154" y="38"/>
                  </a:lnTo>
                  <a:lnTo>
                    <a:pt x="158" y="38"/>
                  </a:lnTo>
                  <a:lnTo>
                    <a:pt x="158" y="38"/>
                  </a:lnTo>
                  <a:lnTo>
                    <a:pt x="160" y="40"/>
                  </a:lnTo>
                  <a:lnTo>
                    <a:pt x="162" y="42"/>
                  </a:lnTo>
                  <a:lnTo>
                    <a:pt x="162" y="44"/>
                  </a:lnTo>
                  <a:lnTo>
                    <a:pt x="156" y="60"/>
                  </a:lnTo>
                  <a:lnTo>
                    <a:pt x="162" y="60"/>
                  </a:lnTo>
                  <a:lnTo>
                    <a:pt x="162" y="66"/>
                  </a:lnTo>
                  <a:lnTo>
                    <a:pt x="156" y="66"/>
                  </a:lnTo>
                  <a:lnTo>
                    <a:pt x="156" y="66"/>
                  </a:lnTo>
                  <a:lnTo>
                    <a:pt x="154" y="64"/>
                  </a:lnTo>
                  <a:lnTo>
                    <a:pt x="152" y="64"/>
                  </a:lnTo>
                  <a:lnTo>
                    <a:pt x="148" y="64"/>
                  </a:lnTo>
                  <a:lnTo>
                    <a:pt x="146" y="66"/>
                  </a:lnTo>
                  <a:lnTo>
                    <a:pt x="146" y="66"/>
                  </a:lnTo>
                  <a:lnTo>
                    <a:pt x="142" y="66"/>
                  </a:lnTo>
                  <a:lnTo>
                    <a:pt x="138" y="68"/>
                  </a:lnTo>
                  <a:lnTo>
                    <a:pt x="134" y="68"/>
                  </a:lnTo>
                  <a:lnTo>
                    <a:pt x="128" y="72"/>
                  </a:lnTo>
                  <a:lnTo>
                    <a:pt x="124" y="76"/>
                  </a:lnTo>
                  <a:lnTo>
                    <a:pt x="122" y="80"/>
                  </a:lnTo>
                  <a:lnTo>
                    <a:pt x="122" y="82"/>
                  </a:lnTo>
                  <a:lnTo>
                    <a:pt x="122" y="86"/>
                  </a:lnTo>
                  <a:lnTo>
                    <a:pt x="120" y="90"/>
                  </a:lnTo>
                  <a:lnTo>
                    <a:pt x="118" y="92"/>
                  </a:lnTo>
                  <a:lnTo>
                    <a:pt x="118" y="94"/>
                  </a:lnTo>
                  <a:lnTo>
                    <a:pt x="116" y="96"/>
                  </a:lnTo>
                  <a:lnTo>
                    <a:pt x="114" y="98"/>
                  </a:lnTo>
                  <a:lnTo>
                    <a:pt x="112" y="102"/>
                  </a:lnTo>
                  <a:lnTo>
                    <a:pt x="110" y="108"/>
                  </a:lnTo>
                  <a:lnTo>
                    <a:pt x="110" y="116"/>
                  </a:lnTo>
                  <a:lnTo>
                    <a:pt x="114" y="122"/>
                  </a:lnTo>
                  <a:lnTo>
                    <a:pt x="114" y="124"/>
                  </a:lnTo>
                  <a:lnTo>
                    <a:pt x="114" y="126"/>
                  </a:lnTo>
                  <a:lnTo>
                    <a:pt x="116" y="128"/>
                  </a:lnTo>
                  <a:lnTo>
                    <a:pt x="116" y="132"/>
                  </a:lnTo>
                  <a:lnTo>
                    <a:pt x="116" y="134"/>
                  </a:lnTo>
                  <a:lnTo>
                    <a:pt x="116" y="134"/>
                  </a:lnTo>
                  <a:lnTo>
                    <a:pt x="116" y="134"/>
                  </a:lnTo>
                  <a:lnTo>
                    <a:pt x="118" y="134"/>
                  </a:lnTo>
                  <a:lnTo>
                    <a:pt x="120" y="132"/>
                  </a:lnTo>
                  <a:lnTo>
                    <a:pt x="122" y="132"/>
                  </a:lnTo>
                  <a:lnTo>
                    <a:pt x="126" y="134"/>
                  </a:lnTo>
                  <a:lnTo>
                    <a:pt x="126" y="136"/>
                  </a:lnTo>
                  <a:lnTo>
                    <a:pt x="126" y="136"/>
                  </a:lnTo>
                  <a:lnTo>
                    <a:pt x="126" y="136"/>
                  </a:lnTo>
                  <a:lnTo>
                    <a:pt x="128" y="138"/>
                  </a:lnTo>
                  <a:lnTo>
                    <a:pt x="132" y="138"/>
                  </a:lnTo>
                  <a:lnTo>
                    <a:pt x="138" y="140"/>
                  </a:lnTo>
                  <a:lnTo>
                    <a:pt x="140" y="140"/>
                  </a:lnTo>
                  <a:lnTo>
                    <a:pt x="142" y="140"/>
                  </a:lnTo>
                  <a:lnTo>
                    <a:pt x="142" y="140"/>
                  </a:lnTo>
                  <a:lnTo>
                    <a:pt x="144" y="138"/>
                  </a:lnTo>
                  <a:lnTo>
                    <a:pt x="148" y="136"/>
                  </a:lnTo>
                  <a:lnTo>
                    <a:pt x="150" y="134"/>
                  </a:lnTo>
                  <a:lnTo>
                    <a:pt x="152" y="132"/>
                  </a:lnTo>
                  <a:lnTo>
                    <a:pt x="154" y="130"/>
                  </a:lnTo>
                  <a:lnTo>
                    <a:pt x="152" y="156"/>
                  </a:lnTo>
                  <a:lnTo>
                    <a:pt x="152" y="156"/>
                  </a:lnTo>
                  <a:lnTo>
                    <a:pt x="154" y="158"/>
                  </a:lnTo>
                  <a:lnTo>
                    <a:pt x="156" y="158"/>
                  </a:lnTo>
                  <a:lnTo>
                    <a:pt x="160" y="160"/>
                  </a:lnTo>
                  <a:lnTo>
                    <a:pt x="160" y="160"/>
                  </a:lnTo>
                  <a:lnTo>
                    <a:pt x="164" y="160"/>
                  </a:lnTo>
                  <a:lnTo>
                    <a:pt x="166" y="160"/>
                  </a:lnTo>
                  <a:lnTo>
                    <a:pt x="176" y="176"/>
                  </a:lnTo>
                  <a:lnTo>
                    <a:pt x="176" y="176"/>
                  </a:lnTo>
                  <a:lnTo>
                    <a:pt x="176" y="178"/>
                  </a:lnTo>
                  <a:lnTo>
                    <a:pt x="178" y="180"/>
                  </a:lnTo>
                  <a:lnTo>
                    <a:pt x="178" y="184"/>
                  </a:lnTo>
                  <a:lnTo>
                    <a:pt x="176" y="186"/>
                  </a:lnTo>
                  <a:lnTo>
                    <a:pt x="176" y="188"/>
                  </a:lnTo>
                  <a:lnTo>
                    <a:pt x="174" y="192"/>
                  </a:lnTo>
                  <a:lnTo>
                    <a:pt x="174" y="196"/>
                  </a:lnTo>
                  <a:lnTo>
                    <a:pt x="174" y="202"/>
                  </a:lnTo>
                  <a:lnTo>
                    <a:pt x="174" y="206"/>
                  </a:lnTo>
                  <a:lnTo>
                    <a:pt x="174" y="208"/>
                  </a:lnTo>
                  <a:lnTo>
                    <a:pt x="176" y="208"/>
                  </a:lnTo>
                  <a:lnTo>
                    <a:pt x="176" y="210"/>
                  </a:lnTo>
                  <a:lnTo>
                    <a:pt x="178" y="214"/>
                  </a:lnTo>
                  <a:lnTo>
                    <a:pt x="178" y="216"/>
                  </a:lnTo>
                  <a:lnTo>
                    <a:pt x="178" y="220"/>
                  </a:lnTo>
                  <a:lnTo>
                    <a:pt x="176" y="222"/>
                  </a:lnTo>
                  <a:lnTo>
                    <a:pt x="174" y="224"/>
                  </a:lnTo>
                  <a:lnTo>
                    <a:pt x="170" y="224"/>
                  </a:lnTo>
                  <a:lnTo>
                    <a:pt x="166" y="226"/>
                  </a:lnTo>
                  <a:lnTo>
                    <a:pt x="160" y="228"/>
                  </a:lnTo>
                  <a:lnTo>
                    <a:pt x="156" y="230"/>
                  </a:lnTo>
                  <a:lnTo>
                    <a:pt x="154" y="234"/>
                  </a:lnTo>
                  <a:lnTo>
                    <a:pt x="152" y="236"/>
                  </a:lnTo>
                  <a:lnTo>
                    <a:pt x="148" y="238"/>
                  </a:lnTo>
                  <a:lnTo>
                    <a:pt x="142" y="240"/>
                  </a:lnTo>
                  <a:lnTo>
                    <a:pt x="138" y="242"/>
                  </a:lnTo>
                  <a:lnTo>
                    <a:pt x="132" y="244"/>
                  </a:lnTo>
                  <a:lnTo>
                    <a:pt x="130" y="244"/>
                  </a:lnTo>
                  <a:lnTo>
                    <a:pt x="128" y="244"/>
                  </a:lnTo>
                  <a:lnTo>
                    <a:pt x="120" y="244"/>
                  </a:lnTo>
                  <a:lnTo>
                    <a:pt x="118" y="244"/>
                  </a:lnTo>
                  <a:lnTo>
                    <a:pt x="116" y="242"/>
                  </a:lnTo>
                  <a:lnTo>
                    <a:pt x="112" y="240"/>
                  </a:lnTo>
                  <a:lnTo>
                    <a:pt x="108" y="238"/>
                  </a:lnTo>
                  <a:lnTo>
                    <a:pt x="104" y="236"/>
                  </a:lnTo>
                  <a:lnTo>
                    <a:pt x="98" y="234"/>
                  </a:lnTo>
                  <a:lnTo>
                    <a:pt x="96" y="232"/>
                  </a:lnTo>
                  <a:lnTo>
                    <a:pt x="94" y="230"/>
                  </a:lnTo>
                  <a:lnTo>
                    <a:pt x="82" y="226"/>
                  </a:lnTo>
                </a:path>
              </a:pathLst>
            </a:custGeom>
            <a:grpFill/>
            <a:ln w="3175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8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55" name="Freeform 325"/>
            <p:cNvSpPr/>
            <p:nvPr/>
          </p:nvSpPr>
          <p:spPr bwMode="gray">
            <a:xfrm>
              <a:off x="4525" y="2938"/>
              <a:ext cx="176" cy="172"/>
            </a:xfrm>
            <a:custGeom>
              <a:avLst/>
              <a:gdLst>
                <a:gd name="T0" fmla="*/ 166 w 176"/>
                <a:gd name="T1" fmla="*/ 50 h 172"/>
                <a:gd name="T2" fmla="*/ 162 w 176"/>
                <a:gd name="T3" fmla="*/ 46 h 172"/>
                <a:gd name="T4" fmla="*/ 152 w 176"/>
                <a:gd name="T5" fmla="*/ 38 h 172"/>
                <a:gd name="T6" fmla="*/ 142 w 176"/>
                <a:gd name="T7" fmla="*/ 34 h 172"/>
                <a:gd name="T8" fmla="*/ 134 w 176"/>
                <a:gd name="T9" fmla="*/ 26 h 172"/>
                <a:gd name="T10" fmla="*/ 126 w 176"/>
                <a:gd name="T11" fmla="*/ 22 h 172"/>
                <a:gd name="T12" fmla="*/ 110 w 176"/>
                <a:gd name="T13" fmla="*/ 26 h 172"/>
                <a:gd name="T14" fmla="*/ 100 w 176"/>
                <a:gd name="T15" fmla="*/ 30 h 172"/>
                <a:gd name="T16" fmla="*/ 84 w 176"/>
                <a:gd name="T17" fmla="*/ 32 h 172"/>
                <a:gd name="T18" fmla="*/ 72 w 176"/>
                <a:gd name="T19" fmla="*/ 30 h 172"/>
                <a:gd name="T20" fmla="*/ 62 w 176"/>
                <a:gd name="T21" fmla="*/ 22 h 172"/>
                <a:gd name="T22" fmla="*/ 54 w 176"/>
                <a:gd name="T23" fmla="*/ 14 h 172"/>
                <a:gd name="T24" fmla="*/ 48 w 176"/>
                <a:gd name="T25" fmla="*/ 6 h 172"/>
                <a:gd name="T26" fmla="*/ 42 w 176"/>
                <a:gd name="T27" fmla="*/ 4 h 172"/>
                <a:gd name="T28" fmla="*/ 42 w 176"/>
                <a:gd name="T29" fmla="*/ 0 h 172"/>
                <a:gd name="T30" fmla="*/ 40 w 176"/>
                <a:gd name="T31" fmla="*/ 2 h 172"/>
                <a:gd name="T32" fmla="*/ 40 w 176"/>
                <a:gd name="T33" fmla="*/ 6 h 172"/>
                <a:gd name="T34" fmla="*/ 38 w 176"/>
                <a:gd name="T35" fmla="*/ 8 h 172"/>
                <a:gd name="T36" fmla="*/ 36 w 176"/>
                <a:gd name="T37" fmla="*/ 12 h 172"/>
                <a:gd name="T38" fmla="*/ 36 w 176"/>
                <a:gd name="T39" fmla="*/ 16 h 172"/>
                <a:gd name="T40" fmla="*/ 36 w 176"/>
                <a:gd name="T41" fmla="*/ 20 h 172"/>
                <a:gd name="T42" fmla="*/ 32 w 176"/>
                <a:gd name="T43" fmla="*/ 18 h 172"/>
                <a:gd name="T44" fmla="*/ 32 w 176"/>
                <a:gd name="T45" fmla="*/ 14 h 172"/>
                <a:gd name="T46" fmla="*/ 34 w 176"/>
                <a:gd name="T47" fmla="*/ 10 h 172"/>
                <a:gd name="T48" fmla="*/ 32 w 176"/>
                <a:gd name="T49" fmla="*/ 6 h 172"/>
                <a:gd name="T50" fmla="*/ 24 w 176"/>
                <a:gd name="T51" fmla="*/ 10 h 172"/>
                <a:gd name="T52" fmla="*/ 18 w 176"/>
                <a:gd name="T53" fmla="*/ 16 h 172"/>
                <a:gd name="T54" fmla="*/ 10 w 176"/>
                <a:gd name="T55" fmla="*/ 20 h 172"/>
                <a:gd name="T56" fmla="*/ 0 w 176"/>
                <a:gd name="T57" fmla="*/ 30 h 172"/>
                <a:gd name="T58" fmla="*/ 0 w 176"/>
                <a:gd name="T59" fmla="*/ 36 h 172"/>
                <a:gd name="T60" fmla="*/ 2 w 176"/>
                <a:gd name="T61" fmla="*/ 48 h 172"/>
                <a:gd name="T62" fmla="*/ 4 w 176"/>
                <a:gd name="T63" fmla="*/ 54 h 172"/>
                <a:gd name="T64" fmla="*/ 2 w 176"/>
                <a:gd name="T65" fmla="*/ 62 h 172"/>
                <a:gd name="T66" fmla="*/ 0 w 176"/>
                <a:gd name="T67" fmla="*/ 72 h 172"/>
                <a:gd name="T68" fmla="*/ 6 w 176"/>
                <a:gd name="T69" fmla="*/ 84 h 172"/>
                <a:gd name="T70" fmla="*/ 48 w 176"/>
                <a:gd name="T71" fmla="*/ 98 h 172"/>
                <a:gd name="T72" fmla="*/ 56 w 176"/>
                <a:gd name="T73" fmla="*/ 98 h 172"/>
                <a:gd name="T74" fmla="*/ 62 w 176"/>
                <a:gd name="T75" fmla="*/ 96 h 172"/>
                <a:gd name="T76" fmla="*/ 66 w 176"/>
                <a:gd name="T77" fmla="*/ 96 h 172"/>
                <a:gd name="T78" fmla="*/ 66 w 176"/>
                <a:gd name="T79" fmla="*/ 102 h 172"/>
                <a:gd name="T80" fmla="*/ 60 w 176"/>
                <a:gd name="T81" fmla="*/ 108 h 172"/>
                <a:gd name="T82" fmla="*/ 60 w 176"/>
                <a:gd name="T83" fmla="*/ 122 h 172"/>
                <a:gd name="T84" fmla="*/ 60 w 176"/>
                <a:gd name="T85" fmla="*/ 140 h 172"/>
                <a:gd name="T86" fmla="*/ 64 w 176"/>
                <a:gd name="T87" fmla="*/ 148 h 172"/>
                <a:gd name="T88" fmla="*/ 68 w 176"/>
                <a:gd name="T89" fmla="*/ 164 h 172"/>
                <a:gd name="T90" fmla="*/ 116 w 176"/>
                <a:gd name="T91" fmla="*/ 152 h 172"/>
                <a:gd name="T92" fmla="*/ 122 w 176"/>
                <a:gd name="T93" fmla="*/ 140 h 172"/>
                <a:gd name="T94" fmla="*/ 116 w 176"/>
                <a:gd name="T95" fmla="*/ 140 h 172"/>
                <a:gd name="T96" fmla="*/ 112 w 176"/>
                <a:gd name="T97" fmla="*/ 136 h 172"/>
                <a:gd name="T98" fmla="*/ 108 w 176"/>
                <a:gd name="T99" fmla="*/ 126 h 172"/>
                <a:gd name="T100" fmla="*/ 104 w 176"/>
                <a:gd name="T101" fmla="*/ 124 h 172"/>
                <a:gd name="T102" fmla="*/ 106 w 176"/>
                <a:gd name="T103" fmla="*/ 118 h 172"/>
                <a:gd name="T104" fmla="*/ 126 w 176"/>
                <a:gd name="T105" fmla="*/ 124 h 172"/>
                <a:gd name="T106" fmla="*/ 144 w 176"/>
                <a:gd name="T107" fmla="*/ 124 h 172"/>
                <a:gd name="T108" fmla="*/ 156 w 176"/>
                <a:gd name="T109" fmla="*/ 122 h 172"/>
                <a:gd name="T110" fmla="*/ 162 w 176"/>
                <a:gd name="T111" fmla="*/ 120 h 172"/>
                <a:gd name="T112" fmla="*/ 156 w 176"/>
                <a:gd name="T113" fmla="*/ 100 h 172"/>
                <a:gd name="T114" fmla="*/ 154 w 176"/>
                <a:gd name="T115" fmla="*/ 90 h 172"/>
                <a:gd name="T116" fmla="*/ 166 w 176"/>
                <a:gd name="T117" fmla="*/ 76 h 172"/>
                <a:gd name="T118" fmla="*/ 168 w 176"/>
                <a:gd name="T119" fmla="*/ 62 h 172"/>
                <a:gd name="T120" fmla="*/ 176 w 176"/>
                <a:gd name="T121" fmla="*/ 58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76" h="172">
                  <a:moveTo>
                    <a:pt x="176" y="58"/>
                  </a:moveTo>
                  <a:lnTo>
                    <a:pt x="170" y="54"/>
                  </a:lnTo>
                  <a:lnTo>
                    <a:pt x="166" y="50"/>
                  </a:lnTo>
                  <a:lnTo>
                    <a:pt x="166" y="50"/>
                  </a:lnTo>
                  <a:lnTo>
                    <a:pt x="164" y="48"/>
                  </a:lnTo>
                  <a:lnTo>
                    <a:pt x="162" y="46"/>
                  </a:lnTo>
                  <a:lnTo>
                    <a:pt x="160" y="44"/>
                  </a:lnTo>
                  <a:lnTo>
                    <a:pt x="156" y="40"/>
                  </a:lnTo>
                  <a:lnTo>
                    <a:pt x="152" y="38"/>
                  </a:lnTo>
                  <a:lnTo>
                    <a:pt x="146" y="36"/>
                  </a:lnTo>
                  <a:lnTo>
                    <a:pt x="144" y="34"/>
                  </a:lnTo>
                  <a:lnTo>
                    <a:pt x="142" y="34"/>
                  </a:lnTo>
                  <a:lnTo>
                    <a:pt x="138" y="32"/>
                  </a:lnTo>
                  <a:lnTo>
                    <a:pt x="136" y="28"/>
                  </a:lnTo>
                  <a:lnTo>
                    <a:pt x="134" y="26"/>
                  </a:lnTo>
                  <a:lnTo>
                    <a:pt x="132" y="24"/>
                  </a:lnTo>
                  <a:lnTo>
                    <a:pt x="132" y="24"/>
                  </a:lnTo>
                  <a:lnTo>
                    <a:pt x="126" y="22"/>
                  </a:lnTo>
                  <a:lnTo>
                    <a:pt x="120" y="24"/>
                  </a:lnTo>
                  <a:lnTo>
                    <a:pt x="116" y="24"/>
                  </a:lnTo>
                  <a:lnTo>
                    <a:pt x="110" y="26"/>
                  </a:lnTo>
                  <a:lnTo>
                    <a:pt x="108" y="26"/>
                  </a:lnTo>
                  <a:lnTo>
                    <a:pt x="106" y="28"/>
                  </a:lnTo>
                  <a:lnTo>
                    <a:pt x="100" y="30"/>
                  </a:lnTo>
                  <a:lnTo>
                    <a:pt x="94" y="32"/>
                  </a:lnTo>
                  <a:lnTo>
                    <a:pt x="88" y="32"/>
                  </a:lnTo>
                  <a:lnTo>
                    <a:pt x="84" y="32"/>
                  </a:lnTo>
                  <a:lnTo>
                    <a:pt x="80" y="32"/>
                  </a:lnTo>
                  <a:lnTo>
                    <a:pt x="78" y="32"/>
                  </a:lnTo>
                  <a:lnTo>
                    <a:pt x="72" y="30"/>
                  </a:lnTo>
                  <a:lnTo>
                    <a:pt x="68" y="28"/>
                  </a:lnTo>
                  <a:lnTo>
                    <a:pt x="64" y="24"/>
                  </a:lnTo>
                  <a:lnTo>
                    <a:pt x="62" y="22"/>
                  </a:lnTo>
                  <a:lnTo>
                    <a:pt x="62" y="22"/>
                  </a:lnTo>
                  <a:lnTo>
                    <a:pt x="56" y="18"/>
                  </a:lnTo>
                  <a:lnTo>
                    <a:pt x="54" y="14"/>
                  </a:lnTo>
                  <a:lnTo>
                    <a:pt x="50" y="10"/>
                  </a:lnTo>
                  <a:lnTo>
                    <a:pt x="50" y="8"/>
                  </a:lnTo>
                  <a:lnTo>
                    <a:pt x="48" y="6"/>
                  </a:lnTo>
                  <a:lnTo>
                    <a:pt x="46" y="4"/>
                  </a:lnTo>
                  <a:lnTo>
                    <a:pt x="44" y="4"/>
                  </a:lnTo>
                  <a:lnTo>
                    <a:pt x="42" y="4"/>
                  </a:lnTo>
                  <a:lnTo>
                    <a:pt x="42" y="2"/>
                  </a:lnTo>
                  <a:lnTo>
                    <a:pt x="42" y="2"/>
                  </a:lnTo>
                  <a:lnTo>
                    <a:pt x="42" y="0"/>
                  </a:lnTo>
                  <a:lnTo>
                    <a:pt x="42" y="0"/>
                  </a:lnTo>
                  <a:lnTo>
                    <a:pt x="40" y="0"/>
                  </a:lnTo>
                  <a:lnTo>
                    <a:pt x="40" y="2"/>
                  </a:lnTo>
                  <a:lnTo>
                    <a:pt x="42" y="4"/>
                  </a:lnTo>
                  <a:lnTo>
                    <a:pt x="40" y="4"/>
                  </a:lnTo>
                  <a:lnTo>
                    <a:pt x="40" y="6"/>
                  </a:lnTo>
                  <a:lnTo>
                    <a:pt x="40" y="8"/>
                  </a:lnTo>
                  <a:lnTo>
                    <a:pt x="38" y="8"/>
                  </a:lnTo>
                  <a:lnTo>
                    <a:pt x="38" y="8"/>
                  </a:lnTo>
                  <a:lnTo>
                    <a:pt x="38" y="10"/>
                  </a:lnTo>
                  <a:lnTo>
                    <a:pt x="36" y="12"/>
                  </a:lnTo>
                  <a:lnTo>
                    <a:pt x="36" y="12"/>
                  </a:lnTo>
                  <a:lnTo>
                    <a:pt x="36" y="12"/>
                  </a:lnTo>
                  <a:lnTo>
                    <a:pt x="36" y="14"/>
                  </a:lnTo>
                  <a:lnTo>
                    <a:pt x="36" y="16"/>
                  </a:lnTo>
                  <a:lnTo>
                    <a:pt x="36" y="16"/>
                  </a:lnTo>
                  <a:lnTo>
                    <a:pt x="36" y="18"/>
                  </a:lnTo>
                  <a:lnTo>
                    <a:pt x="36" y="20"/>
                  </a:lnTo>
                  <a:lnTo>
                    <a:pt x="34" y="20"/>
                  </a:lnTo>
                  <a:lnTo>
                    <a:pt x="34" y="20"/>
                  </a:lnTo>
                  <a:lnTo>
                    <a:pt x="32" y="18"/>
                  </a:lnTo>
                  <a:lnTo>
                    <a:pt x="32" y="16"/>
                  </a:lnTo>
                  <a:lnTo>
                    <a:pt x="32" y="16"/>
                  </a:lnTo>
                  <a:lnTo>
                    <a:pt x="32" y="14"/>
                  </a:lnTo>
                  <a:lnTo>
                    <a:pt x="34" y="14"/>
                  </a:lnTo>
                  <a:lnTo>
                    <a:pt x="34" y="12"/>
                  </a:lnTo>
                  <a:lnTo>
                    <a:pt x="34" y="10"/>
                  </a:lnTo>
                  <a:lnTo>
                    <a:pt x="32" y="8"/>
                  </a:lnTo>
                  <a:lnTo>
                    <a:pt x="32" y="6"/>
                  </a:lnTo>
                  <a:lnTo>
                    <a:pt x="32" y="6"/>
                  </a:lnTo>
                  <a:lnTo>
                    <a:pt x="32" y="4"/>
                  </a:lnTo>
                  <a:lnTo>
                    <a:pt x="28" y="6"/>
                  </a:lnTo>
                  <a:lnTo>
                    <a:pt x="24" y="10"/>
                  </a:lnTo>
                  <a:lnTo>
                    <a:pt x="22" y="14"/>
                  </a:lnTo>
                  <a:lnTo>
                    <a:pt x="20" y="16"/>
                  </a:lnTo>
                  <a:lnTo>
                    <a:pt x="18" y="16"/>
                  </a:lnTo>
                  <a:lnTo>
                    <a:pt x="18" y="18"/>
                  </a:lnTo>
                  <a:lnTo>
                    <a:pt x="14" y="18"/>
                  </a:lnTo>
                  <a:lnTo>
                    <a:pt x="10" y="20"/>
                  </a:lnTo>
                  <a:lnTo>
                    <a:pt x="6" y="24"/>
                  </a:lnTo>
                  <a:lnTo>
                    <a:pt x="2" y="2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2"/>
                  </a:lnTo>
                  <a:lnTo>
                    <a:pt x="0" y="36"/>
                  </a:lnTo>
                  <a:lnTo>
                    <a:pt x="0" y="42"/>
                  </a:lnTo>
                  <a:lnTo>
                    <a:pt x="0" y="46"/>
                  </a:lnTo>
                  <a:lnTo>
                    <a:pt x="2" y="48"/>
                  </a:lnTo>
                  <a:lnTo>
                    <a:pt x="2" y="48"/>
                  </a:lnTo>
                  <a:lnTo>
                    <a:pt x="2" y="50"/>
                  </a:lnTo>
                  <a:lnTo>
                    <a:pt x="4" y="54"/>
                  </a:lnTo>
                  <a:lnTo>
                    <a:pt x="4" y="58"/>
                  </a:lnTo>
                  <a:lnTo>
                    <a:pt x="2" y="60"/>
                  </a:lnTo>
                  <a:lnTo>
                    <a:pt x="2" y="62"/>
                  </a:lnTo>
                  <a:lnTo>
                    <a:pt x="2" y="64"/>
                  </a:lnTo>
                  <a:lnTo>
                    <a:pt x="0" y="68"/>
                  </a:lnTo>
                  <a:lnTo>
                    <a:pt x="0" y="72"/>
                  </a:lnTo>
                  <a:lnTo>
                    <a:pt x="2" y="76"/>
                  </a:lnTo>
                  <a:lnTo>
                    <a:pt x="2" y="80"/>
                  </a:lnTo>
                  <a:lnTo>
                    <a:pt x="6" y="84"/>
                  </a:lnTo>
                  <a:lnTo>
                    <a:pt x="12" y="86"/>
                  </a:lnTo>
                  <a:lnTo>
                    <a:pt x="44" y="90"/>
                  </a:lnTo>
                  <a:lnTo>
                    <a:pt x="48" y="98"/>
                  </a:lnTo>
                  <a:lnTo>
                    <a:pt x="48" y="98"/>
                  </a:lnTo>
                  <a:lnTo>
                    <a:pt x="52" y="98"/>
                  </a:lnTo>
                  <a:lnTo>
                    <a:pt x="56" y="98"/>
                  </a:lnTo>
                  <a:lnTo>
                    <a:pt x="60" y="98"/>
                  </a:lnTo>
                  <a:lnTo>
                    <a:pt x="60" y="98"/>
                  </a:lnTo>
                  <a:lnTo>
                    <a:pt x="62" y="96"/>
                  </a:lnTo>
                  <a:lnTo>
                    <a:pt x="62" y="96"/>
                  </a:lnTo>
                  <a:lnTo>
                    <a:pt x="64" y="96"/>
                  </a:lnTo>
                  <a:lnTo>
                    <a:pt x="66" y="96"/>
                  </a:lnTo>
                  <a:lnTo>
                    <a:pt x="66" y="98"/>
                  </a:lnTo>
                  <a:lnTo>
                    <a:pt x="66" y="102"/>
                  </a:lnTo>
                  <a:lnTo>
                    <a:pt x="66" y="102"/>
                  </a:lnTo>
                  <a:lnTo>
                    <a:pt x="64" y="104"/>
                  </a:lnTo>
                  <a:lnTo>
                    <a:pt x="62" y="106"/>
                  </a:lnTo>
                  <a:lnTo>
                    <a:pt x="60" y="108"/>
                  </a:lnTo>
                  <a:lnTo>
                    <a:pt x="60" y="112"/>
                  </a:lnTo>
                  <a:lnTo>
                    <a:pt x="58" y="116"/>
                  </a:lnTo>
                  <a:lnTo>
                    <a:pt x="60" y="122"/>
                  </a:lnTo>
                  <a:lnTo>
                    <a:pt x="62" y="128"/>
                  </a:lnTo>
                  <a:lnTo>
                    <a:pt x="68" y="132"/>
                  </a:lnTo>
                  <a:lnTo>
                    <a:pt x="60" y="140"/>
                  </a:lnTo>
                  <a:lnTo>
                    <a:pt x="62" y="140"/>
                  </a:lnTo>
                  <a:lnTo>
                    <a:pt x="62" y="144"/>
                  </a:lnTo>
                  <a:lnTo>
                    <a:pt x="64" y="148"/>
                  </a:lnTo>
                  <a:lnTo>
                    <a:pt x="66" y="154"/>
                  </a:lnTo>
                  <a:lnTo>
                    <a:pt x="68" y="160"/>
                  </a:lnTo>
                  <a:lnTo>
                    <a:pt x="68" y="164"/>
                  </a:lnTo>
                  <a:lnTo>
                    <a:pt x="80" y="166"/>
                  </a:lnTo>
                  <a:lnTo>
                    <a:pt x="98" y="172"/>
                  </a:lnTo>
                  <a:lnTo>
                    <a:pt x="116" y="152"/>
                  </a:lnTo>
                  <a:lnTo>
                    <a:pt x="124" y="148"/>
                  </a:lnTo>
                  <a:lnTo>
                    <a:pt x="124" y="140"/>
                  </a:lnTo>
                  <a:lnTo>
                    <a:pt x="122" y="140"/>
                  </a:lnTo>
                  <a:lnTo>
                    <a:pt x="122" y="140"/>
                  </a:lnTo>
                  <a:lnTo>
                    <a:pt x="118" y="140"/>
                  </a:lnTo>
                  <a:lnTo>
                    <a:pt x="116" y="140"/>
                  </a:lnTo>
                  <a:lnTo>
                    <a:pt x="114" y="140"/>
                  </a:lnTo>
                  <a:lnTo>
                    <a:pt x="112" y="138"/>
                  </a:lnTo>
                  <a:lnTo>
                    <a:pt x="112" y="136"/>
                  </a:lnTo>
                  <a:lnTo>
                    <a:pt x="112" y="130"/>
                  </a:lnTo>
                  <a:lnTo>
                    <a:pt x="110" y="128"/>
                  </a:lnTo>
                  <a:lnTo>
                    <a:pt x="108" y="126"/>
                  </a:lnTo>
                  <a:lnTo>
                    <a:pt x="106" y="124"/>
                  </a:lnTo>
                  <a:lnTo>
                    <a:pt x="104" y="124"/>
                  </a:lnTo>
                  <a:lnTo>
                    <a:pt x="104" y="124"/>
                  </a:lnTo>
                  <a:lnTo>
                    <a:pt x="104" y="122"/>
                  </a:lnTo>
                  <a:lnTo>
                    <a:pt x="104" y="118"/>
                  </a:lnTo>
                  <a:lnTo>
                    <a:pt x="106" y="118"/>
                  </a:lnTo>
                  <a:lnTo>
                    <a:pt x="108" y="120"/>
                  </a:lnTo>
                  <a:lnTo>
                    <a:pt x="114" y="122"/>
                  </a:lnTo>
                  <a:lnTo>
                    <a:pt x="126" y="124"/>
                  </a:lnTo>
                  <a:lnTo>
                    <a:pt x="128" y="130"/>
                  </a:lnTo>
                  <a:lnTo>
                    <a:pt x="144" y="128"/>
                  </a:lnTo>
                  <a:lnTo>
                    <a:pt x="144" y="124"/>
                  </a:lnTo>
                  <a:lnTo>
                    <a:pt x="152" y="120"/>
                  </a:lnTo>
                  <a:lnTo>
                    <a:pt x="154" y="120"/>
                  </a:lnTo>
                  <a:lnTo>
                    <a:pt x="156" y="122"/>
                  </a:lnTo>
                  <a:lnTo>
                    <a:pt x="158" y="122"/>
                  </a:lnTo>
                  <a:lnTo>
                    <a:pt x="160" y="120"/>
                  </a:lnTo>
                  <a:lnTo>
                    <a:pt x="162" y="120"/>
                  </a:lnTo>
                  <a:lnTo>
                    <a:pt x="164" y="118"/>
                  </a:lnTo>
                  <a:lnTo>
                    <a:pt x="164" y="116"/>
                  </a:lnTo>
                  <a:lnTo>
                    <a:pt x="156" y="100"/>
                  </a:lnTo>
                  <a:lnTo>
                    <a:pt x="156" y="98"/>
                  </a:lnTo>
                  <a:lnTo>
                    <a:pt x="154" y="96"/>
                  </a:lnTo>
                  <a:lnTo>
                    <a:pt x="154" y="90"/>
                  </a:lnTo>
                  <a:lnTo>
                    <a:pt x="154" y="84"/>
                  </a:lnTo>
                  <a:lnTo>
                    <a:pt x="156" y="78"/>
                  </a:lnTo>
                  <a:lnTo>
                    <a:pt x="166" y="76"/>
                  </a:lnTo>
                  <a:lnTo>
                    <a:pt x="164" y="64"/>
                  </a:lnTo>
                  <a:lnTo>
                    <a:pt x="164" y="64"/>
                  </a:lnTo>
                  <a:lnTo>
                    <a:pt x="168" y="62"/>
                  </a:lnTo>
                  <a:lnTo>
                    <a:pt x="170" y="62"/>
                  </a:lnTo>
                  <a:lnTo>
                    <a:pt x="174" y="60"/>
                  </a:lnTo>
                  <a:lnTo>
                    <a:pt x="176" y="58"/>
                  </a:lnTo>
                  <a:lnTo>
                    <a:pt x="176" y="58"/>
                  </a:lnTo>
                </a:path>
              </a:pathLst>
            </a:custGeom>
            <a:grpFill/>
            <a:ln w="3175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8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56" name="Freeform 326"/>
            <p:cNvSpPr/>
            <p:nvPr/>
          </p:nvSpPr>
          <p:spPr bwMode="gray">
            <a:xfrm>
              <a:off x="4679" y="2996"/>
              <a:ext cx="52" cy="86"/>
            </a:xfrm>
            <a:custGeom>
              <a:avLst/>
              <a:gdLst>
                <a:gd name="T0" fmla="*/ 52 w 52"/>
                <a:gd name="T1" fmla="*/ 28 h 86"/>
                <a:gd name="T2" fmla="*/ 52 w 52"/>
                <a:gd name="T3" fmla="*/ 28 h 86"/>
                <a:gd name="T4" fmla="*/ 48 w 52"/>
                <a:gd name="T5" fmla="*/ 26 h 86"/>
                <a:gd name="T6" fmla="*/ 46 w 52"/>
                <a:gd name="T7" fmla="*/ 22 h 86"/>
                <a:gd name="T8" fmla="*/ 40 w 52"/>
                <a:gd name="T9" fmla="*/ 16 h 86"/>
                <a:gd name="T10" fmla="*/ 34 w 52"/>
                <a:gd name="T11" fmla="*/ 12 h 86"/>
                <a:gd name="T12" fmla="*/ 28 w 52"/>
                <a:gd name="T13" fmla="*/ 6 h 86"/>
                <a:gd name="T14" fmla="*/ 22 w 52"/>
                <a:gd name="T15" fmla="*/ 0 h 86"/>
                <a:gd name="T16" fmla="*/ 22 w 52"/>
                <a:gd name="T17" fmla="*/ 0 h 86"/>
                <a:gd name="T18" fmla="*/ 20 w 52"/>
                <a:gd name="T19" fmla="*/ 2 h 86"/>
                <a:gd name="T20" fmla="*/ 16 w 52"/>
                <a:gd name="T21" fmla="*/ 4 h 86"/>
                <a:gd name="T22" fmla="*/ 14 w 52"/>
                <a:gd name="T23" fmla="*/ 4 h 86"/>
                <a:gd name="T24" fmla="*/ 10 w 52"/>
                <a:gd name="T25" fmla="*/ 6 h 86"/>
                <a:gd name="T26" fmla="*/ 10 w 52"/>
                <a:gd name="T27" fmla="*/ 6 h 86"/>
                <a:gd name="T28" fmla="*/ 12 w 52"/>
                <a:gd name="T29" fmla="*/ 18 h 86"/>
                <a:gd name="T30" fmla="*/ 2 w 52"/>
                <a:gd name="T31" fmla="*/ 20 h 86"/>
                <a:gd name="T32" fmla="*/ 0 w 52"/>
                <a:gd name="T33" fmla="*/ 26 h 86"/>
                <a:gd name="T34" fmla="*/ 0 w 52"/>
                <a:gd name="T35" fmla="*/ 32 h 86"/>
                <a:gd name="T36" fmla="*/ 0 w 52"/>
                <a:gd name="T37" fmla="*/ 38 h 86"/>
                <a:gd name="T38" fmla="*/ 2 w 52"/>
                <a:gd name="T39" fmla="*/ 40 h 86"/>
                <a:gd name="T40" fmla="*/ 2 w 52"/>
                <a:gd name="T41" fmla="*/ 42 h 86"/>
                <a:gd name="T42" fmla="*/ 10 w 52"/>
                <a:gd name="T43" fmla="*/ 58 h 86"/>
                <a:gd name="T44" fmla="*/ 14 w 52"/>
                <a:gd name="T45" fmla="*/ 58 h 86"/>
                <a:gd name="T46" fmla="*/ 16 w 52"/>
                <a:gd name="T47" fmla="*/ 60 h 86"/>
                <a:gd name="T48" fmla="*/ 16 w 52"/>
                <a:gd name="T49" fmla="*/ 62 h 86"/>
                <a:gd name="T50" fmla="*/ 18 w 52"/>
                <a:gd name="T51" fmla="*/ 66 h 86"/>
                <a:gd name="T52" fmla="*/ 18 w 52"/>
                <a:gd name="T53" fmla="*/ 70 h 86"/>
                <a:gd name="T54" fmla="*/ 18 w 52"/>
                <a:gd name="T55" fmla="*/ 72 h 86"/>
                <a:gd name="T56" fmla="*/ 16 w 52"/>
                <a:gd name="T57" fmla="*/ 74 h 86"/>
                <a:gd name="T58" fmla="*/ 16 w 52"/>
                <a:gd name="T59" fmla="*/ 78 h 86"/>
                <a:gd name="T60" fmla="*/ 16 w 52"/>
                <a:gd name="T61" fmla="*/ 80 h 86"/>
                <a:gd name="T62" fmla="*/ 16 w 52"/>
                <a:gd name="T63" fmla="*/ 84 h 86"/>
                <a:gd name="T64" fmla="*/ 18 w 52"/>
                <a:gd name="T65" fmla="*/ 86 h 86"/>
                <a:gd name="T66" fmla="*/ 24 w 52"/>
                <a:gd name="T67" fmla="*/ 84 h 86"/>
                <a:gd name="T68" fmla="*/ 26 w 52"/>
                <a:gd name="T69" fmla="*/ 84 h 86"/>
                <a:gd name="T70" fmla="*/ 36 w 52"/>
                <a:gd name="T71" fmla="*/ 82 h 86"/>
                <a:gd name="T72" fmla="*/ 40 w 52"/>
                <a:gd name="T73" fmla="*/ 82 h 86"/>
                <a:gd name="T74" fmla="*/ 46 w 52"/>
                <a:gd name="T75" fmla="*/ 82 h 86"/>
                <a:gd name="T76" fmla="*/ 46 w 52"/>
                <a:gd name="T77" fmla="*/ 82 h 86"/>
                <a:gd name="T78" fmla="*/ 44 w 52"/>
                <a:gd name="T79" fmla="*/ 80 h 86"/>
                <a:gd name="T80" fmla="*/ 42 w 52"/>
                <a:gd name="T81" fmla="*/ 78 h 86"/>
                <a:gd name="T82" fmla="*/ 42 w 52"/>
                <a:gd name="T83" fmla="*/ 74 h 86"/>
                <a:gd name="T84" fmla="*/ 40 w 52"/>
                <a:gd name="T85" fmla="*/ 64 h 86"/>
                <a:gd name="T86" fmla="*/ 36 w 52"/>
                <a:gd name="T87" fmla="*/ 62 h 86"/>
                <a:gd name="T88" fmla="*/ 36 w 52"/>
                <a:gd name="T89" fmla="*/ 62 h 86"/>
                <a:gd name="T90" fmla="*/ 34 w 52"/>
                <a:gd name="T91" fmla="*/ 58 h 86"/>
                <a:gd name="T92" fmla="*/ 32 w 52"/>
                <a:gd name="T93" fmla="*/ 54 h 86"/>
                <a:gd name="T94" fmla="*/ 32 w 52"/>
                <a:gd name="T95" fmla="*/ 50 h 86"/>
                <a:gd name="T96" fmla="*/ 32 w 52"/>
                <a:gd name="T97" fmla="*/ 44 h 86"/>
                <a:gd name="T98" fmla="*/ 34 w 52"/>
                <a:gd name="T99" fmla="*/ 40 h 86"/>
                <a:gd name="T100" fmla="*/ 38 w 52"/>
                <a:gd name="T101" fmla="*/ 40 h 86"/>
                <a:gd name="T102" fmla="*/ 40 w 52"/>
                <a:gd name="T103" fmla="*/ 40 h 86"/>
                <a:gd name="T104" fmla="*/ 42 w 52"/>
                <a:gd name="T105" fmla="*/ 42 h 86"/>
                <a:gd name="T106" fmla="*/ 44 w 52"/>
                <a:gd name="T107" fmla="*/ 42 h 86"/>
                <a:gd name="T108" fmla="*/ 44 w 52"/>
                <a:gd name="T109" fmla="*/ 40 h 86"/>
                <a:gd name="T110" fmla="*/ 46 w 52"/>
                <a:gd name="T111" fmla="*/ 38 h 86"/>
                <a:gd name="T112" fmla="*/ 46 w 52"/>
                <a:gd name="T113" fmla="*/ 38 h 86"/>
                <a:gd name="T114" fmla="*/ 46 w 52"/>
                <a:gd name="T115" fmla="*/ 36 h 86"/>
                <a:gd name="T116" fmla="*/ 48 w 52"/>
                <a:gd name="T117" fmla="*/ 34 h 86"/>
                <a:gd name="T118" fmla="*/ 48 w 52"/>
                <a:gd name="T119" fmla="*/ 32 h 86"/>
                <a:gd name="T120" fmla="*/ 52 w 52"/>
                <a:gd name="T121" fmla="*/ 28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52" h="86">
                  <a:moveTo>
                    <a:pt x="52" y="28"/>
                  </a:moveTo>
                  <a:lnTo>
                    <a:pt x="52" y="28"/>
                  </a:lnTo>
                  <a:lnTo>
                    <a:pt x="48" y="26"/>
                  </a:lnTo>
                  <a:lnTo>
                    <a:pt x="46" y="22"/>
                  </a:lnTo>
                  <a:lnTo>
                    <a:pt x="40" y="16"/>
                  </a:lnTo>
                  <a:lnTo>
                    <a:pt x="34" y="12"/>
                  </a:lnTo>
                  <a:lnTo>
                    <a:pt x="28" y="6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20" y="2"/>
                  </a:lnTo>
                  <a:lnTo>
                    <a:pt x="16" y="4"/>
                  </a:lnTo>
                  <a:lnTo>
                    <a:pt x="14" y="4"/>
                  </a:lnTo>
                  <a:lnTo>
                    <a:pt x="10" y="6"/>
                  </a:lnTo>
                  <a:lnTo>
                    <a:pt x="10" y="6"/>
                  </a:lnTo>
                  <a:lnTo>
                    <a:pt x="12" y="18"/>
                  </a:lnTo>
                  <a:lnTo>
                    <a:pt x="2" y="20"/>
                  </a:lnTo>
                  <a:lnTo>
                    <a:pt x="0" y="26"/>
                  </a:lnTo>
                  <a:lnTo>
                    <a:pt x="0" y="32"/>
                  </a:lnTo>
                  <a:lnTo>
                    <a:pt x="0" y="38"/>
                  </a:lnTo>
                  <a:lnTo>
                    <a:pt x="2" y="40"/>
                  </a:lnTo>
                  <a:lnTo>
                    <a:pt x="2" y="42"/>
                  </a:lnTo>
                  <a:lnTo>
                    <a:pt x="10" y="58"/>
                  </a:lnTo>
                  <a:lnTo>
                    <a:pt x="14" y="58"/>
                  </a:lnTo>
                  <a:lnTo>
                    <a:pt x="16" y="60"/>
                  </a:lnTo>
                  <a:lnTo>
                    <a:pt x="16" y="62"/>
                  </a:lnTo>
                  <a:lnTo>
                    <a:pt x="18" y="66"/>
                  </a:lnTo>
                  <a:lnTo>
                    <a:pt x="18" y="70"/>
                  </a:lnTo>
                  <a:lnTo>
                    <a:pt x="18" y="72"/>
                  </a:lnTo>
                  <a:lnTo>
                    <a:pt x="16" y="74"/>
                  </a:lnTo>
                  <a:lnTo>
                    <a:pt x="16" y="78"/>
                  </a:lnTo>
                  <a:lnTo>
                    <a:pt x="16" y="80"/>
                  </a:lnTo>
                  <a:lnTo>
                    <a:pt x="16" y="84"/>
                  </a:lnTo>
                  <a:lnTo>
                    <a:pt x="18" y="86"/>
                  </a:lnTo>
                  <a:lnTo>
                    <a:pt x="24" y="84"/>
                  </a:lnTo>
                  <a:lnTo>
                    <a:pt x="26" y="84"/>
                  </a:lnTo>
                  <a:lnTo>
                    <a:pt x="36" y="82"/>
                  </a:lnTo>
                  <a:lnTo>
                    <a:pt x="40" y="82"/>
                  </a:lnTo>
                  <a:lnTo>
                    <a:pt x="46" y="82"/>
                  </a:lnTo>
                  <a:lnTo>
                    <a:pt x="46" y="82"/>
                  </a:lnTo>
                  <a:lnTo>
                    <a:pt x="44" y="80"/>
                  </a:lnTo>
                  <a:lnTo>
                    <a:pt x="42" y="78"/>
                  </a:lnTo>
                  <a:lnTo>
                    <a:pt x="42" y="74"/>
                  </a:lnTo>
                  <a:lnTo>
                    <a:pt x="40" y="64"/>
                  </a:lnTo>
                  <a:lnTo>
                    <a:pt x="36" y="62"/>
                  </a:lnTo>
                  <a:lnTo>
                    <a:pt x="36" y="62"/>
                  </a:lnTo>
                  <a:lnTo>
                    <a:pt x="34" y="58"/>
                  </a:lnTo>
                  <a:lnTo>
                    <a:pt x="32" y="54"/>
                  </a:lnTo>
                  <a:lnTo>
                    <a:pt x="32" y="50"/>
                  </a:lnTo>
                  <a:lnTo>
                    <a:pt x="32" y="44"/>
                  </a:lnTo>
                  <a:lnTo>
                    <a:pt x="34" y="40"/>
                  </a:lnTo>
                  <a:lnTo>
                    <a:pt x="38" y="40"/>
                  </a:lnTo>
                  <a:lnTo>
                    <a:pt x="40" y="40"/>
                  </a:lnTo>
                  <a:lnTo>
                    <a:pt x="42" y="42"/>
                  </a:lnTo>
                  <a:lnTo>
                    <a:pt x="44" y="42"/>
                  </a:lnTo>
                  <a:lnTo>
                    <a:pt x="44" y="40"/>
                  </a:lnTo>
                  <a:lnTo>
                    <a:pt x="46" y="38"/>
                  </a:lnTo>
                  <a:lnTo>
                    <a:pt x="46" y="38"/>
                  </a:lnTo>
                  <a:lnTo>
                    <a:pt x="46" y="36"/>
                  </a:lnTo>
                  <a:lnTo>
                    <a:pt x="48" y="34"/>
                  </a:lnTo>
                  <a:lnTo>
                    <a:pt x="48" y="32"/>
                  </a:lnTo>
                  <a:lnTo>
                    <a:pt x="52" y="28"/>
                  </a:lnTo>
                </a:path>
              </a:pathLst>
            </a:custGeom>
            <a:grpFill/>
            <a:ln w="3175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8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57" name="Freeform 327"/>
            <p:cNvSpPr/>
            <p:nvPr/>
          </p:nvSpPr>
          <p:spPr bwMode="gray">
            <a:xfrm>
              <a:off x="4711" y="3024"/>
              <a:ext cx="46" cy="56"/>
            </a:xfrm>
            <a:custGeom>
              <a:avLst/>
              <a:gdLst>
                <a:gd name="T0" fmla="*/ 20 w 46"/>
                <a:gd name="T1" fmla="*/ 0 h 56"/>
                <a:gd name="T2" fmla="*/ 28 w 46"/>
                <a:gd name="T3" fmla="*/ 4 h 56"/>
                <a:gd name="T4" fmla="*/ 36 w 46"/>
                <a:gd name="T5" fmla="*/ 8 h 56"/>
                <a:gd name="T6" fmla="*/ 46 w 46"/>
                <a:gd name="T7" fmla="*/ 10 h 56"/>
                <a:gd name="T8" fmla="*/ 44 w 46"/>
                <a:gd name="T9" fmla="*/ 16 h 56"/>
                <a:gd name="T10" fmla="*/ 44 w 46"/>
                <a:gd name="T11" fmla="*/ 16 h 56"/>
                <a:gd name="T12" fmla="*/ 42 w 46"/>
                <a:gd name="T13" fmla="*/ 18 h 56"/>
                <a:gd name="T14" fmla="*/ 40 w 46"/>
                <a:gd name="T15" fmla="*/ 20 h 56"/>
                <a:gd name="T16" fmla="*/ 38 w 46"/>
                <a:gd name="T17" fmla="*/ 22 h 56"/>
                <a:gd name="T18" fmla="*/ 38 w 46"/>
                <a:gd name="T19" fmla="*/ 24 h 56"/>
                <a:gd name="T20" fmla="*/ 36 w 46"/>
                <a:gd name="T21" fmla="*/ 26 h 56"/>
                <a:gd name="T22" fmla="*/ 36 w 46"/>
                <a:gd name="T23" fmla="*/ 28 h 56"/>
                <a:gd name="T24" fmla="*/ 38 w 46"/>
                <a:gd name="T25" fmla="*/ 30 h 56"/>
                <a:gd name="T26" fmla="*/ 38 w 46"/>
                <a:gd name="T27" fmla="*/ 30 h 56"/>
                <a:gd name="T28" fmla="*/ 40 w 46"/>
                <a:gd name="T29" fmla="*/ 32 h 56"/>
                <a:gd name="T30" fmla="*/ 42 w 46"/>
                <a:gd name="T31" fmla="*/ 36 h 56"/>
                <a:gd name="T32" fmla="*/ 42 w 46"/>
                <a:gd name="T33" fmla="*/ 38 h 56"/>
                <a:gd name="T34" fmla="*/ 42 w 46"/>
                <a:gd name="T35" fmla="*/ 38 h 56"/>
                <a:gd name="T36" fmla="*/ 40 w 46"/>
                <a:gd name="T37" fmla="*/ 42 h 56"/>
                <a:gd name="T38" fmla="*/ 40 w 46"/>
                <a:gd name="T39" fmla="*/ 44 h 56"/>
                <a:gd name="T40" fmla="*/ 40 w 46"/>
                <a:gd name="T41" fmla="*/ 46 h 56"/>
                <a:gd name="T42" fmla="*/ 40 w 46"/>
                <a:gd name="T43" fmla="*/ 48 h 56"/>
                <a:gd name="T44" fmla="*/ 40 w 46"/>
                <a:gd name="T45" fmla="*/ 50 h 56"/>
                <a:gd name="T46" fmla="*/ 38 w 46"/>
                <a:gd name="T47" fmla="*/ 52 h 56"/>
                <a:gd name="T48" fmla="*/ 36 w 46"/>
                <a:gd name="T49" fmla="*/ 52 h 56"/>
                <a:gd name="T50" fmla="*/ 34 w 46"/>
                <a:gd name="T51" fmla="*/ 52 h 56"/>
                <a:gd name="T52" fmla="*/ 34 w 46"/>
                <a:gd name="T53" fmla="*/ 52 h 56"/>
                <a:gd name="T54" fmla="*/ 32 w 46"/>
                <a:gd name="T55" fmla="*/ 50 h 56"/>
                <a:gd name="T56" fmla="*/ 28 w 46"/>
                <a:gd name="T57" fmla="*/ 50 h 56"/>
                <a:gd name="T58" fmla="*/ 26 w 46"/>
                <a:gd name="T59" fmla="*/ 52 h 56"/>
                <a:gd name="T60" fmla="*/ 24 w 46"/>
                <a:gd name="T61" fmla="*/ 52 h 56"/>
                <a:gd name="T62" fmla="*/ 20 w 46"/>
                <a:gd name="T63" fmla="*/ 50 h 56"/>
                <a:gd name="T64" fmla="*/ 20 w 46"/>
                <a:gd name="T65" fmla="*/ 50 h 56"/>
                <a:gd name="T66" fmla="*/ 18 w 46"/>
                <a:gd name="T67" fmla="*/ 54 h 56"/>
                <a:gd name="T68" fmla="*/ 20 w 46"/>
                <a:gd name="T69" fmla="*/ 56 h 56"/>
                <a:gd name="T70" fmla="*/ 14 w 46"/>
                <a:gd name="T71" fmla="*/ 54 h 56"/>
                <a:gd name="T72" fmla="*/ 14 w 46"/>
                <a:gd name="T73" fmla="*/ 54 h 56"/>
                <a:gd name="T74" fmla="*/ 12 w 46"/>
                <a:gd name="T75" fmla="*/ 52 h 56"/>
                <a:gd name="T76" fmla="*/ 10 w 46"/>
                <a:gd name="T77" fmla="*/ 50 h 56"/>
                <a:gd name="T78" fmla="*/ 10 w 46"/>
                <a:gd name="T79" fmla="*/ 46 h 56"/>
                <a:gd name="T80" fmla="*/ 8 w 46"/>
                <a:gd name="T81" fmla="*/ 36 h 56"/>
                <a:gd name="T82" fmla="*/ 4 w 46"/>
                <a:gd name="T83" fmla="*/ 34 h 56"/>
                <a:gd name="T84" fmla="*/ 4 w 46"/>
                <a:gd name="T85" fmla="*/ 34 h 56"/>
                <a:gd name="T86" fmla="*/ 2 w 46"/>
                <a:gd name="T87" fmla="*/ 30 h 56"/>
                <a:gd name="T88" fmla="*/ 0 w 46"/>
                <a:gd name="T89" fmla="*/ 26 h 56"/>
                <a:gd name="T90" fmla="*/ 0 w 46"/>
                <a:gd name="T91" fmla="*/ 22 h 56"/>
                <a:gd name="T92" fmla="*/ 0 w 46"/>
                <a:gd name="T93" fmla="*/ 16 h 56"/>
                <a:gd name="T94" fmla="*/ 2 w 46"/>
                <a:gd name="T95" fmla="*/ 12 h 56"/>
                <a:gd name="T96" fmla="*/ 6 w 46"/>
                <a:gd name="T97" fmla="*/ 12 h 56"/>
                <a:gd name="T98" fmla="*/ 8 w 46"/>
                <a:gd name="T99" fmla="*/ 12 h 56"/>
                <a:gd name="T100" fmla="*/ 10 w 46"/>
                <a:gd name="T101" fmla="*/ 14 h 56"/>
                <a:gd name="T102" fmla="*/ 12 w 46"/>
                <a:gd name="T103" fmla="*/ 14 h 56"/>
                <a:gd name="T104" fmla="*/ 12 w 46"/>
                <a:gd name="T105" fmla="*/ 12 h 56"/>
                <a:gd name="T106" fmla="*/ 14 w 46"/>
                <a:gd name="T107" fmla="*/ 10 h 56"/>
                <a:gd name="T108" fmla="*/ 14 w 46"/>
                <a:gd name="T109" fmla="*/ 10 h 56"/>
                <a:gd name="T110" fmla="*/ 14 w 46"/>
                <a:gd name="T111" fmla="*/ 8 h 56"/>
                <a:gd name="T112" fmla="*/ 16 w 46"/>
                <a:gd name="T113" fmla="*/ 6 h 56"/>
                <a:gd name="T114" fmla="*/ 16 w 46"/>
                <a:gd name="T115" fmla="*/ 4 h 56"/>
                <a:gd name="T116" fmla="*/ 20 w 46"/>
                <a:gd name="T117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46" h="56">
                  <a:moveTo>
                    <a:pt x="20" y="0"/>
                  </a:moveTo>
                  <a:lnTo>
                    <a:pt x="28" y="4"/>
                  </a:lnTo>
                  <a:lnTo>
                    <a:pt x="36" y="8"/>
                  </a:lnTo>
                  <a:lnTo>
                    <a:pt x="46" y="10"/>
                  </a:lnTo>
                  <a:lnTo>
                    <a:pt x="44" y="16"/>
                  </a:lnTo>
                  <a:lnTo>
                    <a:pt x="44" y="16"/>
                  </a:lnTo>
                  <a:lnTo>
                    <a:pt x="42" y="18"/>
                  </a:lnTo>
                  <a:lnTo>
                    <a:pt x="40" y="20"/>
                  </a:lnTo>
                  <a:lnTo>
                    <a:pt x="38" y="22"/>
                  </a:lnTo>
                  <a:lnTo>
                    <a:pt x="38" y="24"/>
                  </a:lnTo>
                  <a:lnTo>
                    <a:pt x="36" y="26"/>
                  </a:lnTo>
                  <a:lnTo>
                    <a:pt x="36" y="28"/>
                  </a:lnTo>
                  <a:lnTo>
                    <a:pt x="38" y="30"/>
                  </a:lnTo>
                  <a:lnTo>
                    <a:pt x="38" y="30"/>
                  </a:lnTo>
                  <a:lnTo>
                    <a:pt x="40" y="32"/>
                  </a:lnTo>
                  <a:lnTo>
                    <a:pt x="42" y="36"/>
                  </a:lnTo>
                  <a:lnTo>
                    <a:pt x="42" y="38"/>
                  </a:lnTo>
                  <a:lnTo>
                    <a:pt x="42" y="38"/>
                  </a:lnTo>
                  <a:lnTo>
                    <a:pt x="40" y="42"/>
                  </a:lnTo>
                  <a:lnTo>
                    <a:pt x="40" y="44"/>
                  </a:lnTo>
                  <a:lnTo>
                    <a:pt x="40" y="46"/>
                  </a:lnTo>
                  <a:lnTo>
                    <a:pt x="40" y="48"/>
                  </a:lnTo>
                  <a:lnTo>
                    <a:pt x="40" y="50"/>
                  </a:lnTo>
                  <a:lnTo>
                    <a:pt x="38" y="52"/>
                  </a:lnTo>
                  <a:lnTo>
                    <a:pt x="36" y="52"/>
                  </a:lnTo>
                  <a:lnTo>
                    <a:pt x="34" y="52"/>
                  </a:lnTo>
                  <a:lnTo>
                    <a:pt x="34" y="52"/>
                  </a:lnTo>
                  <a:lnTo>
                    <a:pt x="32" y="50"/>
                  </a:lnTo>
                  <a:lnTo>
                    <a:pt x="28" y="50"/>
                  </a:lnTo>
                  <a:lnTo>
                    <a:pt x="26" y="52"/>
                  </a:lnTo>
                  <a:lnTo>
                    <a:pt x="24" y="52"/>
                  </a:lnTo>
                  <a:lnTo>
                    <a:pt x="20" y="50"/>
                  </a:lnTo>
                  <a:lnTo>
                    <a:pt x="20" y="50"/>
                  </a:lnTo>
                  <a:lnTo>
                    <a:pt x="18" y="54"/>
                  </a:lnTo>
                  <a:lnTo>
                    <a:pt x="20" y="56"/>
                  </a:lnTo>
                  <a:lnTo>
                    <a:pt x="14" y="54"/>
                  </a:lnTo>
                  <a:lnTo>
                    <a:pt x="14" y="54"/>
                  </a:lnTo>
                  <a:lnTo>
                    <a:pt x="12" y="52"/>
                  </a:lnTo>
                  <a:lnTo>
                    <a:pt x="10" y="50"/>
                  </a:lnTo>
                  <a:lnTo>
                    <a:pt x="10" y="46"/>
                  </a:lnTo>
                  <a:lnTo>
                    <a:pt x="8" y="36"/>
                  </a:lnTo>
                  <a:lnTo>
                    <a:pt x="4" y="34"/>
                  </a:lnTo>
                  <a:lnTo>
                    <a:pt x="4" y="34"/>
                  </a:lnTo>
                  <a:lnTo>
                    <a:pt x="2" y="30"/>
                  </a:lnTo>
                  <a:lnTo>
                    <a:pt x="0" y="26"/>
                  </a:lnTo>
                  <a:lnTo>
                    <a:pt x="0" y="22"/>
                  </a:lnTo>
                  <a:lnTo>
                    <a:pt x="0" y="16"/>
                  </a:lnTo>
                  <a:lnTo>
                    <a:pt x="2" y="12"/>
                  </a:lnTo>
                  <a:lnTo>
                    <a:pt x="6" y="12"/>
                  </a:lnTo>
                  <a:lnTo>
                    <a:pt x="8" y="12"/>
                  </a:lnTo>
                  <a:lnTo>
                    <a:pt x="10" y="14"/>
                  </a:lnTo>
                  <a:lnTo>
                    <a:pt x="12" y="14"/>
                  </a:lnTo>
                  <a:lnTo>
                    <a:pt x="12" y="12"/>
                  </a:lnTo>
                  <a:lnTo>
                    <a:pt x="14" y="10"/>
                  </a:lnTo>
                  <a:lnTo>
                    <a:pt x="14" y="10"/>
                  </a:lnTo>
                  <a:lnTo>
                    <a:pt x="14" y="8"/>
                  </a:lnTo>
                  <a:lnTo>
                    <a:pt x="16" y="6"/>
                  </a:lnTo>
                  <a:lnTo>
                    <a:pt x="16" y="4"/>
                  </a:lnTo>
                  <a:lnTo>
                    <a:pt x="20" y="0"/>
                  </a:lnTo>
                </a:path>
              </a:pathLst>
            </a:custGeom>
            <a:grpFill/>
            <a:ln w="3175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8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58" name="Freeform 328"/>
            <p:cNvSpPr/>
            <p:nvPr/>
          </p:nvSpPr>
          <p:spPr bwMode="gray">
            <a:xfrm>
              <a:off x="4747" y="3034"/>
              <a:ext cx="46" cy="42"/>
            </a:xfrm>
            <a:custGeom>
              <a:avLst/>
              <a:gdLst>
                <a:gd name="T0" fmla="*/ 46 w 46"/>
                <a:gd name="T1" fmla="*/ 18 h 42"/>
                <a:gd name="T2" fmla="*/ 38 w 46"/>
                <a:gd name="T3" fmla="*/ 12 h 42"/>
                <a:gd name="T4" fmla="*/ 32 w 46"/>
                <a:gd name="T5" fmla="*/ 8 h 42"/>
                <a:gd name="T6" fmla="*/ 20 w 46"/>
                <a:gd name="T7" fmla="*/ 4 h 42"/>
                <a:gd name="T8" fmla="*/ 10 w 46"/>
                <a:gd name="T9" fmla="*/ 0 h 42"/>
                <a:gd name="T10" fmla="*/ 8 w 46"/>
                <a:gd name="T11" fmla="*/ 2 h 42"/>
                <a:gd name="T12" fmla="*/ 8 w 46"/>
                <a:gd name="T13" fmla="*/ 6 h 42"/>
                <a:gd name="T14" fmla="*/ 8 w 46"/>
                <a:gd name="T15" fmla="*/ 6 h 42"/>
                <a:gd name="T16" fmla="*/ 6 w 46"/>
                <a:gd name="T17" fmla="*/ 8 h 42"/>
                <a:gd name="T18" fmla="*/ 4 w 46"/>
                <a:gd name="T19" fmla="*/ 10 h 42"/>
                <a:gd name="T20" fmla="*/ 2 w 46"/>
                <a:gd name="T21" fmla="*/ 12 h 42"/>
                <a:gd name="T22" fmla="*/ 2 w 46"/>
                <a:gd name="T23" fmla="*/ 14 h 42"/>
                <a:gd name="T24" fmla="*/ 0 w 46"/>
                <a:gd name="T25" fmla="*/ 16 h 42"/>
                <a:gd name="T26" fmla="*/ 0 w 46"/>
                <a:gd name="T27" fmla="*/ 18 h 42"/>
                <a:gd name="T28" fmla="*/ 2 w 46"/>
                <a:gd name="T29" fmla="*/ 20 h 42"/>
                <a:gd name="T30" fmla="*/ 2 w 46"/>
                <a:gd name="T31" fmla="*/ 20 h 42"/>
                <a:gd name="T32" fmla="*/ 4 w 46"/>
                <a:gd name="T33" fmla="*/ 22 h 42"/>
                <a:gd name="T34" fmla="*/ 6 w 46"/>
                <a:gd name="T35" fmla="*/ 26 h 42"/>
                <a:gd name="T36" fmla="*/ 6 w 46"/>
                <a:gd name="T37" fmla="*/ 28 h 42"/>
                <a:gd name="T38" fmla="*/ 6 w 46"/>
                <a:gd name="T39" fmla="*/ 28 h 42"/>
                <a:gd name="T40" fmla="*/ 4 w 46"/>
                <a:gd name="T41" fmla="*/ 32 h 42"/>
                <a:gd name="T42" fmla="*/ 4 w 46"/>
                <a:gd name="T43" fmla="*/ 34 h 42"/>
                <a:gd name="T44" fmla="*/ 4 w 46"/>
                <a:gd name="T45" fmla="*/ 36 h 42"/>
                <a:gd name="T46" fmla="*/ 4 w 46"/>
                <a:gd name="T47" fmla="*/ 38 h 42"/>
                <a:gd name="T48" fmla="*/ 4 w 46"/>
                <a:gd name="T49" fmla="*/ 40 h 42"/>
                <a:gd name="T50" fmla="*/ 2 w 46"/>
                <a:gd name="T51" fmla="*/ 40 h 42"/>
                <a:gd name="T52" fmla="*/ 2 w 46"/>
                <a:gd name="T53" fmla="*/ 42 h 42"/>
                <a:gd name="T54" fmla="*/ 4 w 46"/>
                <a:gd name="T55" fmla="*/ 42 h 42"/>
                <a:gd name="T56" fmla="*/ 8 w 46"/>
                <a:gd name="T57" fmla="*/ 42 h 42"/>
                <a:gd name="T58" fmla="*/ 8 w 46"/>
                <a:gd name="T59" fmla="*/ 42 h 42"/>
                <a:gd name="T60" fmla="*/ 10 w 46"/>
                <a:gd name="T61" fmla="*/ 40 h 42"/>
                <a:gd name="T62" fmla="*/ 10 w 46"/>
                <a:gd name="T63" fmla="*/ 40 h 42"/>
                <a:gd name="T64" fmla="*/ 12 w 46"/>
                <a:gd name="T65" fmla="*/ 40 h 42"/>
                <a:gd name="T66" fmla="*/ 14 w 46"/>
                <a:gd name="T67" fmla="*/ 40 h 42"/>
                <a:gd name="T68" fmla="*/ 16 w 46"/>
                <a:gd name="T69" fmla="*/ 40 h 42"/>
                <a:gd name="T70" fmla="*/ 16 w 46"/>
                <a:gd name="T71" fmla="*/ 40 h 42"/>
                <a:gd name="T72" fmla="*/ 18 w 46"/>
                <a:gd name="T73" fmla="*/ 40 h 42"/>
                <a:gd name="T74" fmla="*/ 20 w 46"/>
                <a:gd name="T75" fmla="*/ 40 h 42"/>
                <a:gd name="T76" fmla="*/ 22 w 46"/>
                <a:gd name="T77" fmla="*/ 42 h 42"/>
                <a:gd name="T78" fmla="*/ 24 w 46"/>
                <a:gd name="T79" fmla="*/ 42 h 42"/>
                <a:gd name="T80" fmla="*/ 26 w 46"/>
                <a:gd name="T81" fmla="*/ 42 h 42"/>
                <a:gd name="T82" fmla="*/ 26 w 46"/>
                <a:gd name="T83" fmla="*/ 42 h 42"/>
                <a:gd name="T84" fmla="*/ 28 w 46"/>
                <a:gd name="T85" fmla="*/ 42 h 42"/>
                <a:gd name="T86" fmla="*/ 28 w 46"/>
                <a:gd name="T87" fmla="*/ 40 h 42"/>
                <a:gd name="T88" fmla="*/ 30 w 46"/>
                <a:gd name="T89" fmla="*/ 38 h 42"/>
                <a:gd name="T90" fmla="*/ 30 w 46"/>
                <a:gd name="T91" fmla="*/ 36 h 42"/>
                <a:gd name="T92" fmla="*/ 32 w 46"/>
                <a:gd name="T93" fmla="*/ 32 h 42"/>
                <a:gd name="T94" fmla="*/ 34 w 46"/>
                <a:gd name="T95" fmla="*/ 28 h 42"/>
                <a:gd name="T96" fmla="*/ 36 w 46"/>
                <a:gd name="T97" fmla="*/ 26 h 42"/>
                <a:gd name="T98" fmla="*/ 40 w 46"/>
                <a:gd name="T99" fmla="*/ 26 h 42"/>
                <a:gd name="T100" fmla="*/ 42 w 46"/>
                <a:gd name="T101" fmla="*/ 22 h 42"/>
                <a:gd name="T102" fmla="*/ 46 w 46"/>
                <a:gd name="T103" fmla="*/ 18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46" h="42">
                  <a:moveTo>
                    <a:pt x="46" y="18"/>
                  </a:moveTo>
                  <a:lnTo>
                    <a:pt x="38" y="12"/>
                  </a:lnTo>
                  <a:lnTo>
                    <a:pt x="32" y="8"/>
                  </a:lnTo>
                  <a:lnTo>
                    <a:pt x="20" y="4"/>
                  </a:lnTo>
                  <a:lnTo>
                    <a:pt x="10" y="0"/>
                  </a:lnTo>
                  <a:lnTo>
                    <a:pt x="8" y="2"/>
                  </a:lnTo>
                  <a:lnTo>
                    <a:pt x="8" y="6"/>
                  </a:lnTo>
                  <a:lnTo>
                    <a:pt x="8" y="6"/>
                  </a:lnTo>
                  <a:lnTo>
                    <a:pt x="6" y="8"/>
                  </a:lnTo>
                  <a:lnTo>
                    <a:pt x="4" y="10"/>
                  </a:lnTo>
                  <a:lnTo>
                    <a:pt x="2" y="12"/>
                  </a:lnTo>
                  <a:lnTo>
                    <a:pt x="2" y="14"/>
                  </a:lnTo>
                  <a:lnTo>
                    <a:pt x="0" y="16"/>
                  </a:lnTo>
                  <a:lnTo>
                    <a:pt x="0" y="18"/>
                  </a:lnTo>
                  <a:lnTo>
                    <a:pt x="2" y="20"/>
                  </a:lnTo>
                  <a:lnTo>
                    <a:pt x="2" y="20"/>
                  </a:lnTo>
                  <a:lnTo>
                    <a:pt x="4" y="22"/>
                  </a:lnTo>
                  <a:lnTo>
                    <a:pt x="6" y="26"/>
                  </a:lnTo>
                  <a:lnTo>
                    <a:pt x="6" y="28"/>
                  </a:lnTo>
                  <a:lnTo>
                    <a:pt x="6" y="28"/>
                  </a:lnTo>
                  <a:lnTo>
                    <a:pt x="4" y="32"/>
                  </a:lnTo>
                  <a:lnTo>
                    <a:pt x="4" y="34"/>
                  </a:lnTo>
                  <a:lnTo>
                    <a:pt x="4" y="36"/>
                  </a:lnTo>
                  <a:lnTo>
                    <a:pt x="4" y="38"/>
                  </a:lnTo>
                  <a:lnTo>
                    <a:pt x="4" y="40"/>
                  </a:lnTo>
                  <a:lnTo>
                    <a:pt x="2" y="40"/>
                  </a:lnTo>
                  <a:lnTo>
                    <a:pt x="2" y="42"/>
                  </a:lnTo>
                  <a:lnTo>
                    <a:pt x="4" y="42"/>
                  </a:lnTo>
                  <a:lnTo>
                    <a:pt x="8" y="42"/>
                  </a:lnTo>
                  <a:lnTo>
                    <a:pt x="8" y="42"/>
                  </a:lnTo>
                  <a:lnTo>
                    <a:pt x="10" y="40"/>
                  </a:lnTo>
                  <a:lnTo>
                    <a:pt x="10" y="40"/>
                  </a:lnTo>
                  <a:lnTo>
                    <a:pt x="12" y="40"/>
                  </a:lnTo>
                  <a:lnTo>
                    <a:pt x="14" y="40"/>
                  </a:lnTo>
                  <a:lnTo>
                    <a:pt x="16" y="40"/>
                  </a:lnTo>
                  <a:lnTo>
                    <a:pt x="16" y="40"/>
                  </a:lnTo>
                  <a:lnTo>
                    <a:pt x="18" y="40"/>
                  </a:lnTo>
                  <a:lnTo>
                    <a:pt x="20" y="40"/>
                  </a:lnTo>
                  <a:lnTo>
                    <a:pt x="22" y="42"/>
                  </a:lnTo>
                  <a:lnTo>
                    <a:pt x="24" y="42"/>
                  </a:lnTo>
                  <a:lnTo>
                    <a:pt x="26" y="42"/>
                  </a:lnTo>
                  <a:lnTo>
                    <a:pt x="26" y="42"/>
                  </a:lnTo>
                  <a:lnTo>
                    <a:pt x="28" y="42"/>
                  </a:lnTo>
                  <a:lnTo>
                    <a:pt x="28" y="40"/>
                  </a:lnTo>
                  <a:lnTo>
                    <a:pt x="30" y="38"/>
                  </a:lnTo>
                  <a:lnTo>
                    <a:pt x="30" y="36"/>
                  </a:lnTo>
                  <a:lnTo>
                    <a:pt x="32" y="32"/>
                  </a:lnTo>
                  <a:lnTo>
                    <a:pt x="34" y="28"/>
                  </a:lnTo>
                  <a:lnTo>
                    <a:pt x="36" y="26"/>
                  </a:lnTo>
                  <a:lnTo>
                    <a:pt x="40" y="26"/>
                  </a:lnTo>
                  <a:lnTo>
                    <a:pt x="42" y="22"/>
                  </a:lnTo>
                  <a:lnTo>
                    <a:pt x="46" y="18"/>
                  </a:lnTo>
                </a:path>
              </a:pathLst>
            </a:custGeom>
            <a:grpFill/>
            <a:ln w="3175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8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59" name="Freeform 329"/>
            <p:cNvSpPr/>
            <p:nvPr/>
          </p:nvSpPr>
          <p:spPr bwMode="gray">
            <a:xfrm>
              <a:off x="4445" y="2936"/>
              <a:ext cx="148" cy="242"/>
            </a:xfrm>
            <a:custGeom>
              <a:avLst/>
              <a:gdLst>
                <a:gd name="T0" fmla="*/ 128 w 148"/>
                <a:gd name="T1" fmla="*/ 204 h 242"/>
                <a:gd name="T2" fmla="*/ 126 w 148"/>
                <a:gd name="T3" fmla="*/ 212 h 242"/>
                <a:gd name="T4" fmla="*/ 114 w 148"/>
                <a:gd name="T5" fmla="*/ 240 h 242"/>
                <a:gd name="T6" fmla="*/ 118 w 148"/>
                <a:gd name="T7" fmla="*/ 226 h 242"/>
                <a:gd name="T8" fmla="*/ 114 w 148"/>
                <a:gd name="T9" fmla="*/ 220 h 242"/>
                <a:gd name="T10" fmla="*/ 106 w 148"/>
                <a:gd name="T11" fmla="*/ 218 h 242"/>
                <a:gd name="T12" fmla="*/ 96 w 148"/>
                <a:gd name="T13" fmla="*/ 218 h 242"/>
                <a:gd name="T14" fmla="*/ 82 w 148"/>
                <a:gd name="T15" fmla="*/ 214 h 242"/>
                <a:gd name="T16" fmla="*/ 80 w 148"/>
                <a:gd name="T17" fmla="*/ 206 h 242"/>
                <a:gd name="T18" fmla="*/ 78 w 148"/>
                <a:gd name="T19" fmla="*/ 200 h 242"/>
                <a:gd name="T20" fmla="*/ 60 w 148"/>
                <a:gd name="T21" fmla="*/ 192 h 242"/>
                <a:gd name="T22" fmla="*/ 50 w 148"/>
                <a:gd name="T23" fmla="*/ 188 h 242"/>
                <a:gd name="T24" fmla="*/ 36 w 148"/>
                <a:gd name="T25" fmla="*/ 180 h 242"/>
                <a:gd name="T26" fmla="*/ 26 w 148"/>
                <a:gd name="T27" fmla="*/ 172 h 242"/>
                <a:gd name="T28" fmla="*/ 26 w 148"/>
                <a:gd name="T29" fmla="*/ 172 h 242"/>
                <a:gd name="T30" fmla="*/ 14 w 148"/>
                <a:gd name="T31" fmla="*/ 168 h 242"/>
                <a:gd name="T32" fmla="*/ 2 w 148"/>
                <a:gd name="T33" fmla="*/ 166 h 242"/>
                <a:gd name="T34" fmla="*/ 4 w 148"/>
                <a:gd name="T35" fmla="*/ 160 h 242"/>
                <a:gd name="T36" fmla="*/ 14 w 148"/>
                <a:gd name="T37" fmla="*/ 142 h 242"/>
                <a:gd name="T38" fmla="*/ 18 w 148"/>
                <a:gd name="T39" fmla="*/ 122 h 242"/>
                <a:gd name="T40" fmla="*/ 18 w 148"/>
                <a:gd name="T41" fmla="*/ 92 h 242"/>
                <a:gd name="T42" fmla="*/ 20 w 148"/>
                <a:gd name="T43" fmla="*/ 72 h 242"/>
                <a:gd name="T44" fmla="*/ 18 w 148"/>
                <a:gd name="T45" fmla="*/ 66 h 242"/>
                <a:gd name="T46" fmla="*/ 18 w 148"/>
                <a:gd name="T47" fmla="*/ 56 h 242"/>
                <a:gd name="T48" fmla="*/ 34 w 148"/>
                <a:gd name="T49" fmla="*/ 50 h 242"/>
                <a:gd name="T50" fmla="*/ 68 w 148"/>
                <a:gd name="T51" fmla="*/ 22 h 242"/>
                <a:gd name="T52" fmla="*/ 78 w 148"/>
                <a:gd name="T53" fmla="*/ 12 h 242"/>
                <a:gd name="T54" fmla="*/ 86 w 148"/>
                <a:gd name="T55" fmla="*/ 8 h 242"/>
                <a:gd name="T56" fmla="*/ 94 w 148"/>
                <a:gd name="T57" fmla="*/ 6 h 242"/>
                <a:gd name="T58" fmla="*/ 102 w 148"/>
                <a:gd name="T59" fmla="*/ 2 h 242"/>
                <a:gd name="T60" fmla="*/ 112 w 148"/>
                <a:gd name="T61" fmla="*/ 0 h 242"/>
                <a:gd name="T62" fmla="*/ 116 w 148"/>
                <a:gd name="T63" fmla="*/ 2 h 242"/>
                <a:gd name="T64" fmla="*/ 114 w 148"/>
                <a:gd name="T65" fmla="*/ 6 h 242"/>
                <a:gd name="T66" fmla="*/ 106 w 148"/>
                <a:gd name="T67" fmla="*/ 10 h 242"/>
                <a:gd name="T68" fmla="*/ 98 w 148"/>
                <a:gd name="T69" fmla="*/ 20 h 242"/>
                <a:gd name="T70" fmla="*/ 86 w 148"/>
                <a:gd name="T71" fmla="*/ 26 h 242"/>
                <a:gd name="T72" fmla="*/ 80 w 148"/>
                <a:gd name="T73" fmla="*/ 32 h 242"/>
                <a:gd name="T74" fmla="*/ 80 w 148"/>
                <a:gd name="T75" fmla="*/ 44 h 242"/>
                <a:gd name="T76" fmla="*/ 82 w 148"/>
                <a:gd name="T77" fmla="*/ 50 h 242"/>
                <a:gd name="T78" fmla="*/ 84 w 148"/>
                <a:gd name="T79" fmla="*/ 60 h 242"/>
                <a:gd name="T80" fmla="*/ 82 w 148"/>
                <a:gd name="T81" fmla="*/ 66 h 242"/>
                <a:gd name="T82" fmla="*/ 82 w 148"/>
                <a:gd name="T83" fmla="*/ 78 h 242"/>
                <a:gd name="T84" fmla="*/ 92 w 148"/>
                <a:gd name="T85" fmla="*/ 88 h 242"/>
                <a:gd name="T86" fmla="*/ 128 w 148"/>
                <a:gd name="T87" fmla="*/ 100 h 242"/>
                <a:gd name="T88" fmla="*/ 140 w 148"/>
                <a:gd name="T89" fmla="*/ 100 h 242"/>
                <a:gd name="T90" fmla="*/ 142 w 148"/>
                <a:gd name="T91" fmla="*/ 98 h 242"/>
                <a:gd name="T92" fmla="*/ 146 w 148"/>
                <a:gd name="T93" fmla="*/ 100 h 242"/>
                <a:gd name="T94" fmla="*/ 144 w 148"/>
                <a:gd name="T95" fmla="*/ 106 h 242"/>
                <a:gd name="T96" fmla="*/ 140 w 148"/>
                <a:gd name="T97" fmla="*/ 114 h 242"/>
                <a:gd name="T98" fmla="*/ 142 w 148"/>
                <a:gd name="T99" fmla="*/ 130 h 242"/>
                <a:gd name="T100" fmla="*/ 142 w 148"/>
                <a:gd name="T101" fmla="*/ 142 h 242"/>
                <a:gd name="T102" fmla="*/ 146 w 148"/>
                <a:gd name="T103" fmla="*/ 156 h 242"/>
                <a:gd name="T104" fmla="*/ 146 w 148"/>
                <a:gd name="T105" fmla="*/ 166 h 242"/>
                <a:gd name="T106" fmla="*/ 144 w 148"/>
                <a:gd name="T107" fmla="*/ 160 h 242"/>
                <a:gd name="T108" fmla="*/ 120 w 148"/>
                <a:gd name="T109" fmla="*/ 168 h 242"/>
                <a:gd name="T110" fmla="*/ 128 w 148"/>
                <a:gd name="T111" fmla="*/ 178 h 242"/>
                <a:gd name="T112" fmla="*/ 122 w 148"/>
                <a:gd name="T113" fmla="*/ 174 h 242"/>
                <a:gd name="T114" fmla="*/ 120 w 148"/>
                <a:gd name="T115" fmla="*/ 186 h 242"/>
                <a:gd name="T116" fmla="*/ 124 w 148"/>
                <a:gd name="T117" fmla="*/ 194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48" h="242">
                  <a:moveTo>
                    <a:pt x="124" y="194"/>
                  </a:moveTo>
                  <a:lnTo>
                    <a:pt x="126" y="200"/>
                  </a:lnTo>
                  <a:lnTo>
                    <a:pt x="128" y="204"/>
                  </a:lnTo>
                  <a:lnTo>
                    <a:pt x="128" y="208"/>
                  </a:lnTo>
                  <a:lnTo>
                    <a:pt x="126" y="212"/>
                  </a:lnTo>
                  <a:lnTo>
                    <a:pt x="126" y="212"/>
                  </a:lnTo>
                  <a:lnTo>
                    <a:pt x="118" y="242"/>
                  </a:lnTo>
                  <a:lnTo>
                    <a:pt x="116" y="240"/>
                  </a:lnTo>
                  <a:lnTo>
                    <a:pt x="114" y="240"/>
                  </a:lnTo>
                  <a:lnTo>
                    <a:pt x="112" y="242"/>
                  </a:lnTo>
                  <a:lnTo>
                    <a:pt x="112" y="242"/>
                  </a:lnTo>
                  <a:lnTo>
                    <a:pt x="118" y="226"/>
                  </a:lnTo>
                  <a:lnTo>
                    <a:pt x="118" y="224"/>
                  </a:lnTo>
                  <a:lnTo>
                    <a:pt x="116" y="222"/>
                  </a:lnTo>
                  <a:lnTo>
                    <a:pt x="114" y="220"/>
                  </a:lnTo>
                  <a:lnTo>
                    <a:pt x="114" y="220"/>
                  </a:lnTo>
                  <a:lnTo>
                    <a:pt x="110" y="220"/>
                  </a:lnTo>
                  <a:lnTo>
                    <a:pt x="106" y="218"/>
                  </a:lnTo>
                  <a:lnTo>
                    <a:pt x="102" y="218"/>
                  </a:lnTo>
                  <a:lnTo>
                    <a:pt x="98" y="218"/>
                  </a:lnTo>
                  <a:lnTo>
                    <a:pt x="96" y="218"/>
                  </a:lnTo>
                  <a:lnTo>
                    <a:pt x="90" y="218"/>
                  </a:lnTo>
                  <a:lnTo>
                    <a:pt x="86" y="216"/>
                  </a:lnTo>
                  <a:lnTo>
                    <a:pt x="82" y="214"/>
                  </a:lnTo>
                  <a:lnTo>
                    <a:pt x="82" y="210"/>
                  </a:lnTo>
                  <a:lnTo>
                    <a:pt x="80" y="208"/>
                  </a:lnTo>
                  <a:lnTo>
                    <a:pt x="80" y="206"/>
                  </a:lnTo>
                  <a:lnTo>
                    <a:pt x="80" y="204"/>
                  </a:lnTo>
                  <a:lnTo>
                    <a:pt x="80" y="204"/>
                  </a:lnTo>
                  <a:lnTo>
                    <a:pt x="78" y="200"/>
                  </a:lnTo>
                  <a:lnTo>
                    <a:pt x="72" y="196"/>
                  </a:lnTo>
                  <a:lnTo>
                    <a:pt x="66" y="194"/>
                  </a:lnTo>
                  <a:lnTo>
                    <a:pt x="60" y="192"/>
                  </a:lnTo>
                  <a:lnTo>
                    <a:pt x="56" y="190"/>
                  </a:lnTo>
                  <a:lnTo>
                    <a:pt x="52" y="188"/>
                  </a:lnTo>
                  <a:lnTo>
                    <a:pt x="50" y="188"/>
                  </a:lnTo>
                  <a:lnTo>
                    <a:pt x="46" y="186"/>
                  </a:lnTo>
                  <a:lnTo>
                    <a:pt x="40" y="184"/>
                  </a:lnTo>
                  <a:lnTo>
                    <a:pt x="36" y="180"/>
                  </a:lnTo>
                  <a:lnTo>
                    <a:pt x="32" y="178"/>
                  </a:lnTo>
                  <a:lnTo>
                    <a:pt x="28" y="174"/>
                  </a:lnTo>
                  <a:lnTo>
                    <a:pt x="26" y="172"/>
                  </a:lnTo>
                  <a:lnTo>
                    <a:pt x="26" y="172"/>
                  </a:lnTo>
                  <a:lnTo>
                    <a:pt x="26" y="172"/>
                  </a:lnTo>
                  <a:lnTo>
                    <a:pt x="26" y="172"/>
                  </a:lnTo>
                  <a:lnTo>
                    <a:pt x="26" y="172"/>
                  </a:lnTo>
                  <a:lnTo>
                    <a:pt x="20" y="170"/>
                  </a:lnTo>
                  <a:lnTo>
                    <a:pt x="14" y="168"/>
                  </a:lnTo>
                  <a:lnTo>
                    <a:pt x="10" y="168"/>
                  </a:lnTo>
                  <a:lnTo>
                    <a:pt x="4" y="166"/>
                  </a:lnTo>
                  <a:lnTo>
                    <a:pt x="2" y="166"/>
                  </a:lnTo>
                  <a:lnTo>
                    <a:pt x="0" y="166"/>
                  </a:lnTo>
                  <a:lnTo>
                    <a:pt x="2" y="162"/>
                  </a:lnTo>
                  <a:lnTo>
                    <a:pt x="4" y="160"/>
                  </a:lnTo>
                  <a:lnTo>
                    <a:pt x="4" y="160"/>
                  </a:lnTo>
                  <a:lnTo>
                    <a:pt x="10" y="154"/>
                  </a:lnTo>
                  <a:lnTo>
                    <a:pt x="14" y="142"/>
                  </a:lnTo>
                  <a:lnTo>
                    <a:pt x="16" y="136"/>
                  </a:lnTo>
                  <a:lnTo>
                    <a:pt x="18" y="130"/>
                  </a:lnTo>
                  <a:lnTo>
                    <a:pt x="18" y="122"/>
                  </a:lnTo>
                  <a:lnTo>
                    <a:pt x="18" y="114"/>
                  </a:lnTo>
                  <a:lnTo>
                    <a:pt x="18" y="104"/>
                  </a:lnTo>
                  <a:lnTo>
                    <a:pt x="18" y="92"/>
                  </a:lnTo>
                  <a:lnTo>
                    <a:pt x="18" y="80"/>
                  </a:lnTo>
                  <a:lnTo>
                    <a:pt x="20" y="74"/>
                  </a:lnTo>
                  <a:lnTo>
                    <a:pt x="20" y="72"/>
                  </a:lnTo>
                  <a:lnTo>
                    <a:pt x="20" y="70"/>
                  </a:lnTo>
                  <a:lnTo>
                    <a:pt x="18" y="68"/>
                  </a:lnTo>
                  <a:lnTo>
                    <a:pt x="18" y="66"/>
                  </a:lnTo>
                  <a:lnTo>
                    <a:pt x="20" y="62"/>
                  </a:lnTo>
                  <a:lnTo>
                    <a:pt x="18" y="58"/>
                  </a:lnTo>
                  <a:lnTo>
                    <a:pt x="18" y="56"/>
                  </a:lnTo>
                  <a:lnTo>
                    <a:pt x="20" y="56"/>
                  </a:lnTo>
                  <a:lnTo>
                    <a:pt x="20" y="54"/>
                  </a:lnTo>
                  <a:lnTo>
                    <a:pt x="34" y="50"/>
                  </a:lnTo>
                  <a:lnTo>
                    <a:pt x="44" y="34"/>
                  </a:lnTo>
                  <a:lnTo>
                    <a:pt x="50" y="24"/>
                  </a:lnTo>
                  <a:lnTo>
                    <a:pt x="68" y="22"/>
                  </a:lnTo>
                  <a:lnTo>
                    <a:pt x="76" y="14"/>
                  </a:lnTo>
                  <a:lnTo>
                    <a:pt x="76" y="14"/>
                  </a:lnTo>
                  <a:lnTo>
                    <a:pt x="78" y="12"/>
                  </a:lnTo>
                  <a:lnTo>
                    <a:pt x="80" y="10"/>
                  </a:lnTo>
                  <a:lnTo>
                    <a:pt x="84" y="8"/>
                  </a:lnTo>
                  <a:lnTo>
                    <a:pt x="86" y="8"/>
                  </a:lnTo>
                  <a:lnTo>
                    <a:pt x="88" y="8"/>
                  </a:lnTo>
                  <a:lnTo>
                    <a:pt x="92" y="8"/>
                  </a:lnTo>
                  <a:lnTo>
                    <a:pt x="94" y="6"/>
                  </a:lnTo>
                  <a:lnTo>
                    <a:pt x="96" y="6"/>
                  </a:lnTo>
                  <a:lnTo>
                    <a:pt x="98" y="4"/>
                  </a:lnTo>
                  <a:lnTo>
                    <a:pt x="102" y="2"/>
                  </a:lnTo>
                  <a:lnTo>
                    <a:pt x="106" y="2"/>
                  </a:lnTo>
                  <a:lnTo>
                    <a:pt x="110" y="0"/>
                  </a:lnTo>
                  <a:lnTo>
                    <a:pt x="112" y="0"/>
                  </a:lnTo>
                  <a:lnTo>
                    <a:pt x="114" y="0"/>
                  </a:lnTo>
                  <a:lnTo>
                    <a:pt x="114" y="2"/>
                  </a:lnTo>
                  <a:lnTo>
                    <a:pt x="116" y="2"/>
                  </a:lnTo>
                  <a:lnTo>
                    <a:pt x="116" y="4"/>
                  </a:lnTo>
                  <a:lnTo>
                    <a:pt x="114" y="4"/>
                  </a:lnTo>
                  <a:lnTo>
                    <a:pt x="114" y="6"/>
                  </a:lnTo>
                  <a:lnTo>
                    <a:pt x="112" y="6"/>
                  </a:lnTo>
                  <a:lnTo>
                    <a:pt x="110" y="8"/>
                  </a:lnTo>
                  <a:lnTo>
                    <a:pt x="106" y="10"/>
                  </a:lnTo>
                  <a:lnTo>
                    <a:pt x="102" y="14"/>
                  </a:lnTo>
                  <a:lnTo>
                    <a:pt x="98" y="18"/>
                  </a:lnTo>
                  <a:lnTo>
                    <a:pt x="98" y="20"/>
                  </a:lnTo>
                  <a:lnTo>
                    <a:pt x="94" y="20"/>
                  </a:lnTo>
                  <a:lnTo>
                    <a:pt x="90" y="22"/>
                  </a:lnTo>
                  <a:lnTo>
                    <a:pt x="86" y="26"/>
                  </a:lnTo>
                  <a:lnTo>
                    <a:pt x="82" y="28"/>
                  </a:lnTo>
                  <a:lnTo>
                    <a:pt x="80" y="32"/>
                  </a:lnTo>
                  <a:lnTo>
                    <a:pt x="80" y="32"/>
                  </a:lnTo>
                  <a:lnTo>
                    <a:pt x="80" y="34"/>
                  </a:lnTo>
                  <a:lnTo>
                    <a:pt x="80" y="38"/>
                  </a:lnTo>
                  <a:lnTo>
                    <a:pt x="80" y="44"/>
                  </a:lnTo>
                  <a:lnTo>
                    <a:pt x="80" y="48"/>
                  </a:lnTo>
                  <a:lnTo>
                    <a:pt x="82" y="50"/>
                  </a:lnTo>
                  <a:lnTo>
                    <a:pt x="82" y="50"/>
                  </a:lnTo>
                  <a:lnTo>
                    <a:pt x="82" y="52"/>
                  </a:lnTo>
                  <a:lnTo>
                    <a:pt x="84" y="56"/>
                  </a:lnTo>
                  <a:lnTo>
                    <a:pt x="84" y="60"/>
                  </a:lnTo>
                  <a:lnTo>
                    <a:pt x="82" y="62"/>
                  </a:lnTo>
                  <a:lnTo>
                    <a:pt x="82" y="64"/>
                  </a:lnTo>
                  <a:lnTo>
                    <a:pt x="82" y="66"/>
                  </a:lnTo>
                  <a:lnTo>
                    <a:pt x="80" y="70"/>
                  </a:lnTo>
                  <a:lnTo>
                    <a:pt x="80" y="74"/>
                  </a:lnTo>
                  <a:lnTo>
                    <a:pt x="82" y="78"/>
                  </a:lnTo>
                  <a:lnTo>
                    <a:pt x="82" y="82"/>
                  </a:lnTo>
                  <a:lnTo>
                    <a:pt x="86" y="86"/>
                  </a:lnTo>
                  <a:lnTo>
                    <a:pt x="92" y="88"/>
                  </a:lnTo>
                  <a:lnTo>
                    <a:pt x="124" y="92"/>
                  </a:lnTo>
                  <a:lnTo>
                    <a:pt x="128" y="100"/>
                  </a:lnTo>
                  <a:lnTo>
                    <a:pt x="128" y="100"/>
                  </a:lnTo>
                  <a:lnTo>
                    <a:pt x="132" y="100"/>
                  </a:lnTo>
                  <a:lnTo>
                    <a:pt x="136" y="100"/>
                  </a:lnTo>
                  <a:lnTo>
                    <a:pt x="140" y="100"/>
                  </a:lnTo>
                  <a:lnTo>
                    <a:pt x="140" y="100"/>
                  </a:lnTo>
                  <a:lnTo>
                    <a:pt x="142" y="98"/>
                  </a:lnTo>
                  <a:lnTo>
                    <a:pt x="142" y="98"/>
                  </a:lnTo>
                  <a:lnTo>
                    <a:pt x="144" y="98"/>
                  </a:lnTo>
                  <a:lnTo>
                    <a:pt x="146" y="98"/>
                  </a:lnTo>
                  <a:lnTo>
                    <a:pt x="146" y="100"/>
                  </a:lnTo>
                  <a:lnTo>
                    <a:pt x="146" y="104"/>
                  </a:lnTo>
                  <a:lnTo>
                    <a:pt x="146" y="104"/>
                  </a:lnTo>
                  <a:lnTo>
                    <a:pt x="144" y="106"/>
                  </a:lnTo>
                  <a:lnTo>
                    <a:pt x="142" y="108"/>
                  </a:lnTo>
                  <a:lnTo>
                    <a:pt x="140" y="110"/>
                  </a:lnTo>
                  <a:lnTo>
                    <a:pt x="140" y="114"/>
                  </a:lnTo>
                  <a:lnTo>
                    <a:pt x="138" y="118"/>
                  </a:lnTo>
                  <a:lnTo>
                    <a:pt x="140" y="124"/>
                  </a:lnTo>
                  <a:lnTo>
                    <a:pt x="142" y="130"/>
                  </a:lnTo>
                  <a:lnTo>
                    <a:pt x="148" y="134"/>
                  </a:lnTo>
                  <a:lnTo>
                    <a:pt x="140" y="142"/>
                  </a:lnTo>
                  <a:lnTo>
                    <a:pt x="142" y="142"/>
                  </a:lnTo>
                  <a:lnTo>
                    <a:pt x="142" y="146"/>
                  </a:lnTo>
                  <a:lnTo>
                    <a:pt x="144" y="150"/>
                  </a:lnTo>
                  <a:lnTo>
                    <a:pt x="146" y="156"/>
                  </a:lnTo>
                  <a:lnTo>
                    <a:pt x="148" y="162"/>
                  </a:lnTo>
                  <a:lnTo>
                    <a:pt x="148" y="166"/>
                  </a:lnTo>
                  <a:lnTo>
                    <a:pt x="146" y="166"/>
                  </a:lnTo>
                  <a:lnTo>
                    <a:pt x="146" y="166"/>
                  </a:lnTo>
                  <a:lnTo>
                    <a:pt x="146" y="164"/>
                  </a:lnTo>
                  <a:lnTo>
                    <a:pt x="144" y="160"/>
                  </a:lnTo>
                  <a:lnTo>
                    <a:pt x="142" y="156"/>
                  </a:lnTo>
                  <a:lnTo>
                    <a:pt x="118" y="160"/>
                  </a:lnTo>
                  <a:lnTo>
                    <a:pt x="120" y="168"/>
                  </a:lnTo>
                  <a:lnTo>
                    <a:pt x="126" y="168"/>
                  </a:lnTo>
                  <a:lnTo>
                    <a:pt x="130" y="178"/>
                  </a:lnTo>
                  <a:lnTo>
                    <a:pt x="128" y="178"/>
                  </a:lnTo>
                  <a:lnTo>
                    <a:pt x="126" y="176"/>
                  </a:lnTo>
                  <a:lnTo>
                    <a:pt x="124" y="176"/>
                  </a:lnTo>
                  <a:lnTo>
                    <a:pt x="122" y="174"/>
                  </a:lnTo>
                  <a:lnTo>
                    <a:pt x="120" y="174"/>
                  </a:lnTo>
                  <a:lnTo>
                    <a:pt x="120" y="176"/>
                  </a:lnTo>
                  <a:lnTo>
                    <a:pt x="120" y="186"/>
                  </a:lnTo>
                  <a:lnTo>
                    <a:pt x="120" y="186"/>
                  </a:lnTo>
                  <a:lnTo>
                    <a:pt x="122" y="188"/>
                  </a:lnTo>
                  <a:lnTo>
                    <a:pt x="124" y="194"/>
                  </a:lnTo>
                </a:path>
              </a:pathLst>
            </a:custGeom>
            <a:grpFill/>
            <a:ln w="3175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8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60" name="Freeform 330"/>
            <p:cNvSpPr/>
            <p:nvPr/>
          </p:nvSpPr>
          <p:spPr bwMode="gray">
            <a:xfrm>
              <a:off x="4405" y="3102"/>
              <a:ext cx="80" cy="84"/>
            </a:xfrm>
            <a:custGeom>
              <a:avLst/>
              <a:gdLst>
                <a:gd name="T0" fmla="*/ 10 w 80"/>
                <a:gd name="T1" fmla="*/ 80 h 84"/>
                <a:gd name="T2" fmla="*/ 10 w 80"/>
                <a:gd name="T3" fmla="*/ 74 h 84"/>
                <a:gd name="T4" fmla="*/ 6 w 80"/>
                <a:gd name="T5" fmla="*/ 74 h 84"/>
                <a:gd name="T6" fmla="*/ 4 w 80"/>
                <a:gd name="T7" fmla="*/ 72 h 84"/>
                <a:gd name="T8" fmla="*/ 2 w 80"/>
                <a:gd name="T9" fmla="*/ 70 h 84"/>
                <a:gd name="T10" fmla="*/ 0 w 80"/>
                <a:gd name="T11" fmla="*/ 68 h 84"/>
                <a:gd name="T12" fmla="*/ 0 w 80"/>
                <a:gd name="T13" fmla="*/ 66 h 84"/>
                <a:gd name="T14" fmla="*/ 6 w 80"/>
                <a:gd name="T15" fmla="*/ 54 h 84"/>
                <a:gd name="T16" fmla="*/ 14 w 80"/>
                <a:gd name="T17" fmla="*/ 44 h 84"/>
                <a:gd name="T18" fmla="*/ 24 w 80"/>
                <a:gd name="T19" fmla="*/ 36 h 84"/>
                <a:gd name="T20" fmla="*/ 28 w 80"/>
                <a:gd name="T21" fmla="*/ 34 h 84"/>
                <a:gd name="T22" fmla="*/ 30 w 80"/>
                <a:gd name="T23" fmla="*/ 22 h 84"/>
                <a:gd name="T24" fmla="*/ 32 w 80"/>
                <a:gd name="T25" fmla="*/ 20 h 84"/>
                <a:gd name="T26" fmla="*/ 34 w 80"/>
                <a:gd name="T27" fmla="*/ 18 h 84"/>
                <a:gd name="T28" fmla="*/ 36 w 80"/>
                <a:gd name="T29" fmla="*/ 18 h 84"/>
                <a:gd name="T30" fmla="*/ 38 w 80"/>
                <a:gd name="T31" fmla="*/ 16 h 84"/>
                <a:gd name="T32" fmla="*/ 38 w 80"/>
                <a:gd name="T33" fmla="*/ 12 h 84"/>
                <a:gd name="T34" fmla="*/ 38 w 80"/>
                <a:gd name="T35" fmla="*/ 8 h 84"/>
                <a:gd name="T36" fmla="*/ 38 w 80"/>
                <a:gd name="T37" fmla="*/ 6 h 84"/>
                <a:gd name="T38" fmla="*/ 40 w 80"/>
                <a:gd name="T39" fmla="*/ 2 h 84"/>
                <a:gd name="T40" fmla="*/ 40 w 80"/>
                <a:gd name="T41" fmla="*/ 0 h 84"/>
                <a:gd name="T42" fmla="*/ 42 w 80"/>
                <a:gd name="T43" fmla="*/ 0 h 84"/>
                <a:gd name="T44" fmla="*/ 44 w 80"/>
                <a:gd name="T45" fmla="*/ 0 h 84"/>
                <a:gd name="T46" fmla="*/ 50 w 80"/>
                <a:gd name="T47" fmla="*/ 2 h 84"/>
                <a:gd name="T48" fmla="*/ 54 w 80"/>
                <a:gd name="T49" fmla="*/ 2 h 84"/>
                <a:gd name="T50" fmla="*/ 60 w 80"/>
                <a:gd name="T51" fmla="*/ 4 h 84"/>
                <a:gd name="T52" fmla="*/ 66 w 80"/>
                <a:gd name="T53" fmla="*/ 6 h 84"/>
                <a:gd name="T54" fmla="*/ 66 w 80"/>
                <a:gd name="T55" fmla="*/ 6 h 84"/>
                <a:gd name="T56" fmla="*/ 66 w 80"/>
                <a:gd name="T57" fmla="*/ 6 h 84"/>
                <a:gd name="T58" fmla="*/ 66 w 80"/>
                <a:gd name="T59" fmla="*/ 6 h 84"/>
                <a:gd name="T60" fmla="*/ 68 w 80"/>
                <a:gd name="T61" fmla="*/ 6 h 84"/>
                <a:gd name="T62" fmla="*/ 70 w 80"/>
                <a:gd name="T63" fmla="*/ 10 h 84"/>
                <a:gd name="T64" fmla="*/ 74 w 80"/>
                <a:gd name="T65" fmla="*/ 12 h 84"/>
                <a:gd name="T66" fmla="*/ 78 w 80"/>
                <a:gd name="T67" fmla="*/ 16 h 84"/>
                <a:gd name="T68" fmla="*/ 78 w 80"/>
                <a:gd name="T69" fmla="*/ 18 h 84"/>
                <a:gd name="T70" fmla="*/ 78 w 80"/>
                <a:gd name="T71" fmla="*/ 20 h 84"/>
                <a:gd name="T72" fmla="*/ 78 w 80"/>
                <a:gd name="T73" fmla="*/ 24 h 84"/>
                <a:gd name="T74" fmla="*/ 80 w 80"/>
                <a:gd name="T75" fmla="*/ 26 h 84"/>
                <a:gd name="T76" fmla="*/ 80 w 80"/>
                <a:gd name="T77" fmla="*/ 30 h 84"/>
                <a:gd name="T78" fmla="*/ 78 w 80"/>
                <a:gd name="T79" fmla="*/ 34 h 84"/>
                <a:gd name="T80" fmla="*/ 74 w 80"/>
                <a:gd name="T81" fmla="*/ 44 h 84"/>
                <a:gd name="T82" fmla="*/ 66 w 80"/>
                <a:gd name="T83" fmla="*/ 52 h 84"/>
                <a:gd name="T84" fmla="*/ 56 w 80"/>
                <a:gd name="T85" fmla="*/ 60 h 84"/>
                <a:gd name="T86" fmla="*/ 44 w 80"/>
                <a:gd name="T87" fmla="*/ 64 h 84"/>
                <a:gd name="T88" fmla="*/ 42 w 80"/>
                <a:gd name="T89" fmla="*/ 64 h 84"/>
                <a:gd name="T90" fmla="*/ 42 w 80"/>
                <a:gd name="T91" fmla="*/ 64 h 84"/>
                <a:gd name="T92" fmla="*/ 40 w 80"/>
                <a:gd name="T93" fmla="*/ 66 h 84"/>
                <a:gd name="T94" fmla="*/ 38 w 80"/>
                <a:gd name="T95" fmla="*/ 70 h 84"/>
                <a:gd name="T96" fmla="*/ 38 w 80"/>
                <a:gd name="T97" fmla="*/ 70 h 84"/>
                <a:gd name="T98" fmla="*/ 36 w 80"/>
                <a:gd name="T99" fmla="*/ 72 h 84"/>
                <a:gd name="T100" fmla="*/ 36 w 80"/>
                <a:gd name="T101" fmla="*/ 76 h 84"/>
                <a:gd name="T102" fmla="*/ 34 w 80"/>
                <a:gd name="T103" fmla="*/ 78 h 84"/>
                <a:gd name="T104" fmla="*/ 32 w 80"/>
                <a:gd name="T105" fmla="*/ 80 h 84"/>
                <a:gd name="T106" fmla="*/ 32 w 80"/>
                <a:gd name="T107" fmla="*/ 80 h 84"/>
                <a:gd name="T108" fmla="*/ 32 w 80"/>
                <a:gd name="T109" fmla="*/ 82 h 84"/>
                <a:gd name="T110" fmla="*/ 30 w 80"/>
                <a:gd name="T111" fmla="*/ 84 h 84"/>
                <a:gd name="T112" fmla="*/ 26 w 80"/>
                <a:gd name="T113" fmla="*/ 84 h 84"/>
                <a:gd name="T114" fmla="*/ 24 w 80"/>
                <a:gd name="T115" fmla="*/ 84 h 84"/>
                <a:gd name="T116" fmla="*/ 22 w 80"/>
                <a:gd name="T117" fmla="*/ 82 h 84"/>
                <a:gd name="T118" fmla="*/ 12 w 80"/>
                <a:gd name="T119" fmla="*/ 82 h 84"/>
                <a:gd name="T120" fmla="*/ 10 w 80"/>
                <a:gd name="T121" fmla="*/ 80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80" h="84">
                  <a:moveTo>
                    <a:pt x="10" y="80"/>
                  </a:moveTo>
                  <a:lnTo>
                    <a:pt x="10" y="74"/>
                  </a:lnTo>
                  <a:lnTo>
                    <a:pt x="6" y="74"/>
                  </a:lnTo>
                  <a:lnTo>
                    <a:pt x="4" y="72"/>
                  </a:lnTo>
                  <a:lnTo>
                    <a:pt x="2" y="70"/>
                  </a:lnTo>
                  <a:lnTo>
                    <a:pt x="0" y="68"/>
                  </a:lnTo>
                  <a:lnTo>
                    <a:pt x="0" y="66"/>
                  </a:lnTo>
                  <a:lnTo>
                    <a:pt x="6" y="54"/>
                  </a:lnTo>
                  <a:lnTo>
                    <a:pt x="14" y="44"/>
                  </a:lnTo>
                  <a:lnTo>
                    <a:pt x="24" y="36"/>
                  </a:lnTo>
                  <a:lnTo>
                    <a:pt x="28" y="34"/>
                  </a:lnTo>
                  <a:lnTo>
                    <a:pt x="30" y="22"/>
                  </a:lnTo>
                  <a:lnTo>
                    <a:pt x="32" y="20"/>
                  </a:lnTo>
                  <a:lnTo>
                    <a:pt x="34" y="18"/>
                  </a:lnTo>
                  <a:lnTo>
                    <a:pt x="36" y="18"/>
                  </a:lnTo>
                  <a:lnTo>
                    <a:pt x="38" y="16"/>
                  </a:lnTo>
                  <a:lnTo>
                    <a:pt x="38" y="12"/>
                  </a:lnTo>
                  <a:lnTo>
                    <a:pt x="38" y="8"/>
                  </a:lnTo>
                  <a:lnTo>
                    <a:pt x="38" y="6"/>
                  </a:lnTo>
                  <a:lnTo>
                    <a:pt x="40" y="2"/>
                  </a:lnTo>
                  <a:lnTo>
                    <a:pt x="40" y="0"/>
                  </a:lnTo>
                  <a:lnTo>
                    <a:pt x="42" y="0"/>
                  </a:lnTo>
                  <a:lnTo>
                    <a:pt x="44" y="0"/>
                  </a:lnTo>
                  <a:lnTo>
                    <a:pt x="50" y="2"/>
                  </a:lnTo>
                  <a:lnTo>
                    <a:pt x="54" y="2"/>
                  </a:lnTo>
                  <a:lnTo>
                    <a:pt x="60" y="4"/>
                  </a:lnTo>
                  <a:lnTo>
                    <a:pt x="66" y="6"/>
                  </a:lnTo>
                  <a:lnTo>
                    <a:pt x="66" y="6"/>
                  </a:lnTo>
                  <a:lnTo>
                    <a:pt x="66" y="6"/>
                  </a:lnTo>
                  <a:lnTo>
                    <a:pt x="66" y="6"/>
                  </a:lnTo>
                  <a:lnTo>
                    <a:pt x="68" y="6"/>
                  </a:lnTo>
                  <a:lnTo>
                    <a:pt x="70" y="10"/>
                  </a:lnTo>
                  <a:lnTo>
                    <a:pt x="74" y="12"/>
                  </a:lnTo>
                  <a:lnTo>
                    <a:pt x="78" y="16"/>
                  </a:lnTo>
                  <a:lnTo>
                    <a:pt x="78" y="18"/>
                  </a:lnTo>
                  <a:lnTo>
                    <a:pt x="78" y="20"/>
                  </a:lnTo>
                  <a:lnTo>
                    <a:pt x="78" y="24"/>
                  </a:lnTo>
                  <a:lnTo>
                    <a:pt x="80" y="26"/>
                  </a:lnTo>
                  <a:lnTo>
                    <a:pt x="80" y="30"/>
                  </a:lnTo>
                  <a:lnTo>
                    <a:pt x="78" y="34"/>
                  </a:lnTo>
                  <a:lnTo>
                    <a:pt x="74" y="44"/>
                  </a:lnTo>
                  <a:lnTo>
                    <a:pt x="66" y="52"/>
                  </a:lnTo>
                  <a:lnTo>
                    <a:pt x="56" y="60"/>
                  </a:lnTo>
                  <a:lnTo>
                    <a:pt x="44" y="64"/>
                  </a:lnTo>
                  <a:lnTo>
                    <a:pt x="42" y="64"/>
                  </a:lnTo>
                  <a:lnTo>
                    <a:pt x="42" y="64"/>
                  </a:lnTo>
                  <a:lnTo>
                    <a:pt x="40" y="66"/>
                  </a:lnTo>
                  <a:lnTo>
                    <a:pt x="38" y="70"/>
                  </a:lnTo>
                  <a:lnTo>
                    <a:pt x="38" y="70"/>
                  </a:lnTo>
                  <a:lnTo>
                    <a:pt x="36" y="72"/>
                  </a:lnTo>
                  <a:lnTo>
                    <a:pt x="36" y="76"/>
                  </a:lnTo>
                  <a:lnTo>
                    <a:pt x="34" y="78"/>
                  </a:lnTo>
                  <a:lnTo>
                    <a:pt x="32" y="80"/>
                  </a:lnTo>
                  <a:lnTo>
                    <a:pt x="32" y="80"/>
                  </a:lnTo>
                  <a:lnTo>
                    <a:pt x="32" y="82"/>
                  </a:lnTo>
                  <a:lnTo>
                    <a:pt x="30" y="84"/>
                  </a:lnTo>
                  <a:lnTo>
                    <a:pt x="26" y="84"/>
                  </a:lnTo>
                  <a:lnTo>
                    <a:pt x="24" y="84"/>
                  </a:lnTo>
                  <a:lnTo>
                    <a:pt x="22" y="82"/>
                  </a:lnTo>
                  <a:lnTo>
                    <a:pt x="12" y="82"/>
                  </a:lnTo>
                  <a:lnTo>
                    <a:pt x="10" y="80"/>
                  </a:lnTo>
                </a:path>
              </a:pathLst>
            </a:custGeom>
            <a:grpFill/>
            <a:ln w="3175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8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61" name="Freeform 331"/>
            <p:cNvSpPr/>
            <p:nvPr/>
          </p:nvSpPr>
          <p:spPr bwMode="gray">
            <a:xfrm>
              <a:off x="4515" y="3442"/>
              <a:ext cx="268" cy="660"/>
            </a:xfrm>
            <a:custGeom>
              <a:avLst/>
              <a:gdLst>
                <a:gd name="T0" fmla="*/ 82 w 268"/>
                <a:gd name="T1" fmla="*/ 28 h 660"/>
                <a:gd name="T2" fmla="*/ 78 w 268"/>
                <a:gd name="T3" fmla="*/ 38 h 660"/>
                <a:gd name="T4" fmla="*/ 68 w 268"/>
                <a:gd name="T5" fmla="*/ 58 h 660"/>
                <a:gd name="T6" fmla="*/ 52 w 268"/>
                <a:gd name="T7" fmla="*/ 90 h 660"/>
                <a:gd name="T8" fmla="*/ 46 w 268"/>
                <a:gd name="T9" fmla="*/ 126 h 660"/>
                <a:gd name="T10" fmla="*/ 44 w 268"/>
                <a:gd name="T11" fmla="*/ 238 h 660"/>
                <a:gd name="T12" fmla="*/ 32 w 268"/>
                <a:gd name="T13" fmla="*/ 256 h 660"/>
                <a:gd name="T14" fmla="*/ 22 w 268"/>
                <a:gd name="T15" fmla="*/ 282 h 660"/>
                <a:gd name="T16" fmla="*/ 24 w 268"/>
                <a:gd name="T17" fmla="*/ 310 h 660"/>
                <a:gd name="T18" fmla="*/ 20 w 268"/>
                <a:gd name="T19" fmla="*/ 332 h 660"/>
                <a:gd name="T20" fmla="*/ 20 w 268"/>
                <a:gd name="T21" fmla="*/ 370 h 660"/>
                <a:gd name="T22" fmla="*/ 18 w 268"/>
                <a:gd name="T23" fmla="*/ 382 h 660"/>
                <a:gd name="T24" fmla="*/ 22 w 268"/>
                <a:gd name="T25" fmla="*/ 390 h 660"/>
                <a:gd name="T26" fmla="*/ 20 w 268"/>
                <a:gd name="T27" fmla="*/ 428 h 660"/>
                <a:gd name="T28" fmla="*/ 10 w 268"/>
                <a:gd name="T29" fmla="*/ 438 h 660"/>
                <a:gd name="T30" fmla="*/ 2 w 268"/>
                <a:gd name="T31" fmla="*/ 466 h 660"/>
                <a:gd name="T32" fmla="*/ 2 w 268"/>
                <a:gd name="T33" fmla="*/ 530 h 660"/>
                <a:gd name="T34" fmla="*/ 2 w 268"/>
                <a:gd name="T35" fmla="*/ 554 h 660"/>
                <a:gd name="T36" fmla="*/ 54 w 268"/>
                <a:gd name="T37" fmla="*/ 570 h 660"/>
                <a:gd name="T38" fmla="*/ 56 w 268"/>
                <a:gd name="T39" fmla="*/ 588 h 660"/>
                <a:gd name="T40" fmla="*/ 114 w 268"/>
                <a:gd name="T41" fmla="*/ 660 h 660"/>
                <a:gd name="T42" fmla="*/ 106 w 268"/>
                <a:gd name="T43" fmla="*/ 624 h 660"/>
                <a:gd name="T44" fmla="*/ 82 w 268"/>
                <a:gd name="T45" fmla="*/ 616 h 660"/>
                <a:gd name="T46" fmla="*/ 56 w 268"/>
                <a:gd name="T47" fmla="*/ 568 h 660"/>
                <a:gd name="T48" fmla="*/ 54 w 268"/>
                <a:gd name="T49" fmla="*/ 534 h 660"/>
                <a:gd name="T50" fmla="*/ 78 w 268"/>
                <a:gd name="T51" fmla="*/ 506 h 660"/>
                <a:gd name="T52" fmla="*/ 92 w 268"/>
                <a:gd name="T53" fmla="*/ 492 h 660"/>
                <a:gd name="T54" fmla="*/ 96 w 268"/>
                <a:gd name="T55" fmla="*/ 482 h 660"/>
                <a:gd name="T56" fmla="*/ 96 w 268"/>
                <a:gd name="T57" fmla="*/ 466 h 660"/>
                <a:gd name="T58" fmla="*/ 82 w 268"/>
                <a:gd name="T59" fmla="*/ 456 h 660"/>
                <a:gd name="T60" fmla="*/ 74 w 268"/>
                <a:gd name="T61" fmla="*/ 436 h 660"/>
                <a:gd name="T62" fmla="*/ 82 w 268"/>
                <a:gd name="T63" fmla="*/ 424 h 660"/>
                <a:gd name="T64" fmla="*/ 88 w 268"/>
                <a:gd name="T65" fmla="*/ 424 h 660"/>
                <a:gd name="T66" fmla="*/ 124 w 268"/>
                <a:gd name="T67" fmla="*/ 368 h 660"/>
                <a:gd name="T68" fmla="*/ 112 w 268"/>
                <a:gd name="T69" fmla="*/ 346 h 660"/>
                <a:gd name="T70" fmla="*/ 112 w 268"/>
                <a:gd name="T71" fmla="*/ 334 h 660"/>
                <a:gd name="T72" fmla="*/ 142 w 268"/>
                <a:gd name="T73" fmla="*/ 314 h 660"/>
                <a:gd name="T74" fmla="*/ 148 w 268"/>
                <a:gd name="T75" fmla="*/ 300 h 660"/>
                <a:gd name="T76" fmla="*/ 164 w 268"/>
                <a:gd name="T77" fmla="*/ 294 h 660"/>
                <a:gd name="T78" fmla="*/ 210 w 268"/>
                <a:gd name="T79" fmla="*/ 282 h 660"/>
                <a:gd name="T80" fmla="*/ 218 w 268"/>
                <a:gd name="T81" fmla="*/ 250 h 660"/>
                <a:gd name="T82" fmla="*/ 206 w 268"/>
                <a:gd name="T83" fmla="*/ 216 h 660"/>
                <a:gd name="T84" fmla="*/ 200 w 268"/>
                <a:gd name="T85" fmla="*/ 202 h 660"/>
                <a:gd name="T86" fmla="*/ 200 w 268"/>
                <a:gd name="T87" fmla="*/ 180 h 660"/>
                <a:gd name="T88" fmla="*/ 214 w 268"/>
                <a:gd name="T89" fmla="*/ 134 h 660"/>
                <a:gd name="T90" fmla="*/ 220 w 268"/>
                <a:gd name="T91" fmla="*/ 120 h 660"/>
                <a:gd name="T92" fmla="*/ 230 w 268"/>
                <a:gd name="T93" fmla="*/ 110 h 660"/>
                <a:gd name="T94" fmla="*/ 262 w 268"/>
                <a:gd name="T95" fmla="*/ 84 h 660"/>
                <a:gd name="T96" fmla="*/ 268 w 268"/>
                <a:gd name="T97" fmla="*/ 68 h 660"/>
                <a:gd name="T98" fmla="*/ 262 w 268"/>
                <a:gd name="T99" fmla="*/ 62 h 660"/>
                <a:gd name="T100" fmla="*/ 258 w 268"/>
                <a:gd name="T101" fmla="*/ 58 h 660"/>
                <a:gd name="T102" fmla="*/ 252 w 268"/>
                <a:gd name="T103" fmla="*/ 58 h 660"/>
                <a:gd name="T104" fmla="*/ 250 w 268"/>
                <a:gd name="T105" fmla="*/ 72 h 660"/>
                <a:gd name="T106" fmla="*/ 246 w 268"/>
                <a:gd name="T107" fmla="*/ 86 h 660"/>
                <a:gd name="T108" fmla="*/ 176 w 268"/>
                <a:gd name="T109" fmla="*/ 34 h 660"/>
                <a:gd name="T110" fmla="*/ 146 w 268"/>
                <a:gd name="T111" fmla="*/ 18 h 660"/>
                <a:gd name="T112" fmla="*/ 144 w 268"/>
                <a:gd name="T113" fmla="*/ 6 h 660"/>
                <a:gd name="T114" fmla="*/ 138 w 268"/>
                <a:gd name="T115" fmla="*/ 2 h 660"/>
                <a:gd name="T116" fmla="*/ 120 w 268"/>
                <a:gd name="T117" fmla="*/ 16 h 660"/>
                <a:gd name="T118" fmla="*/ 118 w 268"/>
                <a:gd name="T119" fmla="*/ 8 h 660"/>
                <a:gd name="T120" fmla="*/ 94 w 268"/>
                <a:gd name="T121" fmla="*/ 0 h 660"/>
                <a:gd name="T122" fmla="*/ 86 w 268"/>
                <a:gd name="T123" fmla="*/ 14 h 6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68" h="660">
                  <a:moveTo>
                    <a:pt x="82" y="18"/>
                  </a:moveTo>
                  <a:lnTo>
                    <a:pt x="82" y="20"/>
                  </a:lnTo>
                  <a:lnTo>
                    <a:pt x="82" y="22"/>
                  </a:lnTo>
                  <a:lnTo>
                    <a:pt x="82" y="28"/>
                  </a:lnTo>
                  <a:lnTo>
                    <a:pt x="82" y="32"/>
                  </a:lnTo>
                  <a:lnTo>
                    <a:pt x="82" y="36"/>
                  </a:lnTo>
                  <a:lnTo>
                    <a:pt x="80" y="36"/>
                  </a:lnTo>
                  <a:lnTo>
                    <a:pt x="78" y="38"/>
                  </a:lnTo>
                  <a:lnTo>
                    <a:pt x="76" y="40"/>
                  </a:lnTo>
                  <a:lnTo>
                    <a:pt x="72" y="44"/>
                  </a:lnTo>
                  <a:lnTo>
                    <a:pt x="70" y="50"/>
                  </a:lnTo>
                  <a:lnTo>
                    <a:pt x="68" y="58"/>
                  </a:lnTo>
                  <a:lnTo>
                    <a:pt x="66" y="62"/>
                  </a:lnTo>
                  <a:lnTo>
                    <a:pt x="62" y="70"/>
                  </a:lnTo>
                  <a:lnTo>
                    <a:pt x="56" y="80"/>
                  </a:lnTo>
                  <a:lnTo>
                    <a:pt x="52" y="90"/>
                  </a:lnTo>
                  <a:lnTo>
                    <a:pt x="50" y="98"/>
                  </a:lnTo>
                  <a:lnTo>
                    <a:pt x="48" y="104"/>
                  </a:lnTo>
                  <a:lnTo>
                    <a:pt x="48" y="112"/>
                  </a:lnTo>
                  <a:lnTo>
                    <a:pt x="46" y="126"/>
                  </a:lnTo>
                  <a:lnTo>
                    <a:pt x="48" y="144"/>
                  </a:lnTo>
                  <a:lnTo>
                    <a:pt x="46" y="234"/>
                  </a:lnTo>
                  <a:lnTo>
                    <a:pt x="46" y="236"/>
                  </a:lnTo>
                  <a:lnTo>
                    <a:pt x="44" y="238"/>
                  </a:lnTo>
                  <a:lnTo>
                    <a:pt x="40" y="242"/>
                  </a:lnTo>
                  <a:lnTo>
                    <a:pt x="38" y="246"/>
                  </a:lnTo>
                  <a:lnTo>
                    <a:pt x="34" y="250"/>
                  </a:lnTo>
                  <a:lnTo>
                    <a:pt x="32" y="256"/>
                  </a:lnTo>
                  <a:lnTo>
                    <a:pt x="30" y="260"/>
                  </a:lnTo>
                  <a:lnTo>
                    <a:pt x="28" y="262"/>
                  </a:lnTo>
                  <a:lnTo>
                    <a:pt x="24" y="280"/>
                  </a:lnTo>
                  <a:lnTo>
                    <a:pt x="22" y="282"/>
                  </a:lnTo>
                  <a:lnTo>
                    <a:pt x="22" y="284"/>
                  </a:lnTo>
                  <a:lnTo>
                    <a:pt x="24" y="292"/>
                  </a:lnTo>
                  <a:lnTo>
                    <a:pt x="22" y="302"/>
                  </a:lnTo>
                  <a:lnTo>
                    <a:pt x="24" y="310"/>
                  </a:lnTo>
                  <a:lnTo>
                    <a:pt x="22" y="322"/>
                  </a:lnTo>
                  <a:lnTo>
                    <a:pt x="18" y="324"/>
                  </a:lnTo>
                  <a:lnTo>
                    <a:pt x="18" y="332"/>
                  </a:lnTo>
                  <a:lnTo>
                    <a:pt x="20" y="332"/>
                  </a:lnTo>
                  <a:lnTo>
                    <a:pt x="20" y="336"/>
                  </a:lnTo>
                  <a:lnTo>
                    <a:pt x="20" y="348"/>
                  </a:lnTo>
                  <a:lnTo>
                    <a:pt x="20" y="360"/>
                  </a:lnTo>
                  <a:lnTo>
                    <a:pt x="20" y="370"/>
                  </a:lnTo>
                  <a:lnTo>
                    <a:pt x="20" y="374"/>
                  </a:lnTo>
                  <a:lnTo>
                    <a:pt x="18" y="378"/>
                  </a:lnTo>
                  <a:lnTo>
                    <a:pt x="18" y="380"/>
                  </a:lnTo>
                  <a:lnTo>
                    <a:pt x="18" y="382"/>
                  </a:lnTo>
                  <a:lnTo>
                    <a:pt x="18" y="384"/>
                  </a:lnTo>
                  <a:lnTo>
                    <a:pt x="20" y="386"/>
                  </a:lnTo>
                  <a:lnTo>
                    <a:pt x="20" y="388"/>
                  </a:lnTo>
                  <a:lnTo>
                    <a:pt x="22" y="390"/>
                  </a:lnTo>
                  <a:lnTo>
                    <a:pt x="22" y="396"/>
                  </a:lnTo>
                  <a:lnTo>
                    <a:pt x="22" y="408"/>
                  </a:lnTo>
                  <a:lnTo>
                    <a:pt x="22" y="420"/>
                  </a:lnTo>
                  <a:lnTo>
                    <a:pt x="20" y="428"/>
                  </a:lnTo>
                  <a:lnTo>
                    <a:pt x="20" y="430"/>
                  </a:lnTo>
                  <a:lnTo>
                    <a:pt x="16" y="432"/>
                  </a:lnTo>
                  <a:lnTo>
                    <a:pt x="14" y="434"/>
                  </a:lnTo>
                  <a:lnTo>
                    <a:pt x="10" y="438"/>
                  </a:lnTo>
                  <a:lnTo>
                    <a:pt x="6" y="442"/>
                  </a:lnTo>
                  <a:lnTo>
                    <a:pt x="4" y="446"/>
                  </a:lnTo>
                  <a:lnTo>
                    <a:pt x="2" y="452"/>
                  </a:lnTo>
                  <a:lnTo>
                    <a:pt x="2" y="466"/>
                  </a:lnTo>
                  <a:lnTo>
                    <a:pt x="2" y="486"/>
                  </a:lnTo>
                  <a:lnTo>
                    <a:pt x="2" y="506"/>
                  </a:lnTo>
                  <a:lnTo>
                    <a:pt x="2" y="524"/>
                  </a:lnTo>
                  <a:lnTo>
                    <a:pt x="2" y="530"/>
                  </a:lnTo>
                  <a:lnTo>
                    <a:pt x="0" y="532"/>
                  </a:lnTo>
                  <a:lnTo>
                    <a:pt x="0" y="536"/>
                  </a:lnTo>
                  <a:lnTo>
                    <a:pt x="2" y="542"/>
                  </a:lnTo>
                  <a:lnTo>
                    <a:pt x="2" y="554"/>
                  </a:lnTo>
                  <a:lnTo>
                    <a:pt x="14" y="568"/>
                  </a:lnTo>
                  <a:lnTo>
                    <a:pt x="52" y="568"/>
                  </a:lnTo>
                  <a:lnTo>
                    <a:pt x="54" y="568"/>
                  </a:lnTo>
                  <a:lnTo>
                    <a:pt x="54" y="570"/>
                  </a:lnTo>
                  <a:lnTo>
                    <a:pt x="54" y="572"/>
                  </a:lnTo>
                  <a:lnTo>
                    <a:pt x="54" y="574"/>
                  </a:lnTo>
                  <a:lnTo>
                    <a:pt x="54" y="580"/>
                  </a:lnTo>
                  <a:lnTo>
                    <a:pt x="56" y="588"/>
                  </a:lnTo>
                  <a:lnTo>
                    <a:pt x="56" y="612"/>
                  </a:lnTo>
                  <a:lnTo>
                    <a:pt x="60" y="638"/>
                  </a:lnTo>
                  <a:lnTo>
                    <a:pt x="100" y="640"/>
                  </a:lnTo>
                  <a:lnTo>
                    <a:pt x="114" y="660"/>
                  </a:lnTo>
                  <a:lnTo>
                    <a:pt x="116" y="654"/>
                  </a:lnTo>
                  <a:lnTo>
                    <a:pt x="118" y="648"/>
                  </a:lnTo>
                  <a:lnTo>
                    <a:pt x="118" y="638"/>
                  </a:lnTo>
                  <a:lnTo>
                    <a:pt x="106" y="624"/>
                  </a:lnTo>
                  <a:lnTo>
                    <a:pt x="94" y="614"/>
                  </a:lnTo>
                  <a:lnTo>
                    <a:pt x="92" y="616"/>
                  </a:lnTo>
                  <a:lnTo>
                    <a:pt x="88" y="616"/>
                  </a:lnTo>
                  <a:lnTo>
                    <a:pt x="82" y="616"/>
                  </a:lnTo>
                  <a:lnTo>
                    <a:pt x="74" y="612"/>
                  </a:lnTo>
                  <a:lnTo>
                    <a:pt x="66" y="604"/>
                  </a:lnTo>
                  <a:lnTo>
                    <a:pt x="60" y="590"/>
                  </a:lnTo>
                  <a:lnTo>
                    <a:pt x="56" y="568"/>
                  </a:lnTo>
                  <a:lnTo>
                    <a:pt x="56" y="564"/>
                  </a:lnTo>
                  <a:lnTo>
                    <a:pt x="54" y="554"/>
                  </a:lnTo>
                  <a:lnTo>
                    <a:pt x="52" y="544"/>
                  </a:lnTo>
                  <a:lnTo>
                    <a:pt x="54" y="534"/>
                  </a:lnTo>
                  <a:lnTo>
                    <a:pt x="62" y="526"/>
                  </a:lnTo>
                  <a:lnTo>
                    <a:pt x="74" y="508"/>
                  </a:lnTo>
                  <a:lnTo>
                    <a:pt x="74" y="508"/>
                  </a:lnTo>
                  <a:lnTo>
                    <a:pt x="78" y="506"/>
                  </a:lnTo>
                  <a:lnTo>
                    <a:pt x="80" y="502"/>
                  </a:lnTo>
                  <a:lnTo>
                    <a:pt x="84" y="500"/>
                  </a:lnTo>
                  <a:lnTo>
                    <a:pt x="88" y="496"/>
                  </a:lnTo>
                  <a:lnTo>
                    <a:pt x="92" y="492"/>
                  </a:lnTo>
                  <a:lnTo>
                    <a:pt x="94" y="490"/>
                  </a:lnTo>
                  <a:lnTo>
                    <a:pt x="94" y="486"/>
                  </a:lnTo>
                  <a:lnTo>
                    <a:pt x="94" y="484"/>
                  </a:lnTo>
                  <a:lnTo>
                    <a:pt x="96" y="482"/>
                  </a:lnTo>
                  <a:lnTo>
                    <a:pt x="96" y="478"/>
                  </a:lnTo>
                  <a:lnTo>
                    <a:pt x="96" y="474"/>
                  </a:lnTo>
                  <a:lnTo>
                    <a:pt x="96" y="470"/>
                  </a:lnTo>
                  <a:lnTo>
                    <a:pt x="96" y="466"/>
                  </a:lnTo>
                  <a:lnTo>
                    <a:pt x="94" y="462"/>
                  </a:lnTo>
                  <a:lnTo>
                    <a:pt x="90" y="460"/>
                  </a:lnTo>
                  <a:lnTo>
                    <a:pt x="86" y="458"/>
                  </a:lnTo>
                  <a:lnTo>
                    <a:pt x="82" y="456"/>
                  </a:lnTo>
                  <a:lnTo>
                    <a:pt x="78" y="452"/>
                  </a:lnTo>
                  <a:lnTo>
                    <a:pt x="76" y="448"/>
                  </a:lnTo>
                  <a:lnTo>
                    <a:pt x="74" y="444"/>
                  </a:lnTo>
                  <a:lnTo>
                    <a:pt x="74" y="436"/>
                  </a:lnTo>
                  <a:lnTo>
                    <a:pt x="74" y="432"/>
                  </a:lnTo>
                  <a:lnTo>
                    <a:pt x="76" y="428"/>
                  </a:lnTo>
                  <a:lnTo>
                    <a:pt x="78" y="426"/>
                  </a:lnTo>
                  <a:lnTo>
                    <a:pt x="82" y="424"/>
                  </a:lnTo>
                  <a:lnTo>
                    <a:pt x="84" y="424"/>
                  </a:lnTo>
                  <a:lnTo>
                    <a:pt x="86" y="424"/>
                  </a:lnTo>
                  <a:lnTo>
                    <a:pt x="88" y="424"/>
                  </a:lnTo>
                  <a:lnTo>
                    <a:pt x="88" y="424"/>
                  </a:lnTo>
                  <a:lnTo>
                    <a:pt x="104" y="402"/>
                  </a:lnTo>
                  <a:lnTo>
                    <a:pt x="112" y="382"/>
                  </a:lnTo>
                  <a:lnTo>
                    <a:pt x="112" y="370"/>
                  </a:lnTo>
                  <a:lnTo>
                    <a:pt x="124" y="368"/>
                  </a:lnTo>
                  <a:lnTo>
                    <a:pt x="124" y="354"/>
                  </a:lnTo>
                  <a:lnTo>
                    <a:pt x="112" y="348"/>
                  </a:lnTo>
                  <a:lnTo>
                    <a:pt x="112" y="348"/>
                  </a:lnTo>
                  <a:lnTo>
                    <a:pt x="112" y="346"/>
                  </a:lnTo>
                  <a:lnTo>
                    <a:pt x="110" y="344"/>
                  </a:lnTo>
                  <a:lnTo>
                    <a:pt x="110" y="340"/>
                  </a:lnTo>
                  <a:lnTo>
                    <a:pt x="110" y="336"/>
                  </a:lnTo>
                  <a:lnTo>
                    <a:pt x="112" y="334"/>
                  </a:lnTo>
                  <a:lnTo>
                    <a:pt x="114" y="332"/>
                  </a:lnTo>
                  <a:lnTo>
                    <a:pt x="118" y="332"/>
                  </a:lnTo>
                  <a:lnTo>
                    <a:pt x="138" y="334"/>
                  </a:lnTo>
                  <a:lnTo>
                    <a:pt x="142" y="314"/>
                  </a:lnTo>
                  <a:lnTo>
                    <a:pt x="142" y="312"/>
                  </a:lnTo>
                  <a:lnTo>
                    <a:pt x="144" y="310"/>
                  </a:lnTo>
                  <a:lnTo>
                    <a:pt x="144" y="306"/>
                  </a:lnTo>
                  <a:lnTo>
                    <a:pt x="148" y="300"/>
                  </a:lnTo>
                  <a:lnTo>
                    <a:pt x="150" y="296"/>
                  </a:lnTo>
                  <a:lnTo>
                    <a:pt x="154" y="294"/>
                  </a:lnTo>
                  <a:lnTo>
                    <a:pt x="160" y="292"/>
                  </a:lnTo>
                  <a:lnTo>
                    <a:pt x="164" y="294"/>
                  </a:lnTo>
                  <a:lnTo>
                    <a:pt x="172" y="294"/>
                  </a:lnTo>
                  <a:lnTo>
                    <a:pt x="184" y="294"/>
                  </a:lnTo>
                  <a:lnTo>
                    <a:pt x="198" y="290"/>
                  </a:lnTo>
                  <a:lnTo>
                    <a:pt x="210" y="282"/>
                  </a:lnTo>
                  <a:lnTo>
                    <a:pt x="218" y="266"/>
                  </a:lnTo>
                  <a:lnTo>
                    <a:pt x="220" y="262"/>
                  </a:lnTo>
                  <a:lnTo>
                    <a:pt x="220" y="256"/>
                  </a:lnTo>
                  <a:lnTo>
                    <a:pt x="218" y="250"/>
                  </a:lnTo>
                  <a:lnTo>
                    <a:pt x="216" y="242"/>
                  </a:lnTo>
                  <a:lnTo>
                    <a:pt x="214" y="234"/>
                  </a:lnTo>
                  <a:lnTo>
                    <a:pt x="208" y="218"/>
                  </a:lnTo>
                  <a:lnTo>
                    <a:pt x="206" y="216"/>
                  </a:lnTo>
                  <a:lnTo>
                    <a:pt x="206" y="214"/>
                  </a:lnTo>
                  <a:lnTo>
                    <a:pt x="204" y="210"/>
                  </a:lnTo>
                  <a:lnTo>
                    <a:pt x="202" y="206"/>
                  </a:lnTo>
                  <a:lnTo>
                    <a:pt x="200" y="202"/>
                  </a:lnTo>
                  <a:lnTo>
                    <a:pt x="200" y="196"/>
                  </a:lnTo>
                  <a:lnTo>
                    <a:pt x="202" y="194"/>
                  </a:lnTo>
                  <a:lnTo>
                    <a:pt x="202" y="190"/>
                  </a:lnTo>
                  <a:lnTo>
                    <a:pt x="200" y="180"/>
                  </a:lnTo>
                  <a:lnTo>
                    <a:pt x="200" y="168"/>
                  </a:lnTo>
                  <a:lnTo>
                    <a:pt x="200" y="158"/>
                  </a:lnTo>
                  <a:lnTo>
                    <a:pt x="202" y="152"/>
                  </a:lnTo>
                  <a:lnTo>
                    <a:pt x="214" y="134"/>
                  </a:lnTo>
                  <a:lnTo>
                    <a:pt x="214" y="132"/>
                  </a:lnTo>
                  <a:lnTo>
                    <a:pt x="214" y="128"/>
                  </a:lnTo>
                  <a:lnTo>
                    <a:pt x="218" y="124"/>
                  </a:lnTo>
                  <a:lnTo>
                    <a:pt x="220" y="120"/>
                  </a:lnTo>
                  <a:lnTo>
                    <a:pt x="224" y="116"/>
                  </a:lnTo>
                  <a:lnTo>
                    <a:pt x="228" y="112"/>
                  </a:lnTo>
                  <a:lnTo>
                    <a:pt x="230" y="110"/>
                  </a:lnTo>
                  <a:lnTo>
                    <a:pt x="230" y="110"/>
                  </a:lnTo>
                  <a:lnTo>
                    <a:pt x="238" y="104"/>
                  </a:lnTo>
                  <a:lnTo>
                    <a:pt x="246" y="98"/>
                  </a:lnTo>
                  <a:lnTo>
                    <a:pt x="254" y="90"/>
                  </a:lnTo>
                  <a:lnTo>
                    <a:pt x="262" y="84"/>
                  </a:lnTo>
                  <a:lnTo>
                    <a:pt x="264" y="82"/>
                  </a:lnTo>
                  <a:lnTo>
                    <a:pt x="266" y="76"/>
                  </a:lnTo>
                  <a:lnTo>
                    <a:pt x="268" y="72"/>
                  </a:lnTo>
                  <a:lnTo>
                    <a:pt x="268" y="68"/>
                  </a:lnTo>
                  <a:lnTo>
                    <a:pt x="268" y="64"/>
                  </a:lnTo>
                  <a:lnTo>
                    <a:pt x="266" y="62"/>
                  </a:lnTo>
                  <a:lnTo>
                    <a:pt x="264" y="62"/>
                  </a:lnTo>
                  <a:lnTo>
                    <a:pt x="262" y="62"/>
                  </a:lnTo>
                  <a:lnTo>
                    <a:pt x="262" y="60"/>
                  </a:lnTo>
                  <a:lnTo>
                    <a:pt x="260" y="60"/>
                  </a:lnTo>
                  <a:lnTo>
                    <a:pt x="258" y="60"/>
                  </a:lnTo>
                  <a:lnTo>
                    <a:pt x="258" y="58"/>
                  </a:lnTo>
                  <a:lnTo>
                    <a:pt x="258" y="58"/>
                  </a:lnTo>
                  <a:lnTo>
                    <a:pt x="258" y="56"/>
                  </a:lnTo>
                  <a:lnTo>
                    <a:pt x="260" y="56"/>
                  </a:lnTo>
                  <a:lnTo>
                    <a:pt x="252" y="58"/>
                  </a:lnTo>
                  <a:lnTo>
                    <a:pt x="252" y="60"/>
                  </a:lnTo>
                  <a:lnTo>
                    <a:pt x="250" y="66"/>
                  </a:lnTo>
                  <a:lnTo>
                    <a:pt x="250" y="70"/>
                  </a:lnTo>
                  <a:lnTo>
                    <a:pt x="250" y="72"/>
                  </a:lnTo>
                  <a:lnTo>
                    <a:pt x="250" y="74"/>
                  </a:lnTo>
                  <a:lnTo>
                    <a:pt x="248" y="78"/>
                  </a:lnTo>
                  <a:lnTo>
                    <a:pt x="246" y="82"/>
                  </a:lnTo>
                  <a:lnTo>
                    <a:pt x="246" y="86"/>
                  </a:lnTo>
                  <a:lnTo>
                    <a:pt x="246" y="88"/>
                  </a:lnTo>
                  <a:lnTo>
                    <a:pt x="194" y="88"/>
                  </a:lnTo>
                  <a:lnTo>
                    <a:pt x="210" y="52"/>
                  </a:lnTo>
                  <a:lnTo>
                    <a:pt x="176" y="34"/>
                  </a:lnTo>
                  <a:lnTo>
                    <a:pt x="170" y="28"/>
                  </a:lnTo>
                  <a:lnTo>
                    <a:pt x="154" y="22"/>
                  </a:lnTo>
                  <a:lnTo>
                    <a:pt x="150" y="20"/>
                  </a:lnTo>
                  <a:lnTo>
                    <a:pt x="146" y="18"/>
                  </a:lnTo>
                  <a:lnTo>
                    <a:pt x="144" y="16"/>
                  </a:lnTo>
                  <a:lnTo>
                    <a:pt x="144" y="14"/>
                  </a:lnTo>
                  <a:lnTo>
                    <a:pt x="144" y="10"/>
                  </a:lnTo>
                  <a:lnTo>
                    <a:pt x="144" y="6"/>
                  </a:lnTo>
                  <a:lnTo>
                    <a:pt x="144" y="6"/>
                  </a:lnTo>
                  <a:lnTo>
                    <a:pt x="142" y="4"/>
                  </a:lnTo>
                  <a:lnTo>
                    <a:pt x="140" y="2"/>
                  </a:lnTo>
                  <a:lnTo>
                    <a:pt x="138" y="2"/>
                  </a:lnTo>
                  <a:lnTo>
                    <a:pt x="134" y="0"/>
                  </a:lnTo>
                  <a:lnTo>
                    <a:pt x="132" y="2"/>
                  </a:lnTo>
                  <a:lnTo>
                    <a:pt x="130" y="4"/>
                  </a:lnTo>
                  <a:lnTo>
                    <a:pt x="120" y="16"/>
                  </a:lnTo>
                  <a:lnTo>
                    <a:pt x="120" y="16"/>
                  </a:lnTo>
                  <a:lnTo>
                    <a:pt x="120" y="14"/>
                  </a:lnTo>
                  <a:lnTo>
                    <a:pt x="120" y="12"/>
                  </a:lnTo>
                  <a:lnTo>
                    <a:pt x="118" y="8"/>
                  </a:lnTo>
                  <a:lnTo>
                    <a:pt x="116" y="6"/>
                  </a:lnTo>
                  <a:lnTo>
                    <a:pt x="114" y="4"/>
                  </a:lnTo>
                  <a:lnTo>
                    <a:pt x="108" y="4"/>
                  </a:lnTo>
                  <a:lnTo>
                    <a:pt x="94" y="0"/>
                  </a:lnTo>
                  <a:lnTo>
                    <a:pt x="94" y="2"/>
                  </a:lnTo>
                  <a:lnTo>
                    <a:pt x="92" y="6"/>
                  </a:lnTo>
                  <a:lnTo>
                    <a:pt x="90" y="10"/>
                  </a:lnTo>
                  <a:lnTo>
                    <a:pt x="86" y="14"/>
                  </a:lnTo>
                  <a:lnTo>
                    <a:pt x="82" y="18"/>
                  </a:lnTo>
                </a:path>
              </a:pathLst>
            </a:custGeom>
            <a:grpFill/>
            <a:ln w="3175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8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62" name="Freeform 332"/>
            <p:cNvSpPr/>
            <p:nvPr/>
          </p:nvSpPr>
          <p:spPr bwMode="gray">
            <a:xfrm>
              <a:off x="4511" y="3052"/>
              <a:ext cx="532" cy="572"/>
            </a:xfrm>
            <a:custGeom>
              <a:avLst/>
              <a:gdLst>
                <a:gd name="T0" fmla="*/ 324 w 532"/>
                <a:gd name="T1" fmla="*/ 492 h 572"/>
                <a:gd name="T2" fmla="*/ 418 w 532"/>
                <a:gd name="T3" fmla="*/ 404 h 572"/>
                <a:gd name="T4" fmla="*/ 474 w 532"/>
                <a:gd name="T5" fmla="*/ 284 h 572"/>
                <a:gd name="T6" fmla="*/ 532 w 532"/>
                <a:gd name="T7" fmla="*/ 162 h 572"/>
                <a:gd name="T8" fmla="*/ 478 w 532"/>
                <a:gd name="T9" fmla="*/ 116 h 572"/>
                <a:gd name="T10" fmla="*/ 382 w 532"/>
                <a:gd name="T11" fmla="*/ 96 h 572"/>
                <a:gd name="T12" fmla="*/ 384 w 532"/>
                <a:gd name="T13" fmla="*/ 80 h 572"/>
                <a:gd name="T14" fmla="*/ 366 w 532"/>
                <a:gd name="T15" fmla="*/ 76 h 572"/>
                <a:gd name="T16" fmla="*/ 336 w 532"/>
                <a:gd name="T17" fmla="*/ 72 h 572"/>
                <a:gd name="T18" fmla="*/ 306 w 532"/>
                <a:gd name="T19" fmla="*/ 84 h 572"/>
                <a:gd name="T20" fmla="*/ 282 w 532"/>
                <a:gd name="T21" fmla="*/ 96 h 572"/>
                <a:gd name="T22" fmla="*/ 300 w 532"/>
                <a:gd name="T23" fmla="*/ 76 h 572"/>
                <a:gd name="T24" fmla="*/ 322 w 532"/>
                <a:gd name="T25" fmla="*/ 50 h 572"/>
                <a:gd name="T26" fmla="*/ 282 w 532"/>
                <a:gd name="T27" fmla="*/ 0 h 572"/>
                <a:gd name="T28" fmla="*/ 264 w 532"/>
                <a:gd name="T29" fmla="*/ 20 h 572"/>
                <a:gd name="T30" fmla="*/ 254 w 532"/>
                <a:gd name="T31" fmla="*/ 22 h 572"/>
                <a:gd name="T32" fmla="*/ 244 w 532"/>
                <a:gd name="T33" fmla="*/ 22 h 572"/>
                <a:gd name="T34" fmla="*/ 234 w 532"/>
                <a:gd name="T35" fmla="*/ 24 h 572"/>
                <a:gd name="T36" fmla="*/ 218 w 532"/>
                <a:gd name="T37" fmla="*/ 22 h 572"/>
                <a:gd name="T38" fmla="*/ 202 w 532"/>
                <a:gd name="T39" fmla="*/ 26 h 572"/>
                <a:gd name="T40" fmla="*/ 184 w 532"/>
                <a:gd name="T41" fmla="*/ 24 h 572"/>
                <a:gd name="T42" fmla="*/ 176 w 532"/>
                <a:gd name="T43" fmla="*/ 2 h 572"/>
                <a:gd name="T44" fmla="*/ 156 w 532"/>
                <a:gd name="T45" fmla="*/ 14 h 572"/>
                <a:gd name="T46" fmla="*/ 120 w 532"/>
                <a:gd name="T47" fmla="*/ 6 h 572"/>
                <a:gd name="T48" fmla="*/ 120 w 532"/>
                <a:gd name="T49" fmla="*/ 10 h 572"/>
                <a:gd name="T50" fmla="*/ 130 w 532"/>
                <a:gd name="T51" fmla="*/ 26 h 572"/>
                <a:gd name="T52" fmla="*/ 90 w 532"/>
                <a:gd name="T53" fmla="*/ 52 h 572"/>
                <a:gd name="T54" fmla="*/ 76 w 532"/>
                <a:gd name="T55" fmla="*/ 44 h 572"/>
                <a:gd name="T56" fmla="*/ 62 w 532"/>
                <a:gd name="T57" fmla="*/ 62 h 572"/>
                <a:gd name="T58" fmla="*/ 52 w 532"/>
                <a:gd name="T59" fmla="*/ 70 h 572"/>
                <a:gd name="T60" fmla="*/ 60 w 532"/>
                <a:gd name="T61" fmla="*/ 96 h 572"/>
                <a:gd name="T62" fmla="*/ 36 w 532"/>
                <a:gd name="T63" fmla="*/ 132 h 572"/>
                <a:gd name="T64" fmla="*/ 10 w 532"/>
                <a:gd name="T65" fmla="*/ 146 h 572"/>
                <a:gd name="T66" fmla="*/ 2 w 532"/>
                <a:gd name="T67" fmla="*/ 164 h 572"/>
                <a:gd name="T68" fmla="*/ 4 w 532"/>
                <a:gd name="T69" fmla="*/ 194 h 572"/>
                <a:gd name="T70" fmla="*/ 12 w 532"/>
                <a:gd name="T71" fmla="*/ 198 h 572"/>
                <a:gd name="T72" fmla="*/ 26 w 532"/>
                <a:gd name="T73" fmla="*/ 206 h 572"/>
                <a:gd name="T74" fmla="*/ 42 w 532"/>
                <a:gd name="T75" fmla="*/ 198 h 572"/>
                <a:gd name="T76" fmla="*/ 50 w 532"/>
                <a:gd name="T77" fmla="*/ 226 h 572"/>
                <a:gd name="T78" fmla="*/ 78 w 532"/>
                <a:gd name="T79" fmla="*/ 224 h 572"/>
                <a:gd name="T80" fmla="*/ 96 w 532"/>
                <a:gd name="T81" fmla="*/ 210 h 572"/>
                <a:gd name="T82" fmla="*/ 110 w 532"/>
                <a:gd name="T83" fmla="*/ 206 h 572"/>
                <a:gd name="T84" fmla="*/ 124 w 532"/>
                <a:gd name="T85" fmla="*/ 248 h 572"/>
                <a:gd name="T86" fmla="*/ 156 w 532"/>
                <a:gd name="T87" fmla="*/ 266 h 572"/>
                <a:gd name="T88" fmla="*/ 182 w 532"/>
                <a:gd name="T89" fmla="*/ 288 h 572"/>
                <a:gd name="T90" fmla="*/ 206 w 532"/>
                <a:gd name="T91" fmla="*/ 310 h 572"/>
                <a:gd name="T92" fmla="*/ 214 w 532"/>
                <a:gd name="T93" fmla="*/ 326 h 572"/>
                <a:gd name="T94" fmla="*/ 214 w 532"/>
                <a:gd name="T95" fmla="*/ 372 h 572"/>
                <a:gd name="T96" fmla="*/ 220 w 532"/>
                <a:gd name="T97" fmla="*/ 416 h 572"/>
                <a:gd name="T98" fmla="*/ 242 w 532"/>
                <a:gd name="T99" fmla="*/ 422 h 572"/>
                <a:gd name="T100" fmla="*/ 254 w 532"/>
                <a:gd name="T101" fmla="*/ 436 h 572"/>
                <a:gd name="T102" fmla="*/ 264 w 532"/>
                <a:gd name="T103" fmla="*/ 450 h 572"/>
                <a:gd name="T104" fmla="*/ 270 w 532"/>
                <a:gd name="T105" fmla="*/ 466 h 572"/>
                <a:gd name="T106" fmla="*/ 232 w 532"/>
                <a:gd name="T107" fmla="*/ 500 h 572"/>
                <a:gd name="T108" fmla="*/ 216 w 532"/>
                <a:gd name="T109" fmla="*/ 524 h 572"/>
                <a:gd name="T110" fmla="*/ 240 w 532"/>
                <a:gd name="T111" fmla="*/ 538 h 572"/>
                <a:gd name="T112" fmla="*/ 264 w 532"/>
                <a:gd name="T113" fmla="*/ 552 h 5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532" h="572">
                  <a:moveTo>
                    <a:pt x="290" y="562"/>
                  </a:moveTo>
                  <a:lnTo>
                    <a:pt x="292" y="556"/>
                  </a:lnTo>
                  <a:lnTo>
                    <a:pt x="294" y="552"/>
                  </a:lnTo>
                  <a:lnTo>
                    <a:pt x="296" y="548"/>
                  </a:lnTo>
                  <a:lnTo>
                    <a:pt x="304" y="536"/>
                  </a:lnTo>
                  <a:lnTo>
                    <a:pt x="314" y="518"/>
                  </a:lnTo>
                  <a:lnTo>
                    <a:pt x="324" y="492"/>
                  </a:lnTo>
                  <a:lnTo>
                    <a:pt x="336" y="458"/>
                  </a:lnTo>
                  <a:lnTo>
                    <a:pt x="342" y="452"/>
                  </a:lnTo>
                  <a:lnTo>
                    <a:pt x="354" y="440"/>
                  </a:lnTo>
                  <a:lnTo>
                    <a:pt x="370" y="426"/>
                  </a:lnTo>
                  <a:lnTo>
                    <a:pt x="392" y="414"/>
                  </a:lnTo>
                  <a:lnTo>
                    <a:pt x="416" y="406"/>
                  </a:lnTo>
                  <a:lnTo>
                    <a:pt x="418" y="404"/>
                  </a:lnTo>
                  <a:lnTo>
                    <a:pt x="426" y="400"/>
                  </a:lnTo>
                  <a:lnTo>
                    <a:pt x="434" y="394"/>
                  </a:lnTo>
                  <a:lnTo>
                    <a:pt x="446" y="382"/>
                  </a:lnTo>
                  <a:lnTo>
                    <a:pt x="456" y="366"/>
                  </a:lnTo>
                  <a:lnTo>
                    <a:pt x="466" y="344"/>
                  </a:lnTo>
                  <a:lnTo>
                    <a:pt x="472" y="318"/>
                  </a:lnTo>
                  <a:lnTo>
                    <a:pt x="474" y="284"/>
                  </a:lnTo>
                  <a:lnTo>
                    <a:pt x="514" y="216"/>
                  </a:lnTo>
                  <a:lnTo>
                    <a:pt x="516" y="214"/>
                  </a:lnTo>
                  <a:lnTo>
                    <a:pt x="524" y="204"/>
                  </a:lnTo>
                  <a:lnTo>
                    <a:pt x="530" y="190"/>
                  </a:lnTo>
                  <a:lnTo>
                    <a:pt x="532" y="170"/>
                  </a:lnTo>
                  <a:lnTo>
                    <a:pt x="532" y="168"/>
                  </a:lnTo>
                  <a:lnTo>
                    <a:pt x="532" y="162"/>
                  </a:lnTo>
                  <a:lnTo>
                    <a:pt x="532" y="154"/>
                  </a:lnTo>
                  <a:lnTo>
                    <a:pt x="528" y="146"/>
                  </a:lnTo>
                  <a:lnTo>
                    <a:pt x="518" y="138"/>
                  </a:lnTo>
                  <a:lnTo>
                    <a:pt x="502" y="132"/>
                  </a:lnTo>
                  <a:lnTo>
                    <a:pt x="498" y="130"/>
                  </a:lnTo>
                  <a:lnTo>
                    <a:pt x="490" y="124"/>
                  </a:lnTo>
                  <a:lnTo>
                    <a:pt x="478" y="116"/>
                  </a:lnTo>
                  <a:lnTo>
                    <a:pt x="464" y="110"/>
                  </a:lnTo>
                  <a:lnTo>
                    <a:pt x="448" y="110"/>
                  </a:lnTo>
                  <a:lnTo>
                    <a:pt x="398" y="94"/>
                  </a:lnTo>
                  <a:lnTo>
                    <a:pt x="394" y="92"/>
                  </a:lnTo>
                  <a:lnTo>
                    <a:pt x="390" y="94"/>
                  </a:lnTo>
                  <a:lnTo>
                    <a:pt x="386" y="94"/>
                  </a:lnTo>
                  <a:lnTo>
                    <a:pt x="382" y="96"/>
                  </a:lnTo>
                  <a:lnTo>
                    <a:pt x="380" y="98"/>
                  </a:lnTo>
                  <a:lnTo>
                    <a:pt x="378" y="98"/>
                  </a:lnTo>
                  <a:lnTo>
                    <a:pt x="380" y="94"/>
                  </a:lnTo>
                  <a:lnTo>
                    <a:pt x="382" y="90"/>
                  </a:lnTo>
                  <a:lnTo>
                    <a:pt x="382" y="86"/>
                  </a:lnTo>
                  <a:lnTo>
                    <a:pt x="384" y="82"/>
                  </a:lnTo>
                  <a:lnTo>
                    <a:pt x="384" y="80"/>
                  </a:lnTo>
                  <a:lnTo>
                    <a:pt x="382" y="78"/>
                  </a:lnTo>
                  <a:lnTo>
                    <a:pt x="380" y="76"/>
                  </a:lnTo>
                  <a:lnTo>
                    <a:pt x="376" y="76"/>
                  </a:lnTo>
                  <a:lnTo>
                    <a:pt x="374" y="76"/>
                  </a:lnTo>
                  <a:lnTo>
                    <a:pt x="370" y="76"/>
                  </a:lnTo>
                  <a:lnTo>
                    <a:pt x="368" y="76"/>
                  </a:lnTo>
                  <a:lnTo>
                    <a:pt x="366" y="76"/>
                  </a:lnTo>
                  <a:lnTo>
                    <a:pt x="362" y="76"/>
                  </a:lnTo>
                  <a:lnTo>
                    <a:pt x="358" y="74"/>
                  </a:lnTo>
                  <a:lnTo>
                    <a:pt x="352" y="74"/>
                  </a:lnTo>
                  <a:lnTo>
                    <a:pt x="346" y="72"/>
                  </a:lnTo>
                  <a:lnTo>
                    <a:pt x="340" y="72"/>
                  </a:lnTo>
                  <a:lnTo>
                    <a:pt x="338" y="72"/>
                  </a:lnTo>
                  <a:lnTo>
                    <a:pt x="336" y="72"/>
                  </a:lnTo>
                  <a:lnTo>
                    <a:pt x="330" y="72"/>
                  </a:lnTo>
                  <a:lnTo>
                    <a:pt x="324" y="76"/>
                  </a:lnTo>
                  <a:lnTo>
                    <a:pt x="318" y="78"/>
                  </a:lnTo>
                  <a:lnTo>
                    <a:pt x="314" y="80"/>
                  </a:lnTo>
                  <a:lnTo>
                    <a:pt x="310" y="82"/>
                  </a:lnTo>
                  <a:lnTo>
                    <a:pt x="306" y="84"/>
                  </a:lnTo>
                  <a:lnTo>
                    <a:pt x="306" y="84"/>
                  </a:lnTo>
                  <a:lnTo>
                    <a:pt x="298" y="90"/>
                  </a:lnTo>
                  <a:lnTo>
                    <a:pt x="292" y="94"/>
                  </a:lnTo>
                  <a:lnTo>
                    <a:pt x="286" y="98"/>
                  </a:lnTo>
                  <a:lnTo>
                    <a:pt x="282" y="98"/>
                  </a:lnTo>
                  <a:lnTo>
                    <a:pt x="278" y="98"/>
                  </a:lnTo>
                  <a:lnTo>
                    <a:pt x="278" y="98"/>
                  </a:lnTo>
                  <a:lnTo>
                    <a:pt x="282" y="96"/>
                  </a:lnTo>
                  <a:lnTo>
                    <a:pt x="286" y="94"/>
                  </a:lnTo>
                  <a:lnTo>
                    <a:pt x="290" y="90"/>
                  </a:lnTo>
                  <a:lnTo>
                    <a:pt x="292" y="86"/>
                  </a:lnTo>
                  <a:lnTo>
                    <a:pt x="294" y="84"/>
                  </a:lnTo>
                  <a:lnTo>
                    <a:pt x="294" y="84"/>
                  </a:lnTo>
                  <a:lnTo>
                    <a:pt x="298" y="80"/>
                  </a:lnTo>
                  <a:lnTo>
                    <a:pt x="300" y="76"/>
                  </a:lnTo>
                  <a:lnTo>
                    <a:pt x="304" y="72"/>
                  </a:lnTo>
                  <a:lnTo>
                    <a:pt x="308" y="68"/>
                  </a:lnTo>
                  <a:lnTo>
                    <a:pt x="312" y="66"/>
                  </a:lnTo>
                  <a:lnTo>
                    <a:pt x="314" y="64"/>
                  </a:lnTo>
                  <a:lnTo>
                    <a:pt x="316" y="62"/>
                  </a:lnTo>
                  <a:lnTo>
                    <a:pt x="320" y="56"/>
                  </a:lnTo>
                  <a:lnTo>
                    <a:pt x="322" y="50"/>
                  </a:lnTo>
                  <a:lnTo>
                    <a:pt x="322" y="46"/>
                  </a:lnTo>
                  <a:lnTo>
                    <a:pt x="322" y="46"/>
                  </a:lnTo>
                  <a:lnTo>
                    <a:pt x="312" y="26"/>
                  </a:lnTo>
                  <a:lnTo>
                    <a:pt x="296" y="8"/>
                  </a:lnTo>
                  <a:lnTo>
                    <a:pt x="290" y="4"/>
                  </a:lnTo>
                  <a:lnTo>
                    <a:pt x="282" y="0"/>
                  </a:lnTo>
                  <a:lnTo>
                    <a:pt x="282" y="0"/>
                  </a:lnTo>
                  <a:lnTo>
                    <a:pt x="276" y="4"/>
                  </a:lnTo>
                  <a:lnTo>
                    <a:pt x="274" y="8"/>
                  </a:lnTo>
                  <a:lnTo>
                    <a:pt x="270" y="8"/>
                  </a:lnTo>
                  <a:lnTo>
                    <a:pt x="270" y="10"/>
                  </a:lnTo>
                  <a:lnTo>
                    <a:pt x="268" y="14"/>
                  </a:lnTo>
                  <a:lnTo>
                    <a:pt x="266" y="18"/>
                  </a:lnTo>
                  <a:lnTo>
                    <a:pt x="264" y="20"/>
                  </a:lnTo>
                  <a:lnTo>
                    <a:pt x="264" y="22"/>
                  </a:lnTo>
                  <a:lnTo>
                    <a:pt x="262" y="24"/>
                  </a:lnTo>
                  <a:lnTo>
                    <a:pt x="260" y="24"/>
                  </a:lnTo>
                  <a:lnTo>
                    <a:pt x="260" y="24"/>
                  </a:lnTo>
                  <a:lnTo>
                    <a:pt x="258" y="24"/>
                  </a:lnTo>
                  <a:lnTo>
                    <a:pt x="256" y="24"/>
                  </a:lnTo>
                  <a:lnTo>
                    <a:pt x="254" y="22"/>
                  </a:lnTo>
                  <a:lnTo>
                    <a:pt x="252" y="22"/>
                  </a:lnTo>
                  <a:lnTo>
                    <a:pt x="252" y="22"/>
                  </a:lnTo>
                  <a:lnTo>
                    <a:pt x="250" y="22"/>
                  </a:lnTo>
                  <a:lnTo>
                    <a:pt x="248" y="22"/>
                  </a:lnTo>
                  <a:lnTo>
                    <a:pt x="248" y="22"/>
                  </a:lnTo>
                  <a:lnTo>
                    <a:pt x="246" y="22"/>
                  </a:lnTo>
                  <a:lnTo>
                    <a:pt x="244" y="22"/>
                  </a:lnTo>
                  <a:lnTo>
                    <a:pt x="242" y="24"/>
                  </a:lnTo>
                  <a:lnTo>
                    <a:pt x="242" y="24"/>
                  </a:lnTo>
                  <a:lnTo>
                    <a:pt x="240" y="24"/>
                  </a:lnTo>
                  <a:lnTo>
                    <a:pt x="238" y="24"/>
                  </a:lnTo>
                  <a:lnTo>
                    <a:pt x="236" y="24"/>
                  </a:lnTo>
                  <a:lnTo>
                    <a:pt x="236" y="24"/>
                  </a:lnTo>
                  <a:lnTo>
                    <a:pt x="234" y="24"/>
                  </a:lnTo>
                  <a:lnTo>
                    <a:pt x="232" y="22"/>
                  </a:lnTo>
                  <a:lnTo>
                    <a:pt x="230" y="22"/>
                  </a:lnTo>
                  <a:lnTo>
                    <a:pt x="230" y="22"/>
                  </a:lnTo>
                  <a:lnTo>
                    <a:pt x="228" y="22"/>
                  </a:lnTo>
                  <a:lnTo>
                    <a:pt x="226" y="24"/>
                  </a:lnTo>
                  <a:lnTo>
                    <a:pt x="224" y="24"/>
                  </a:lnTo>
                  <a:lnTo>
                    <a:pt x="218" y="22"/>
                  </a:lnTo>
                  <a:lnTo>
                    <a:pt x="218" y="26"/>
                  </a:lnTo>
                  <a:lnTo>
                    <a:pt x="218" y="28"/>
                  </a:lnTo>
                  <a:lnTo>
                    <a:pt x="218" y="28"/>
                  </a:lnTo>
                  <a:lnTo>
                    <a:pt x="214" y="28"/>
                  </a:lnTo>
                  <a:lnTo>
                    <a:pt x="212" y="26"/>
                  </a:lnTo>
                  <a:lnTo>
                    <a:pt x="206" y="26"/>
                  </a:lnTo>
                  <a:lnTo>
                    <a:pt x="202" y="26"/>
                  </a:lnTo>
                  <a:lnTo>
                    <a:pt x="194" y="28"/>
                  </a:lnTo>
                  <a:lnTo>
                    <a:pt x="192" y="28"/>
                  </a:lnTo>
                  <a:lnTo>
                    <a:pt x="184" y="30"/>
                  </a:lnTo>
                  <a:lnTo>
                    <a:pt x="184" y="30"/>
                  </a:lnTo>
                  <a:lnTo>
                    <a:pt x="184" y="30"/>
                  </a:lnTo>
                  <a:lnTo>
                    <a:pt x="184" y="28"/>
                  </a:lnTo>
                  <a:lnTo>
                    <a:pt x="184" y="24"/>
                  </a:lnTo>
                  <a:lnTo>
                    <a:pt x="184" y="20"/>
                  </a:lnTo>
                  <a:lnTo>
                    <a:pt x="184" y="18"/>
                  </a:lnTo>
                  <a:lnTo>
                    <a:pt x="184" y="14"/>
                  </a:lnTo>
                  <a:lnTo>
                    <a:pt x="184" y="10"/>
                  </a:lnTo>
                  <a:lnTo>
                    <a:pt x="184" y="6"/>
                  </a:lnTo>
                  <a:lnTo>
                    <a:pt x="182" y="2"/>
                  </a:lnTo>
                  <a:lnTo>
                    <a:pt x="176" y="2"/>
                  </a:lnTo>
                  <a:lnTo>
                    <a:pt x="176" y="2"/>
                  </a:lnTo>
                  <a:lnTo>
                    <a:pt x="176" y="4"/>
                  </a:lnTo>
                  <a:lnTo>
                    <a:pt x="174" y="6"/>
                  </a:lnTo>
                  <a:lnTo>
                    <a:pt x="172" y="8"/>
                  </a:lnTo>
                  <a:lnTo>
                    <a:pt x="166" y="6"/>
                  </a:lnTo>
                  <a:lnTo>
                    <a:pt x="156" y="10"/>
                  </a:lnTo>
                  <a:lnTo>
                    <a:pt x="156" y="14"/>
                  </a:lnTo>
                  <a:lnTo>
                    <a:pt x="142" y="16"/>
                  </a:lnTo>
                  <a:lnTo>
                    <a:pt x="138" y="10"/>
                  </a:lnTo>
                  <a:lnTo>
                    <a:pt x="136" y="10"/>
                  </a:lnTo>
                  <a:lnTo>
                    <a:pt x="134" y="10"/>
                  </a:lnTo>
                  <a:lnTo>
                    <a:pt x="128" y="8"/>
                  </a:lnTo>
                  <a:lnTo>
                    <a:pt x="124" y="8"/>
                  </a:lnTo>
                  <a:lnTo>
                    <a:pt x="120" y="6"/>
                  </a:lnTo>
                  <a:lnTo>
                    <a:pt x="116" y="4"/>
                  </a:lnTo>
                  <a:lnTo>
                    <a:pt x="116" y="6"/>
                  </a:lnTo>
                  <a:lnTo>
                    <a:pt x="116" y="8"/>
                  </a:lnTo>
                  <a:lnTo>
                    <a:pt x="116" y="8"/>
                  </a:lnTo>
                  <a:lnTo>
                    <a:pt x="116" y="10"/>
                  </a:lnTo>
                  <a:lnTo>
                    <a:pt x="118" y="10"/>
                  </a:lnTo>
                  <a:lnTo>
                    <a:pt x="120" y="10"/>
                  </a:lnTo>
                  <a:lnTo>
                    <a:pt x="122" y="12"/>
                  </a:lnTo>
                  <a:lnTo>
                    <a:pt x="124" y="14"/>
                  </a:lnTo>
                  <a:lnTo>
                    <a:pt x="124" y="18"/>
                  </a:lnTo>
                  <a:lnTo>
                    <a:pt x="124" y="22"/>
                  </a:lnTo>
                  <a:lnTo>
                    <a:pt x="126" y="24"/>
                  </a:lnTo>
                  <a:lnTo>
                    <a:pt x="128" y="26"/>
                  </a:lnTo>
                  <a:lnTo>
                    <a:pt x="130" y="26"/>
                  </a:lnTo>
                  <a:lnTo>
                    <a:pt x="134" y="26"/>
                  </a:lnTo>
                  <a:lnTo>
                    <a:pt x="136" y="26"/>
                  </a:lnTo>
                  <a:lnTo>
                    <a:pt x="136" y="34"/>
                  </a:lnTo>
                  <a:lnTo>
                    <a:pt x="128" y="38"/>
                  </a:lnTo>
                  <a:lnTo>
                    <a:pt x="110" y="58"/>
                  </a:lnTo>
                  <a:lnTo>
                    <a:pt x="92" y="52"/>
                  </a:lnTo>
                  <a:lnTo>
                    <a:pt x="90" y="52"/>
                  </a:lnTo>
                  <a:lnTo>
                    <a:pt x="88" y="52"/>
                  </a:lnTo>
                  <a:lnTo>
                    <a:pt x="84" y="50"/>
                  </a:lnTo>
                  <a:lnTo>
                    <a:pt x="80" y="50"/>
                  </a:lnTo>
                  <a:lnTo>
                    <a:pt x="78" y="50"/>
                  </a:lnTo>
                  <a:lnTo>
                    <a:pt x="78" y="50"/>
                  </a:lnTo>
                  <a:lnTo>
                    <a:pt x="78" y="46"/>
                  </a:lnTo>
                  <a:lnTo>
                    <a:pt x="76" y="44"/>
                  </a:lnTo>
                  <a:lnTo>
                    <a:pt x="76" y="42"/>
                  </a:lnTo>
                  <a:lnTo>
                    <a:pt x="76" y="42"/>
                  </a:lnTo>
                  <a:lnTo>
                    <a:pt x="74" y="40"/>
                  </a:lnTo>
                  <a:lnTo>
                    <a:pt x="52" y="44"/>
                  </a:lnTo>
                  <a:lnTo>
                    <a:pt x="52" y="52"/>
                  </a:lnTo>
                  <a:lnTo>
                    <a:pt x="60" y="52"/>
                  </a:lnTo>
                  <a:lnTo>
                    <a:pt x="62" y="62"/>
                  </a:lnTo>
                  <a:lnTo>
                    <a:pt x="62" y="62"/>
                  </a:lnTo>
                  <a:lnTo>
                    <a:pt x="60" y="60"/>
                  </a:lnTo>
                  <a:lnTo>
                    <a:pt x="58" y="60"/>
                  </a:lnTo>
                  <a:lnTo>
                    <a:pt x="56" y="58"/>
                  </a:lnTo>
                  <a:lnTo>
                    <a:pt x="54" y="58"/>
                  </a:lnTo>
                  <a:lnTo>
                    <a:pt x="52" y="60"/>
                  </a:lnTo>
                  <a:lnTo>
                    <a:pt x="52" y="70"/>
                  </a:lnTo>
                  <a:lnTo>
                    <a:pt x="54" y="70"/>
                  </a:lnTo>
                  <a:lnTo>
                    <a:pt x="54" y="72"/>
                  </a:lnTo>
                  <a:lnTo>
                    <a:pt x="56" y="76"/>
                  </a:lnTo>
                  <a:lnTo>
                    <a:pt x="58" y="80"/>
                  </a:lnTo>
                  <a:lnTo>
                    <a:pt x="60" y="86"/>
                  </a:lnTo>
                  <a:lnTo>
                    <a:pt x="60" y="92"/>
                  </a:lnTo>
                  <a:lnTo>
                    <a:pt x="60" y="96"/>
                  </a:lnTo>
                  <a:lnTo>
                    <a:pt x="52" y="126"/>
                  </a:lnTo>
                  <a:lnTo>
                    <a:pt x="50" y="132"/>
                  </a:lnTo>
                  <a:lnTo>
                    <a:pt x="44" y="132"/>
                  </a:lnTo>
                  <a:lnTo>
                    <a:pt x="44" y="132"/>
                  </a:lnTo>
                  <a:lnTo>
                    <a:pt x="42" y="130"/>
                  </a:lnTo>
                  <a:lnTo>
                    <a:pt x="38" y="130"/>
                  </a:lnTo>
                  <a:lnTo>
                    <a:pt x="36" y="132"/>
                  </a:lnTo>
                  <a:lnTo>
                    <a:pt x="34" y="132"/>
                  </a:lnTo>
                  <a:lnTo>
                    <a:pt x="32" y="132"/>
                  </a:lnTo>
                  <a:lnTo>
                    <a:pt x="28" y="134"/>
                  </a:lnTo>
                  <a:lnTo>
                    <a:pt x="22" y="134"/>
                  </a:lnTo>
                  <a:lnTo>
                    <a:pt x="18" y="138"/>
                  </a:lnTo>
                  <a:lnTo>
                    <a:pt x="14" y="142"/>
                  </a:lnTo>
                  <a:lnTo>
                    <a:pt x="10" y="146"/>
                  </a:lnTo>
                  <a:lnTo>
                    <a:pt x="10" y="148"/>
                  </a:lnTo>
                  <a:lnTo>
                    <a:pt x="10" y="152"/>
                  </a:lnTo>
                  <a:lnTo>
                    <a:pt x="8" y="156"/>
                  </a:lnTo>
                  <a:lnTo>
                    <a:pt x="6" y="158"/>
                  </a:lnTo>
                  <a:lnTo>
                    <a:pt x="6" y="160"/>
                  </a:lnTo>
                  <a:lnTo>
                    <a:pt x="4" y="162"/>
                  </a:lnTo>
                  <a:lnTo>
                    <a:pt x="2" y="164"/>
                  </a:lnTo>
                  <a:lnTo>
                    <a:pt x="0" y="168"/>
                  </a:lnTo>
                  <a:lnTo>
                    <a:pt x="0" y="174"/>
                  </a:lnTo>
                  <a:lnTo>
                    <a:pt x="0" y="182"/>
                  </a:lnTo>
                  <a:lnTo>
                    <a:pt x="2" y="188"/>
                  </a:lnTo>
                  <a:lnTo>
                    <a:pt x="2" y="190"/>
                  </a:lnTo>
                  <a:lnTo>
                    <a:pt x="4" y="192"/>
                  </a:lnTo>
                  <a:lnTo>
                    <a:pt x="4" y="194"/>
                  </a:lnTo>
                  <a:lnTo>
                    <a:pt x="6" y="198"/>
                  </a:lnTo>
                  <a:lnTo>
                    <a:pt x="6" y="200"/>
                  </a:lnTo>
                  <a:lnTo>
                    <a:pt x="4" y="200"/>
                  </a:lnTo>
                  <a:lnTo>
                    <a:pt x="4" y="200"/>
                  </a:lnTo>
                  <a:lnTo>
                    <a:pt x="6" y="200"/>
                  </a:lnTo>
                  <a:lnTo>
                    <a:pt x="10" y="198"/>
                  </a:lnTo>
                  <a:lnTo>
                    <a:pt x="12" y="198"/>
                  </a:lnTo>
                  <a:lnTo>
                    <a:pt x="14" y="200"/>
                  </a:lnTo>
                  <a:lnTo>
                    <a:pt x="16" y="202"/>
                  </a:lnTo>
                  <a:lnTo>
                    <a:pt x="16" y="202"/>
                  </a:lnTo>
                  <a:lnTo>
                    <a:pt x="16" y="202"/>
                  </a:lnTo>
                  <a:lnTo>
                    <a:pt x="18" y="204"/>
                  </a:lnTo>
                  <a:lnTo>
                    <a:pt x="22" y="204"/>
                  </a:lnTo>
                  <a:lnTo>
                    <a:pt x="26" y="206"/>
                  </a:lnTo>
                  <a:lnTo>
                    <a:pt x="30" y="206"/>
                  </a:lnTo>
                  <a:lnTo>
                    <a:pt x="30" y="206"/>
                  </a:lnTo>
                  <a:lnTo>
                    <a:pt x="30" y="206"/>
                  </a:lnTo>
                  <a:lnTo>
                    <a:pt x="34" y="204"/>
                  </a:lnTo>
                  <a:lnTo>
                    <a:pt x="36" y="202"/>
                  </a:lnTo>
                  <a:lnTo>
                    <a:pt x="38" y="200"/>
                  </a:lnTo>
                  <a:lnTo>
                    <a:pt x="42" y="198"/>
                  </a:lnTo>
                  <a:lnTo>
                    <a:pt x="42" y="196"/>
                  </a:lnTo>
                  <a:lnTo>
                    <a:pt x="42" y="222"/>
                  </a:lnTo>
                  <a:lnTo>
                    <a:pt x="42" y="222"/>
                  </a:lnTo>
                  <a:lnTo>
                    <a:pt x="42" y="224"/>
                  </a:lnTo>
                  <a:lnTo>
                    <a:pt x="44" y="224"/>
                  </a:lnTo>
                  <a:lnTo>
                    <a:pt x="48" y="226"/>
                  </a:lnTo>
                  <a:lnTo>
                    <a:pt x="50" y="226"/>
                  </a:lnTo>
                  <a:lnTo>
                    <a:pt x="54" y="226"/>
                  </a:lnTo>
                  <a:lnTo>
                    <a:pt x="58" y="226"/>
                  </a:lnTo>
                  <a:lnTo>
                    <a:pt x="64" y="226"/>
                  </a:lnTo>
                  <a:lnTo>
                    <a:pt x="70" y="226"/>
                  </a:lnTo>
                  <a:lnTo>
                    <a:pt x="74" y="224"/>
                  </a:lnTo>
                  <a:lnTo>
                    <a:pt x="74" y="224"/>
                  </a:lnTo>
                  <a:lnTo>
                    <a:pt x="78" y="224"/>
                  </a:lnTo>
                  <a:lnTo>
                    <a:pt x="80" y="222"/>
                  </a:lnTo>
                  <a:lnTo>
                    <a:pt x="84" y="218"/>
                  </a:lnTo>
                  <a:lnTo>
                    <a:pt x="86" y="216"/>
                  </a:lnTo>
                  <a:lnTo>
                    <a:pt x="86" y="214"/>
                  </a:lnTo>
                  <a:lnTo>
                    <a:pt x="90" y="212"/>
                  </a:lnTo>
                  <a:lnTo>
                    <a:pt x="94" y="210"/>
                  </a:lnTo>
                  <a:lnTo>
                    <a:pt x="96" y="210"/>
                  </a:lnTo>
                  <a:lnTo>
                    <a:pt x="100" y="212"/>
                  </a:lnTo>
                  <a:lnTo>
                    <a:pt x="102" y="212"/>
                  </a:lnTo>
                  <a:lnTo>
                    <a:pt x="102" y="212"/>
                  </a:lnTo>
                  <a:lnTo>
                    <a:pt x="104" y="210"/>
                  </a:lnTo>
                  <a:lnTo>
                    <a:pt x="106" y="208"/>
                  </a:lnTo>
                  <a:lnTo>
                    <a:pt x="108" y="206"/>
                  </a:lnTo>
                  <a:lnTo>
                    <a:pt x="110" y="206"/>
                  </a:lnTo>
                  <a:lnTo>
                    <a:pt x="112" y="206"/>
                  </a:lnTo>
                  <a:lnTo>
                    <a:pt x="112" y="208"/>
                  </a:lnTo>
                  <a:lnTo>
                    <a:pt x="112" y="212"/>
                  </a:lnTo>
                  <a:lnTo>
                    <a:pt x="112" y="216"/>
                  </a:lnTo>
                  <a:lnTo>
                    <a:pt x="112" y="226"/>
                  </a:lnTo>
                  <a:lnTo>
                    <a:pt x="114" y="238"/>
                  </a:lnTo>
                  <a:lnTo>
                    <a:pt x="124" y="248"/>
                  </a:lnTo>
                  <a:lnTo>
                    <a:pt x="136" y="252"/>
                  </a:lnTo>
                  <a:lnTo>
                    <a:pt x="146" y="250"/>
                  </a:lnTo>
                  <a:lnTo>
                    <a:pt x="148" y="252"/>
                  </a:lnTo>
                  <a:lnTo>
                    <a:pt x="148" y="254"/>
                  </a:lnTo>
                  <a:lnTo>
                    <a:pt x="150" y="258"/>
                  </a:lnTo>
                  <a:lnTo>
                    <a:pt x="152" y="262"/>
                  </a:lnTo>
                  <a:lnTo>
                    <a:pt x="156" y="266"/>
                  </a:lnTo>
                  <a:lnTo>
                    <a:pt x="162" y="268"/>
                  </a:lnTo>
                  <a:lnTo>
                    <a:pt x="164" y="268"/>
                  </a:lnTo>
                  <a:lnTo>
                    <a:pt x="166" y="272"/>
                  </a:lnTo>
                  <a:lnTo>
                    <a:pt x="170" y="274"/>
                  </a:lnTo>
                  <a:lnTo>
                    <a:pt x="174" y="278"/>
                  </a:lnTo>
                  <a:lnTo>
                    <a:pt x="178" y="284"/>
                  </a:lnTo>
                  <a:lnTo>
                    <a:pt x="182" y="288"/>
                  </a:lnTo>
                  <a:lnTo>
                    <a:pt x="182" y="294"/>
                  </a:lnTo>
                  <a:lnTo>
                    <a:pt x="206" y="296"/>
                  </a:lnTo>
                  <a:lnTo>
                    <a:pt x="206" y="298"/>
                  </a:lnTo>
                  <a:lnTo>
                    <a:pt x="204" y="300"/>
                  </a:lnTo>
                  <a:lnTo>
                    <a:pt x="204" y="304"/>
                  </a:lnTo>
                  <a:lnTo>
                    <a:pt x="204" y="308"/>
                  </a:lnTo>
                  <a:lnTo>
                    <a:pt x="206" y="310"/>
                  </a:lnTo>
                  <a:lnTo>
                    <a:pt x="206" y="310"/>
                  </a:lnTo>
                  <a:lnTo>
                    <a:pt x="208" y="312"/>
                  </a:lnTo>
                  <a:lnTo>
                    <a:pt x="210" y="312"/>
                  </a:lnTo>
                  <a:lnTo>
                    <a:pt x="212" y="314"/>
                  </a:lnTo>
                  <a:lnTo>
                    <a:pt x="214" y="318"/>
                  </a:lnTo>
                  <a:lnTo>
                    <a:pt x="214" y="322"/>
                  </a:lnTo>
                  <a:lnTo>
                    <a:pt x="214" y="326"/>
                  </a:lnTo>
                  <a:lnTo>
                    <a:pt x="214" y="338"/>
                  </a:lnTo>
                  <a:lnTo>
                    <a:pt x="214" y="350"/>
                  </a:lnTo>
                  <a:lnTo>
                    <a:pt x="214" y="362"/>
                  </a:lnTo>
                  <a:lnTo>
                    <a:pt x="210" y="368"/>
                  </a:lnTo>
                  <a:lnTo>
                    <a:pt x="212" y="368"/>
                  </a:lnTo>
                  <a:lnTo>
                    <a:pt x="212" y="370"/>
                  </a:lnTo>
                  <a:lnTo>
                    <a:pt x="214" y="372"/>
                  </a:lnTo>
                  <a:lnTo>
                    <a:pt x="214" y="374"/>
                  </a:lnTo>
                  <a:lnTo>
                    <a:pt x="214" y="380"/>
                  </a:lnTo>
                  <a:lnTo>
                    <a:pt x="216" y="384"/>
                  </a:lnTo>
                  <a:lnTo>
                    <a:pt x="216" y="396"/>
                  </a:lnTo>
                  <a:lnTo>
                    <a:pt x="218" y="408"/>
                  </a:lnTo>
                  <a:lnTo>
                    <a:pt x="218" y="416"/>
                  </a:lnTo>
                  <a:lnTo>
                    <a:pt x="220" y="416"/>
                  </a:lnTo>
                  <a:lnTo>
                    <a:pt x="220" y="418"/>
                  </a:lnTo>
                  <a:lnTo>
                    <a:pt x="222" y="420"/>
                  </a:lnTo>
                  <a:lnTo>
                    <a:pt x="226" y="420"/>
                  </a:lnTo>
                  <a:lnTo>
                    <a:pt x="236" y="424"/>
                  </a:lnTo>
                  <a:lnTo>
                    <a:pt x="238" y="422"/>
                  </a:lnTo>
                  <a:lnTo>
                    <a:pt x="240" y="422"/>
                  </a:lnTo>
                  <a:lnTo>
                    <a:pt x="242" y="422"/>
                  </a:lnTo>
                  <a:lnTo>
                    <a:pt x="244" y="422"/>
                  </a:lnTo>
                  <a:lnTo>
                    <a:pt x="246" y="422"/>
                  </a:lnTo>
                  <a:lnTo>
                    <a:pt x="248" y="424"/>
                  </a:lnTo>
                  <a:lnTo>
                    <a:pt x="248" y="424"/>
                  </a:lnTo>
                  <a:lnTo>
                    <a:pt x="250" y="428"/>
                  </a:lnTo>
                  <a:lnTo>
                    <a:pt x="252" y="432"/>
                  </a:lnTo>
                  <a:lnTo>
                    <a:pt x="254" y="436"/>
                  </a:lnTo>
                  <a:lnTo>
                    <a:pt x="256" y="442"/>
                  </a:lnTo>
                  <a:lnTo>
                    <a:pt x="256" y="446"/>
                  </a:lnTo>
                  <a:lnTo>
                    <a:pt x="256" y="448"/>
                  </a:lnTo>
                  <a:lnTo>
                    <a:pt x="256" y="448"/>
                  </a:lnTo>
                  <a:lnTo>
                    <a:pt x="260" y="450"/>
                  </a:lnTo>
                  <a:lnTo>
                    <a:pt x="264" y="450"/>
                  </a:lnTo>
                  <a:lnTo>
                    <a:pt x="264" y="450"/>
                  </a:lnTo>
                  <a:lnTo>
                    <a:pt x="266" y="452"/>
                  </a:lnTo>
                  <a:lnTo>
                    <a:pt x="266" y="452"/>
                  </a:lnTo>
                  <a:lnTo>
                    <a:pt x="268" y="452"/>
                  </a:lnTo>
                  <a:lnTo>
                    <a:pt x="270" y="454"/>
                  </a:lnTo>
                  <a:lnTo>
                    <a:pt x="270" y="458"/>
                  </a:lnTo>
                  <a:lnTo>
                    <a:pt x="270" y="462"/>
                  </a:lnTo>
                  <a:lnTo>
                    <a:pt x="270" y="466"/>
                  </a:lnTo>
                  <a:lnTo>
                    <a:pt x="266" y="472"/>
                  </a:lnTo>
                  <a:lnTo>
                    <a:pt x="264" y="474"/>
                  </a:lnTo>
                  <a:lnTo>
                    <a:pt x="258" y="480"/>
                  </a:lnTo>
                  <a:lnTo>
                    <a:pt x="248" y="488"/>
                  </a:lnTo>
                  <a:lnTo>
                    <a:pt x="240" y="494"/>
                  </a:lnTo>
                  <a:lnTo>
                    <a:pt x="234" y="500"/>
                  </a:lnTo>
                  <a:lnTo>
                    <a:pt x="232" y="500"/>
                  </a:lnTo>
                  <a:lnTo>
                    <a:pt x="230" y="502"/>
                  </a:lnTo>
                  <a:lnTo>
                    <a:pt x="228" y="506"/>
                  </a:lnTo>
                  <a:lnTo>
                    <a:pt x="224" y="510"/>
                  </a:lnTo>
                  <a:lnTo>
                    <a:pt x="220" y="514"/>
                  </a:lnTo>
                  <a:lnTo>
                    <a:pt x="218" y="518"/>
                  </a:lnTo>
                  <a:lnTo>
                    <a:pt x="216" y="522"/>
                  </a:lnTo>
                  <a:lnTo>
                    <a:pt x="216" y="524"/>
                  </a:lnTo>
                  <a:lnTo>
                    <a:pt x="216" y="524"/>
                  </a:lnTo>
                  <a:lnTo>
                    <a:pt x="218" y="524"/>
                  </a:lnTo>
                  <a:lnTo>
                    <a:pt x="220" y="522"/>
                  </a:lnTo>
                  <a:lnTo>
                    <a:pt x="224" y="524"/>
                  </a:lnTo>
                  <a:lnTo>
                    <a:pt x="226" y="526"/>
                  </a:lnTo>
                  <a:lnTo>
                    <a:pt x="230" y="530"/>
                  </a:lnTo>
                  <a:lnTo>
                    <a:pt x="240" y="538"/>
                  </a:lnTo>
                  <a:lnTo>
                    <a:pt x="240" y="540"/>
                  </a:lnTo>
                  <a:lnTo>
                    <a:pt x="244" y="540"/>
                  </a:lnTo>
                  <a:lnTo>
                    <a:pt x="248" y="542"/>
                  </a:lnTo>
                  <a:lnTo>
                    <a:pt x="254" y="544"/>
                  </a:lnTo>
                  <a:lnTo>
                    <a:pt x="258" y="546"/>
                  </a:lnTo>
                  <a:lnTo>
                    <a:pt x="262" y="548"/>
                  </a:lnTo>
                  <a:lnTo>
                    <a:pt x="264" y="552"/>
                  </a:lnTo>
                  <a:lnTo>
                    <a:pt x="278" y="568"/>
                  </a:lnTo>
                  <a:lnTo>
                    <a:pt x="282" y="572"/>
                  </a:lnTo>
                  <a:lnTo>
                    <a:pt x="290" y="562"/>
                  </a:lnTo>
                </a:path>
              </a:pathLst>
            </a:custGeom>
            <a:grpFill/>
            <a:ln w="3175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8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63" name="Freeform 333"/>
            <p:cNvSpPr/>
            <p:nvPr/>
          </p:nvSpPr>
          <p:spPr bwMode="gray">
            <a:xfrm>
              <a:off x="4479" y="3354"/>
              <a:ext cx="150" cy="756"/>
            </a:xfrm>
            <a:custGeom>
              <a:avLst/>
              <a:gdLst>
                <a:gd name="T0" fmla="*/ 130 w 150"/>
                <a:gd name="T1" fmla="*/ 742 h 756"/>
                <a:gd name="T2" fmla="*/ 102 w 150"/>
                <a:gd name="T3" fmla="*/ 748 h 756"/>
                <a:gd name="T4" fmla="*/ 92 w 150"/>
                <a:gd name="T5" fmla="*/ 748 h 756"/>
                <a:gd name="T6" fmla="*/ 54 w 150"/>
                <a:gd name="T7" fmla="*/ 716 h 756"/>
                <a:gd name="T8" fmla="*/ 70 w 150"/>
                <a:gd name="T9" fmla="*/ 688 h 756"/>
                <a:gd name="T10" fmla="*/ 58 w 150"/>
                <a:gd name="T11" fmla="*/ 678 h 756"/>
                <a:gd name="T12" fmla="*/ 42 w 150"/>
                <a:gd name="T13" fmla="*/ 678 h 756"/>
                <a:gd name="T14" fmla="*/ 34 w 150"/>
                <a:gd name="T15" fmla="*/ 686 h 756"/>
                <a:gd name="T16" fmla="*/ 0 w 150"/>
                <a:gd name="T17" fmla="*/ 622 h 756"/>
                <a:gd name="T18" fmla="*/ 8 w 150"/>
                <a:gd name="T19" fmla="*/ 540 h 756"/>
                <a:gd name="T20" fmla="*/ 30 w 150"/>
                <a:gd name="T21" fmla="*/ 452 h 756"/>
                <a:gd name="T22" fmla="*/ 28 w 150"/>
                <a:gd name="T23" fmla="*/ 398 h 756"/>
                <a:gd name="T24" fmla="*/ 48 w 150"/>
                <a:gd name="T25" fmla="*/ 368 h 756"/>
                <a:gd name="T26" fmla="*/ 46 w 150"/>
                <a:gd name="T27" fmla="*/ 336 h 756"/>
                <a:gd name="T28" fmla="*/ 38 w 150"/>
                <a:gd name="T29" fmla="*/ 352 h 756"/>
                <a:gd name="T30" fmla="*/ 36 w 150"/>
                <a:gd name="T31" fmla="*/ 372 h 756"/>
                <a:gd name="T32" fmla="*/ 30 w 150"/>
                <a:gd name="T33" fmla="*/ 380 h 756"/>
                <a:gd name="T34" fmla="*/ 50 w 150"/>
                <a:gd name="T35" fmla="*/ 260 h 756"/>
                <a:gd name="T36" fmla="*/ 56 w 150"/>
                <a:gd name="T37" fmla="*/ 214 h 756"/>
                <a:gd name="T38" fmla="*/ 66 w 150"/>
                <a:gd name="T39" fmla="*/ 184 h 756"/>
                <a:gd name="T40" fmla="*/ 66 w 150"/>
                <a:gd name="T41" fmla="*/ 166 h 756"/>
                <a:gd name="T42" fmla="*/ 68 w 150"/>
                <a:gd name="T43" fmla="*/ 150 h 756"/>
                <a:gd name="T44" fmla="*/ 70 w 150"/>
                <a:gd name="T45" fmla="*/ 134 h 756"/>
                <a:gd name="T46" fmla="*/ 68 w 150"/>
                <a:gd name="T47" fmla="*/ 110 h 756"/>
                <a:gd name="T48" fmla="*/ 72 w 150"/>
                <a:gd name="T49" fmla="*/ 88 h 756"/>
                <a:gd name="T50" fmla="*/ 64 w 150"/>
                <a:gd name="T51" fmla="*/ 30 h 756"/>
                <a:gd name="T52" fmla="*/ 46 w 150"/>
                <a:gd name="T53" fmla="*/ 10 h 756"/>
                <a:gd name="T54" fmla="*/ 60 w 150"/>
                <a:gd name="T55" fmla="*/ 6 h 756"/>
                <a:gd name="T56" fmla="*/ 74 w 150"/>
                <a:gd name="T57" fmla="*/ 8 h 756"/>
                <a:gd name="T58" fmla="*/ 100 w 150"/>
                <a:gd name="T59" fmla="*/ 46 h 756"/>
                <a:gd name="T60" fmla="*/ 110 w 150"/>
                <a:gd name="T61" fmla="*/ 106 h 756"/>
                <a:gd name="T62" fmla="*/ 116 w 150"/>
                <a:gd name="T63" fmla="*/ 108 h 756"/>
                <a:gd name="T64" fmla="*/ 118 w 150"/>
                <a:gd name="T65" fmla="*/ 116 h 756"/>
                <a:gd name="T66" fmla="*/ 114 w 150"/>
                <a:gd name="T67" fmla="*/ 126 h 756"/>
                <a:gd name="T68" fmla="*/ 104 w 150"/>
                <a:gd name="T69" fmla="*/ 146 h 756"/>
                <a:gd name="T70" fmla="*/ 88 w 150"/>
                <a:gd name="T71" fmla="*/ 178 h 756"/>
                <a:gd name="T72" fmla="*/ 82 w 150"/>
                <a:gd name="T73" fmla="*/ 214 h 756"/>
                <a:gd name="T74" fmla="*/ 80 w 150"/>
                <a:gd name="T75" fmla="*/ 326 h 756"/>
                <a:gd name="T76" fmla="*/ 68 w 150"/>
                <a:gd name="T77" fmla="*/ 344 h 756"/>
                <a:gd name="T78" fmla="*/ 58 w 150"/>
                <a:gd name="T79" fmla="*/ 370 h 756"/>
                <a:gd name="T80" fmla="*/ 60 w 150"/>
                <a:gd name="T81" fmla="*/ 398 h 756"/>
                <a:gd name="T82" fmla="*/ 56 w 150"/>
                <a:gd name="T83" fmla="*/ 420 h 756"/>
                <a:gd name="T84" fmla="*/ 56 w 150"/>
                <a:gd name="T85" fmla="*/ 458 h 756"/>
                <a:gd name="T86" fmla="*/ 54 w 150"/>
                <a:gd name="T87" fmla="*/ 470 h 756"/>
                <a:gd name="T88" fmla="*/ 58 w 150"/>
                <a:gd name="T89" fmla="*/ 478 h 756"/>
                <a:gd name="T90" fmla="*/ 56 w 150"/>
                <a:gd name="T91" fmla="*/ 516 h 756"/>
                <a:gd name="T92" fmla="*/ 46 w 150"/>
                <a:gd name="T93" fmla="*/ 526 h 756"/>
                <a:gd name="T94" fmla="*/ 38 w 150"/>
                <a:gd name="T95" fmla="*/ 554 h 756"/>
                <a:gd name="T96" fmla="*/ 38 w 150"/>
                <a:gd name="T97" fmla="*/ 618 h 756"/>
                <a:gd name="T98" fmla="*/ 38 w 150"/>
                <a:gd name="T99" fmla="*/ 642 h 756"/>
                <a:gd name="T100" fmla="*/ 90 w 150"/>
                <a:gd name="T101" fmla="*/ 658 h 756"/>
                <a:gd name="T102" fmla="*/ 92 w 150"/>
                <a:gd name="T103" fmla="*/ 676 h 756"/>
                <a:gd name="T104" fmla="*/ 150 w 150"/>
                <a:gd name="T105" fmla="*/ 748 h 7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50" h="756">
                  <a:moveTo>
                    <a:pt x="150" y="748"/>
                  </a:moveTo>
                  <a:lnTo>
                    <a:pt x="144" y="752"/>
                  </a:lnTo>
                  <a:lnTo>
                    <a:pt x="136" y="748"/>
                  </a:lnTo>
                  <a:lnTo>
                    <a:pt x="130" y="742"/>
                  </a:lnTo>
                  <a:lnTo>
                    <a:pt x="122" y="744"/>
                  </a:lnTo>
                  <a:lnTo>
                    <a:pt x="112" y="750"/>
                  </a:lnTo>
                  <a:lnTo>
                    <a:pt x="106" y="756"/>
                  </a:lnTo>
                  <a:lnTo>
                    <a:pt x="102" y="748"/>
                  </a:lnTo>
                  <a:lnTo>
                    <a:pt x="104" y="738"/>
                  </a:lnTo>
                  <a:lnTo>
                    <a:pt x="102" y="732"/>
                  </a:lnTo>
                  <a:lnTo>
                    <a:pt x="92" y="736"/>
                  </a:lnTo>
                  <a:lnTo>
                    <a:pt x="92" y="748"/>
                  </a:lnTo>
                  <a:lnTo>
                    <a:pt x="76" y="748"/>
                  </a:lnTo>
                  <a:lnTo>
                    <a:pt x="70" y="728"/>
                  </a:lnTo>
                  <a:lnTo>
                    <a:pt x="54" y="730"/>
                  </a:lnTo>
                  <a:lnTo>
                    <a:pt x="54" y="716"/>
                  </a:lnTo>
                  <a:lnTo>
                    <a:pt x="66" y="712"/>
                  </a:lnTo>
                  <a:lnTo>
                    <a:pt x="72" y="694"/>
                  </a:lnTo>
                  <a:lnTo>
                    <a:pt x="72" y="690"/>
                  </a:lnTo>
                  <a:lnTo>
                    <a:pt x="70" y="688"/>
                  </a:lnTo>
                  <a:lnTo>
                    <a:pt x="66" y="684"/>
                  </a:lnTo>
                  <a:lnTo>
                    <a:pt x="62" y="682"/>
                  </a:lnTo>
                  <a:lnTo>
                    <a:pt x="60" y="680"/>
                  </a:lnTo>
                  <a:lnTo>
                    <a:pt x="58" y="678"/>
                  </a:lnTo>
                  <a:lnTo>
                    <a:pt x="56" y="676"/>
                  </a:lnTo>
                  <a:lnTo>
                    <a:pt x="50" y="676"/>
                  </a:lnTo>
                  <a:lnTo>
                    <a:pt x="46" y="676"/>
                  </a:lnTo>
                  <a:lnTo>
                    <a:pt x="42" y="678"/>
                  </a:lnTo>
                  <a:lnTo>
                    <a:pt x="38" y="680"/>
                  </a:lnTo>
                  <a:lnTo>
                    <a:pt x="36" y="682"/>
                  </a:lnTo>
                  <a:lnTo>
                    <a:pt x="34" y="684"/>
                  </a:lnTo>
                  <a:lnTo>
                    <a:pt x="34" y="686"/>
                  </a:lnTo>
                  <a:lnTo>
                    <a:pt x="34" y="686"/>
                  </a:lnTo>
                  <a:lnTo>
                    <a:pt x="2" y="654"/>
                  </a:lnTo>
                  <a:lnTo>
                    <a:pt x="0" y="642"/>
                  </a:lnTo>
                  <a:lnTo>
                    <a:pt x="0" y="622"/>
                  </a:lnTo>
                  <a:lnTo>
                    <a:pt x="0" y="600"/>
                  </a:lnTo>
                  <a:lnTo>
                    <a:pt x="4" y="576"/>
                  </a:lnTo>
                  <a:lnTo>
                    <a:pt x="6" y="554"/>
                  </a:lnTo>
                  <a:lnTo>
                    <a:pt x="8" y="540"/>
                  </a:lnTo>
                  <a:lnTo>
                    <a:pt x="8" y="534"/>
                  </a:lnTo>
                  <a:lnTo>
                    <a:pt x="26" y="510"/>
                  </a:lnTo>
                  <a:lnTo>
                    <a:pt x="30" y="484"/>
                  </a:lnTo>
                  <a:lnTo>
                    <a:pt x="30" y="452"/>
                  </a:lnTo>
                  <a:lnTo>
                    <a:pt x="16" y="432"/>
                  </a:lnTo>
                  <a:lnTo>
                    <a:pt x="34" y="414"/>
                  </a:lnTo>
                  <a:lnTo>
                    <a:pt x="36" y="398"/>
                  </a:lnTo>
                  <a:lnTo>
                    <a:pt x="28" y="398"/>
                  </a:lnTo>
                  <a:lnTo>
                    <a:pt x="32" y="388"/>
                  </a:lnTo>
                  <a:lnTo>
                    <a:pt x="38" y="388"/>
                  </a:lnTo>
                  <a:lnTo>
                    <a:pt x="46" y="384"/>
                  </a:lnTo>
                  <a:lnTo>
                    <a:pt x="48" y="368"/>
                  </a:lnTo>
                  <a:lnTo>
                    <a:pt x="48" y="358"/>
                  </a:lnTo>
                  <a:lnTo>
                    <a:pt x="50" y="348"/>
                  </a:lnTo>
                  <a:lnTo>
                    <a:pt x="54" y="332"/>
                  </a:lnTo>
                  <a:lnTo>
                    <a:pt x="46" y="336"/>
                  </a:lnTo>
                  <a:lnTo>
                    <a:pt x="42" y="344"/>
                  </a:lnTo>
                  <a:lnTo>
                    <a:pt x="40" y="346"/>
                  </a:lnTo>
                  <a:lnTo>
                    <a:pt x="40" y="348"/>
                  </a:lnTo>
                  <a:lnTo>
                    <a:pt x="38" y="352"/>
                  </a:lnTo>
                  <a:lnTo>
                    <a:pt x="38" y="356"/>
                  </a:lnTo>
                  <a:lnTo>
                    <a:pt x="38" y="362"/>
                  </a:lnTo>
                  <a:lnTo>
                    <a:pt x="38" y="368"/>
                  </a:lnTo>
                  <a:lnTo>
                    <a:pt x="36" y="372"/>
                  </a:lnTo>
                  <a:lnTo>
                    <a:pt x="34" y="376"/>
                  </a:lnTo>
                  <a:lnTo>
                    <a:pt x="32" y="378"/>
                  </a:lnTo>
                  <a:lnTo>
                    <a:pt x="30" y="378"/>
                  </a:lnTo>
                  <a:lnTo>
                    <a:pt x="30" y="380"/>
                  </a:lnTo>
                  <a:lnTo>
                    <a:pt x="28" y="352"/>
                  </a:lnTo>
                  <a:lnTo>
                    <a:pt x="40" y="314"/>
                  </a:lnTo>
                  <a:lnTo>
                    <a:pt x="46" y="282"/>
                  </a:lnTo>
                  <a:lnTo>
                    <a:pt x="50" y="260"/>
                  </a:lnTo>
                  <a:lnTo>
                    <a:pt x="50" y="244"/>
                  </a:lnTo>
                  <a:lnTo>
                    <a:pt x="50" y="240"/>
                  </a:lnTo>
                  <a:lnTo>
                    <a:pt x="50" y="228"/>
                  </a:lnTo>
                  <a:lnTo>
                    <a:pt x="56" y="214"/>
                  </a:lnTo>
                  <a:lnTo>
                    <a:pt x="60" y="200"/>
                  </a:lnTo>
                  <a:lnTo>
                    <a:pt x="64" y="190"/>
                  </a:lnTo>
                  <a:lnTo>
                    <a:pt x="66" y="186"/>
                  </a:lnTo>
                  <a:lnTo>
                    <a:pt x="66" y="184"/>
                  </a:lnTo>
                  <a:lnTo>
                    <a:pt x="66" y="182"/>
                  </a:lnTo>
                  <a:lnTo>
                    <a:pt x="66" y="176"/>
                  </a:lnTo>
                  <a:lnTo>
                    <a:pt x="66" y="172"/>
                  </a:lnTo>
                  <a:lnTo>
                    <a:pt x="66" y="166"/>
                  </a:lnTo>
                  <a:lnTo>
                    <a:pt x="66" y="164"/>
                  </a:lnTo>
                  <a:lnTo>
                    <a:pt x="68" y="160"/>
                  </a:lnTo>
                  <a:lnTo>
                    <a:pt x="68" y="154"/>
                  </a:lnTo>
                  <a:lnTo>
                    <a:pt x="68" y="150"/>
                  </a:lnTo>
                  <a:lnTo>
                    <a:pt x="70" y="146"/>
                  </a:lnTo>
                  <a:lnTo>
                    <a:pt x="70" y="142"/>
                  </a:lnTo>
                  <a:lnTo>
                    <a:pt x="70" y="140"/>
                  </a:lnTo>
                  <a:lnTo>
                    <a:pt x="70" y="134"/>
                  </a:lnTo>
                  <a:lnTo>
                    <a:pt x="70" y="128"/>
                  </a:lnTo>
                  <a:lnTo>
                    <a:pt x="70" y="122"/>
                  </a:lnTo>
                  <a:lnTo>
                    <a:pt x="70" y="116"/>
                  </a:lnTo>
                  <a:lnTo>
                    <a:pt x="68" y="110"/>
                  </a:lnTo>
                  <a:lnTo>
                    <a:pt x="70" y="106"/>
                  </a:lnTo>
                  <a:lnTo>
                    <a:pt x="70" y="100"/>
                  </a:lnTo>
                  <a:lnTo>
                    <a:pt x="72" y="96"/>
                  </a:lnTo>
                  <a:lnTo>
                    <a:pt x="72" y="88"/>
                  </a:lnTo>
                  <a:lnTo>
                    <a:pt x="74" y="74"/>
                  </a:lnTo>
                  <a:lnTo>
                    <a:pt x="72" y="56"/>
                  </a:lnTo>
                  <a:lnTo>
                    <a:pt x="68" y="36"/>
                  </a:lnTo>
                  <a:lnTo>
                    <a:pt x="64" y="30"/>
                  </a:lnTo>
                  <a:lnTo>
                    <a:pt x="60" y="22"/>
                  </a:lnTo>
                  <a:lnTo>
                    <a:pt x="54" y="16"/>
                  </a:lnTo>
                  <a:lnTo>
                    <a:pt x="48" y="12"/>
                  </a:lnTo>
                  <a:lnTo>
                    <a:pt x="46" y="10"/>
                  </a:lnTo>
                  <a:lnTo>
                    <a:pt x="46" y="10"/>
                  </a:lnTo>
                  <a:lnTo>
                    <a:pt x="50" y="8"/>
                  </a:lnTo>
                  <a:lnTo>
                    <a:pt x="54" y="8"/>
                  </a:lnTo>
                  <a:lnTo>
                    <a:pt x="60" y="6"/>
                  </a:lnTo>
                  <a:lnTo>
                    <a:pt x="66" y="2"/>
                  </a:lnTo>
                  <a:lnTo>
                    <a:pt x="72" y="0"/>
                  </a:lnTo>
                  <a:lnTo>
                    <a:pt x="72" y="2"/>
                  </a:lnTo>
                  <a:lnTo>
                    <a:pt x="74" y="8"/>
                  </a:lnTo>
                  <a:lnTo>
                    <a:pt x="80" y="18"/>
                  </a:lnTo>
                  <a:lnTo>
                    <a:pt x="90" y="34"/>
                  </a:lnTo>
                  <a:lnTo>
                    <a:pt x="98" y="46"/>
                  </a:lnTo>
                  <a:lnTo>
                    <a:pt x="100" y="46"/>
                  </a:lnTo>
                  <a:lnTo>
                    <a:pt x="100" y="48"/>
                  </a:lnTo>
                  <a:lnTo>
                    <a:pt x="102" y="52"/>
                  </a:lnTo>
                  <a:lnTo>
                    <a:pt x="102" y="60"/>
                  </a:lnTo>
                  <a:lnTo>
                    <a:pt x="110" y="106"/>
                  </a:lnTo>
                  <a:lnTo>
                    <a:pt x="112" y="106"/>
                  </a:lnTo>
                  <a:lnTo>
                    <a:pt x="112" y="106"/>
                  </a:lnTo>
                  <a:lnTo>
                    <a:pt x="114" y="108"/>
                  </a:lnTo>
                  <a:lnTo>
                    <a:pt x="116" y="108"/>
                  </a:lnTo>
                  <a:lnTo>
                    <a:pt x="118" y="106"/>
                  </a:lnTo>
                  <a:lnTo>
                    <a:pt x="118" y="108"/>
                  </a:lnTo>
                  <a:lnTo>
                    <a:pt x="118" y="110"/>
                  </a:lnTo>
                  <a:lnTo>
                    <a:pt x="118" y="116"/>
                  </a:lnTo>
                  <a:lnTo>
                    <a:pt x="118" y="120"/>
                  </a:lnTo>
                  <a:lnTo>
                    <a:pt x="118" y="124"/>
                  </a:lnTo>
                  <a:lnTo>
                    <a:pt x="116" y="124"/>
                  </a:lnTo>
                  <a:lnTo>
                    <a:pt x="114" y="126"/>
                  </a:lnTo>
                  <a:lnTo>
                    <a:pt x="112" y="128"/>
                  </a:lnTo>
                  <a:lnTo>
                    <a:pt x="108" y="132"/>
                  </a:lnTo>
                  <a:lnTo>
                    <a:pt x="106" y="138"/>
                  </a:lnTo>
                  <a:lnTo>
                    <a:pt x="104" y="146"/>
                  </a:lnTo>
                  <a:lnTo>
                    <a:pt x="102" y="150"/>
                  </a:lnTo>
                  <a:lnTo>
                    <a:pt x="98" y="158"/>
                  </a:lnTo>
                  <a:lnTo>
                    <a:pt x="92" y="168"/>
                  </a:lnTo>
                  <a:lnTo>
                    <a:pt x="88" y="178"/>
                  </a:lnTo>
                  <a:lnTo>
                    <a:pt x="86" y="186"/>
                  </a:lnTo>
                  <a:lnTo>
                    <a:pt x="84" y="192"/>
                  </a:lnTo>
                  <a:lnTo>
                    <a:pt x="84" y="200"/>
                  </a:lnTo>
                  <a:lnTo>
                    <a:pt x="82" y="214"/>
                  </a:lnTo>
                  <a:lnTo>
                    <a:pt x="84" y="232"/>
                  </a:lnTo>
                  <a:lnTo>
                    <a:pt x="82" y="322"/>
                  </a:lnTo>
                  <a:lnTo>
                    <a:pt x="82" y="324"/>
                  </a:lnTo>
                  <a:lnTo>
                    <a:pt x="80" y="326"/>
                  </a:lnTo>
                  <a:lnTo>
                    <a:pt x="76" y="330"/>
                  </a:lnTo>
                  <a:lnTo>
                    <a:pt x="74" y="334"/>
                  </a:lnTo>
                  <a:lnTo>
                    <a:pt x="70" y="338"/>
                  </a:lnTo>
                  <a:lnTo>
                    <a:pt x="68" y="344"/>
                  </a:lnTo>
                  <a:lnTo>
                    <a:pt x="66" y="348"/>
                  </a:lnTo>
                  <a:lnTo>
                    <a:pt x="64" y="350"/>
                  </a:lnTo>
                  <a:lnTo>
                    <a:pt x="60" y="368"/>
                  </a:lnTo>
                  <a:lnTo>
                    <a:pt x="58" y="370"/>
                  </a:lnTo>
                  <a:lnTo>
                    <a:pt x="58" y="372"/>
                  </a:lnTo>
                  <a:lnTo>
                    <a:pt x="60" y="380"/>
                  </a:lnTo>
                  <a:lnTo>
                    <a:pt x="58" y="390"/>
                  </a:lnTo>
                  <a:lnTo>
                    <a:pt x="60" y="398"/>
                  </a:lnTo>
                  <a:lnTo>
                    <a:pt x="58" y="410"/>
                  </a:lnTo>
                  <a:lnTo>
                    <a:pt x="54" y="412"/>
                  </a:lnTo>
                  <a:lnTo>
                    <a:pt x="54" y="420"/>
                  </a:lnTo>
                  <a:lnTo>
                    <a:pt x="56" y="420"/>
                  </a:lnTo>
                  <a:lnTo>
                    <a:pt x="56" y="424"/>
                  </a:lnTo>
                  <a:lnTo>
                    <a:pt x="56" y="436"/>
                  </a:lnTo>
                  <a:lnTo>
                    <a:pt x="56" y="448"/>
                  </a:lnTo>
                  <a:lnTo>
                    <a:pt x="56" y="458"/>
                  </a:lnTo>
                  <a:lnTo>
                    <a:pt x="56" y="462"/>
                  </a:lnTo>
                  <a:lnTo>
                    <a:pt x="54" y="466"/>
                  </a:lnTo>
                  <a:lnTo>
                    <a:pt x="54" y="468"/>
                  </a:lnTo>
                  <a:lnTo>
                    <a:pt x="54" y="470"/>
                  </a:lnTo>
                  <a:lnTo>
                    <a:pt x="54" y="472"/>
                  </a:lnTo>
                  <a:lnTo>
                    <a:pt x="56" y="474"/>
                  </a:lnTo>
                  <a:lnTo>
                    <a:pt x="56" y="476"/>
                  </a:lnTo>
                  <a:lnTo>
                    <a:pt x="58" y="478"/>
                  </a:lnTo>
                  <a:lnTo>
                    <a:pt x="58" y="484"/>
                  </a:lnTo>
                  <a:lnTo>
                    <a:pt x="58" y="496"/>
                  </a:lnTo>
                  <a:lnTo>
                    <a:pt x="58" y="508"/>
                  </a:lnTo>
                  <a:lnTo>
                    <a:pt x="56" y="516"/>
                  </a:lnTo>
                  <a:lnTo>
                    <a:pt x="56" y="518"/>
                  </a:lnTo>
                  <a:lnTo>
                    <a:pt x="52" y="520"/>
                  </a:lnTo>
                  <a:lnTo>
                    <a:pt x="50" y="522"/>
                  </a:lnTo>
                  <a:lnTo>
                    <a:pt x="46" y="526"/>
                  </a:lnTo>
                  <a:lnTo>
                    <a:pt x="42" y="530"/>
                  </a:lnTo>
                  <a:lnTo>
                    <a:pt x="40" y="534"/>
                  </a:lnTo>
                  <a:lnTo>
                    <a:pt x="38" y="540"/>
                  </a:lnTo>
                  <a:lnTo>
                    <a:pt x="38" y="554"/>
                  </a:lnTo>
                  <a:lnTo>
                    <a:pt x="38" y="574"/>
                  </a:lnTo>
                  <a:lnTo>
                    <a:pt x="38" y="594"/>
                  </a:lnTo>
                  <a:lnTo>
                    <a:pt x="38" y="612"/>
                  </a:lnTo>
                  <a:lnTo>
                    <a:pt x="38" y="618"/>
                  </a:lnTo>
                  <a:lnTo>
                    <a:pt x="36" y="620"/>
                  </a:lnTo>
                  <a:lnTo>
                    <a:pt x="36" y="624"/>
                  </a:lnTo>
                  <a:lnTo>
                    <a:pt x="38" y="630"/>
                  </a:lnTo>
                  <a:lnTo>
                    <a:pt x="38" y="642"/>
                  </a:lnTo>
                  <a:lnTo>
                    <a:pt x="50" y="656"/>
                  </a:lnTo>
                  <a:lnTo>
                    <a:pt x="88" y="656"/>
                  </a:lnTo>
                  <a:lnTo>
                    <a:pt x="90" y="656"/>
                  </a:lnTo>
                  <a:lnTo>
                    <a:pt x="90" y="658"/>
                  </a:lnTo>
                  <a:lnTo>
                    <a:pt x="90" y="660"/>
                  </a:lnTo>
                  <a:lnTo>
                    <a:pt x="90" y="662"/>
                  </a:lnTo>
                  <a:lnTo>
                    <a:pt x="90" y="668"/>
                  </a:lnTo>
                  <a:lnTo>
                    <a:pt x="92" y="676"/>
                  </a:lnTo>
                  <a:lnTo>
                    <a:pt x="92" y="700"/>
                  </a:lnTo>
                  <a:lnTo>
                    <a:pt x="96" y="726"/>
                  </a:lnTo>
                  <a:lnTo>
                    <a:pt x="136" y="728"/>
                  </a:lnTo>
                  <a:lnTo>
                    <a:pt x="150" y="748"/>
                  </a:lnTo>
                </a:path>
              </a:pathLst>
            </a:custGeom>
            <a:grpFill/>
            <a:ln w="3175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8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64" name="Freeform 334"/>
            <p:cNvSpPr/>
            <p:nvPr/>
          </p:nvSpPr>
          <p:spPr bwMode="gray">
            <a:xfrm>
              <a:off x="4659" y="3404"/>
              <a:ext cx="110" cy="126"/>
            </a:xfrm>
            <a:custGeom>
              <a:avLst/>
              <a:gdLst>
                <a:gd name="T0" fmla="*/ 110 w 110"/>
                <a:gd name="T1" fmla="*/ 94 h 126"/>
                <a:gd name="T2" fmla="*/ 108 w 110"/>
                <a:gd name="T3" fmla="*/ 84 h 126"/>
                <a:gd name="T4" fmla="*/ 104 w 110"/>
                <a:gd name="T5" fmla="*/ 76 h 126"/>
                <a:gd name="T6" fmla="*/ 102 w 110"/>
                <a:gd name="T7" fmla="*/ 72 h 126"/>
                <a:gd name="T8" fmla="*/ 98 w 110"/>
                <a:gd name="T9" fmla="*/ 70 h 126"/>
                <a:gd name="T10" fmla="*/ 92 w 110"/>
                <a:gd name="T11" fmla="*/ 70 h 126"/>
                <a:gd name="T12" fmla="*/ 90 w 110"/>
                <a:gd name="T13" fmla="*/ 72 h 126"/>
                <a:gd name="T14" fmla="*/ 76 w 110"/>
                <a:gd name="T15" fmla="*/ 68 h 126"/>
                <a:gd name="T16" fmla="*/ 72 w 110"/>
                <a:gd name="T17" fmla="*/ 64 h 126"/>
                <a:gd name="T18" fmla="*/ 72 w 110"/>
                <a:gd name="T19" fmla="*/ 54 h 126"/>
                <a:gd name="T20" fmla="*/ 68 w 110"/>
                <a:gd name="T21" fmla="*/ 32 h 126"/>
                <a:gd name="T22" fmla="*/ 68 w 110"/>
                <a:gd name="T23" fmla="*/ 24 h 126"/>
                <a:gd name="T24" fmla="*/ 68 w 110"/>
                <a:gd name="T25" fmla="*/ 18 h 126"/>
                <a:gd name="T26" fmla="*/ 68 w 110"/>
                <a:gd name="T27" fmla="*/ 18 h 126"/>
                <a:gd name="T28" fmla="*/ 64 w 110"/>
                <a:gd name="T29" fmla="*/ 16 h 126"/>
                <a:gd name="T30" fmla="*/ 56 w 110"/>
                <a:gd name="T31" fmla="*/ 8 h 126"/>
                <a:gd name="T32" fmla="*/ 46 w 110"/>
                <a:gd name="T33" fmla="*/ 2 h 126"/>
                <a:gd name="T34" fmla="*/ 36 w 110"/>
                <a:gd name="T35" fmla="*/ 0 h 126"/>
                <a:gd name="T36" fmla="*/ 30 w 110"/>
                <a:gd name="T37" fmla="*/ 4 h 126"/>
                <a:gd name="T38" fmla="*/ 18 w 110"/>
                <a:gd name="T39" fmla="*/ 10 h 126"/>
                <a:gd name="T40" fmla="*/ 8 w 110"/>
                <a:gd name="T41" fmla="*/ 24 h 126"/>
                <a:gd name="T42" fmla="*/ 6 w 110"/>
                <a:gd name="T43" fmla="*/ 28 h 126"/>
                <a:gd name="T44" fmla="*/ 2 w 110"/>
                <a:gd name="T45" fmla="*/ 38 h 126"/>
                <a:gd name="T46" fmla="*/ 0 w 110"/>
                <a:gd name="T47" fmla="*/ 52 h 126"/>
                <a:gd name="T48" fmla="*/ 2 w 110"/>
                <a:gd name="T49" fmla="*/ 56 h 126"/>
                <a:gd name="T50" fmla="*/ 10 w 110"/>
                <a:gd name="T51" fmla="*/ 60 h 126"/>
                <a:gd name="T52" fmla="*/ 32 w 110"/>
                <a:gd name="T53" fmla="*/ 72 h 126"/>
                <a:gd name="T54" fmla="*/ 50 w 110"/>
                <a:gd name="T55" fmla="*/ 126 h 126"/>
                <a:gd name="T56" fmla="*/ 102 w 110"/>
                <a:gd name="T57" fmla="*/ 124 h 126"/>
                <a:gd name="T58" fmla="*/ 104 w 110"/>
                <a:gd name="T59" fmla="*/ 116 h 126"/>
                <a:gd name="T60" fmla="*/ 106 w 110"/>
                <a:gd name="T61" fmla="*/ 110 h 126"/>
                <a:gd name="T62" fmla="*/ 106 w 110"/>
                <a:gd name="T63" fmla="*/ 104 h 126"/>
                <a:gd name="T64" fmla="*/ 108 w 110"/>
                <a:gd name="T65" fmla="*/ 96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10" h="126">
                  <a:moveTo>
                    <a:pt x="108" y="96"/>
                  </a:moveTo>
                  <a:lnTo>
                    <a:pt x="110" y="94"/>
                  </a:lnTo>
                  <a:lnTo>
                    <a:pt x="108" y="90"/>
                  </a:lnTo>
                  <a:lnTo>
                    <a:pt x="108" y="84"/>
                  </a:lnTo>
                  <a:lnTo>
                    <a:pt x="106" y="80"/>
                  </a:lnTo>
                  <a:lnTo>
                    <a:pt x="104" y="76"/>
                  </a:lnTo>
                  <a:lnTo>
                    <a:pt x="102" y="72"/>
                  </a:lnTo>
                  <a:lnTo>
                    <a:pt x="102" y="72"/>
                  </a:lnTo>
                  <a:lnTo>
                    <a:pt x="100" y="70"/>
                  </a:lnTo>
                  <a:lnTo>
                    <a:pt x="98" y="70"/>
                  </a:lnTo>
                  <a:lnTo>
                    <a:pt x="94" y="70"/>
                  </a:lnTo>
                  <a:lnTo>
                    <a:pt x="92" y="70"/>
                  </a:lnTo>
                  <a:lnTo>
                    <a:pt x="90" y="70"/>
                  </a:lnTo>
                  <a:lnTo>
                    <a:pt x="90" y="72"/>
                  </a:lnTo>
                  <a:lnTo>
                    <a:pt x="78" y="68"/>
                  </a:lnTo>
                  <a:lnTo>
                    <a:pt x="76" y="68"/>
                  </a:lnTo>
                  <a:lnTo>
                    <a:pt x="74" y="66"/>
                  </a:lnTo>
                  <a:lnTo>
                    <a:pt x="72" y="64"/>
                  </a:lnTo>
                  <a:lnTo>
                    <a:pt x="72" y="64"/>
                  </a:lnTo>
                  <a:lnTo>
                    <a:pt x="72" y="54"/>
                  </a:lnTo>
                  <a:lnTo>
                    <a:pt x="70" y="42"/>
                  </a:lnTo>
                  <a:lnTo>
                    <a:pt x="68" y="32"/>
                  </a:lnTo>
                  <a:lnTo>
                    <a:pt x="68" y="28"/>
                  </a:lnTo>
                  <a:lnTo>
                    <a:pt x="68" y="24"/>
                  </a:lnTo>
                  <a:lnTo>
                    <a:pt x="68" y="20"/>
                  </a:lnTo>
                  <a:lnTo>
                    <a:pt x="68" y="18"/>
                  </a:lnTo>
                  <a:lnTo>
                    <a:pt x="68" y="18"/>
                  </a:lnTo>
                  <a:lnTo>
                    <a:pt x="68" y="18"/>
                  </a:lnTo>
                  <a:lnTo>
                    <a:pt x="66" y="18"/>
                  </a:lnTo>
                  <a:lnTo>
                    <a:pt x="64" y="16"/>
                  </a:lnTo>
                  <a:lnTo>
                    <a:pt x="60" y="12"/>
                  </a:lnTo>
                  <a:lnTo>
                    <a:pt x="56" y="8"/>
                  </a:lnTo>
                  <a:lnTo>
                    <a:pt x="52" y="6"/>
                  </a:lnTo>
                  <a:lnTo>
                    <a:pt x="46" y="2"/>
                  </a:lnTo>
                  <a:lnTo>
                    <a:pt x="42" y="2"/>
                  </a:lnTo>
                  <a:lnTo>
                    <a:pt x="36" y="0"/>
                  </a:lnTo>
                  <a:lnTo>
                    <a:pt x="34" y="2"/>
                  </a:lnTo>
                  <a:lnTo>
                    <a:pt x="30" y="4"/>
                  </a:lnTo>
                  <a:lnTo>
                    <a:pt x="24" y="6"/>
                  </a:lnTo>
                  <a:lnTo>
                    <a:pt x="18" y="10"/>
                  </a:lnTo>
                  <a:lnTo>
                    <a:pt x="12" y="16"/>
                  </a:lnTo>
                  <a:lnTo>
                    <a:pt x="8" y="24"/>
                  </a:lnTo>
                  <a:lnTo>
                    <a:pt x="6" y="24"/>
                  </a:lnTo>
                  <a:lnTo>
                    <a:pt x="6" y="28"/>
                  </a:lnTo>
                  <a:lnTo>
                    <a:pt x="4" y="32"/>
                  </a:lnTo>
                  <a:lnTo>
                    <a:pt x="2" y="38"/>
                  </a:lnTo>
                  <a:lnTo>
                    <a:pt x="0" y="46"/>
                  </a:lnTo>
                  <a:lnTo>
                    <a:pt x="0" y="52"/>
                  </a:lnTo>
                  <a:lnTo>
                    <a:pt x="0" y="54"/>
                  </a:lnTo>
                  <a:lnTo>
                    <a:pt x="2" y="56"/>
                  </a:lnTo>
                  <a:lnTo>
                    <a:pt x="6" y="58"/>
                  </a:lnTo>
                  <a:lnTo>
                    <a:pt x="10" y="60"/>
                  </a:lnTo>
                  <a:lnTo>
                    <a:pt x="26" y="66"/>
                  </a:lnTo>
                  <a:lnTo>
                    <a:pt x="32" y="72"/>
                  </a:lnTo>
                  <a:lnTo>
                    <a:pt x="66" y="90"/>
                  </a:lnTo>
                  <a:lnTo>
                    <a:pt x="50" y="126"/>
                  </a:lnTo>
                  <a:lnTo>
                    <a:pt x="102" y="126"/>
                  </a:lnTo>
                  <a:lnTo>
                    <a:pt x="102" y="124"/>
                  </a:lnTo>
                  <a:lnTo>
                    <a:pt x="102" y="120"/>
                  </a:lnTo>
                  <a:lnTo>
                    <a:pt x="104" y="116"/>
                  </a:lnTo>
                  <a:lnTo>
                    <a:pt x="106" y="112"/>
                  </a:lnTo>
                  <a:lnTo>
                    <a:pt x="106" y="110"/>
                  </a:lnTo>
                  <a:lnTo>
                    <a:pt x="106" y="108"/>
                  </a:lnTo>
                  <a:lnTo>
                    <a:pt x="106" y="104"/>
                  </a:lnTo>
                  <a:lnTo>
                    <a:pt x="108" y="98"/>
                  </a:lnTo>
                  <a:lnTo>
                    <a:pt x="108" y="96"/>
                  </a:lnTo>
                </a:path>
              </a:pathLst>
            </a:custGeom>
            <a:grpFill/>
            <a:ln w="3175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8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65" name="Freeform 335"/>
            <p:cNvSpPr/>
            <p:nvPr/>
          </p:nvSpPr>
          <p:spPr bwMode="gray">
            <a:xfrm>
              <a:off x="4335" y="2928"/>
              <a:ext cx="52" cy="70"/>
            </a:xfrm>
            <a:custGeom>
              <a:avLst/>
              <a:gdLst>
                <a:gd name="T0" fmla="*/ 50 w 52"/>
                <a:gd name="T1" fmla="*/ 64 h 70"/>
                <a:gd name="T2" fmla="*/ 46 w 52"/>
                <a:gd name="T3" fmla="*/ 60 h 70"/>
                <a:gd name="T4" fmla="*/ 44 w 52"/>
                <a:gd name="T5" fmla="*/ 54 h 70"/>
                <a:gd name="T6" fmla="*/ 46 w 52"/>
                <a:gd name="T7" fmla="*/ 46 h 70"/>
                <a:gd name="T8" fmla="*/ 48 w 52"/>
                <a:gd name="T9" fmla="*/ 42 h 70"/>
                <a:gd name="T10" fmla="*/ 48 w 52"/>
                <a:gd name="T11" fmla="*/ 36 h 70"/>
                <a:gd name="T12" fmla="*/ 48 w 52"/>
                <a:gd name="T13" fmla="*/ 32 h 70"/>
                <a:gd name="T14" fmla="*/ 50 w 52"/>
                <a:gd name="T15" fmla="*/ 20 h 70"/>
                <a:gd name="T16" fmla="*/ 52 w 52"/>
                <a:gd name="T17" fmla="*/ 10 h 70"/>
                <a:gd name="T18" fmla="*/ 52 w 52"/>
                <a:gd name="T19" fmla="*/ 6 h 70"/>
                <a:gd name="T20" fmla="*/ 52 w 52"/>
                <a:gd name="T21" fmla="*/ 0 h 70"/>
                <a:gd name="T22" fmla="*/ 48 w 52"/>
                <a:gd name="T23" fmla="*/ 0 h 70"/>
                <a:gd name="T24" fmla="*/ 44 w 52"/>
                <a:gd name="T25" fmla="*/ 0 h 70"/>
                <a:gd name="T26" fmla="*/ 40 w 52"/>
                <a:gd name="T27" fmla="*/ 2 h 70"/>
                <a:gd name="T28" fmla="*/ 36 w 52"/>
                <a:gd name="T29" fmla="*/ 0 h 70"/>
                <a:gd name="T30" fmla="*/ 34 w 52"/>
                <a:gd name="T31" fmla="*/ 2 h 70"/>
                <a:gd name="T32" fmla="*/ 30 w 52"/>
                <a:gd name="T33" fmla="*/ 10 h 70"/>
                <a:gd name="T34" fmla="*/ 28 w 52"/>
                <a:gd name="T35" fmla="*/ 14 h 70"/>
                <a:gd name="T36" fmla="*/ 24 w 52"/>
                <a:gd name="T37" fmla="*/ 20 h 70"/>
                <a:gd name="T38" fmla="*/ 20 w 52"/>
                <a:gd name="T39" fmla="*/ 22 h 70"/>
                <a:gd name="T40" fmla="*/ 16 w 52"/>
                <a:gd name="T41" fmla="*/ 24 h 70"/>
                <a:gd name="T42" fmla="*/ 14 w 52"/>
                <a:gd name="T43" fmla="*/ 28 h 70"/>
                <a:gd name="T44" fmla="*/ 14 w 52"/>
                <a:gd name="T45" fmla="*/ 32 h 70"/>
                <a:gd name="T46" fmla="*/ 10 w 52"/>
                <a:gd name="T47" fmla="*/ 36 h 70"/>
                <a:gd name="T48" fmla="*/ 8 w 52"/>
                <a:gd name="T49" fmla="*/ 38 h 70"/>
                <a:gd name="T50" fmla="*/ 6 w 52"/>
                <a:gd name="T51" fmla="*/ 40 h 70"/>
                <a:gd name="T52" fmla="*/ 6 w 52"/>
                <a:gd name="T53" fmla="*/ 42 h 70"/>
                <a:gd name="T54" fmla="*/ 4 w 52"/>
                <a:gd name="T55" fmla="*/ 44 h 70"/>
                <a:gd name="T56" fmla="*/ 2 w 52"/>
                <a:gd name="T57" fmla="*/ 44 h 70"/>
                <a:gd name="T58" fmla="*/ 0 w 52"/>
                <a:gd name="T59" fmla="*/ 42 h 70"/>
                <a:gd name="T60" fmla="*/ 0 w 52"/>
                <a:gd name="T61" fmla="*/ 44 h 70"/>
                <a:gd name="T62" fmla="*/ 8 w 52"/>
                <a:gd name="T63" fmla="*/ 52 h 70"/>
                <a:gd name="T64" fmla="*/ 12 w 52"/>
                <a:gd name="T65" fmla="*/ 60 h 70"/>
                <a:gd name="T66" fmla="*/ 16 w 52"/>
                <a:gd name="T67" fmla="*/ 64 h 70"/>
                <a:gd name="T68" fmla="*/ 20 w 52"/>
                <a:gd name="T69" fmla="*/ 62 h 70"/>
                <a:gd name="T70" fmla="*/ 26 w 52"/>
                <a:gd name="T71" fmla="*/ 66 h 70"/>
                <a:gd name="T72" fmla="*/ 30 w 52"/>
                <a:gd name="T73" fmla="*/ 66 h 70"/>
                <a:gd name="T74" fmla="*/ 36 w 52"/>
                <a:gd name="T75" fmla="*/ 66 h 70"/>
                <a:gd name="T76" fmla="*/ 40 w 52"/>
                <a:gd name="T77" fmla="*/ 66 h 70"/>
                <a:gd name="T78" fmla="*/ 44 w 52"/>
                <a:gd name="T79" fmla="*/ 68 h 70"/>
                <a:gd name="T80" fmla="*/ 48 w 52"/>
                <a:gd name="T81" fmla="*/ 70 h 70"/>
                <a:gd name="T82" fmla="*/ 50 w 52"/>
                <a:gd name="T83" fmla="*/ 70 h 70"/>
                <a:gd name="T84" fmla="*/ 52 w 52"/>
                <a:gd name="T85" fmla="*/ 7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52" h="70">
                  <a:moveTo>
                    <a:pt x="52" y="70"/>
                  </a:moveTo>
                  <a:lnTo>
                    <a:pt x="50" y="64"/>
                  </a:lnTo>
                  <a:lnTo>
                    <a:pt x="46" y="60"/>
                  </a:lnTo>
                  <a:lnTo>
                    <a:pt x="46" y="60"/>
                  </a:lnTo>
                  <a:lnTo>
                    <a:pt x="44" y="58"/>
                  </a:lnTo>
                  <a:lnTo>
                    <a:pt x="44" y="54"/>
                  </a:lnTo>
                  <a:lnTo>
                    <a:pt x="44" y="50"/>
                  </a:lnTo>
                  <a:lnTo>
                    <a:pt x="46" y="46"/>
                  </a:lnTo>
                  <a:lnTo>
                    <a:pt x="46" y="46"/>
                  </a:lnTo>
                  <a:lnTo>
                    <a:pt x="48" y="42"/>
                  </a:lnTo>
                  <a:lnTo>
                    <a:pt x="48" y="40"/>
                  </a:lnTo>
                  <a:lnTo>
                    <a:pt x="48" y="36"/>
                  </a:lnTo>
                  <a:lnTo>
                    <a:pt x="48" y="34"/>
                  </a:lnTo>
                  <a:lnTo>
                    <a:pt x="48" y="32"/>
                  </a:lnTo>
                  <a:lnTo>
                    <a:pt x="48" y="26"/>
                  </a:lnTo>
                  <a:lnTo>
                    <a:pt x="50" y="20"/>
                  </a:lnTo>
                  <a:lnTo>
                    <a:pt x="50" y="14"/>
                  </a:lnTo>
                  <a:lnTo>
                    <a:pt x="52" y="10"/>
                  </a:lnTo>
                  <a:lnTo>
                    <a:pt x="52" y="8"/>
                  </a:lnTo>
                  <a:lnTo>
                    <a:pt x="52" y="6"/>
                  </a:lnTo>
                  <a:lnTo>
                    <a:pt x="52" y="2"/>
                  </a:lnTo>
                  <a:lnTo>
                    <a:pt x="52" y="0"/>
                  </a:lnTo>
                  <a:lnTo>
                    <a:pt x="50" y="0"/>
                  </a:lnTo>
                  <a:lnTo>
                    <a:pt x="48" y="0"/>
                  </a:lnTo>
                  <a:lnTo>
                    <a:pt x="46" y="0"/>
                  </a:lnTo>
                  <a:lnTo>
                    <a:pt x="44" y="0"/>
                  </a:lnTo>
                  <a:lnTo>
                    <a:pt x="42" y="0"/>
                  </a:lnTo>
                  <a:lnTo>
                    <a:pt x="40" y="2"/>
                  </a:lnTo>
                  <a:lnTo>
                    <a:pt x="38" y="0"/>
                  </a:lnTo>
                  <a:lnTo>
                    <a:pt x="36" y="0"/>
                  </a:lnTo>
                  <a:lnTo>
                    <a:pt x="36" y="0"/>
                  </a:lnTo>
                  <a:lnTo>
                    <a:pt x="34" y="2"/>
                  </a:lnTo>
                  <a:lnTo>
                    <a:pt x="32" y="4"/>
                  </a:lnTo>
                  <a:lnTo>
                    <a:pt x="30" y="10"/>
                  </a:lnTo>
                  <a:lnTo>
                    <a:pt x="30" y="10"/>
                  </a:lnTo>
                  <a:lnTo>
                    <a:pt x="28" y="14"/>
                  </a:lnTo>
                  <a:lnTo>
                    <a:pt x="26" y="16"/>
                  </a:lnTo>
                  <a:lnTo>
                    <a:pt x="24" y="20"/>
                  </a:lnTo>
                  <a:lnTo>
                    <a:pt x="20" y="22"/>
                  </a:lnTo>
                  <a:lnTo>
                    <a:pt x="20" y="22"/>
                  </a:lnTo>
                  <a:lnTo>
                    <a:pt x="18" y="22"/>
                  </a:lnTo>
                  <a:lnTo>
                    <a:pt x="16" y="24"/>
                  </a:lnTo>
                  <a:lnTo>
                    <a:pt x="14" y="26"/>
                  </a:lnTo>
                  <a:lnTo>
                    <a:pt x="14" y="28"/>
                  </a:lnTo>
                  <a:lnTo>
                    <a:pt x="14" y="30"/>
                  </a:lnTo>
                  <a:lnTo>
                    <a:pt x="14" y="32"/>
                  </a:lnTo>
                  <a:lnTo>
                    <a:pt x="12" y="34"/>
                  </a:lnTo>
                  <a:lnTo>
                    <a:pt x="10" y="36"/>
                  </a:lnTo>
                  <a:lnTo>
                    <a:pt x="8" y="36"/>
                  </a:lnTo>
                  <a:lnTo>
                    <a:pt x="8" y="38"/>
                  </a:lnTo>
                  <a:lnTo>
                    <a:pt x="6" y="40"/>
                  </a:lnTo>
                  <a:lnTo>
                    <a:pt x="6" y="40"/>
                  </a:lnTo>
                  <a:lnTo>
                    <a:pt x="6" y="40"/>
                  </a:lnTo>
                  <a:lnTo>
                    <a:pt x="6" y="42"/>
                  </a:lnTo>
                  <a:lnTo>
                    <a:pt x="6" y="42"/>
                  </a:lnTo>
                  <a:lnTo>
                    <a:pt x="4" y="44"/>
                  </a:lnTo>
                  <a:lnTo>
                    <a:pt x="2" y="44"/>
                  </a:lnTo>
                  <a:lnTo>
                    <a:pt x="2" y="44"/>
                  </a:lnTo>
                  <a:lnTo>
                    <a:pt x="0" y="42"/>
                  </a:lnTo>
                  <a:lnTo>
                    <a:pt x="0" y="42"/>
                  </a:lnTo>
                  <a:lnTo>
                    <a:pt x="0" y="44"/>
                  </a:lnTo>
                  <a:lnTo>
                    <a:pt x="0" y="44"/>
                  </a:lnTo>
                  <a:lnTo>
                    <a:pt x="8" y="52"/>
                  </a:lnTo>
                  <a:lnTo>
                    <a:pt x="8" y="52"/>
                  </a:lnTo>
                  <a:lnTo>
                    <a:pt x="10" y="56"/>
                  </a:lnTo>
                  <a:lnTo>
                    <a:pt x="12" y="60"/>
                  </a:lnTo>
                  <a:lnTo>
                    <a:pt x="14" y="64"/>
                  </a:lnTo>
                  <a:lnTo>
                    <a:pt x="16" y="64"/>
                  </a:lnTo>
                  <a:lnTo>
                    <a:pt x="18" y="62"/>
                  </a:lnTo>
                  <a:lnTo>
                    <a:pt x="20" y="62"/>
                  </a:lnTo>
                  <a:lnTo>
                    <a:pt x="24" y="64"/>
                  </a:lnTo>
                  <a:lnTo>
                    <a:pt x="26" y="66"/>
                  </a:lnTo>
                  <a:lnTo>
                    <a:pt x="28" y="66"/>
                  </a:lnTo>
                  <a:lnTo>
                    <a:pt x="30" y="66"/>
                  </a:lnTo>
                  <a:lnTo>
                    <a:pt x="34" y="66"/>
                  </a:lnTo>
                  <a:lnTo>
                    <a:pt x="36" y="66"/>
                  </a:lnTo>
                  <a:lnTo>
                    <a:pt x="40" y="66"/>
                  </a:lnTo>
                  <a:lnTo>
                    <a:pt x="40" y="66"/>
                  </a:lnTo>
                  <a:lnTo>
                    <a:pt x="42" y="66"/>
                  </a:lnTo>
                  <a:lnTo>
                    <a:pt x="44" y="68"/>
                  </a:lnTo>
                  <a:lnTo>
                    <a:pt x="48" y="68"/>
                  </a:lnTo>
                  <a:lnTo>
                    <a:pt x="48" y="70"/>
                  </a:lnTo>
                  <a:lnTo>
                    <a:pt x="50" y="70"/>
                  </a:lnTo>
                  <a:lnTo>
                    <a:pt x="50" y="70"/>
                  </a:lnTo>
                  <a:lnTo>
                    <a:pt x="52" y="70"/>
                  </a:lnTo>
                  <a:lnTo>
                    <a:pt x="52" y="70"/>
                  </a:lnTo>
                </a:path>
              </a:pathLst>
            </a:custGeom>
            <a:grpFill/>
            <a:ln w="3175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8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66" name="Freeform 336"/>
            <p:cNvSpPr/>
            <p:nvPr/>
          </p:nvSpPr>
          <p:spPr bwMode="gray">
            <a:xfrm>
              <a:off x="4275" y="2880"/>
              <a:ext cx="60" cy="74"/>
            </a:xfrm>
            <a:custGeom>
              <a:avLst/>
              <a:gdLst>
                <a:gd name="T0" fmla="*/ 60 w 60"/>
                <a:gd name="T1" fmla="*/ 40 h 74"/>
                <a:gd name="T2" fmla="*/ 60 w 60"/>
                <a:gd name="T3" fmla="*/ 40 h 74"/>
                <a:gd name="T4" fmla="*/ 58 w 60"/>
                <a:gd name="T5" fmla="*/ 42 h 74"/>
                <a:gd name="T6" fmla="*/ 56 w 60"/>
                <a:gd name="T7" fmla="*/ 46 h 74"/>
                <a:gd name="T8" fmla="*/ 54 w 60"/>
                <a:gd name="T9" fmla="*/ 48 h 74"/>
                <a:gd name="T10" fmla="*/ 50 w 60"/>
                <a:gd name="T11" fmla="*/ 50 h 74"/>
                <a:gd name="T12" fmla="*/ 46 w 60"/>
                <a:gd name="T13" fmla="*/ 52 h 74"/>
                <a:gd name="T14" fmla="*/ 46 w 60"/>
                <a:gd name="T15" fmla="*/ 52 h 74"/>
                <a:gd name="T16" fmla="*/ 44 w 60"/>
                <a:gd name="T17" fmla="*/ 52 h 74"/>
                <a:gd name="T18" fmla="*/ 42 w 60"/>
                <a:gd name="T19" fmla="*/ 54 h 74"/>
                <a:gd name="T20" fmla="*/ 40 w 60"/>
                <a:gd name="T21" fmla="*/ 58 h 74"/>
                <a:gd name="T22" fmla="*/ 40 w 60"/>
                <a:gd name="T23" fmla="*/ 58 h 74"/>
                <a:gd name="T24" fmla="*/ 38 w 60"/>
                <a:gd name="T25" fmla="*/ 60 h 74"/>
                <a:gd name="T26" fmla="*/ 36 w 60"/>
                <a:gd name="T27" fmla="*/ 62 h 74"/>
                <a:gd name="T28" fmla="*/ 32 w 60"/>
                <a:gd name="T29" fmla="*/ 62 h 74"/>
                <a:gd name="T30" fmla="*/ 32 w 60"/>
                <a:gd name="T31" fmla="*/ 62 h 74"/>
                <a:gd name="T32" fmla="*/ 30 w 60"/>
                <a:gd name="T33" fmla="*/ 64 h 74"/>
                <a:gd name="T34" fmla="*/ 26 w 60"/>
                <a:gd name="T35" fmla="*/ 66 h 74"/>
                <a:gd name="T36" fmla="*/ 24 w 60"/>
                <a:gd name="T37" fmla="*/ 68 h 74"/>
                <a:gd name="T38" fmla="*/ 16 w 60"/>
                <a:gd name="T39" fmla="*/ 74 h 74"/>
                <a:gd name="T40" fmla="*/ 10 w 60"/>
                <a:gd name="T41" fmla="*/ 70 h 74"/>
                <a:gd name="T42" fmla="*/ 6 w 60"/>
                <a:gd name="T43" fmla="*/ 66 h 74"/>
                <a:gd name="T44" fmla="*/ 4 w 60"/>
                <a:gd name="T45" fmla="*/ 62 h 74"/>
                <a:gd name="T46" fmla="*/ 0 w 60"/>
                <a:gd name="T47" fmla="*/ 54 h 74"/>
                <a:gd name="T48" fmla="*/ 2 w 60"/>
                <a:gd name="T49" fmla="*/ 54 h 74"/>
                <a:gd name="T50" fmla="*/ 2 w 60"/>
                <a:gd name="T51" fmla="*/ 50 h 74"/>
                <a:gd name="T52" fmla="*/ 4 w 60"/>
                <a:gd name="T53" fmla="*/ 48 h 74"/>
                <a:gd name="T54" fmla="*/ 6 w 60"/>
                <a:gd name="T55" fmla="*/ 44 h 74"/>
                <a:gd name="T56" fmla="*/ 8 w 60"/>
                <a:gd name="T57" fmla="*/ 42 h 74"/>
                <a:gd name="T58" fmla="*/ 8 w 60"/>
                <a:gd name="T59" fmla="*/ 40 h 74"/>
                <a:gd name="T60" fmla="*/ 8 w 60"/>
                <a:gd name="T61" fmla="*/ 38 h 74"/>
                <a:gd name="T62" fmla="*/ 8 w 60"/>
                <a:gd name="T63" fmla="*/ 36 h 74"/>
                <a:gd name="T64" fmla="*/ 6 w 60"/>
                <a:gd name="T65" fmla="*/ 34 h 74"/>
                <a:gd name="T66" fmla="*/ 6 w 60"/>
                <a:gd name="T67" fmla="*/ 32 h 74"/>
                <a:gd name="T68" fmla="*/ 6 w 60"/>
                <a:gd name="T69" fmla="*/ 32 h 74"/>
                <a:gd name="T70" fmla="*/ 6 w 60"/>
                <a:gd name="T71" fmla="*/ 30 h 74"/>
                <a:gd name="T72" fmla="*/ 6 w 60"/>
                <a:gd name="T73" fmla="*/ 28 h 74"/>
                <a:gd name="T74" fmla="*/ 8 w 60"/>
                <a:gd name="T75" fmla="*/ 28 h 74"/>
                <a:gd name="T76" fmla="*/ 32 w 60"/>
                <a:gd name="T77" fmla="*/ 28 h 74"/>
                <a:gd name="T78" fmla="*/ 32 w 60"/>
                <a:gd name="T79" fmla="*/ 18 h 74"/>
                <a:gd name="T80" fmla="*/ 22 w 60"/>
                <a:gd name="T81" fmla="*/ 8 h 74"/>
                <a:gd name="T82" fmla="*/ 26 w 60"/>
                <a:gd name="T83" fmla="*/ 8 h 74"/>
                <a:gd name="T84" fmla="*/ 26 w 60"/>
                <a:gd name="T85" fmla="*/ 0 h 74"/>
                <a:gd name="T86" fmla="*/ 46 w 60"/>
                <a:gd name="T87" fmla="*/ 0 h 74"/>
                <a:gd name="T88" fmla="*/ 46 w 60"/>
                <a:gd name="T89" fmla="*/ 2 h 74"/>
                <a:gd name="T90" fmla="*/ 46 w 60"/>
                <a:gd name="T91" fmla="*/ 32 h 74"/>
                <a:gd name="T92" fmla="*/ 54 w 60"/>
                <a:gd name="T93" fmla="*/ 32 h 74"/>
                <a:gd name="T94" fmla="*/ 54 w 60"/>
                <a:gd name="T95" fmla="*/ 34 h 74"/>
                <a:gd name="T96" fmla="*/ 54 w 60"/>
                <a:gd name="T97" fmla="*/ 34 h 74"/>
                <a:gd name="T98" fmla="*/ 54 w 60"/>
                <a:gd name="T99" fmla="*/ 36 h 74"/>
                <a:gd name="T100" fmla="*/ 56 w 60"/>
                <a:gd name="T101" fmla="*/ 38 h 74"/>
                <a:gd name="T102" fmla="*/ 60 w 60"/>
                <a:gd name="T103" fmla="*/ 4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60" h="74">
                  <a:moveTo>
                    <a:pt x="60" y="40"/>
                  </a:moveTo>
                  <a:lnTo>
                    <a:pt x="60" y="40"/>
                  </a:lnTo>
                  <a:lnTo>
                    <a:pt x="58" y="42"/>
                  </a:lnTo>
                  <a:lnTo>
                    <a:pt x="56" y="46"/>
                  </a:lnTo>
                  <a:lnTo>
                    <a:pt x="54" y="48"/>
                  </a:lnTo>
                  <a:lnTo>
                    <a:pt x="50" y="50"/>
                  </a:lnTo>
                  <a:lnTo>
                    <a:pt x="46" y="52"/>
                  </a:lnTo>
                  <a:lnTo>
                    <a:pt x="46" y="52"/>
                  </a:lnTo>
                  <a:lnTo>
                    <a:pt x="44" y="52"/>
                  </a:lnTo>
                  <a:lnTo>
                    <a:pt x="42" y="54"/>
                  </a:lnTo>
                  <a:lnTo>
                    <a:pt x="40" y="58"/>
                  </a:lnTo>
                  <a:lnTo>
                    <a:pt x="40" y="58"/>
                  </a:lnTo>
                  <a:lnTo>
                    <a:pt x="38" y="60"/>
                  </a:lnTo>
                  <a:lnTo>
                    <a:pt x="36" y="62"/>
                  </a:lnTo>
                  <a:lnTo>
                    <a:pt x="32" y="62"/>
                  </a:lnTo>
                  <a:lnTo>
                    <a:pt x="32" y="62"/>
                  </a:lnTo>
                  <a:lnTo>
                    <a:pt x="30" y="64"/>
                  </a:lnTo>
                  <a:lnTo>
                    <a:pt x="26" y="66"/>
                  </a:lnTo>
                  <a:lnTo>
                    <a:pt x="24" y="68"/>
                  </a:lnTo>
                  <a:lnTo>
                    <a:pt x="16" y="74"/>
                  </a:lnTo>
                  <a:lnTo>
                    <a:pt x="10" y="70"/>
                  </a:lnTo>
                  <a:lnTo>
                    <a:pt x="6" y="66"/>
                  </a:lnTo>
                  <a:lnTo>
                    <a:pt x="4" y="62"/>
                  </a:lnTo>
                  <a:lnTo>
                    <a:pt x="0" y="54"/>
                  </a:lnTo>
                  <a:lnTo>
                    <a:pt x="2" y="54"/>
                  </a:lnTo>
                  <a:lnTo>
                    <a:pt x="2" y="50"/>
                  </a:lnTo>
                  <a:lnTo>
                    <a:pt x="4" y="48"/>
                  </a:lnTo>
                  <a:lnTo>
                    <a:pt x="6" y="44"/>
                  </a:lnTo>
                  <a:lnTo>
                    <a:pt x="8" y="42"/>
                  </a:lnTo>
                  <a:lnTo>
                    <a:pt x="8" y="40"/>
                  </a:lnTo>
                  <a:lnTo>
                    <a:pt x="8" y="38"/>
                  </a:lnTo>
                  <a:lnTo>
                    <a:pt x="8" y="36"/>
                  </a:lnTo>
                  <a:lnTo>
                    <a:pt x="6" y="34"/>
                  </a:lnTo>
                  <a:lnTo>
                    <a:pt x="6" y="32"/>
                  </a:lnTo>
                  <a:lnTo>
                    <a:pt x="6" y="32"/>
                  </a:lnTo>
                  <a:lnTo>
                    <a:pt x="6" y="30"/>
                  </a:lnTo>
                  <a:lnTo>
                    <a:pt x="6" y="28"/>
                  </a:lnTo>
                  <a:lnTo>
                    <a:pt x="8" y="28"/>
                  </a:lnTo>
                  <a:lnTo>
                    <a:pt x="32" y="28"/>
                  </a:lnTo>
                  <a:lnTo>
                    <a:pt x="32" y="18"/>
                  </a:lnTo>
                  <a:lnTo>
                    <a:pt x="22" y="8"/>
                  </a:lnTo>
                  <a:lnTo>
                    <a:pt x="26" y="8"/>
                  </a:lnTo>
                  <a:lnTo>
                    <a:pt x="26" y="0"/>
                  </a:lnTo>
                  <a:lnTo>
                    <a:pt x="46" y="0"/>
                  </a:lnTo>
                  <a:lnTo>
                    <a:pt x="46" y="2"/>
                  </a:lnTo>
                  <a:lnTo>
                    <a:pt x="46" y="32"/>
                  </a:lnTo>
                  <a:lnTo>
                    <a:pt x="54" y="32"/>
                  </a:lnTo>
                  <a:lnTo>
                    <a:pt x="54" y="34"/>
                  </a:lnTo>
                  <a:lnTo>
                    <a:pt x="54" y="34"/>
                  </a:lnTo>
                  <a:lnTo>
                    <a:pt x="54" y="36"/>
                  </a:lnTo>
                  <a:lnTo>
                    <a:pt x="56" y="38"/>
                  </a:lnTo>
                  <a:lnTo>
                    <a:pt x="60" y="40"/>
                  </a:lnTo>
                </a:path>
              </a:pathLst>
            </a:custGeom>
            <a:grpFill/>
            <a:ln w="3175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8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67" name="Freeform 337"/>
            <p:cNvSpPr/>
            <p:nvPr/>
          </p:nvSpPr>
          <p:spPr bwMode="gray">
            <a:xfrm>
              <a:off x="4321" y="2872"/>
              <a:ext cx="14" cy="40"/>
            </a:xfrm>
            <a:custGeom>
              <a:avLst/>
              <a:gdLst>
                <a:gd name="T0" fmla="*/ 14 w 14"/>
                <a:gd name="T1" fmla="*/ 0 h 40"/>
                <a:gd name="T2" fmla="*/ 14 w 14"/>
                <a:gd name="T3" fmla="*/ 0 h 40"/>
                <a:gd name="T4" fmla="*/ 12 w 14"/>
                <a:gd name="T5" fmla="*/ 0 h 40"/>
                <a:gd name="T6" fmla="*/ 10 w 14"/>
                <a:gd name="T7" fmla="*/ 0 h 40"/>
                <a:gd name="T8" fmla="*/ 10 w 14"/>
                <a:gd name="T9" fmla="*/ 2 h 40"/>
                <a:gd name="T10" fmla="*/ 8 w 14"/>
                <a:gd name="T11" fmla="*/ 2 h 40"/>
                <a:gd name="T12" fmla="*/ 6 w 14"/>
                <a:gd name="T13" fmla="*/ 4 h 40"/>
                <a:gd name="T14" fmla="*/ 6 w 14"/>
                <a:gd name="T15" fmla="*/ 4 h 40"/>
                <a:gd name="T16" fmla="*/ 4 w 14"/>
                <a:gd name="T17" fmla="*/ 6 h 40"/>
                <a:gd name="T18" fmla="*/ 2 w 14"/>
                <a:gd name="T19" fmla="*/ 4 h 40"/>
                <a:gd name="T20" fmla="*/ 0 w 14"/>
                <a:gd name="T21" fmla="*/ 4 h 40"/>
                <a:gd name="T22" fmla="*/ 0 w 14"/>
                <a:gd name="T23" fmla="*/ 6 h 40"/>
                <a:gd name="T24" fmla="*/ 0 w 14"/>
                <a:gd name="T25" fmla="*/ 8 h 40"/>
                <a:gd name="T26" fmla="*/ 0 w 14"/>
                <a:gd name="T27" fmla="*/ 8 h 40"/>
                <a:gd name="T28" fmla="*/ 0 w 14"/>
                <a:gd name="T29" fmla="*/ 40 h 40"/>
                <a:gd name="T30" fmla="*/ 8 w 14"/>
                <a:gd name="T31" fmla="*/ 40 h 40"/>
                <a:gd name="T32" fmla="*/ 8 w 14"/>
                <a:gd name="T33" fmla="*/ 40 h 40"/>
                <a:gd name="T34" fmla="*/ 8 w 14"/>
                <a:gd name="T35" fmla="*/ 38 h 40"/>
                <a:gd name="T36" fmla="*/ 10 w 14"/>
                <a:gd name="T37" fmla="*/ 36 h 40"/>
                <a:gd name="T38" fmla="*/ 12 w 14"/>
                <a:gd name="T39" fmla="*/ 34 h 40"/>
                <a:gd name="T40" fmla="*/ 12 w 14"/>
                <a:gd name="T41" fmla="*/ 32 h 40"/>
                <a:gd name="T42" fmla="*/ 12 w 14"/>
                <a:gd name="T43" fmla="*/ 30 h 40"/>
                <a:gd name="T44" fmla="*/ 12 w 14"/>
                <a:gd name="T45" fmla="*/ 28 h 40"/>
                <a:gd name="T46" fmla="*/ 10 w 14"/>
                <a:gd name="T47" fmla="*/ 24 h 40"/>
                <a:gd name="T48" fmla="*/ 10 w 14"/>
                <a:gd name="T49" fmla="*/ 18 h 40"/>
                <a:gd name="T50" fmla="*/ 10 w 14"/>
                <a:gd name="T51" fmla="*/ 14 h 40"/>
                <a:gd name="T52" fmla="*/ 10 w 14"/>
                <a:gd name="T53" fmla="*/ 12 h 40"/>
                <a:gd name="T54" fmla="*/ 12 w 14"/>
                <a:gd name="T55" fmla="*/ 10 h 40"/>
                <a:gd name="T56" fmla="*/ 12 w 14"/>
                <a:gd name="T57" fmla="*/ 8 h 40"/>
                <a:gd name="T58" fmla="*/ 14 w 14"/>
                <a:gd name="T59" fmla="*/ 4 h 40"/>
                <a:gd name="T60" fmla="*/ 14 w 14"/>
                <a:gd name="T61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4" h="40">
                  <a:moveTo>
                    <a:pt x="14" y="0"/>
                  </a:moveTo>
                  <a:lnTo>
                    <a:pt x="14" y="0"/>
                  </a:lnTo>
                  <a:lnTo>
                    <a:pt x="12" y="0"/>
                  </a:lnTo>
                  <a:lnTo>
                    <a:pt x="10" y="0"/>
                  </a:lnTo>
                  <a:lnTo>
                    <a:pt x="10" y="2"/>
                  </a:lnTo>
                  <a:lnTo>
                    <a:pt x="8" y="2"/>
                  </a:lnTo>
                  <a:lnTo>
                    <a:pt x="6" y="4"/>
                  </a:lnTo>
                  <a:lnTo>
                    <a:pt x="6" y="4"/>
                  </a:lnTo>
                  <a:lnTo>
                    <a:pt x="4" y="6"/>
                  </a:lnTo>
                  <a:lnTo>
                    <a:pt x="2" y="4"/>
                  </a:lnTo>
                  <a:lnTo>
                    <a:pt x="0" y="4"/>
                  </a:lnTo>
                  <a:lnTo>
                    <a:pt x="0" y="6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40"/>
                  </a:lnTo>
                  <a:lnTo>
                    <a:pt x="8" y="40"/>
                  </a:lnTo>
                  <a:lnTo>
                    <a:pt x="8" y="40"/>
                  </a:lnTo>
                  <a:lnTo>
                    <a:pt x="8" y="38"/>
                  </a:lnTo>
                  <a:lnTo>
                    <a:pt x="10" y="36"/>
                  </a:lnTo>
                  <a:lnTo>
                    <a:pt x="12" y="34"/>
                  </a:lnTo>
                  <a:lnTo>
                    <a:pt x="12" y="32"/>
                  </a:lnTo>
                  <a:lnTo>
                    <a:pt x="12" y="30"/>
                  </a:lnTo>
                  <a:lnTo>
                    <a:pt x="12" y="28"/>
                  </a:lnTo>
                  <a:lnTo>
                    <a:pt x="10" y="24"/>
                  </a:lnTo>
                  <a:lnTo>
                    <a:pt x="10" y="18"/>
                  </a:lnTo>
                  <a:lnTo>
                    <a:pt x="10" y="14"/>
                  </a:lnTo>
                  <a:lnTo>
                    <a:pt x="10" y="12"/>
                  </a:lnTo>
                  <a:lnTo>
                    <a:pt x="12" y="10"/>
                  </a:lnTo>
                  <a:lnTo>
                    <a:pt x="12" y="8"/>
                  </a:lnTo>
                  <a:lnTo>
                    <a:pt x="14" y="4"/>
                  </a:lnTo>
                  <a:lnTo>
                    <a:pt x="14" y="0"/>
                  </a:lnTo>
                </a:path>
              </a:pathLst>
            </a:custGeom>
            <a:grpFill/>
            <a:ln w="3175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8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68" name="Freeform 338"/>
            <p:cNvSpPr/>
            <p:nvPr/>
          </p:nvSpPr>
          <p:spPr bwMode="gray">
            <a:xfrm>
              <a:off x="4349" y="2992"/>
              <a:ext cx="48" cy="40"/>
            </a:xfrm>
            <a:custGeom>
              <a:avLst/>
              <a:gdLst>
                <a:gd name="T0" fmla="*/ 48 w 48"/>
                <a:gd name="T1" fmla="*/ 16 h 40"/>
                <a:gd name="T2" fmla="*/ 46 w 48"/>
                <a:gd name="T3" fmla="*/ 14 h 40"/>
                <a:gd name="T4" fmla="*/ 42 w 48"/>
                <a:gd name="T5" fmla="*/ 12 h 40"/>
                <a:gd name="T6" fmla="*/ 40 w 48"/>
                <a:gd name="T7" fmla="*/ 8 h 40"/>
                <a:gd name="T8" fmla="*/ 38 w 48"/>
                <a:gd name="T9" fmla="*/ 6 h 40"/>
                <a:gd name="T10" fmla="*/ 36 w 48"/>
                <a:gd name="T11" fmla="*/ 6 h 40"/>
                <a:gd name="T12" fmla="*/ 34 w 48"/>
                <a:gd name="T13" fmla="*/ 6 h 40"/>
                <a:gd name="T14" fmla="*/ 30 w 48"/>
                <a:gd name="T15" fmla="*/ 4 h 40"/>
                <a:gd name="T16" fmla="*/ 26 w 48"/>
                <a:gd name="T17" fmla="*/ 2 h 40"/>
                <a:gd name="T18" fmla="*/ 22 w 48"/>
                <a:gd name="T19" fmla="*/ 2 h 40"/>
                <a:gd name="T20" fmla="*/ 16 w 48"/>
                <a:gd name="T21" fmla="*/ 2 h 40"/>
                <a:gd name="T22" fmla="*/ 12 w 48"/>
                <a:gd name="T23" fmla="*/ 2 h 40"/>
                <a:gd name="T24" fmla="*/ 6 w 48"/>
                <a:gd name="T25" fmla="*/ 0 h 40"/>
                <a:gd name="T26" fmla="*/ 2 w 48"/>
                <a:gd name="T27" fmla="*/ 0 h 40"/>
                <a:gd name="T28" fmla="*/ 2 w 48"/>
                <a:gd name="T29" fmla="*/ 2 h 40"/>
                <a:gd name="T30" fmla="*/ 2 w 48"/>
                <a:gd name="T31" fmla="*/ 6 h 40"/>
                <a:gd name="T32" fmla="*/ 2 w 48"/>
                <a:gd name="T33" fmla="*/ 10 h 40"/>
                <a:gd name="T34" fmla="*/ 2 w 48"/>
                <a:gd name="T35" fmla="*/ 16 h 40"/>
                <a:gd name="T36" fmla="*/ 8 w 48"/>
                <a:gd name="T37" fmla="*/ 24 h 40"/>
                <a:gd name="T38" fmla="*/ 8 w 48"/>
                <a:gd name="T39" fmla="*/ 20 h 40"/>
                <a:gd name="T40" fmla="*/ 6 w 48"/>
                <a:gd name="T41" fmla="*/ 18 h 40"/>
                <a:gd name="T42" fmla="*/ 8 w 48"/>
                <a:gd name="T43" fmla="*/ 16 h 40"/>
                <a:gd name="T44" fmla="*/ 14 w 48"/>
                <a:gd name="T45" fmla="*/ 20 h 40"/>
                <a:gd name="T46" fmla="*/ 24 w 48"/>
                <a:gd name="T47" fmla="*/ 30 h 40"/>
                <a:gd name="T48" fmla="*/ 22 w 48"/>
                <a:gd name="T49" fmla="*/ 32 h 40"/>
                <a:gd name="T50" fmla="*/ 24 w 48"/>
                <a:gd name="T51" fmla="*/ 36 h 40"/>
                <a:gd name="T52" fmla="*/ 24 w 48"/>
                <a:gd name="T53" fmla="*/ 36 h 40"/>
                <a:gd name="T54" fmla="*/ 26 w 48"/>
                <a:gd name="T55" fmla="*/ 34 h 40"/>
                <a:gd name="T56" fmla="*/ 26 w 48"/>
                <a:gd name="T57" fmla="*/ 34 h 40"/>
                <a:gd name="T58" fmla="*/ 28 w 48"/>
                <a:gd name="T59" fmla="*/ 34 h 40"/>
                <a:gd name="T60" fmla="*/ 28 w 48"/>
                <a:gd name="T61" fmla="*/ 36 h 40"/>
                <a:gd name="T62" fmla="*/ 32 w 48"/>
                <a:gd name="T63" fmla="*/ 40 h 40"/>
                <a:gd name="T64" fmla="*/ 36 w 48"/>
                <a:gd name="T65" fmla="*/ 38 h 40"/>
                <a:gd name="T66" fmla="*/ 40 w 48"/>
                <a:gd name="T67" fmla="*/ 32 h 40"/>
                <a:gd name="T68" fmla="*/ 40 w 48"/>
                <a:gd name="T69" fmla="*/ 28 h 40"/>
                <a:gd name="T70" fmla="*/ 44 w 48"/>
                <a:gd name="T71" fmla="*/ 22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8" h="40">
                  <a:moveTo>
                    <a:pt x="48" y="16"/>
                  </a:moveTo>
                  <a:lnTo>
                    <a:pt x="48" y="16"/>
                  </a:lnTo>
                  <a:lnTo>
                    <a:pt x="48" y="16"/>
                  </a:lnTo>
                  <a:lnTo>
                    <a:pt x="46" y="14"/>
                  </a:lnTo>
                  <a:lnTo>
                    <a:pt x="44" y="14"/>
                  </a:lnTo>
                  <a:lnTo>
                    <a:pt x="42" y="12"/>
                  </a:lnTo>
                  <a:lnTo>
                    <a:pt x="40" y="10"/>
                  </a:lnTo>
                  <a:lnTo>
                    <a:pt x="40" y="8"/>
                  </a:lnTo>
                  <a:lnTo>
                    <a:pt x="38" y="6"/>
                  </a:lnTo>
                  <a:lnTo>
                    <a:pt x="38" y="6"/>
                  </a:lnTo>
                  <a:lnTo>
                    <a:pt x="38" y="6"/>
                  </a:lnTo>
                  <a:lnTo>
                    <a:pt x="36" y="6"/>
                  </a:lnTo>
                  <a:lnTo>
                    <a:pt x="36" y="6"/>
                  </a:lnTo>
                  <a:lnTo>
                    <a:pt x="34" y="6"/>
                  </a:lnTo>
                  <a:lnTo>
                    <a:pt x="34" y="6"/>
                  </a:lnTo>
                  <a:lnTo>
                    <a:pt x="30" y="4"/>
                  </a:lnTo>
                  <a:lnTo>
                    <a:pt x="28" y="4"/>
                  </a:lnTo>
                  <a:lnTo>
                    <a:pt x="26" y="2"/>
                  </a:lnTo>
                  <a:lnTo>
                    <a:pt x="26" y="2"/>
                  </a:lnTo>
                  <a:lnTo>
                    <a:pt x="22" y="2"/>
                  </a:lnTo>
                  <a:lnTo>
                    <a:pt x="20" y="2"/>
                  </a:lnTo>
                  <a:lnTo>
                    <a:pt x="16" y="2"/>
                  </a:lnTo>
                  <a:lnTo>
                    <a:pt x="14" y="2"/>
                  </a:lnTo>
                  <a:lnTo>
                    <a:pt x="12" y="2"/>
                  </a:lnTo>
                  <a:lnTo>
                    <a:pt x="10" y="0"/>
                  </a:lnTo>
                  <a:lnTo>
                    <a:pt x="6" y="0"/>
                  </a:lnTo>
                  <a:lnTo>
                    <a:pt x="4" y="0"/>
                  </a:lnTo>
                  <a:lnTo>
                    <a:pt x="2" y="0"/>
                  </a:lnTo>
                  <a:lnTo>
                    <a:pt x="0" y="0"/>
                  </a:lnTo>
                  <a:lnTo>
                    <a:pt x="2" y="2"/>
                  </a:lnTo>
                  <a:lnTo>
                    <a:pt x="2" y="4"/>
                  </a:lnTo>
                  <a:lnTo>
                    <a:pt x="2" y="6"/>
                  </a:lnTo>
                  <a:lnTo>
                    <a:pt x="2" y="8"/>
                  </a:lnTo>
                  <a:lnTo>
                    <a:pt x="2" y="10"/>
                  </a:lnTo>
                  <a:lnTo>
                    <a:pt x="2" y="12"/>
                  </a:lnTo>
                  <a:lnTo>
                    <a:pt x="2" y="16"/>
                  </a:lnTo>
                  <a:lnTo>
                    <a:pt x="4" y="20"/>
                  </a:lnTo>
                  <a:lnTo>
                    <a:pt x="8" y="24"/>
                  </a:lnTo>
                  <a:lnTo>
                    <a:pt x="10" y="22"/>
                  </a:lnTo>
                  <a:lnTo>
                    <a:pt x="8" y="20"/>
                  </a:lnTo>
                  <a:lnTo>
                    <a:pt x="8" y="18"/>
                  </a:lnTo>
                  <a:lnTo>
                    <a:pt x="6" y="18"/>
                  </a:lnTo>
                  <a:lnTo>
                    <a:pt x="8" y="16"/>
                  </a:lnTo>
                  <a:lnTo>
                    <a:pt x="8" y="16"/>
                  </a:lnTo>
                  <a:lnTo>
                    <a:pt x="10" y="18"/>
                  </a:lnTo>
                  <a:lnTo>
                    <a:pt x="14" y="20"/>
                  </a:lnTo>
                  <a:lnTo>
                    <a:pt x="18" y="24"/>
                  </a:lnTo>
                  <a:lnTo>
                    <a:pt x="24" y="30"/>
                  </a:lnTo>
                  <a:lnTo>
                    <a:pt x="22" y="30"/>
                  </a:lnTo>
                  <a:lnTo>
                    <a:pt x="22" y="32"/>
                  </a:lnTo>
                  <a:lnTo>
                    <a:pt x="22" y="34"/>
                  </a:lnTo>
                  <a:lnTo>
                    <a:pt x="24" y="36"/>
                  </a:lnTo>
                  <a:lnTo>
                    <a:pt x="24" y="36"/>
                  </a:lnTo>
                  <a:lnTo>
                    <a:pt x="24" y="36"/>
                  </a:lnTo>
                  <a:lnTo>
                    <a:pt x="26" y="36"/>
                  </a:lnTo>
                  <a:lnTo>
                    <a:pt x="26" y="34"/>
                  </a:lnTo>
                  <a:lnTo>
                    <a:pt x="26" y="34"/>
                  </a:lnTo>
                  <a:lnTo>
                    <a:pt x="26" y="34"/>
                  </a:lnTo>
                  <a:lnTo>
                    <a:pt x="28" y="34"/>
                  </a:lnTo>
                  <a:lnTo>
                    <a:pt x="28" y="34"/>
                  </a:lnTo>
                  <a:lnTo>
                    <a:pt x="28" y="36"/>
                  </a:lnTo>
                  <a:lnTo>
                    <a:pt x="28" y="36"/>
                  </a:lnTo>
                  <a:lnTo>
                    <a:pt x="30" y="38"/>
                  </a:lnTo>
                  <a:lnTo>
                    <a:pt x="32" y="40"/>
                  </a:lnTo>
                  <a:lnTo>
                    <a:pt x="34" y="38"/>
                  </a:lnTo>
                  <a:lnTo>
                    <a:pt x="36" y="38"/>
                  </a:lnTo>
                  <a:lnTo>
                    <a:pt x="38" y="36"/>
                  </a:lnTo>
                  <a:lnTo>
                    <a:pt x="40" y="32"/>
                  </a:lnTo>
                  <a:lnTo>
                    <a:pt x="40" y="30"/>
                  </a:lnTo>
                  <a:lnTo>
                    <a:pt x="40" y="28"/>
                  </a:lnTo>
                  <a:lnTo>
                    <a:pt x="42" y="24"/>
                  </a:lnTo>
                  <a:lnTo>
                    <a:pt x="44" y="22"/>
                  </a:lnTo>
                  <a:lnTo>
                    <a:pt x="48" y="16"/>
                  </a:lnTo>
                </a:path>
              </a:pathLst>
            </a:custGeom>
            <a:grpFill/>
            <a:ln w="3175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8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69" name="Freeform 339"/>
            <p:cNvSpPr/>
            <p:nvPr/>
          </p:nvSpPr>
          <p:spPr bwMode="gray">
            <a:xfrm>
              <a:off x="4383" y="3010"/>
              <a:ext cx="82" cy="30"/>
            </a:xfrm>
            <a:custGeom>
              <a:avLst/>
              <a:gdLst>
                <a:gd name="T0" fmla="*/ 12 w 82"/>
                <a:gd name="T1" fmla="*/ 6 h 30"/>
                <a:gd name="T2" fmla="*/ 8 w 82"/>
                <a:gd name="T3" fmla="*/ 10 h 30"/>
                <a:gd name="T4" fmla="*/ 6 w 82"/>
                <a:gd name="T5" fmla="*/ 14 h 30"/>
                <a:gd name="T6" fmla="*/ 2 w 82"/>
                <a:gd name="T7" fmla="*/ 20 h 30"/>
                <a:gd name="T8" fmla="*/ 0 w 82"/>
                <a:gd name="T9" fmla="*/ 20 h 30"/>
                <a:gd name="T10" fmla="*/ 6 w 82"/>
                <a:gd name="T11" fmla="*/ 22 h 30"/>
                <a:gd name="T12" fmla="*/ 10 w 82"/>
                <a:gd name="T13" fmla="*/ 20 h 30"/>
                <a:gd name="T14" fmla="*/ 16 w 82"/>
                <a:gd name="T15" fmla="*/ 20 h 30"/>
                <a:gd name="T16" fmla="*/ 28 w 82"/>
                <a:gd name="T17" fmla="*/ 18 h 30"/>
                <a:gd name="T18" fmla="*/ 32 w 82"/>
                <a:gd name="T19" fmla="*/ 18 h 30"/>
                <a:gd name="T20" fmla="*/ 40 w 82"/>
                <a:gd name="T21" fmla="*/ 20 h 30"/>
                <a:gd name="T22" fmla="*/ 42 w 82"/>
                <a:gd name="T23" fmla="*/ 22 h 30"/>
                <a:gd name="T24" fmla="*/ 46 w 82"/>
                <a:gd name="T25" fmla="*/ 26 h 30"/>
                <a:gd name="T26" fmla="*/ 50 w 82"/>
                <a:gd name="T27" fmla="*/ 28 h 30"/>
                <a:gd name="T28" fmla="*/ 56 w 82"/>
                <a:gd name="T29" fmla="*/ 28 h 30"/>
                <a:gd name="T30" fmla="*/ 56 w 82"/>
                <a:gd name="T31" fmla="*/ 26 h 30"/>
                <a:gd name="T32" fmla="*/ 56 w 82"/>
                <a:gd name="T33" fmla="*/ 26 h 30"/>
                <a:gd name="T34" fmla="*/ 54 w 82"/>
                <a:gd name="T35" fmla="*/ 24 h 30"/>
                <a:gd name="T36" fmla="*/ 52 w 82"/>
                <a:gd name="T37" fmla="*/ 22 h 30"/>
                <a:gd name="T38" fmla="*/ 54 w 82"/>
                <a:gd name="T39" fmla="*/ 20 h 30"/>
                <a:gd name="T40" fmla="*/ 60 w 82"/>
                <a:gd name="T41" fmla="*/ 18 h 30"/>
                <a:gd name="T42" fmla="*/ 62 w 82"/>
                <a:gd name="T43" fmla="*/ 14 h 30"/>
                <a:gd name="T44" fmla="*/ 64 w 82"/>
                <a:gd name="T45" fmla="*/ 12 h 30"/>
                <a:gd name="T46" fmla="*/ 68 w 82"/>
                <a:gd name="T47" fmla="*/ 12 h 30"/>
                <a:gd name="T48" fmla="*/ 72 w 82"/>
                <a:gd name="T49" fmla="*/ 12 h 30"/>
                <a:gd name="T50" fmla="*/ 76 w 82"/>
                <a:gd name="T51" fmla="*/ 14 h 30"/>
                <a:gd name="T52" fmla="*/ 80 w 82"/>
                <a:gd name="T53" fmla="*/ 18 h 30"/>
                <a:gd name="T54" fmla="*/ 82 w 82"/>
                <a:gd name="T55" fmla="*/ 14 h 30"/>
                <a:gd name="T56" fmla="*/ 80 w 82"/>
                <a:gd name="T57" fmla="*/ 10 h 30"/>
                <a:gd name="T58" fmla="*/ 78 w 82"/>
                <a:gd name="T59" fmla="*/ 6 h 30"/>
                <a:gd name="T60" fmla="*/ 70 w 82"/>
                <a:gd name="T61" fmla="*/ 4 h 30"/>
                <a:gd name="T62" fmla="*/ 66 w 82"/>
                <a:gd name="T63" fmla="*/ 4 h 30"/>
                <a:gd name="T64" fmla="*/ 62 w 82"/>
                <a:gd name="T65" fmla="*/ 4 h 30"/>
                <a:gd name="T66" fmla="*/ 50 w 82"/>
                <a:gd name="T67" fmla="*/ 8 h 30"/>
                <a:gd name="T68" fmla="*/ 44 w 82"/>
                <a:gd name="T69" fmla="*/ 10 h 30"/>
                <a:gd name="T70" fmla="*/ 40 w 82"/>
                <a:gd name="T71" fmla="*/ 10 h 30"/>
                <a:gd name="T72" fmla="*/ 34 w 82"/>
                <a:gd name="T73" fmla="*/ 8 h 30"/>
                <a:gd name="T74" fmla="*/ 32 w 82"/>
                <a:gd name="T75" fmla="*/ 8 h 30"/>
                <a:gd name="T76" fmla="*/ 30 w 82"/>
                <a:gd name="T77" fmla="*/ 6 h 30"/>
                <a:gd name="T78" fmla="*/ 16 w 82"/>
                <a:gd name="T79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82" h="30">
                  <a:moveTo>
                    <a:pt x="16" y="0"/>
                  </a:moveTo>
                  <a:lnTo>
                    <a:pt x="12" y="6"/>
                  </a:lnTo>
                  <a:lnTo>
                    <a:pt x="10" y="8"/>
                  </a:lnTo>
                  <a:lnTo>
                    <a:pt x="8" y="10"/>
                  </a:lnTo>
                  <a:lnTo>
                    <a:pt x="6" y="14"/>
                  </a:lnTo>
                  <a:lnTo>
                    <a:pt x="6" y="14"/>
                  </a:lnTo>
                  <a:lnTo>
                    <a:pt x="4" y="18"/>
                  </a:lnTo>
                  <a:lnTo>
                    <a:pt x="2" y="20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6" y="22"/>
                  </a:lnTo>
                  <a:lnTo>
                    <a:pt x="6" y="22"/>
                  </a:lnTo>
                  <a:lnTo>
                    <a:pt x="8" y="22"/>
                  </a:lnTo>
                  <a:lnTo>
                    <a:pt x="10" y="20"/>
                  </a:lnTo>
                  <a:lnTo>
                    <a:pt x="12" y="20"/>
                  </a:lnTo>
                  <a:lnTo>
                    <a:pt x="16" y="20"/>
                  </a:lnTo>
                  <a:lnTo>
                    <a:pt x="22" y="18"/>
                  </a:lnTo>
                  <a:lnTo>
                    <a:pt x="28" y="18"/>
                  </a:lnTo>
                  <a:lnTo>
                    <a:pt x="30" y="18"/>
                  </a:lnTo>
                  <a:lnTo>
                    <a:pt x="32" y="18"/>
                  </a:lnTo>
                  <a:lnTo>
                    <a:pt x="36" y="18"/>
                  </a:lnTo>
                  <a:lnTo>
                    <a:pt x="40" y="20"/>
                  </a:lnTo>
                  <a:lnTo>
                    <a:pt x="42" y="22"/>
                  </a:lnTo>
                  <a:lnTo>
                    <a:pt x="42" y="22"/>
                  </a:lnTo>
                  <a:lnTo>
                    <a:pt x="44" y="24"/>
                  </a:lnTo>
                  <a:lnTo>
                    <a:pt x="46" y="26"/>
                  </a:lnTo>
                  <a:lnTo>
                    <a:pt x="50" y="30"/>
                  </a:lnTo>
                  <a:lnTo>
                    <a:pt x="50" y="28"/>
                  </a:lnTo>
                  <a:lnTo>
                    <a:pt x="54" y="28"/>
                  </a:lnTo>
                  <a:lnTo>
                    <a:pt x="56" y="28"/>
                  </a:lnTo>
                  <a:lnTo>
                    <a:pt x="56" y="26"/>
                  </a:lnTo>
                  <a:lnTo>
                    <a:pt x="56" y="26"/>
                  </a:lnTo>
                  <a:lnTo>
                    <a:pt x="56" y="26"/>
                  </a:lnTo>
                  <a:lnTo>
                    <a:pt x="56" y="26"/>
                  </a:lnTo>
                  <a:lnTo>
                    <a:pt x="54" y="24"/>
                  </a:lnTo>
                  <a:lnTo>
                    <a:pt x="54" y="24"/>
                  </a:lnTo>
                  <a:lnTo>
                    <a:pt x="52" y="22"/>
                  </a:lnTo>
                  <a:lnTo>
                    <a:pt x="52" y="22"/>
                  </a:lnTo>
                  <a:lnTo>
                    <a:pt x="54" y="20"/>
                  </a:lnTo>
                  <a:lnTo>
                    <a:pt x="54" y="20"/>
                  </a:lnTo>
                  <a:lnTo>
                    <a:pt x="58" y="18"/>
                  </a:lnTo>
                  <a:lnTo>
                    <a:pt x="60" y="18"/>
                  </a:lnTo>
                  <a:lnTo>
                    <a:pt x="62" y="16"/>
                  </a:lnTo>
                  <a:lnTo>
                    <a:pt x="62" y="14"/>
                  </a:lnTo>
                  <a:lnTo>
                    <a:pt x="64" y="14"/>
                  </a:lnTo>
                  <a:lnTo>
                    <a:pt x="64" y="12"/>
                  </a:lnTo>
                  <a:lnTo>
                    <a:pt x="66" y="12"/>
                  </a:lnTo>
                  <a:lnTo>
                    <a:pt x="68" y="12"/>
                  </a:lnTo>
                  <a:lnTo>
                    <a:pt x="70" y="10"/>
                  </a:lnTo>
                  <a:lnTo>
                    <a:pt x="72" y="12"/>
                  </a:lnTo>
                  <a:lnTo>
                    <a:pt x="76" y="14"/>
                  </a:lnTo>
                  <a:lnTo>
                    <a:pt x="76" y="14"/>
                  </a:lnTo>
                  <a:lnTo>
                    <a:pt x="78" y="16"/>
                  </a:lnTo>
                  <a:lnTo>
                    <a:pt x="80" y="18"/>
                  </a:lnTo>
                  <a:lnTo>
                    <a:pt x="82" y="14"/>
                  </a:lnTo>
                  <a:lnTo>
                    <a:pt x="82" y="14"/>
                  </a:lnTo>
                  <a:lnTo>
                    <a:pt x="80" y="12"/>
                  </a:lnTo>
                  <a:lnTo>
                    <a:pt x="80" y="10"/>
                  </a:lnTo>
                  <a:lnTo>
                    <a:pt x="82" y="8"/>
                  </a:lnTo>
                  <a:lnTo>
                    <a:pt x="78" y="6"/>
                  </a:lnTo>
                  <a:lnTo>
                    <a:pt x="74" y="4"/>
                  </a:lnTo>
                  <a:lnTo>
                    <a:pt x="70" y="4"/>
                  </a:lnTo>
                  <a:lnTo>
                    <a:pt x="68" y="4"/>
                  </a:lnTo>
                  <a:lnTo>
                    <a:pt x="66" y="4"/>
                  </a:lnTo>
                  <a:lnTo>
                    <a:pt x="64" y="4"/>
                  </a:lnTo>
                  <a:lnTo>
                    <a:pt x="62" y="4"/>
                  </a:lnTo>
                  <a:lnTo>
                    <a:pt x="56" y="6"/>
                  </a:lnTo>
                  <a:lnTo>
                    <a:pt x="50" y="8"/>
                  </a:lnTo>
                  <a:lnTo>
                    <a:pt x="46" y="8"/>
                  </a:lnTo>
                  <a:lnTo>
                    <a:pt x="44" y="10"/>
                  </a:lnTo>
                  <a:lnTo>
                    <a:pt x="42" y="10"/>
                  </a:lnTo>
                  <a:lnTo>
                    <a:pt x="40" y="10"/>
                  </a:lnTo>
                  <a:lnTo>
                    <a:pt x="36" y="8"/>
                  </a:lnTo>
                  <a:lnTo>
                    <a:pt x="34" y="8"/>
                  </a:lnTo>
                  <a:lnTo>
                    <a:pt x="32" y="8"/>
                  </a:lnTo>
                  <a:lnTo>
                    <a:pt x="32" y="8"/>
                  </a:lnTo>
                  <a:lnTo>
                    <a:pt x="32" y="6"/>
                  </a:lnTo>
                  <a:lnTo>
                    <a:pt x="30" y="6"/>
                  </a:lnTo>
                  <a:lnTo>
                    <a:pt x="26" y="4"/>
                  </a:lnTo>
                  <a:lnTo>
                    <a:pt x="16" y="0"/>
                  </a:lnTo>
                </a:path>
              </a:pathLst>
            </a:custGeom>
            <a:grpFill/>
            <a:ln w="3175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8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70" name="Freeform 340"/>
            <p:cNvSpPr/>
            <p:nvPr/>
          </p:nvSpPr>
          <p:spPr bwMode="gray">
            <a:xfrm>
              <a:off x="3961" y="2686"/>
              <a:ext cx="386" cy="248"/>
            </a:xfrm>
            <a:custGeom>
              <a:avLst/>
              <a:gdLst>
                <a:gd name="T0" fmla="*/ 380 w 386"/>
                <a:gd name="T1" fmla="*/ 178 h 248"/>
                <a:gd name="T2" fmla="*/ 384 w 386"/>
                <a:gd name="T3" fmla="*/ 170 h 248"/>
                <a:gd name="T4" fmla="*/ 386 w 386"/>
                <a:gd name="T5" fmla="*/ 164 h 248"/>
                <a:gd name="T6" fmla="*/ 374 w 386"/>
                <a:gd name="T7" fmla="*/ 162 h 248"/>
                <a:gd name="T8" fmla="*/ 356 w 386"/>
                <a:gd name="T9" fmla="*/ 162 h 248"/>
                <a:gd name="T10" fmla="*/ 346 w 386"/>
                <a:gd name="T11" fmla="*/ 166 h 248"/>
                <a:gd name="T12" fmla="*/ 340 w 386"/>
                <a:gd name="T13" fmla="*/ 164 h 248"/>
                <a:gd name="T14" fmla="*/ 334 w 386"/>
                <a:gd name="T15" fmla="*/ 170 h 248"/>
                <a:gd name="T16" fmla="*/ 332 w 386"/>
                <a:gd name="T17" fmla="*/ 184 h 248"/>
                <a:gd name="T18" fmla="*/ 326 w 386"/>
                <a:gd name="T19" fmla="*/ 192 h 248"/>
                <a:gd name="T20" fmla="*/ 314 w 386"/>
                <a:gd name="T21" fmla="*/ 196 h 248"/>
                <a:gd name="T22" fmla="*/ 302 w 386"/>
                <a:gd name="T23" fmla="*/ 198 h 248"/>
                <a:gd name="T24" fmla="*/ 268 w 386"/>
                <a:gd name="T25" fmla="*/ 190 h 248"/>
                <a:gd name="T26" fmla="*/ 258 w 386"/>
                <a:gd name="T27" fmla="*/ 184 h 248"/>
                <a:gd name="T28" fmla="*/ 254 w 386"/>
                <a:gd name="T29" fmla="*/ 162 h 248"/>
                <a:gd name="T30" fmla="*/ 244 w 386"/>
                <a:gd name="T31" fmla="*/ 136 h 248"/>
                <a:gd name="T32" fmla="*/ 244 w 386"/>
                <a:gd name="T33" fmla="*/ 116 h 248"/>
                <a:gd name="T34" fmla="*/ 232 w 386"/>
                <a:gd name="T35" fmla="*/ 90 h 248"/>
                <a:gd name="T36" fmla="*/ 208 w 386"/>
                <a:gd name="T37" fmla="*/ 62 h 248"/>
                <a:gd name="T38" fmla="*/ 194 w 386"/>
                <a:gd name="T39" fmla="*/ 50 h 248"/>
                <a:gd name="T40" fmla="*/ 184 w 386"/>
                <a:gd name="T41" fmla="*/ 54 h 248"/>
                <a:gd name="T42" fmla="*/ 164 w 386"/>
                <a:gd name="T43" fmla="*/ 48 h 248"/>
                <a:gd name="T44" fmla="*/ 142 w 386"/>
                <a:gd name="T45" fmla="*/ 12 h 248"/>
                <a:gd name="T46" fmla="*/ 126 w 386"/>
                <a:gd name="T47" fmla="*/ 10 h 248"/>
                <a:gd name="T48" fmla="*/ 100 w 386"/>
                <a:gd name="T49" fmla="*/ 20 h 248"/>
                <a:gd name="T50" fmla="*/ 54 w 386"/>
                <a:gd name="T51" fmla="*/ 14 h 248"/>
                <a:gd name="T52" fmla="*/ 26 w 386"/>
                <a:gd name="T53" fmla="*/ 0 h 248"/>
                <a:gd name="T54" fmla="*/ 6 w 386"/>
                <a:gd name="T55" fmla="*/ 22 h 248"/>
                <a:gd name="T56" fmla="*/ 22 w 386"/>
                <a:gd name="T57" fmla="*/ 58 h 248"/>
                <a:gd name="T58" fmla="*/ 30 w 386"/>
                <a:gd name="T59" fmla="*/ 80 h 248"/>
                <a:gd name="T60" fmla="*/ 44 w 386"/>
                <a:gd name="T61" fmla="*/ 88 h 248"/>
                <a:gd name="T62" fmla="*/ 58 w 386"/>
                <a:gd name="T63" fmla="*/ 108 h 248"/>
                <a:gd name="T64" fmla="*/ 82 w 386"/>
                <a:gd name="T65" fmla="*/ 142 h 248"/>
                <a:gd name="T66" fmla="*/ 94 w 386"/>
                <a:gd name="T67" fmla="*/ 148 h 248"/>
                <a:gd name="T68" fmla="*/ 94 w 386"/>
                <a:gd name="T69" fmla="*/ 140 h 248"/>
                <a:gd name="T70" fmla="*/ 80 w 386"/>
                <a:gd name="T71" fmla="*/ 116 h 248"/>
                <a:gd name="T72" fmla="*/ 52 w 386"/>
                <a:gd name="T73" fmla="*/ 72 h 248"/>
                <a:gd name="T74" fmla="*/ 30 w 386"/>
                <a:gd name="T75" fmla="*/ 24 h 248"/>
                <a:gd name="T76" fmla="*/ 30 w 386"/>
                <a:gd name="T77" fmla="*/ 16 h 248"/>
                <a:gd name="T78" fmla="*/ 42 w 386"/>
                <a:gd name="T79" fmla="*/ 18 h 248"/>
                <a:gd name="T80" fmla="*/ 68 w 386"/>
                <a:gd name="T81" fmla="*/ 66 h 248"/>
                <a:gd name="T82" fmla="*/ 84 w 386"/>
                <a:gd name="T83" fmla="*/ 80 h 248"/>
                <a:gd name="T84" fmla="*/ 96 w 386"/>
                <a:gd name="T85" fmla="*/ 90 h 248"/>
                <a:gd name="T86" fmla="*/ 116 w 386"/>
                <a:gd name="T87" fmla="*/ 116 h 248"/>
                <a:gd name="T88" fmla="*/ 142 w 386"/>
                <a:gd name="T89" fmla="*/ 148 h 248"/>
                <a:gd name="T90" fmla="*/ 150 w 386"/>
                <a:gd name="T91" fmla="*/ 198 h 248"/>
                <a:gd name="T92" fmla="*/ 174 w 386"/>
                <a:gd name="T93" fmla="*/ 204 h 248"/>
                <a:gd name="T94" fmla="*/ 226 w 386"/>
                <a:gd name="T95" fmla="*/ 224 h 248"/>
                <a:gd name="T96" fmla="*/ 272 w 386"/>
                <a:gd name="T97" fmla="*/ 240 h 248"/>
                <a:gd name="T98" fmla="*/ 304 w 386"/>
                <a:gd name="T99" fmla="*/ 240 h 248"/>
                <a:gd name="T100" fmla="*/ 314 w 386"/>
                <a:gd name="T101" fmla="*/ 244 h 248"/>
                <a:gd name="T102" fmla="*/ 318 w 386"/>
                <a:gd name="T103" fmla="*/ 242 h 248"/>
                <a:gd name="T104" fmla="*/ 322 w 386"/>
                <a:gd name="T105" fmla="*/ 232 h 248"/>
                <a:gd name="T106" fmla="*/ 320 w 386"/>
                <a:gd name="T107" fmla="*/ 226 h 248"/>
                <a:gd name="T108" fmla="*/ 346 w 386"/>
                <a:gd name="T109" fmla="*/ 222 h 248"/>
                <a:gd name="T110" fmla="*/ 340 w 386"/>
                <a:gd name="T111" fmla="*/ 194 h 248"/>
                <a:gd name="T112" fmla="*/ 360 w 386"/>
                <a:gd name="T113" fmla="*/ 190 h 248"/>
                <a:gd name="T114" fmla="*/ 366 w 386"/>
                <a:gd name="T115" fmla="*/ 190 h 248"/>
                <a:gd name="T116" fmla="*/ 374 w 386"/>
                <a:gd name="T117" fmla="*/ 186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86" h="248">
                  <a:moveTo>
                    <a:pt x="374" y="186"/>
                  </a:moveTo>
                  <a:lnTo>
                    <a:pt x="378" y="182"/>
                  </a:lnTo>
                  <a:lnTo>
                    <a:pt x="378" y="178"/>
                  </a:lnTo>
                  <a:lnTo>
                    <a:pt x="380" y="178"/>
                  </a:lnTo>
                  <a:lnTo>
                    <a:pt x="382" y="174"/>
                  </a:lnTo>
                  <a:lnTo>
                    <a:pt x="382" y="172"/>
                  </a:lnTo>
                  <a:lnTo>
                    <a:pt x="384" y="172"/>
                  </a:lnTo>
                  <a:lnTo>
                    <a:pt x="384" y="170"/>
                  </a:lnTo>
                  <a:lnTo>
                    <a:pt x="386" y="168"/>
                  </a:lnTo>
                  <a:lnTo>
                    <a:pt x="386" y="166"/>
                  </a:lnTo>
                  <a:lnTo>
                    <a:pt x="386" y="164"/>
                  </a:lnTo>
                  <a:lnTo>
                    <a:pt x="386" y="164"/>
                  </a:lnTo>
                  <a:lnTo>
                    <a:pt x="384" y="164"/>
                  </a:lnTo>
                  <a:lnTo>
                    <a:pt x="382" y="162"/>
                  </a:lnTo>
                  <a:lnTo>
                    <a:pt x="376" y="162"/>
                  </a:lnTo>
                  <a:lnTo>
                    <a:pt x="374" y="162"/>
                  </a:lnTo>
                  <a:lnTo>
                    <a:pt x="372" y="162"/>
                  </a:lnTo>
                  <a:lnTo>
                    <a:pt x="366" y="162"/>
                  </a:lnTo>
                  <a:lnTo>
                    <a:pt x="362" y="162"/>
                  </a:lnTo>
                  <a:lnTo>
                    <a:pt x="356" y="162"/>
                  </a:lnTo>
                  <a:lnTo>
                    <a:pt x="352" y="164"/>
                  </a:lnTo>
                  <a:lnTo>
                    <a:pt x="350" y="164"/>
                  </a:lnTo>
                  <a:lnTo>
                    <a:pt x="348" y="164"/>
                  </a:lnTo>
                  <a:lnTo>
                    <a:pt x="346" y="166"/>
                  </a:lnTo>
                  <a:lnTo>
                    <a:pt x="342" y="164"/>
                  </a:lnTo>
                  <a:lnTo>
                    <a:pt x="342" y="164"/>
                  </a:lnTo>
                  <a:lnTo>
                    <a:pt x="340" y="164"/>
                  </a:lnTo>
                  <a:lnTo>
                    <a:pt x="340" y="164"/>
                  </a:lnTo>
                  <a:lnTo>
                    <a:pt x="338" y="164"/>
                  </a:lnTo>
                  <a:lnTo>
                    <a:pt x="336" y="166"/>
                  </a:lnTo>
                  <a:lnTo>
                    <a:pt x="334" y="170"/>
                  </a:lnTo>
                  <a:lnTo>
                    <a:pt x="334" y="170"/>
                  </a:lnTo>
                  <a:lnTo>
                    <a:pt x="334" y="174"/>
                  </a:lnTo>
                  <a:lnTo>
                    <a:pt x="332" y="178"/>
                  </a:lnTo>
                  <a:lnTo>
                    <a:pt x="332" y="182"/>
                  </a:lnTo>
                  <a:lnTo>
                    <a:pt x="332" y="184"/>
                  </a:lnTo>
                  <a:lnTo>
                    <a:pt x="332" y="186"/>
                  </a:lnTo>
                  <a:lnTo>
                    <a:pt x="332" y="188"/>
                  </a:lnTo>
                  <a:lnTo>
                    <a:pt x="328" y="190"/>
                  </a:lnTo>
                  <a:lnTo>
                    <a:pt x="326" y="192"/>
                  </a:lnTo>
                  <a:lnTo>
                    <a:pt x="324" y="192"/>
                  </a:lnTo>
                  <a:lnTo>
                    <a:pt x="322" y="192"/>
                  </a:lnTo>
                  <a:lnTo>
                    <a:pt x="318" y="194"/>
                  </a:lnTo>
                  <a:lnTo>
                    <a:pt x="314" y="196"/>
                  </a:lnTo>
                  <a:lnTo>
                    <a:pt x="314" y="196"/>
                  </a:lnTo>
                  <a:lnTo>
                    <a:pt x="312" y="196"/>
                  </a:lnTo>
                  <a:lnTo>
                    <a:pt x="308" y="198"/>
                  </a:lnTo>
                  <a:lnTo>
                    <a:pt x="302" y="198"/>
                  </a:lnTo>
                  <a:lnTo>
                    <a:pt x="294" y="198"/>
                  </a:lnTo>
                  <a:lnTo>
                    <a:pt x="284" y="196"/>
                  </a:lnTo>
                  <a:lnTo>
                    <a:pt x="276" y="194"/>
                  </a:lnTo>
                  <a:lnTo>
                    <a:pt x="268" y="190"/>
                  </a:lnTo>
                  <a:lnTo>
                    <a:pt x="262" y="188"/>
                  </a:lnTo>
                  <a:lnTo>
                    <a:pt x="262" y="186"/>
                  </a:lnTo>
                  <a:lnTo>
                    <a:pt x="260" y="186"/>
                  </a:lnTo>
                  <a:lnTo>
                    <a:pt x="258" y="184"/>
                  </a:lnTo>
                  <a:lnTo>
                    <a:pt x="256" y="180"/>
                  </a:lnTo>
                  <a:lnTo>
                    <a:pt x="256" y="176"/>
                  </a:lnTo>
                  <a:lnTo>
                    <a:pt x="254" y="172"/>
                  </a:lnTo>
                  <a:lnTo>
                    <a:pt x="254" y="162"/>
                  </a:lnTo>
                  <a:lnTo>
                    <a:pt x="250" y="152"/>
                  </a:lnTo>
                  <a:lnTo>
                    <a:pt x="244" y="142"/>
                  </a:lnTo>
                  <a:lnTo>
                    <a:pt x="244" y="140"/>
                  </a:lnTo>
                  <a:lnTo>
                    <a:pt x="244" y="136"/>
                  </a:lnTo>
                  <a:lnTo>
                    <a:pt x="244" y="132"/>
                  </a:lnTo>
                  <a:lnTo>
                    <a:pt x="242" y="126"/>
                  </a:lnTo>
                  <a:lnTo>
                    <a:pt x="242" y="122"/>
                  </a:lnTo>
                  <a:lnTo>
                    <a:pt x="244" y="116"/>
                  </a:lnTo>
                  <a:lnTo>
                    <a:pt x="244" y="112"/>
                  </a:lnTo>
                  <a:lnTo>
                    <a:pt x="242" y="96"/>
                  </a:lnTo>
                  <a:lnTo>
                    <a:pt x="240" y="96"/>
                  </a:lnTo>
                  <a:lnTo>
                    <a:pt x="232" y="90"/>
                  </a:lnTo>
                  <a:lnTo>
                    <a:pt x="222" y="80"/>
                  </a:lnTo>
                  <a:lnTo>
                    <a:pt x="210" y="64"/>
                  </a:lnTo>
                  <a:lnTo>
                    <a:pt x="210" y="64"/>
                  </a:lnTo>
                  <a:lnTo>
                    <a:pt x="208" y="62"/>
                  </a:lnTo>
                  <a:lnTo>
                    <a:pt x="206" y="58"/>
                  </a:lnTo>
                  <a:lnTo>
                    <a:pt x="202" y="56"/>
                  </a:lnTo>
                  <a:lnTo>
                    <a:pt x="198" y="52"/>
                  </a:lnTo>
                  <a:lnTo>
                    <a:pt x="194" y="50"/>
                  </a:lnTo>
                  <a:lnTo>
                    <a:pt x="190" y="50"/>
                  </a:lnTo>
                  <a:lnTo>
                    <a:pt x="188" y="52"/>
                  </a:lnTo>
                  <a:lnTo>
                    <a:pt x="186" y="52"/>
                  </a:lnTo>
                  <a:lnTo>
                    <a:pt x="184" y="54"/>
                  </a:lnTo>
                  <a:lnTo>
                    <a:pt x="180" y="54"/>
                  </a:lnTo>
                  <a:lnTo>
                    <a:pt x="174" y="54"/>
                  </a:lnTo>
                  <a:lnTo>
                    <a:pt x="168" y="50"/>
                  </a:lnTo>
                  <a:lnTo>
                    <a:pt x="164" y="48"/>
                  </a:lnTo>
                  <a:lnTo>
                    <a:pt x="156" y="42"/>
                  </a:lnTo>
                  <a:lnTo>
                    <a:pt x="148" y="30"/>
                  </a:lnTo>
                  <a:lnTo>
                    <a:pt x="144" y="14"/>
                  </a:lnTo>
                  <a:lnTo>
                    <a:pt x="142" y="12"/>
                  </a:lnTo>
                  <a:lnTo>
                    <a:pt x="140" y="12"/>
                  </a:lnTo>
                  <a:lnTo>
                    <a:pt x="136" y="10"/>
                  </a:lnTo>
                  <a:lnTo>
                    <a:pt x="130" y="10"/>
                  </a:lnTo>
                  <a:lnTo>
                    <a:pt x="126" y="10"/>
                  </a:lnTo>
                  <a:lnTo>
                    <a:pt x="120" y="10"/>
                  </a:lnTo>
                  <a:lnTo>
                    <a:pt x="116" y="14"/>
                  </a:lnTo>
                  <a:lnTo>
                    <a:pt x="112" y="16"/>
                  </a:lnTo>
                  <a:lnTo>
                    <a:pt x="100" y="20"/>
                  </a:lnTo>
                  <a:lnTo>
                    <a:pt x="82" y="20"/>
                  </a:lnTo>
                  <a:lnTo>
                    <a:pt x="78" y="20"/>
                  </a:lnTo>
                  <a:lnTo>
                    <a:pt x="68" y="18"/>
                  </a:lnTo>
                  <a:lnTo>
                    <a:pt x="54" y="14"/>
                  </a:lnTo>
                  <a:lnTo>
                    <a:pt x="42" y="10"/>
                  </a:lnTo>
                  <a:lnTo>
                    <a:pt x="32" y="4"/>
                  </a:lnTo>
                  <a:lnTo>
                    <a:pt x="30" y="2"/>
                  </a:lnTo>
                  <a:lnTo>
                    <a:pt x="26" y="0"/>
                  </a:lnTo>
                  <a:lnTo>
                    <a:pt x="14" y="2"/>
                  </a:lnTo>
                  <a:lnTo>
                    <a:pt x="0" y="10"/>
                  </a:lnTo>
                  <a:lnTo>
                    <a:pt x="2" y="14"/>
                  </a:lnTo>
                  <a:lnTo>
                    <a:pt x="6" y="22"/>
                  </a:lnTo>
                  <a:lnTo>
                    <a:pt x="12" y="36"/>
                  </a:lnTo>
                  <a:lnTo>
                    <a:pt x="18" y="48"/>
                  </a:lnTo>
                  <a:lnTo>
                    <a:pt x="22" y="58"/>
                  </a:lnTo>
                  <a:lnTo>
                    <a:pt x="22" y="58"/>
                  </a:lnTo>
                  <a:lnTo>
                    <a:pt x="24" y="62"/>
                  </a:lnTo>
                  <a:lnTo>
                    <a:pt x="26" y="68"/>
                  </a:lnTo>
                  <a:lnTo>
                    <a:pt x="28" y="74"/>
                  </a:lnTo>
                  <a:lnTo>
                    <a:pt x="30" y="80"/>
                  </a:lnTo>
                  <a:lnTo>
                    <a:pt x="32" y="82"/>
                  </a:lnTo>
                  <a:lnTo>
                    <a:pt x="34" y="82"/>
                  </a:lnTo>
                  <a:lnTo>
                    <a:pt x="38" y="84"/>
                  </a:lnTo>
                  <a:lnTo>
                    <a:pt x="44" y="88"/>
                  </a:lnTo>
                  <a:lnTo>
                    <a:pt x="48" y="92"/>
                  </a:lnTo>
                  <a:lnTo>
                    <a:pt x="52" y="98"/>
                  </a:lnTo>
                  <a:lnTo>
                    <a:pt x="56" y="106"/>
                  </a:lnTo>
                  <a:lnTo>
                    <a:pt x="58" y="108"/>
                  </a:lnTo>
                  <a:lnTo>
                    <a:pt x="62" y="118"/>
                  </a:lnTo>
                  <a:lnTo>
                    <a:pt x="68" y="128"/>
                  </a:lnTo>
                  <a:lnTo>
                    <a:pt x="76" y="136"/>
                  </a:lnTo>
                  <a:lnTo>
                    <a:pt x="82" y="142"/>
                  </a:lnTo>
                  <a:lnTo>
                    <a:pt x="84" y="144"/>
                  </a:lnTo>
                  <a:lnTo>
                    <a:pt x="88" y="146"/>
                  </a:lnTo>
                  <a:lnTo>
                    <a:pt x="92" y="148"/>
                  </a:lnTo>
                  <a:lnTo>
                    <a:pt x="94" y="148"/>
                  </a:lnTo>
                  <a:lnTo>
                    <a:pt x="96" y="148"/>
                  </a:lnTo>
                  <a:lnTo>
                    <a:pt x="98" y="148"/>
                  </a:lnTo>
                  <a:lnTo>
                    <a:pt x="98" y="144"/>
                  </a:lnTo>
                  <a:lnTo>
                    <a:pt x="94" y="140"/>
                  </a:lnTo>
                  <a:lnTo>
                    <a:pt x="90" y="134"/>
                  </a:lnTo>
                  <a:lnTo>
                    <a:pt x="86" y="126"/>
                  </a:lnTo>
                  <a:lnTo>
                    <a:pt x="82" y="120"/>
                  </a:lnTo>
                  <a:lnTo>
                    <a:pt x="80" y="116"/>
                  </a:lnTo>
                  <a:lnTo>
                    <a:pt x="74" y="108"/>
                  </a:lnTo>
                  <a:lnTo>
                    <a:pt x="68" y="94"/>
                  </a:lnTo>
                  <a:lnTo>
                    <a:pt x="62" y="82"/>
                  </a:lnTo>
                  <a:lnTo>
                    <a:pt x="52" y="72"/>
                  </a:lnTo>
                  <a:lnTo>
                    <a:pt x="42" y="58"/>
                  </a:lnTo>
                  <a:lnTo>
                    <a:pt x="34" y="42"/>
                  </a:lnTo>
                  <a:lnTo>
                    <a:pt x="30" y="24"/>
                  </a:lnTo>
                  <a:lnTo>
                    <a:pt x="30" y="24"/>
                  </a:lnTo>
                  <a:lnTo>
                    <a:pt x="30" y="22"/>
                  </a:lnTo>
                  <a:lnTo>
                    <a:pt x="30" y="20"/>
                  </a:lnTo>
                  <a:lnTo>
                    <a:pt x="30" y="18"/>
                  </a:lnTo>
                  <a:lnTo>
                    <a:pt x="30" y="16"/>
                  </a:lnTo>
                  <a:lnTo>
                    <a:pt x="32" y="14"/>
                  </a:lnTo>
                  <a:lnTo>
                    <a:pt x="34" y="14"/>
                  </a:lnTo>
                  <a:lnTo>
                    <a:pt x="38" y="16"/>
                  </a:lnTo>
                  <a:lnTo>
                    <a:pt x="42" y="18"/>
                  </a:lnTo>
                  <a:lnTo>
                    <a:pt x="44" y="24"/>
                  </a:lnTo>
                  <a:lnTo>
                    <a:pt x="50" y="36"/>
                  </a:lnTo>
                  <a:lnTo>
                    <a:pt x="58" y="52"/>
                  </a:lnTo>
                  <a:lnTo>
                    <a:pt x="68" y="66"/>
                  </a:lnTo>
                  <a:lnTo>
                    <a:pt x="78" y="78"/>
                  </a:lnTo>
                  <a:lnTo>
                    <a:pt x="78" y="78"/>
                  </a:lnTo>
                  <a:lnTo>
                    <a:pt x="80" y="78"/>
                  </a:lnTo>
                  <a:lnTo>
                    <a:pt x="84" y="80"/>
                  </a:lnTo>
                  <a:lnTo>
                    <a:pt x="88" y="80"/>
                  </a:lnTo>
                  <a:lnTo>
                    <a:pt x="92" y="84"/>
                  </a:lnTo>
                  <a:lnTo>
                    <a:pt x="94" y="86"/>
                  </a:lnTo>
                  <a:lnTo>
                    <a:pt x="96" y="90"/>
                  </a:lnTo>
                  <a:lnTo>
                    <a:pt x="98" y="96"/>
                  </a:lnTo>
                  <a:lnTo>
                    <a:pt x="100" y="98"/>
                  </a:lnTo>
                  <a:lnTo>
                    <a:pt x="106" y="106"/>
                  </a:lnTo>
                  <a:lnTo>
                    <a:pt x="116" y="116"/>
                  </a:lnTo>
                  <a:lnTo>
                    <a:pt x="124" y="126"/>
                  </a:lnTo>
                  <a:lnTo>
                    <a:pt x="134" y="136"/>
                  </a:lnTo>
                  <a:lnTo>
                    <a:pt x="140" y="142"/>
                  </a:lnTo>
                  <a:lnTo>
                    <a:pt x="142" y="148"/>
                  </a:lnTo>
                  <a:lnTo>
                    <a:pt x="144" y="160"/>
                  </a:lnTo>
                  <a:lnTo>
                    <a:pt x="148" y="176"/>
                  </a:lnTo>
                  <a:lnTo>
                    <a:pt x="148" y="198"/>
                  </a:lnTo>
                  <a:lnTo>
                    <a:pt x="150" y="198"/>
                  </a:lnTo>
                  <a:lnTo>
                    <a:pt x="154" y="200"/>
                  </a:lnTo>
                  <a:lnTo>
                    <a:pt x="160" y="202"/>
                  </a:lnTo>
                  <a:lnTo>
                    <a:pt x="170" y="204"/>
                  </a:lnTo>
                  <a:lnTo>
                    <a:pt x="174" y="204"/>
                  </a:lnTo>
                  <a:lnTo>
                    <a:pt x="186" y="208"/>
                  </a:lnTo>
                  <a:lnTo>
                    <a:pt x="198" y="216"/>
                  </a:lnTo>
                  <a:lnTo>
                    <a:pt x="208" y="224"/>
                  </a:lnTo>
                  <a:lnTo>
                    <a:pt x="226" y="224"/>
                  </a:lnTo>
                  <a:lnTo>
                    <a:pt x="230" y="226"/>
                  </a:lnTo>
                  <a:lnTo>
                    <a:pt x="240" y="230"/>
                  </a:lnTo>
                  <a:lnTo>
                    <a:pt x="254" y="236"/>
                  </a:lnTo>
                  <a:lnTo>
                    <a:pt x="272" y="240"/>
                  </a:lnTo>
                  <a:lnTo>
                    <a:pt x="278" y="240"/>
                  </a:lnTo>
                  <a:lnTo>
                    <a:pt x="290" y="240"/>
                  </a:lnTo>
                  <a:lnTo>
                    <a:pt x="304" y="240"/>
                  </a:lnTo>
                  <a:lnTo>
                    <a:pt x="304" y="240"/>
                  </a:lnTo>
                  <a:lnTo>
                    <a:pt x="306" y="240"/>
                  </a:lnTo>
                  <a:lnTo>
                    <a:pt x="308" y="240"/>
                  </a:lnTo>
                  <a:lnTo>
                    <a:pt x="310" y="242"/>
                  </a:lnTo>
                  <a:lnTo>
                    <a:pt x="314" y="244"/>
                  </a:lnTo>
                  <a:lnTo>
                    <a:pt x="314" y="248"/>
                  </a:lnTo>
                  <a:lnTo>
                    <a:pt x="316" y="248"/>
                  </a:lnTo>
                  <a:lnTo>
                    <a:pt x="316" y="244"/>
                  </a:lnTo>
                  <a:lnTo>
                    <a:pt x="318" y="242"/>
                  </a:lnTo>
                  <a:lnTo>
                    <a:pt x="320" y="238"/>
                  </a:lnTo>
                  <a:lnTo>
                    <a:pt x="322" y="236"/>
                  </a:lnTo>
                  <a:lnTo>
                    <a:pt x="322" y="234"/>
                  </a:lnTo>
                  <a:lnTo>
                    <a:pt x="322" y="232"/>
                  </a:lnTo>
                  <a:lnTo>
                    <a:pt x="322" y="230"/>
                  </a:lnTo>
                  <a:lnTo>
                    <a:pt x="320" y="228"/>
                  </a:lnTo>
                  <a:lnTo>
                    <a:pt x="320" y="226"/>
                  </a:lnTo>
                  <a:lnTo>
                    <a:pt x="320" y="226"/>
                  </a:lnTo>
                  <a:lnTo>
                    <a:pt x="320" y="224"/>
                  </a:lnTo>
                  <a:lnTo>
                    <a:pt x="320" y="222"/>
                  </a:lnTo>
                  <a:lnTo>
                    <a:pt x="322" y="222"/>
                  </a:lnTo>
                  <a:lnTo>
                    <a:pt x="346" y="222"/>
                  </a:lnTo>
                  <a:lnTo>
                    <a:pt x="346" y="212"/>
                  </a:lnTo>
                  <a:lnTo>
                    <a:pt x="336" y="202"/>
                  </a:lnTo>
                  <a:lnTo>
                    <a:pt x="340" y="202"/>
                  </a:lnTo>
                  <a:lnTo>
                    <a:pt x="340" y="194"/>
                  </a:lnTo>
                  <a:lnTo>
                    <a:pt x="360" y="194"/>
                  </a:lnTo>
                  <a:lnTo>
                    <a:pt x="360" y="194"/>
                  </a:lnTo>
                  <a:lnTo>
                    <a:pt x="360" y="192"/>
                  </a:lnTo>
                  <a:lnTo>
                    <a:pt x="360" y="190"/>
                  </a:lnTo>
                  <a:lnTo>
                    <a:pt x="362" y="190"/>
                  </a:lnTo>
                  <a:lnTo>
                    <a:pt x="364" y="192"/>
                  </a:lnTo>
                  <a:lnTo>
                    <a:pt x="366" y="190"/>
                  </a:lnTo>
                  <a:lnTo>
                    <a:pt x="366" y="190"/>
                  </a:lnTo>
                  <a:lnTo>
                    <a:pt x="368" y="188"/>
                  </a:lnTo>
                  <a:lnTo>
                    <a:pt x="370" y="188"/>
                  </a:lnTo>
                  <a:lnTo>
                    <a:pt x="372" y="188"/>
                  </a:lnTo>
                  <a:lnTo>
                    <a:pt x="374" y="186"/>
                  </a:lnTo>
                  <a:lnTo>
                    <a:pt x="374" y="186"/>
                  </a:lnTo>
                </a:path>
              </a:pathLst>
            </a:custGeom>
            <a:grpFill/>
            <a:ln w="3175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8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71" name="Freeform 341"/>
            <p:cNvSpPr/>
            <p:nvPr/>
          </p:nvSpPr>
          <p:spPr bwMode="gray">
            <a:xfrm>
              <a:off x="4305" y="2920"/>
              <a:ext cx="82" cy="46"/>
            </a:xfrm>
            <a:custGeom>
              <a:avLst/>
              <a:gdLst>
                <a:gd name="T0" fmla="*/ 80 w 82"/>
                <a:gd name="T1" fmla="*/ 8 h 46"/>
                <a:gd name="T2" fmla="*/ 76 w 82"/>
                <a:gd name="T3" fmla="*/ 8 h 46"/>
                <a:gd name="T4" fmla="*/ 72 w 82"/>
                <a:gd name="T5" fmla="*/ 8 h 46"/>
                <a:gd name="T6" fmla="*/ 68 w 82"/>
                <a:gd name="T7" fmla="*/ 8 h 46"/>
                <a:gd name="T8" fmla="*/ 66 w 82"/>
                <a:gd name="T9" fmla="*/ 8 h 46"/>
                <a:gd name="T10" fmla="*/ 62 w 82"/>
                <a:gd name="T11" fmla="*/ 12 h 46"/>
                <a:gd name="T12" fmla="*/ 60 w 82"/>
                <a:gd name="T13" fmla="*/ 18 h 46"/>
                <a:gd name="T14" fmla="*/ 56 w 82"/>
                <a:gd name="T15" fmla="*/ 24 h 46"/>
                <a:gd name="T16" fmla="*/ 50 w 82"/>
                <a:gd name="T17" fmla="*/ 30 h 46"/>
                <a:gd name="T18" fmla="*/ 48 w 82"/>
                <a:gd name="T19" fmla="*/ 30 h 46"/>
                <a:gd name="T20" fmla="*/ 44 w 82"/>
                <a:gd name="T21" fmla="*/ 34 h 46"/>
                <a:gd name="T22" fmla="*/ 44 w 82"/>
                <a:gd name="T23" fmla="*/ 38 h 46"/>
                <a:gd name="T24" fmla="*/ 42 w 82"/>
                <a:gd name="T25" fmla="*/ 42 h 46"/>
                <a:gd name="T26" fmla="*/ 38 w 82"/>
                <a:gd name="T27" fmla="*/ 44 h 46"/>
                <a:gd name="T28" fmla="*/ 36 w 82"/>
                <a:gd name="T29" fmla="*/ 46 h 46"/>
                <a:gd name="T30" fmla="*/ 34 w 82"/>
                <a:gd name="T31" fmla="*/ 42 h 46"/>
                <a:gd name="T32" fmla="*/ 32 w 82"/>
                <a:gd name="T33" fmla="*/ 42 h 46"/>
                <a:gd name="T34" fmla="*/ 30 w 82"/>
                <a:gd name="T35" fmla="*/ 44 h 46"/>
                <a:gd name="T36" fmla="*/ 30 w 82"/>
                <a:gd name="T37" fmla="*/ 42 h 46"/>
                <a:gd name="T38" fmla="*/ 30 w 82"/>
                <a:gd name="T39" fmla="*/ 36 h 46"/>
                <a:gd name="T40" fmla="*/ 30 w 82"/>
                <a:gd name="T41" fmla="*/ 34 h 46"/>
                <a:gd name="T42" fmla="*/ 26 w 82"/>
                <a:gd name="T43" fmla="*/ 32 h 46"/>
                <a:gd name="T44" fmla="*/ 22 w 82"/>
                <a:gd name="T45" fmla="*/ 30 h 46"/>
                <a:gd name="T46" fmla="*/ 18 w 82"/>
                <a:gd name="T47" fmla="*/ 30 h 46"/>
                <a:gd name="T48" fmla="*/ 16 w 82"/>
                <a:gd name="T49" fmla="*/ 32 h 46"/>
                <a:gd name="T50" fmla="*/ 12 w 82"/>
                <a:gd name="T51" fmla="*/ 30 h 46"/>
                <a:gd name="T52" fmla="*/ 10 w 82"/>
                <a:gd name="T53" fmla="*/ 28 h 46"/>
                <a:gd name="T54" fmla="*/ 2 w 82"/>
                <a:gd name="T55" fmla="*/ 24 h 46"/>
                <a:gd name="T56" fmla="*/ 2 w 82"/>
                <a:gd name="T57" fmla="*/ 22 h 46"/>
                <a:gd name="T58" fmla="*/ 2 w 82"/>
                <a:gd name="T59" fmla="*/ 22 h 46"/>
                <a:gd name="T60" fmla="*/ 6 w 82"/>
                <a:gd name="T61" fmla="*/ 22 h 46"/>
                <a:gd name="T62" fmla="*/ 10 w 82"/>
                <a:gd name="T63" fmla="*/ 18 h 46"/>
                <a:gd name="T64" fmla="*/ 12 w 82"/>
                <a:gd name="T65" fmla="*/ 14 h 46"/>
                <a:gd name="T66" fmla="*/ 16 w 82"/>
                <a:gd name="T67" fmla="*/ 12 h 46"/>
                <a:gd name="T68" fmla="*/ 20 w 82"/>
                <a:gd name="T69" fmla="*/ 10 h 46"/>
                <a:gd name="T70" fmla="*/ 26 w 82"/>
                <a:gd name="T71" fmla="*/ 4 h 46"/>
                <a:gd name="T72" fmla="*/ 28 w 82"/>
                <a:gd name="T73" fmla="*/ 2 h 46"/>
                <a:gd name="T74" fmla="*/ 32 w 82"/>
                <a:gd name="T75" fmla="*/ 0 h 46"/>
                <a:gd name="T76" fmla="*/ 34 w 82"/>
                <a:gd name="T77" fmla="*/ 0 h 46"/>
                <a:gd name="T78" fmla="*/ 40 w 82"/>
                <a:gd name="T79" fmla="*/ 0 h 46"/>
                <a:gd name="T80" fmla="*/ 42 w 82"/>
                <a:gd name="T81" fmla="*/ 0 h 46"/>
                <a:gd name="T82" fmla="*/ 48 w 82"/>
                <a:gd name="T83" fmla="*/ 0 h 46"/>
                <a:gd name="T84" fmla="*/ 58 w 82"/>
                <a:gd name="T85" fmla="*/ 0 h 46"/>
                <a:gd name="T86" fmla="*/ 70 w 82"/>
                <a:gd name="T87" fmla="*/ 2 h 46"/>
                <a:gd name="T88" fmla="*/ 80 w 82"/>
                <a:gd name="T89" fmla="*/ 2 h 46"/>
                <a:gd name="T90" fmla="*/ 82 w 82"/>
                <a:gd name="T91" fmla="*/ 4 h 46"/>
                <a:gd name="T92" fmla="*/ 82 w 82"/>
                <a:gd name="T93" fmla="*/ 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82" h="46">
                  <a:moveTo>
                    <a:pt x="82" y="8"/>
                  </a:moveTo>
                  <a:lnTo>
                    <a:pt x="80" y="8"/>
                  </a:lnTo>
                  <a:lnTo>
                    <a:pt x="78" y="8"/>
                  </a:lnTo>
                  <a:lnTo>
                    <a:pt x="76" y="8"/>
                  </a:lnTo>
                  <a:lnTo>
                    <a:pt x="74" y="8"/>
                  </a:lnTo>
                  <a:lnTo>
                    <a:pt x="72" y="8"/>
                  </a:lnTo>
                  <a:lnTo>
                    <a:pt x="70" y="10"/>
                  </a:lnTo>
                  <a:lnTo>
                    <a:pt x="68" y="8"/>
                  </a:lnTo>
                  <a:lnTo>
                    <a:pt x="66" y="8"/>
                  </a:lnTo>
                  <a:lnTo>
                    <a:pt x="66" y="8"/>
                  </a:lnTo>
                  <a:lnTo>
                    <a:pt x="64" y="10"/>
                  </a:lnTo>
                  <a:lnTo>
                    <a:pt x="62" y="12"/>
                  </a:lnTo>
                  <a:lnTo>
                    <a:pt x="60" y="18"/>
                  </a:lnTo>
                  <a:lnTo>
                    <a:pt x="60" y="18"/>
                  </a:lnTo>
                  <a:lnTo>
                    <a:pt x="58" y="22"/>
                  </a:lnTo>
                  <a:lnTo>
                    <a:pt x="56" y="24"/>
                  </a:lnTo>
                  <a:lnTo>
                    <a:pt x="54" y="28"/>
                  </a:lnTo>
                  <a:lnTo>
                    <a:pt x="50" y="30"/>
                  </a:lnTo>
                  <a:lnTo>
                    <a:pt x="50" y="30"/>
                  </a:lnTo>
                  <a:lnTo>
                    <a:pt x="48" y="30"/>
                  </a:lnTo>
                  <a:lnTo>
                    <a:pt x="46" y="32"/>
                  </a:lnTo>
                  <a:lnTo>
                    <a:pt x="44" y="34"/>
                  </a:lnTo>
                  <a:lnTo>
                    <a:pt x="44" y="36"/>
                  </a:lnTo>
                  <a:lnTo>
                    <a:pt x="44" y="38"/>
                  </a:lnTo>
                  <a:lnTo>
                    <a:pt x="44" y="40"/>
                  </a:lnTo>
                  <a:lnTo>
                    <a:pt x="42" y="42"/>
                  </a:lnTo>
                  <a:lnTo>
                    <a:pt x="40" y="44"/>
                  </a:lnTo>
                  <a:lnTo>
                    <a:pt x="38" y="44"/>
                  </a:lnTo>
                  <a:lnTo>
                    <a:pt x="38" y="46"/>
                  </a:lnTo>
                  <a:lnTo>
                    <a:pt x="36" y="46"/>
                  </a:lnTo>
                  <a:lnTo>
                    <a:pt x="34" y="44"/>
                  </a:lnTo>
                  <a:lnTo>
                    <a:pt x="34" y="42"/>
                  </a:lnTo>
                  <a:lnTo>
                    <a:pt x="32" y="42"/>
                  </a:lnTo>
                  <a:lnTo>
                    <a:pt x="32" y="42"/>
                  </a:lnTo>
                  <a:lnTo>
                    <a:pt x="32" y="44"/>
                  </a:lnTo>
                  <a:lnTo>
                    <a:pt x="30" y="44"/>
                  </a:lnTo>
                  <a:lnTo>
                    <a:pt x="30" y="42"/>
                  </a:lnTo>
                  <a:lnTo>
                    <a:pt x="30" y="42"/>
                  </a:lnTo>
                  <a:lnTo>
                    <a:pt x="30" y="38"/>
                  </a:lnTo>
                  <a:lnTo>
                    <a:pt x="30" y="36"/>
                  </a:lnTo>
                  <a:lnTo>
                    <a:pt x="30" y="36"/>
                  </a:lnTo>
                  <a:lnTo>
                    <a:pt x="30" y="34"/>
                  </a:lnTo>
                  <a:lnTo>
                    <a:pt x="28" y="32"/>
                  </a:lnTo>
                  <a:lnTo>
                    <a:pt x="26" y="32"/>
                  </a:lnTo>
                  <a:lnTo>
                    <a:pt x="24" y="30"/>
                  </a:lnTo>
                  <a:lnTo>
                    <a:pt x="22" y="30"/>
                  </a:lnTo>
                  <a:lnTo>
                    <a:pt x="20" y="30"/>
                  </a:lnTo>
                  <a:lnTo>
                    <a:pt x="18" y="30"/>
                  </a:lnTo>
                  <a:lnTo>
                    <a:pt x="16" y="32"/>
                  </a:lnTo>
                  <a:lnTo>
                    <a:pt x="16" y="32"/>
                  </a:lnTo>
                  <a:lnTo>
                    <a:pt x="14" y="32"/>
                  </a:lnTo>
                  <a:lnTo>
                    <a:pt x="12" y="30"/>
                  </a:lnTo>
                  <a:lnTo>
                    <a:pt x="12" y="28"/>
                  </a:lnTo>
                  <a:lnTo>
                    <a:pt x="10" y="28"/>
                  </a:lnTo>
                  <a:lnTo>
                    <a:pt x="6" y="24"/>
                  </a:lnTo>
                  <a:lnTo>
                    <a:pt x="2" y="24"/>
                  </a:lnTo>
                  <a:lnTo>
                    <a:pt x="0" y="24"/>
                  </a:lnTo>
                  <a:lnTo>
                    <a:pt x="2" y="22"/>
                  </a:lnTo>
                  <a:lnTo>
                    <a:pt x="2" y="22"/>
                  </a:lnTo>
                  <a:lnTo>
                    <a:pt x="2" y="22"/>
                  </a:lnTo>
                  <a:lnTo>
                    <a:pt x="2" y="22"/>
                  </a:lnTo>
                  <a:lnTo>
                    <a:pt x="6" y="22"/>
                  </a:lnTo>
                  <a:lnTo>
                    <a:pt x="8" y="20"/>
                  </a:lnTo>
                  <a:lnTo>
                    <a:pt x="10" y="18"/>
                  </a:lnTo>
                  <a:lnTo>
                    <a:pt x="10" y="18"/>
                  </a:lnTo>
                  <a:lnTo>
                    <a:pt x="12" y="14"/>
                  </a:lnTo>
                  <a:lnTo>
                    <a:pt x="14" y="12"/>
                  </a:lnTo>
                  <a:lnTo>
                    <a:pt x="16" y="12"/>
                  </a:lnTo>
                  <a:lnTo>
                    <a:pt x="16" y="12"/>
                  </a:lnTo>
                  <a:lnTo>
                    <a:pt x="20" y="10"/>
                  </a:lnTo>
                  <a:lnTo>
                    <a:pt x="24" y="8"/>
                  </a:lnTo>
                  <a:lnTo>
                    <a:pt x="26" y="4"/>
                  </a:lnTo>
                  <a:lnTo>
                    <a:pt x="28" y="2"/>
                  </a:lnTo>
                  <a:lnTo>
                    <a:pt x="28" y="2"/>
                  </a:lnTo>
                  <a:lnTo>
                    <a:pt x="30" y="0"/>
                  </a:lnTo>
                  <a:lnTo>
                    <a:pt x="32" y="0"/>
                  </a:lnTo>
                  <a:lnTo>
                    <a:pt x="34" y="0"/>
                  </a:lnTo>
                  <a:lnTo>
                    <a:pt x="34" y="0"/>
                  </a:lnTo>
                  <a:lnTo>
                    <a:pt x="36" y="0"/>
                  </a:lnTo>
                  <a:lnTo>
                    <a:pt x="40" y="0"/>
                  </a:lnTo>
                  <a:lnTo>
                    <a:pt x="42" y="0"/>
                  </a:lnTo>
                  <a:lnTo>
                    <a:pt x="42" y="0"/>
                  </a:lnTo>
                  <a:lnTo>
                    <a:pt x="44" y="0"/>
                  </a:lnTo>
                  <a:lnTo>
                    <a:pt x="48" y="0"/>
                  </a:lnTo>
                  <a:lnTo>
                    <a:pt x="54" y="0"/>
                  </a:lnTo>
                  <a:lnTo>
                    <a:pt x="58" y="0"/>
                  </a:lnTo>
                  <a:lnTo>
                    <a:pt x="64" y="0"/>
                  </a:lnTo>
                  <a:lnTo>
                    <a:pt x="70" y="2"/>
                  </a:lnTo>
                  <a:lnTo>
                    <a:pt x="76" y="2"/>
                  </a:lnTo>
                  <a:lnTo>
                    <a:pt x="80" y="2"/>
                  </a:lnTo>
                  <a:lnTo>
                    <a:pt x="80" y="4"/>
                  </a:lnTo>
                  <a:lnTo>
                    <a:pt x="82" y="4"/>
                  </a:lnTo>
                  <a:lnTo>
                    <a:pt x="82" y="6"/>
                  </a:lnTo>
                  <a:lnTo>
                    <a:pt x="82" y="6"/>
                  </a:lnTo>
                  <a:lnTo>
                    <a:pt x="82" y="8"/>
                  </a:lnTo>
                </a:path>
              </a:pathLst>
            </a:custGeom>
            <a:grpFill/>
            <a:ln w="3175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8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72" name="Freeform 342"/>
            <p:cNvSpPr/>
            <p:nvPr/>
          </p:nvSpPr>
          <p:spPr bwMode="gray">
            <a:xfrm>
              <a:off x="4293" y="2944"/>
              <a:ext cx="44" cy="24"/>
            </a:xfrm>
            <a:custGeom>
              <a:avLst/>
              <a:gdLst>
                <a:gd name="T0" fmla="*/ 44 w 44"/>
                <a:gd name="T1" fmla="*/ 20 h 24"/>
                <a:gd name="T2" fmla="*/ 42 w 44"/>
                <a:gd name="T3" fmla="*/ 22 h 24"/>
                <a:gd name="T4" fmla="*/ 40 w 44"/>
                <a:gd name="T5" fmla="*/ 22 h 24"/>
                <a:gd name="T6" fmla="*/ 40 w 44"/>
                <a:gd name="T7" fmla="*/ 24 h 24"/>
                <a:gd name="T8" fmla="*/ 32 w 44"/>
                <a:gd name="T9" fmla="*/ 22 h 24"/>
                <a:gd name="T10" fmla="*/ 26 w 44"/>
                <a:gd name="T11" fmla="*/ 22 h 24"/>
                <a:gd name="T12" fmla="*/ 20 w 44"/>
                <a:gd name="T13" fmla="*/ 20 h 24"/>
                <a:gd name="T14" fmla="*/ 16 w 44"/>
                <a:gd name="T15" fmla="*/ 18 h 24"/>
                <a:gd name="T16" fmla="*/ 12 w 44"/>
                <a:gd name="T17" fmla="*/ 18 h 24"/>
                <a:gd name="T18" fmla="*/ 12 w 44"/>
                <a:gd name="T19" fmla="*/ 16 h 24"/>
                <a:gd name="T20" fmla="*/ 6 w 44"/>
                <a:gd name="T21" fmla="*/ 14 h 24"/>
                <a:gd name="T22" fmla="*/ 2 w 44"/>
                <a:gd name="T23" fmla="*/ 12 h 24"/>
                <a:gd name="T24" fmla="*/ 0 w 44"/>
                <a:gd name="T25" fmla="*/ 10 h 24"/>
                <a:gd name="T26" fmla="*/ 8 w 44"/>
                <a:gd name="T27" fmla="*/ 4 h 24"/>
                <a:gd name="T28" fmla="*/ 10 w 44"/>
                <a:gd name="T29" fmla="*/ 2 h 24"/>
                <a:gd name="T30" fmla="*/ 12 w 44"/>
                <a:gd name="T31" fmla="*/ 0 h 24"/>
                <a:gd name="T32" fmla="*/ 14 w 44"/>
                <a:gd name="T33" fmla="*/ 0 h 24"/>
                <a:gd name="T34" fmla="*/ 16 w 44"/>
                <a:gd name="T35" fmla="*/ 0 h 24"/>
                <a:gd name="T36" fmla="*/ 20 w 44"/>
                <a:gd name="T37" fmla="*/ 2 h 24"/>
                <a:gd name="T38" fmla="*/ 24 w 44"/>
                <a:gd name="T39" fmla="*/ 4 h 24"/>
                <a:gd name="T40" fmla="*/ 24 w 44"/>
                <a:gd name="T41" fmla="*/ 6 h 24"/>
                <a:gd name="T42" fmla="*/ 26 w 44"/>
                <a:gd name="T43" fmla="*/ 6 h 24"/>
                <a:gd name="T44" fmla="*/ 26 w 44"/>
                <a:gd name="T45" fmla="*/ 8 h 24"/>
                <a:gd name="T46" fmla="*/ 30 w 44"/>
                <a:gd name="T47" fmla="*/ 8 h 24"/>
                <a:gd name="T48" fmla="*/ 30 w 44"/>
                <a:gd name="T49" fmla="*/ 8 h 24"/>
                <a:gd name="T50" fmla="*/ 32 w 44"/>
                <a:gd name="T51" fmla="*/ 6 h 24"/>
                <a:gd name="T52" fmla="*/ 34 w 44"/>
                <a:gd name="T53" fmla="*/ 6 h 24"/>
                <a:gd name="T54" fmla="*/ 38 w 44"/>
                <a:gd name="T55" fmla="*/ 6 h 24"/>
                <a:gd name="T56" fmla="*/ 38 w 44"/>
                <a:gd name="T57" fmla="*/ 6 h 24"/>
                <a:gd name="T58" fmla="*/ 40 w 44"/>
                <a:gd name="T59" fmla="*/ 8 h 24"/>
                <a:gd name="T60" fmla="*/ 42 w 44"/>
                <a:gd name="T61" fmla="*/ 10 h 24"/>
                <a:gd name="T62" fmla="*/ 44 w 44"/>
                <a:gd name="T63" fmla="*/ 12 h 24"/>
                <a:gd name="T64" fmla="*/ 44 w 44"/>
                <a:gd name="T65" fmla="*/ 14 h 24"/>
                <a:gd name="T66" fmla="*/ 44 w 44"/>
                <a:gd name="T67" fmla="*/ 16 h 24"/>
                <a:gd name="T68" fmla="*/ 44 w 44"/>
                <a:gd name="T69" fmla="*/ 18 h 24"/>
                <a:gd name="T70" fmla="*/ 44 w 44"/>
                <a:gd name="T71" fmla="*/ 2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4" h="24">
                  <a:moveTo>
                    <a:pt x="44" y="20"/>
                  </a:moveTo>
                  <a:lnTo>
                    <a:pt x="42" y="22"/>
                  </a:lnTo>
                  <a:lnTo>
                    <a:pt x="40" y="22"/>
                  </a:lnTo>
                  <a:lnTo>
                    <a:pt x="40" y="24"/>
                  </a:lnTo>
                  <a:lnTo>
                    <a:pt x="32" y="22"/>
                  </a:lnTo>
                  <a:lnTo>
                    <a:pt x="26" y="22"/>
                  </a:lnTo>
                  <a:lnTo>
                    <a:pt x="20" y="20"/>
                  </a:lnTo>
                  <a:lnTo>
                    <a:pt x="16" y="18"/>
                  </a:lnTo>
                  <a:lnTo>
                    <a:pt x="12" y="18"/>
                  </a:lnTo>
                  <a:lnTo>
                    <a:pt x="12" y="16"/>
                  </a:lnTo>
                  <a:lnTo>
                    <a:pt x="6" y="14"/>
                  </a:lnTo>
                  <a:lnTo>
                    <a:pt x="2" y="12"/>
                  </a:lnTo>
                  <a:lnTo>
                    <a:pt x="0" y="10"/>
                  </a:lnTo>
                  <a:lnTo>
                    <a:pt x="8" y="4"/>
                  </a:lnTo>
                  <a:lnTo>
                    <a:pt x="10" y="2"/>
                  </a:lnTo>
                  <a:lnTo>
                    <a:pt x="12" y="0"/>
                  </a:lnTo>
                  <a:lnTo>
                    <a:pt x="14" y="0"/>
                  </a:lnTo>
                  <a:lnTo>
                    <a:pt x="16" y="0"/>
                  </a:lnTo>
                  <a:lnTo>
                    <a:pt x="20" y="2"/>
                  </a:lnTo>
                  <a:lnTo>
                    <a:pt x="24" y="4"/>
                  </a:lnTo>
                  <a:lnTo>
                    <a:pt x="24" y="6"/>
                  </a:lnTo>
                  <a:lnTo>
                    <a:pt x="26" y="6"/>
                  </a:lnTo>
                  <a:lnTo>
                    <a:pt x="26" y="8"/>
                  </a:lnTo>
                  <a:lnTo>
                    <a:pt x="30" y="8"/>
                  </a:lnTo>
                  <a:lnTo>
                    <a:pt x="30" y="8"/>
                  </a:lnTo>
                  <a:lnTo>
                    <a:pt x="32" y="6"/>
                  </a:lnTo>
                  <a:lnTo>
                    <a:pt x="34" y="6"/>
                  </a:lnTo>
                  <a:lnTo>
                    <a:pt x="38" y="6"/>
                  </a:lnTo>
                  <a:lnTo>
                    <a:pt x="38" y="6"/>
                  </a:lnTo>
                  <a:lnTo>
                    <a:pt x="40" y="8"/>
                  </a:lnTo>
                  <a:lnTo>
                    <a:pt x="42" y="10"/>
                  </a:lnTo>
                  <a:lnTo>
                    <a:pt x="44" y="12"/>
                  </a:lnTo>
                  <a:lnTo>
                    <a:pt x="44" y="14"/>
                  </a:lnTo>
                  <a:lnTo>
                    <a:pt x="44" y="16"/>
                  </a:lnTo>
                  <a:lnTo>
                    <a:pt x="44" y="18"/>
                  </a:lnTo>
                  <a:lnTo>
                    <a:pt x="44" y="20"/>
                  </a:lnTo>
                </a:path>
              </a:pathLst>
            </a:custGeom>
            <a:grpFill/>
            <a:ln w="3175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8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73" name="Freeform 343"/>
            <p:cNvSpPr/>
            <p:nvPr/>
          </p:nvSpPr>
          <p:spPr bwMode="gray">
            <a:xfrm>
              <a:off x="4543" y="2872"/>
              <a:ext cx="38" cy="28"/>
            </a:xfrm>
            <a:custGeom>
              <a:avLst/>
              <a:gdLst>
                <a:gd name="T0" fmla="*/ 4 w 38"/>
                <a:gd name="T1" fmla="*/ 0 h 28"/>
                <a:gd name="T2" fmla="*/ 6 w 38"/>
                <a:gd name="T3" fmla="*/ 2 h 28"/>
                <a:gd name="T4" fmla="*/ 6 w 38"/>
                <a:gd name="T5" fmla="*/ 6 h 28"/>
                <a:gd name="T6" fmla="*/ 6 w 38"/>
                <a:gd name="T7" fmla="*/ 10 h 28"/>
                <a:gd name="T8" fmla="*/ 4 w 38"/>
                <a:gd name="T9" fmla="*/ 12 h 28"/>
                <a:gd name="T10" fmla="*/ 2 w 38"/>
                <a:gd name="T11" fmla="*/ 14 h 28"/>
                <a:gd name="T12" fmla="*/ 0 w 38"/>
                <a:gd name="T13" fmla="*/ 14 h 28"/>
                <a:gd name="T14" fmla="*/ 0 w 38"/>
                <a:gd name="T15" fmla="*/ 16 h 28"/>
                <a:gd name="T16" fmla="*/ 0 w 38"/>
                <a:gd name="T17" fmla="*/ 20 h 28"/>
                <a:gd name="T18" fmla="*/ 2 w 38"/>
                <a:gd name="T19" fmla="*/ 22 h 28"/>
                <a:gd name="T20" fmla="*/ 2 w 38"/>
                <a:gd name="T21" fmla="*/ 24 h 28"/>
                <a:gd name="T22" fmla="*/ 4 w 38"/>
                <a:gd name="T23" fmla="*/ 26 h 28"/>
                <a:gd name="T24" fmla="*/ 4 w 38"/>
                <a:gd name="T25" fmla="*/ 28 h 28"/>
                <a:gd name="T26" fmla="*/ 4 w 38"/>
                <a:gd name="T27" fmla="*/ 28 h 28"/>
                <a:gd name="T28" fmla="*/ 6 w 38"/>
                <a:gd name="T29" fmla="*/ 28 h 28"/>
                <a:gd name="T30" fmla="*/ 8 w 38"/>
                <a:gd name="T31" fmla="*/ 28 h 28"/>
                <a:gd name="T32" fmla="*/ 12 w 38"/>
                <a:gd name="T33" fmla="*/ 26 h 28"/>
                <a:gd name="T34" fmla="*/ 14 w 38"/>
                <a:gd name="T35" fmla="*/ 24 h 28"/>
                <a:gd name="T36" fmla="*/ 16 w 38"/>
                <a:gd name="T37" fmla="*/ 24 h 28"/>
                <a:gd name="T38" fmla="*/ 18 w 38"/>
                <a:gd name="T39" fmla="*/ 22 h 28"/>
                <a:gd name="T40" fmla="*/ 20 w 38"/>
                <a:gd name="T41" fmla="*/ 22 h 28"/>
                <a:gd name="T42" fmla="*/ 22 w 38"/>
                <a:gd name="T43" fmla="*/ 24 h 28"/>
                <a:gd name="T44" fmla="*/ 22 w 38"/>
                <a:gd name="T45" fmla="*/ 24 h 28"/>
                <a:gd name="T46" fmla="*/ 32 w 38"/>
                <a:gd name="T47" fmla="*/ 22 h 28"/>
                <a:gd name="T48" fmla="*/ 38 w 38"/>
                <a:gd name="T49" fmla="*/ 20 h 28"/>
                <a:gd name="T50" fmla="*/ 38 w 38"/>
                <a:gd name="T51" fmla="*/ 12 h 28"/>
                <a:gd name="T52" fmla="*/ 32 w 38"/>
                <a:gd name="T53" fmla="*/ 10 h 28"/>
                <a:gd name="T54" fmla="*/ 24 w 38"/>
                <a:gd name="T55" fmla="*/ 8 h 28"/>
                <a:gd name="T56" fmla="*/ 30 w 38"/>
                <a:gd name="T57" fmla="*/ 6 h 28"/>
                <a:gd name="T58" fmla="*/ 20 w 38"/>
                <a:gd name="T59" fmla="*/ 6 h 28"/>
                <a:gd name="T60" fmla="*/ 14 w 38"/>
                <a:gd name="T61" fmla="*/ 2 h 28"/>
                <a:gd name="T62" fmla="*/ 4 w 38"/>
                <a:gd name="T63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8" h="28">
                  <a:moveTo>
                    <a:pt x="4" y="0"/>
                  </a:moveTo>
                  <a:lnTo>
                    <a:pt x="6" y="2"/>
                  </a:lnTo>
                  <a:lnTo>
                    <a:pt x="6" y="6"/>
                  </a:lnTo>
                  <a:lnTo>
                    <a:pt x="6" y="10"/>
                  </a:lnTo>
                  <a:lnTo>
                    <a:pt x="4" y="12"/>
                  </a:lnTo>
                  <a:lnTo>
                    <a:pt x="2" y="14"/>
                  </a:lnTo>
                  <a:lnTo>
                    <a:pt x="0" y="14"/>
                  </a:lnTo>
                  <a:lnTo>
                    <a:pt x="0" y="16"/>
                  </a:lnTo>
                  <a:lnTo>
                    <a:pt x="0" y="20"/>
                  </a:lnTo>
                  <a:lnTo>
                    <a:pt x="2" y="22"/>
                  </a:lnTo>
                  <a:lnTo>
                    <a:pt x="2" y="24"/>
                  </a:lnTo>
                  <a:lnTo>
                    <a:pt x="4" y="26"/>
                  </a:lnTo>
                  <a:lnTo>
                    <a:pt x="4" y="28"/>
                  </a:lnTo>
                  <a:lnTo>
                    <a:pt x="4" y="28"/>
                  </a:lnTo>
                  <a:lnTo>
                    <a:pt x="6" y="28"/>
                  </a:lnTo>
                  <a:lnTo>
                    <a:pt x="8" y="28"/>
                  </a:lnTo>
                  <a:lnTo>
                    <a:pt x="12" y="26"/>
                  </a:lnTo>
                  <a:lnTo>
                    <a:pt x="14" y="24"/>
                  </a:lnTo>
                  <a:lnTo>
                    <a:pt x="16" y="24"/>
                  </a:lnTo>
                  <a:lnTo>
                    <a:pt x="18" y="22"/>
                  </a:lnTo>
                  <a:lnTo>
                    <a:pt x="20" y="22"/>
                  </a:lnTo>
                  <a:lnTo>
                    <a:pt x="22" y="24"/>
                  </a:lnTo>
                  <a:lnTo>
                    <a:pt x="22" y="24"/>
                  </a:lnTo>
                  <a:lnTo>
                    <a:pt x="32" y="22"/>
                  </a:lnTo>
                  <a:lnTo>
                    <a:pt x="38" y="20"/>
                  </a:lnTo>
                  <a:lnTo>
                    <a:pt x="38" y="12"/>
                  </a:lnTo>
                  <a:lnTo>
                    <a:pt x="32" y="10"/>
                  </a:lnTo>
                  <a:lnTo>
                    <a:pt x="24" y="8"/>
                  </a:lnTo>
                  <a:lnTo>
                    <a:pt x="30" y="6"/>
                  </a:lnTo>
                  <a:lnTo>
                    <a:pt x="20" y="6"/>
                  </a:lnTo>
                  <a:lnTo>
                    <a:pt x="14" y="2"/>
                  </a:lnTo>
                  <a:lnTo>
                    <a:pt x="4" y="0"/>
                  </a:lnTo>
                </a:path>
              </a:pathLst>
            </a:custGeom>
            <a:grpFill/>
            <a:ln w="3175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8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74" name="Freeform 344"/>
            <p:cNvSpPr/>
            <p:nvPr/>
          </p:nvSpPr>
          <p:spPr bwMode="gray">
            <a:xfrm>
              <a:off x="4505" y="2866"/>
              <a:ext cx="44" cy="36"/>
            </a:xfrm>
            <a:custGeom>
              <a:avLst/>
              <a:gdLst>
                <a:gd name="T0" fmla="*/ 12 w 44"/>
                <a:gd name="T1" fmla="*/ 2 h 36"/>
                <a:gd name="T2" fmla="*/ 8 w 44"/>
                <a:gd name="T3" fmla="*/ 6 h 36"/>
                <a:gd name="T4" fmla="*/ 12 w 44"/>
                <a:gd name="T5" fmla="*/ 8 h 36"/>
                <a:gd name="T6" fmla="*/ 14 w 44"/>
                <a:gd name="T7" fmla="*/ 8 h 36"/>
                <a:gd name="T8" fmla="*/ 16 w 44"/>
                <a:gd name="T9" fmla="*/ 8 h 36"/>
                <a:gd name="T10" fmla="*/ 18 w 44"/>
                <a:gd name="T11" fmla="*/ 8 h 36"/>
                <a:gd name="T12" fmla="*/ 22 w 44"/>
                <a:gd name="T13" fmla="*/ 10 h 36"/>
                <a:gd name="T14" fmla="*/ 24 w 44"/>
                <a:gd name="T15" fmla="*/ 10 h 36"/>
                <a:gd name="T16" fmla="*/ 26 w 44"/>
                <a:gd name="T17" fmla="*/ 14 h 36"/>
                <a:gd name="T18" fmla="*/ 26 w 44"/>
                <a:gd name="T19" fmla="*/ 14 h 36"/>
                <a:gd name="T20" fmla="*/ 26 w 44"/>
                <a:gd name="T21" fmla="*/ 16 h 36"/>
                <a:gd name="T22" fmla="*/ 26 w 44"/>
                <a:gd name="T23" fmla="*/ 18 h 36"/>
                <a:gd name="T24" fmla="*/ 26 w 44"/>
                <a:gd name="T25" fmla="*/ 20 h 36"/>
                <a:gd name="T26" fmla="*/ 24 w 44"/>
                <a:gd name="T27" fmla="*/ 22 h 36"/>
                <a:gd name="T28" fmla="*/ 20 w 44"/>
                <a:gd name="T29" fmla="*/ 22 h 36"/>
                <a:gd name="T30" fmla="*/ 10 w 44"/>
                <a:gd name="T31" fmla="*/ 18 h 36"/>
                <a:gd name="T32" fmla="*/ 4 w 44"/>
                <a:gd name="T33" fmla="*/ 18 h 36"/>
                <a:gd name="T34" fmla="*/ 0 w 44"/>
                <a:gd name="T35" fmla="*/ 22 h 36"/>
                <a:gd name="T36" fmla="*/ 6 w 44"/>
                <a:gd name="T37" fmla="*/ 26 h 36"/>
                <a:gd name="T38" fmla="*/ 6 w 44"/>
                <a:gd name="T39" fmla="*/ 26 h 36"/>
                <a:gd name="T40" fmla="*/ 10 w 44"/>
                <a:gd name="T41" fmla="*/ 26 h 36"/>
                <a:gd name="T42" fmla="*/ 14 w 44"/>
                <a:gd name="T43" fmla="*/ 26 h 36"/>
                <a:gd name="T44" fmla="*/ 16 w 44"/>
                <a:gd name="T45" fmla="*/ 26 h 36"/>
                <a:gd name="T46" fmla="*/ 20 w 44"/>
                <a:gd name="T47" fmla="*/ 28 h 36"/>
                <a:gd name="T48" fmla="*/ 20 w 44"/>
                <a:gd name="T49" fmla="*/ 30 h 36"/>
                <a:gd name="T50" fmla="*/ 22 w 44"/>
                <a:gd name="T51" fmla="*/ 32 h 36"/>
                <a:gd name="T52" fmla="*/ 26 w 44"/>
                <a:gd name="T53" fmla="*/ 34 h 36"/>
                <a:gd name="T54" fmla="*/ 30 w 44"/>
                <a:gd name="T55" fmla="*/ 36 h 36"/>
                <a:gd name="T56" fmla="*/ 34 w 44"/>
                <a:gd name="T57" fmla="*/ 36 h 36"/>
                <a:gd name="T58" fmla="*/ 36 w 44"/>
                <a:gd name="T59" fmla="*/ 36 h 36"/>
                <a:gd name="T60" fmla="*/ 40 w 44"/>
                <a:gd name="T61" fmla="*/ 36 h 36"/>
                <a:gd name="T62" fmla="*/ 42 w 44"/>
                <a:gd name="T63" fmla="*/ 36 h 36"/>
                <a:gd name="T64" fmla="*/ 42 w 44"/>
                <a:gd name="T65" fmla="*/ 34 h 36"/>
                <a:gd name="T66" fmla="*/ 42 w 44"/>
                <a:gd name="T67" fmla="*/ 30 h 36"/>
                <a:gd name="T68" fmla="*/ 40 w 44"/>
                <a:gd name="T69" fmla="*/ 30 h 36"/>
                <a:gd name="T70" fmla="*/ 40 w 44"/>
                <a:gd name="T71" fmla="*/ 28 h 36"/>
                <a:gd name="T72" fmla="*/ 38 w 44"/>
                <a:gd name="T73" fmla="*/ 24 h 36"/>
                <a:gd name="T74" fmla="*/ 38 w 44"/>
                <a:gd name="T75" fmla="*/ 22 h 36"/>
                <a:gd name="T76" fmla="*/ 38 w 44"/>
                <a:gd name="T77" fmla="*/ 18 h 36"/>
                <a:gd name="T78" fmla="*/ 40 w 44"/>
                <a:gd name="T79" fmla="*/ 18 h 36"/>
                <a:gd name="T80" fmla="*/ 42 w 44"/>
                <a:gd name="T81" fmla="*/ 16 h 36"/>
                <a:gd name="T82" fmla="*/ 44 w 44"/>
                <a:gd name="T83" fmla="*/ 14 h 36"/>
                <a:gd name="T84" fmla="*/ 44 w 44"/>
                <a:gd name="T85" fmla="*/ 12 h 36"/>
                <a:gd name="T86" fmla="*/ 44 w 44"/>
                <a:gd name="T87" fmla="*/ 8 h 36"/>
                <a:gd name="T88" fmla="*/ 42 w 44"/>
                <a:gd name="T89" fmla="*/ 4 h 36"/>
                <a:gd name="T90" fmla="*/ 28 w 44"/>
                <a:gd name="T91" fmla="*/ 2 h 36"/>
                <a:gd name="T92" fmla="*/ 20 w 44"/>
                <a:gd name="T93" fmla="*/ 0 h 36"/>
                <a:gd name="T94" fmla="*/ 12 w 44"/>
                <a:gd name="T95" fmla="*/ 2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44" h="36">
                  <a:moveTo>
                    <a:pt x="12" y="2"/>
                  </a:moveTo>
                  <a:lnTo>
                    <a:pt x="8" y="6"/>
                  </a:lnTo>
                  <a:lnTo>
                    <a:pt x="12" y="8"/>
                  </a:lnTo>
                  <a:lnTo>
                    <a:pt x="14" y="8"/>
                  </a:lnTo>
                  <a:lnTo>
                    <a:pt x="16" y="8"/>
                  </a:lnTo>
                  <a:lnTo>
                    <a:pt x="18" y="8"/>
                  </a:lnTo>
                  <a:lnTo>
                    <a:pt x="22" y="10"/>
                  </a:lnTo>
                  <a:lnTo>
                    <a:pt x="24" y="10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26" y="16"/>
                  </a:lnTo>
                  <a:lnTo>
                    <a:pt x="26" y="18"/>
                  </a:lnTo>
                  <a:lnTo>
                    <a:pt x="26" y="20"/>
                  </a:lnTo>
                  <a:lnTo>
                    <a:pt x="24" y="22"/>
                  </a:lnTo>
                  <a:lnTo>
                    <a:pt x="20" y="22"/>
                  </a:lnTo>
                  <a:lnTo>
                    <a:pt x="10" y="18"/>
                  </a:lnTo>
                  <a:lnTo>
                    <a:pt x="4" y="18"/>
                  </a:lnTo>
                  <a:lnTo>
                    <a:pt x="0" y="22"/>
                  </a:lnTo>
                  <a:lnTo>
                    <a:pt x="6" y="26"/>
                  </a:lnTo>
                  <a:lnTo>
                    <a:pt x="6" y="26"/>
                  </a:lnTo>
                  <a:lnTo>
                    <a:pt x="10" y="26"/>
                  </a:lnTo>
                  <a:lnTo>
                    <a:pt x="14" y="26"/>
                  </a:lnTo>
                  <a:lnTo>
                    <a:pt x="16" y="26"/>
                  </a:lnTo>
                  <a:lnTo>
                    <a:pt x="20" y="28"/>
                  </a:lnTo>
                  <a:lnTo>
                    <a:pt x="20" y="30"/>
                  </a:lnTo>
                  <a:lnTo>
                    <a:pt x="22" y="32"/>
                  </a:lnTo>
                  <a:lnTo>
                    <a:pt x="26" y="34"/>
                  </a:lnTo>
                  <a:lnTo>
                    <a:pt x="30" y="36"/>
                  </a:lnTo>
                  <a:lnTo>
                    <a:pt x="34" y="36"/>
                  </a:lnTo>
                  <a:lnTo>
                    <a:pt x="36" y="36"/>
                  </a:lnTo>
                  <a:lnTo>
                    <a:pt x="40" y="36"/>
                  </a:lnTo>
                  <a:lnTo>
                    <a:pt x="42" y="36"/>
                  </a:lnTo>
                  <a:lnTo>
                    <a:pt x="42" y="34"/>
                  </a:lnTo>
                  <a:lnTo>
                    <a:pt x="42" y="30"/>
                  </a:lnTo>
                  <a:lnTo>
                    <a:pt x="40" y="30"/>
                  </a:lnTo>
                  <a:lnTo>
                    <a:pt x="40" y="28"/>
                  </a:lnTo>
                  <a:lnTo>
                    <a:pt x="38" y="24"/>
                  </a:lnTo>
                  <a:lnTo>
                    <a:pt x="38" y="22"/>
                  </a:lnTo>
                  <a:lnTo>
                    <a:pt x="38" y="18"/>
                  </a:lnTo>
                  <a:lnTo>
                    <a:pt x="40" y="18"/>
                  </a:lnTo>
                  <a:lnTo>
                    <a:pt x="42" y="16"/>
                  </a:lnTo>
                  <a:lnTo>
                    <a:pt x="44" y="14"/>
                  </a:lnTo>
                  <a:lnTo>
                    <a:pt x="44" y="12"/>
                  </a:lnTo>
                  <a:lnTo>
                    <a:pt x="44" y="8"/>
                  </a:lnTo>
                  <a:lnTo>
                    <a:pt x="42" y="4"/>
                  </a:lnTo>
                  <a:lnTo>
                    <a:pt x="28" y="2"/>
                  </a:lnTo>
                  <a:lnTo>
                    <a:pt x="20" y="0"/>
                  </a:lnTo>
                  <a:lnTo>
                    <a:pt x="12" y="2"/>
                  </a:lnTo>
                </a:path>
              </a:pathLst>
            </a:custGeom>
            <a:grpFill/>
            <a:ln w="3175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8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75" name="Freeform 345"/>
            <p:cNvSpPr/>
            <p:nvPr/>
          </p:nvSpPr>
          <p:spPr bwMode="gray">
            <a:xfrm>
              <a:off x="4369" y="2820"/>
              <a:ext cx="140" cy="54"/>
            </a:xfrm>
            <a:custGeom>
              <a:avLst/>
              <a:gdLst>
                <a:gd name="T0" fmla="*/ 18 w 140"/>
                <a:gd name="T1" fmla="*/ 2 h 54"/>
                <a:gd name="T2" fmla="*/ 16 w 140"/>
                <a:gd name="T3" fmla="*/ 2 h 54"/>
                <a:gd name="T4" fmla="*/ 14 w 140"/>
                <a:gd name="T5" fmla="*/ 4 h 54"/>
                <a:gd name="T6" fmla="*/ 10 w 140"/>
                <a:gd name="T7" fmla="*/ 6 h 54"/>
                <a:gd name="T8" fmla="*/ 6 w 140"/>
                <a:gd name="T9" fmla="*/ 8 h 54"/>
                <a:gd name="T10" fmla="*/ 2 w 140"/>
                <a:gd name="T11" fmla="*/ 10 h 54"/>
                <a:gd name="T12" fmla="*/ 0 w 140"/>
                <a:gd name="T13" fmla="*/ 14 h 54"/>
                <a:gd name="T14" fmla="*/ 0 w 140"/>
                <a:gd name="T15" fmla="*/ 18 h 54"/>
                <a:gd name="T16" fmla="*/ 0 w 140"/>
                <a:gd name="T17" fmla="*/ 18 h 54"/>
                <a:gd name="T18" fmla="*/ 2 w 140"/>
                <a:gd name="T19" fmla="*/ 20 h 54"/>
                <a:gd name="T20" fmla="*/ 4 w 140"/>
                <a:gd name="T21" fmla="*/ 22 h 54"/>
                <a:gd name="T22" fmla="*/ 8 w 140"/>
                <a:gd name="T23" fmla="*/ 22 h 54"/>
                <a:gd name="T24" fmla="*/ 12 w 140"/>
                <a:gd name="T25" fmla="*/ 22 h 54"/>
                <a:gd name="T26" fmla="*/ 16 w 140"/>
                <a:gd name="T27" fmla="*/ 20 h 54"/>
                <a:gd name="T28" fmla="*/ 20 w 140"/>
                <a:gd name="T29" fmla="*/ 18 h 54"/>
                <a:gd name="T30" fmla="*/ 24 w 140"/>
                <a:gd name="T31" fmla="*/ 16 h 54"/>
                <a:gd name="T32" fmla="*/ 28 w 140"/>
                <a:gd name="T33" fmla="*/ 16 h 54"/>
                <a:gd name="T34" fmla="*/ 32 w 140"/>
                <a:gd name="T35" fmla="*/ 16 h 54"/>
                <a:gd name="T36" fmla="*/ 34 w 140"/>
                <a:gd name="T37" fmla="*/ 18 h 54"/>
                <a:gd name="T38" fmla="*/ 36 w 140"/>
                <a:gd name="T39" fmla="*/ 18 h 54"/>
                <a:gd name="T40" fmla="*/ 40 w 140"/>
                <a:gd name="T41" fmla="*/ 20 h 54"/>
                <a:gd name="T42" fmla="*/ 44 w 140"/>
                <a:gd name="T43" fmla="*/ 22 h 54"/>
                <a:gd name="T44" fmla="*/ 48 w 140"/>
                <a:gd name="T45" fmla="*/ 22 h 54"/>
                <a:gd name="T46" fmla="*/ 50 w 140"/>
                <a:gd name="T47" fmla="*/ 24 h 54"/>
                <a:gd name="T48" fmla="*/ 52 w 140"/>
                <a:gd name="T49" fmla="*/ 24 h 54"/>
                <a:gd name="T50" fmla="*/ 68 w 140"/>
                <a:gd name="T51" fmla="*/ 32 h 54"/>
                <a:gd name="T52" fmla="*/ 68 w 140"/>
                <a:gd name="T53" fmla="*/ 32 h 54"/>
                <a:gd name="T54" fmla="*/ 70 w 140"/>
                <a:gd name="T55" fmla="*/ 34 h 54"/>
                <a:gd name="T56" fmla="*/ 74 w 140"/>
                <a:gd name="T57" fmla="*/ 36 h 54"/>
                <a:gd name="T58" fmla="*/ 80 w 140"/>
                <a:gd name="T59" fmla="*/ 40 h 54"/>
                <a:gd name="T60" fmla="*/ 88 w 140"/>
                <a:gd name="T61" fmla="*/ 40 h 54"/>
                <a:gd name="T62" fmla="*/ 98 w 140"/>
                <a:gd name="T63" fmla="*/ 42 h 54"/>
                <a:gd name="T64" fmla="*/ 98 w 140"/>
                <a:gd name="T65" fmla="*/ 46 h 54"/>
                <a:gd name="T66" fmla="*/ 90 w 140"/>
                <a:gd name="T67" fmla="*/ 50 h 54"/>
                <a:gd name="T68" fmla="*/ 92 w 140"/>
                <a:gd name="T69" fmla="*/ 54 h 54"/>
                <a:gd name="T70" fmla="*/ 94 w 140"/>
                <a:gd name="T71" fmla="*/ 54 h 54"/>
                <a:gd name="T72" fmla="*/ 96 w 140"/>
                <a:gd name="T73" fmla="*/ 54 h 54"/>
                <a:gd name="T74" fmla="*/ 102 w 140"/>
                <a:gd name="T75" fmla="*/ 54 h 54"/>
                <a:gd name="T76" fmla="*/ 108 w 140"/>
                <a:gd name="T77" fmla="*/ 54 h 54"/>
                <a:gd name="T78" fmla="*/ 114 w 140"/>
                <a:gd name="T79" fmla="*/ 54 h 54"/>
                <a:gd name="T80" fmla="*/ 120 w 140"/>
                <a:gd name="T81" fmla="*/ 54 h 54"/>
                <a:gd name="T82" fmla="*/ 122 w 140"/>
                <a:gd name="T83" fmla="*/ 54 h 54"/>
                <a:gd name="T84" fmla="*/ 138 w 140"/>
                <a:gd name="T85" fmla="*/ 52 h 54"/>
                <a:gd name="T86" fmla="*/ 138 w 140"/>
                <a:gd name="T87" fmla="*/ 52 h 54"/>
                <a:gd name="T88" fmla="*/ 138 w 140"/>
                <a:gd name="T89" fmla="*/ 50 h 54"/>
                <a:gd name="T90" fmla="*/ 140 w 140"/>
                <a:gd name="T91" fmla="*/ 48 h 54"/>
                <a:gd name="T92" fmla="*/ 140 w 140"/>
                <a:gd name="T93" fmla="*/ 46 h 54"/>
                <a:gd name="T94" fmla="*/ 138 w 140"/>
                <a:gd name="T95" fmla="*/ 42 h 54"/>
                <a:gd name="T96" fmla="*/ 120 w 140"/>
                <a:gd name="T97" fmla="*/ 34 h 54"/>
                <a:gd name="T98" fmla="*/ 116 w 140"/>
                <a:gd name="T99" fmla="*/ 30 h 54"/>
                <a:gd name="T100" fmla="*/ 86 w 140"/>
                <a:gd name="T101" fmla="*/ 22 h 54"/>
                <a:gd name="T102" fmla="*/ 76 w 140"/>
                <a:gd name="T103" fmla="*/ 20 h 54"/>
                <a:gd name="T104" fmla="*/ 74 w 140"/>
                <a:gd name="T105" fmla="*/ 20 h 54"/>
                <a:gd name="T106" fmla="*/ 70 w 140"/>
                <a:gd name="T107" fmla="*/ 16 h 54"/>
                <a:gd name="T108" fmla="*/ 66 w 140"/>
                <a:gd name="T109" fmla="*/ 14 h 54"/>
                <a:gd name="T110" fmla="*/ 58 w 140"/>
                <a:gd name="T111" fmla="*/ 8 h 54"/>
                <a:gd name="T112" fmla="*/ 32 w 140"/>
                <a:gd name="T113" fmla="*/ 0 h 54"/>
                <a:gd name="T114" fmla="*/ 18 w 140"/>
                <a:gd name="T115" fmla="*/ 2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40" h="54">
                  <a:moveTo>
                    <a:pt x="18" y="2"/>
                  </a:moveTo>
                  <a:lnTo>
                    <a:pt x="16" y="2"/>
                  </a:lnTo>
                  <a:lnTo>
                    <a:pt x="14" y="4"/>
                  </a:lnTo>
                  <a:lnTo>
                    <a:pt x="10" y="6"/>
                  </a:lnTo>
                  <a:lnTo>
                    <a:pt x="6" y="8"/>
                  </a:lnTo>
                  <a:lnTo>
                    <a:pt x="2" y="10"/>
                  </a:lnTo>
                  <a:lnTo>
                    <a:pt x="0" y="14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2" y="20"/>
                  </a:lnTo>
                  <a:lnTo>
                    <a:pt x="4" y="22"/>
                  </a:lnTo>
                  <a:lnTo>
                    <a:pt x="8" y="22"/>
                  </a:lnTo>
                  <a:lnTo>
                    <a:pt x="12" y="22"/>
                  </a:lnTo>
                  <a:lnTo>
                    <a:pt x="16" y="20"/>
                  </a:lnTo>
                  <a:lnTo>
                    <a:pt x="20" y="18"/>
                  </a:lnTo>
                  <a:lnTo>
                    <a:pt x="24" y="16"/>
                  </a:lnTo>
                  <a:lnTo>
                    <a:pt x="28" y="16"/>
                  </a:lnTo>
                  <a:lnTo>
                    <a:pt x="32" y="16"/>
                  </a:lnTo>
                  <a:lnTo>
                    <a:pt x="34" y="18"/>
                  </a:lnTo>
                  <a:lnTo>
                    <a:pt x="36" y="18"/>
                  </a:lnTo>
                  <a:lnTo>
                    <a:pt x="40" y="20"/>
                  </a:lnTo>
                  <a:lnTo>
                    <a:pt x="44" y="22"/>
                  </a:lnTo>
                  <a:lnTo>
                    <a:pt x="48" y="22"/>
                  </a:lnTo>
                  <a:lnTo>
                    <a:pt x="50" y="24"/>
                  </a:lnTo>
                  <a:lnTo>
                    <a:pt x="52" y="24"/>
                  </a:lnTo>
                  <a:lnTo>
                    <a:pt x="68" y="32"/>
                  </a:lnTo>
                  <a:lnTo>
                    <a:pt x="68" y="32"/>
                  </a:lnTo>
                  <a:lnTo>
                    <a:pt x="70" y="34"/>
                  </a:lnTo>
                  <a:lnTo>
                    <a:pt x="74" y="36"/>
                  </a:lnTo>
                  <a:lnTo>
                    <a:pt x="80" y="40"/>
                  </a:lnTo>
                  <a:lnTo>
                    <a:pt x="88" y="40"/>
                  </a:lnTo>
                  <a:lnTo>
                    <a:pt x="98" y="42"/>
                  </a:lnTo>
                  <a:lnTo>
                    <a:pt x="98" y="46"/>
                  </a:lnTo>
                  <a:lnTo>
                    <a:pt x="90" y="50"/>
                  </a:lnTo>
                  <a:lnTo>
                    <a:pt x="92" y="54"/>
                  </a:lnTo>
                  <a:lnTo>
                    <a:pt x="94" y="54"/>
                  </a:lnTo>
                  <a:lnTo>
                    <a:pt x="96" y="54"/>
                  </a:lnTo>
                  <a:lnTo>
                    <a:pt x="102" y="54"/>
                  </a:lnTo>
                  <a:lnTo>
                    <a:pt x="108" y="54"/>
                  </a:lnTo>
                  <a:lnTo>
                    <a:pt x="114" y="54"/>
                  </a:lnTo>
                  <a:lnTo>
                    <a:pt x="120" y="54"/>
                  </a:lnTo>
                  <a:lnTo>
                    <a:pt x="122" y="54"/>
                  </a:lnTo>
                  <a:lnTo>
                    <a:pt x="138" y="52"/>
                  </a:lnTo>
                  <a:lnTo>
                    <a:pt x="138" y="52"/>
                  </a:lnTo>
                  <a:lnTo>
                    <a:pt x="138" y="50"/>
                  </a:lnTo>
                  <a:lnTo>
                    <a:pt x="140" y="48"/>
                  </a:lnTo>
                  <a:lnTo>
                    <a:pt x="140" y="46"/>
                  </a:lnTo>
                  <a:lnTo>
                    <a:pt x="138" y="42"/>
                  </a:lnTo>
                  <a:lnTo>
                    <a:pt x="120" y="34"/>
                  </a:lnTo>
                  <a:lnTo>
                    <a:pt x="116" y="30"/>
                  </a:lnTo>
                  <a:lnTo>
                    <a:pt x="86" y="22"/>
                  </a:lnTo>
                  <a:lnTo>
                    <a:pt x="76" y="20"/>
                  </a:lnTo>
                  <a:lnTo>
                    <a:pt x="74" y="20"/>
                  </a:lnTo>
                  <a:lnTo>
                    <a:pt x="70" y="16"/>
                  </a:lnTo>
                  <a:lnTo>
                    <a:pt x="66" y="14"/>
                  </a:lnTo>
                  <a:lnTo>
                    <a:pt x="58" y="8"/>
                  </a:lnTo>
                  <a:lnTo>
                    <a:pt x="32" y="0"/>
                  </a:lnTo>
                  <a:lnTo>
                    <a:pt x="18" y="2"/>
                  </a:lnTo>
                </a:path>
              </a:pathLst>
            </a:custGeom>
            <a:grpFill/>
            <a:ln w="3175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8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76" name="Freeform 346"/>
            <p:cNvSpPr/>
            <p:nvPr/>
          </p:nvSpPr>
          <p:spPr bwMode="gray">
            <a:xfrm>
              <a:off x="4605" y="1462"/>
              <a:ext cx="440" cy="658"/>
            </a:xfrm>
            <a:custGeom>
              <a:avLst/>
              <a:gdLst>
                <a:gd name="T0" fmla="*/ 96 w 440"/>
                <a:gd name="T1" fmla="*/ 110 h 658"/>
                <a:gd name="T2" fmla="*/ 70 w 440"/>
                <a:gd name="T3" fmla="*/ 128 h 658"/>
                <a:gd name="T4" fmla="*/ 50 w 440"/>
                <a:gd name="T5" fmla="*/ 154 h 658"/>
                <a:gd name="T6" fmla="*/ 66 w 440"/>
                <a:gd name="T7" fmla="*/ 176 h 658"/>
                <a:gd name="T8" fmla="*/ 54 w 440"/>
                <a:gd name="T9" fmla="*/ 202 h 658"/>
                <a:gd name="T10" fmla="*/ 22 w 440"/>
                <a:gd name="T11" fmla="*/ 214 h 658"/>
                <a:gd name="T12" fmla="*/ 2 w 440"/>
                <a:gd name="T13" fmla="*/ 226 h 658"/>
                <a:gd name="T14" fmla="*/ 26 w 440"/>
                <a:gd name="T15" fmla="*/ 256 h 658"/>
                <a:gd name="T16" fmla="*/ 52 w 440"/>
                <a:gd name="T17" fmla="*/ 258 h 658"/>
                <a:gd name="T18" fmla="*/ 38 w 440"/>
                <a:gd name="T19" fmla="*/ 272 h 658"/>
                <a:gd name="T20" fmla="*/ 20 w 440"/>
                <a:gd name="T21" fmla="*/ 274 h 658"/>
                <a:gd name="T22" fmla="*/ 24 w 440"/>
                <a:gd name="T23" fmla="*/ 296 h 658"/>
                <a:gd name="T24" fmla="*/ 46 w 440"/>
                <a:gd name="T25" fmla="*/ 318 h 658"/>
                <a:gd name="T26" fmla="*/ 94 w 440"/>
                <a:gd name="T27" fmla="*/ 304 h 658"/>
                <a:gd name="T28" fmla="*/ 120 w 440"/>
                <a:gd name="T29" fmla="*/ 314 h 658"/>
                <a:gd name="T30" fmla="*/ 142 w 440"/>
                <a:gd name="T31" fmla="*/ 378 h 658"/>
                <a:gd name="T32" fmla="*/ 144 w 440"/>
                <a:gd name="T33" fmla="*/ 410 h 658"/>
                <a:gd name="T34" fmla="*/ 142 w 440"/>
                <a:gd name="T35" fmla="*/ 428 h 658"/>
                <a:gd name="T36" fmla="*/ 148 w 440"/>
                <a:gd name="T37" fmla="*/ 434 h 658"/>
                <a:gd name="T38" fmla="*/ 166 w 440"/>
                <a:gd name="T39" fmla="*/ 448 h 658"/>
                <a:gd name="T40" fmla="*/ 162 w 440"/>
                <a:gd name="T41" fmla="*/ 456 h 658"/>
                <a:gd name="T42" fmla="*/ 166 w 440"/>
                <a:gd name="T43" fmla="*/ 470 h 658"/>
                <a:gd name="T44" fmla="*/ 160 w 440"/>
                <a:gd name="T45" fmla="*/ 502 h 658"/>
                <a:gd name="T46" fmla="*/ 150 w 440"/>
                <a:gd name="T47" fmla="*/ 532 h 658"/>
                <a:gd name="T48" fmla="*/ 166 w 440"/>
                <a:gd name="T49" fmla="*/ 598 h 658"/>
                <a:gd name="T50" fmla="*/ 194 w 440"/>
                <a:gd name="T51" fmla="*/ 646 h 658"/>
                <a:gd name="T52" fmla="*/ 214 w 440"/>
                <a:gd name="T53" fmla="*/ 648 h 658"/>
                <a:gd name="T54" fmla="*/ 234 w 440"/>
                <a:gd name="T55" fmla="*/ 652 h 658"/>
                <a:gd name="T56" fmla="*/ 242 w 440"/>
                <a:gd name="T57" fmla="*/ 610 h 658"/>
                <a:gd name="T58" fmla="*/ 258 w 440"/>
                <a:gd name="T59" fmla="*/ 564 h 658"/>
                <a:gd name="T60" fmla="*/ 282 w 440"/>
                <a:gd name="T61" fmla="*/ 556 h 658"/>
                <a:gd name="T62" fmla="*/ 328 w 440"/>
                <a:gd name="T63" fmla="*/ 510 h 658"/>
                <a:gd name="T64" fmla="*/ 348 w 440"/>
                <a:gd name="T65" fmla="*/ 500 h 658"/>
                <a:gd name="T66" fmla="*/ 372 w 440"/>
                <a:gd name="T67" fmla="*/ 486 h 658"/>
                <a:gd name="T68" fmla="*/ 378 w 440"/>
                <a:gd name="T69" fmla="*/ 464 h 658"/>
                <a:gd name="T70" fmla="*/ 340 w 440"/>
                <a:gd name="T71" fmla="*/ 474 h 658"/>
                <a:gd name="T72" fmla="*/ 344 w 440"/>
                <a:gd name="T73" fmla="*/ 468 h 658"/>
                <a:gd name="T74" fmla="*/ 360 w 440"/>
                <a:gd name="T75" fmla="*/ 438 h 658"/>
                <a:gd name="T76" fmla="*/ 370 w 440"/>
                <a:gd name="T77" fmla="*/ 436 h 658"/>
                <a:gd name="T78" fmla="*/ 390 w 440"/>
                <a:gd name="T79" fmla="*/ 426 h 658"/>
                <a:gd name="T80" fmla="*/ 384 w 440"/>
                <a:gd name="T81" fmla="*/ 392 h 658"/>
                <a:gd name="T82" fmla="*/ 402 w 440"/>
                <a:gd name="T83" fmla="*/ 374 h 658"/>
                <a:gd name="T84" fmla="*/ 414 w 440"/>
                <a:gd name="T85" fmla="*/ 322 h 658"/>
                <a:gd name="T86" fmla="*/ 382 w 440"/>
                <a:gd name="T87" fmla="*/ 310 h 658"/>
                <a:gd name="T88" fmla="*/ 380 w 440"/>
                <a:gd name="T89" fmla="*/ 270 h 658"/>
                <a:gd name="T90" fmla="*/ 380 w 440"/>
                <a:gd name="T91" fmla="*/ 210 h 658"/>
                <a:gd name="T92" fmla="*/ 396 w 440"/>
                <a:gd name="T93" fmla="*/ 174 h 658"/>
                <a:gd name="T94" fmla="*/ 414 w 440"/>
                <a:gd name="T95" fmla="*/ 140 h 658"/>
                <a:gd name="T96" fmla="*/ 410 w 440"/>
                <a:gd name="T97" fmla="*/ 130 h 658"/>
                <a:gd name="T98" fmla="*/ 436 w 440"/>
                <a:gd name="T99" fmla="*/ 86 h 658"/>
                <a:gd name="T100" fmla="*/ 408 w 440"/>
                <a:gd name="T101" fmla="*/ 74 h 658"/>
                <a:gd name="T102" fmla="*/ 398 w 440"/>
                <a:gd name="T103" fmla="*/ 108 h 658"/>
                <a:gd name="T104" fmla="*/ 398 w 440"/>
                <a:gd name="T105" fmla="*/ 66 h 658"/>
                <a:gd name="T106" fmla="*/ 368 w 440"/>
                <a:gd name="T107" fmla="*/ 78 h 658"/>
                <a:gd name="T108" fmla="*/ 364 w 440"/>
                <a:gd name="T109" fmla="*/ 60 h 658"/>
                <a:gd name="T110" fmla="*/ 332 w 440"/>
                <a:gd name="T111" fmla="*/ 62 h 658"/>
                <a:gd name="T112" fmla="*/ 368 w 440"/>
                <a:gd name="T113" fmla="*/ 44 h 658"/>
                <a:gd name="T114" fmla="*/ 338 w 440"/>
                <a:gd name="T115" fmla="*/ 18 h 658"/>
                <a:gd name="T116" fmla="*/ 288 w 440"/>
                <a:gd name="T117" fmla="*/ 38 h 658"/>
                <a:gd name="T118" fmla="*/ 318 w 440"/>
                <a:gd name="T119" fmla="*/ 4 h 658"/>
                <a:gd name="T120" fmla="*/ 224 w 440"/>
                <a:gd name="T121" fmla="*/ 42 h 658"/>
                <a:gd name="T122" fmla="*/ 164 w 440"/>
                <a:gd name="T123" fmla="*/ 66 h 6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40" h="658">
                  <a:moveTo>
                    <a:pt x="104" y="78"/>
                  </a:moveTo>
                  <a:lnTo>
                    <a:pt x="102" y="78"/>
                  </a:lnTo>
                  <a:lnTo>
                    <a:pt x="102" y="80"/>
                  </a:lnTo>
                  <a:lnTo>
                    <a:pt x="98" y="82"/>
                  </a:lnTo>
                  <a:lnTo>
                    <a:pt x="96" y="86"/>
                  </a:lnTo>
                  <a:lnTo>
                    <a:pt x="96" y="88"/>
                  </a:lnTo>
                  <a:lnTo>
                    <a:pt x="94" y="92"/>
                  </a:lnTo>
                  <a:lnTo>
                    <a:pt x="96" y="94"/>
                  </a:lnTo>
                  <a:lnTo>
                    <a:pt x="96" y="96"/>
                  </a:lnTo>
                  <a:lnTo>
                    <a:pt x="96" y="102"/>
                  </a:lnTo>
                  <a:lnTo>
                    <a:pt x="96" y="110"/>
                  </a:lnTo>
                  <a:lnTo>
                    <a:pt x="96" y="110"/>
                  </a:lnTo>
                  <a:lnTo>
                    <a:pt x="96" y="112"/>
                  </a:lnTo>
                  <a:lnTo>
                    <a:pt x="96" y="116"/>
                  </a:lnTo>
                  <a:lnTo>
                    <a:pt x="96" y="118"/>
                  </a:lnTo>
                  <a:lnTo>
                    <a:pt x="94" y="122"/>
                  </a:lnTo>
                  <a:lnTo>
                    <a:pt x="90" y="122"/>
                  </a:lnTo>
                  <a:lnTo>
                    <a:pt x="76" y="122"/>
                  </a:lnTo>
                  <a:lnTo>
                    <a:pt x="74" y="122"/>
                  </a:lnTo>
                  <a:lnTo>
                    <a:pt x="74" y="124"/>
                  </a:lnTo>
                  <a:lnTo>
                    <a:pt x="72" y="126"/>
                  </a:lnTo>
                  <a:lnTo>
                    <a:pt x="70" y="128"/>
                  </a:lnTo>
                  <a:lnTo>
                    <a:pt x="68" y="128"/>
                  </a:lnTo>
                  <a:lnTo>
                    <a:pt x="56" y="130"/>
                  </a:lnTo>
                  <a:lnTo>
                    <a:pt x="56" y="132"/>
                  </a:lnTo>
                  <a:lnTo>
                    <a:pt x="56" y="134"/>
                  </a:lnTo>
                  <a:lnTo>
                    <a:pt x="56" y="138"/>
                  </a:lnTo>
                  <a:lnTo>
                    <a:pt x="52" y="142"/>
                  </a:lnTo>
                  <a:lnTo>
                    <a:pt x="52" y="142"/>
                  </a:lnTo>
                  <a:lnTo>
                    <a:pt x="50" y="144"/>
                  </a:lnTo>
                  <a:lnTo>
                    <a:pt x="48" y="146"/>
                  </a:lnTo>
                  <a:lnTo>
                    <a:pt x="48" y="150"/>
                  </a:lnTo>
                  <a:lnTo>
                    <a:pt x="50" y="154"/>
                  </a:lnTo>
                  <a:lnTo>
                    <a:pt x="50" y="154"/>
                  </a:lnTo>
                  <a:lnTo>
                    <a:pt x="54" y="156"/>
                  </a:lnTo>
                  <a:lnTo>
                    <a:pt x="58" y="156"/>
                  </a:lnTo>
                  <a:lnTo>
                    <a:pt x="62" y="158"/>
                  </a:lnTo>
                  <a:lnTo>
                    <a:pt x="68" y="158"/>
                  </a:lnTo>
                  <a:lnTo>
                    <a:pt x="68" y="160"/>
                  </a:lnTo>
                  <a:lnTo>
                    <a:pt x="68" y="162"/>
                  </a:lnTo>
                  <a:lnTo>
                    <a:pt x="68" y="166"/>
                  </a:lnTo>
                  <a:lnTo>
                    <a:pt x="68" y="168"/>
                  </a:lnTo>
                  <a:lnTo>
                    <a:pt x="66" y="172"/>
                  </a:lnTo>
                  <a:lnTo>
                    <a:pt x="66" y="176"/>
                  </a:lnTo>
                  <a:lnTo>
                    <a:pt x="68" y="180"/>
                  </a:lnTo>
                  <a:lnTo>
                    <a:pt x="68" y="182"/>
                  </a:lnTo>
                  <a:lnTo>
                    <a:pt x="68" y="186"/>
                  </a:lnTo>
                  <a:lnTo>
                    <a:pt x="68" y="190"/>
                  </a:lnTo>
                  <a:lnTo>
                    <a:pt x="66" y="192"/>
                  </a:lnTo>
                  <a:lnTo>
                    <a:pt x="64" y="194"/>
                  </a:lnTo>
                  <a:lnTo>
                    <a:pt x="62" y="194"/>
                  </a:lnTo>
                  <a:lnTo>
                    <a:pt x="58" y="194"/>
                  </a:lnTo>
                  <a:lnTo>
                    <a:pt x="56" y="196"/>
                  </a:lnTo>
                  <a:lnTo>
                    <a:pt x="56" y="200"/>
                  </a:lnTo>
                  <a:lnTo>
                    <a:pt x="54" y="202"/>
                  </a:lnTo>
                  <a:lnTo>
                    <a:pt x="54" y="202"/>
                  </a:lnTo>
                  <a:lnTo>
                    <a:pt x="52" y="202"/>
                  </a:lnTo>
                  <a:lnTo>
                    <a:pt x="48" y="202"/>
                  </a:lnTo>
                  <a:lnTo>
                    <a:pt x="46" y="202"/>
                  </a:lnTo>
                  <a:lnTo>
                    <a:pt x="44" y="202"/>
                  </a:lnTo>
                  <a:lnTo>
                    <a:pt x="42" y="204"/>
                  </a:lnTo>
                  <a:lnTo>
                    <a:pt x="42" y="206"/>
                  </a:lnTo>
                  <a:lnTo>
                    <a:pt x="38" y="208"/>
                  </a:lnTo>
                  <a:lnTo>
                    <a:pt x="32" y="212"/>
                  </a:lnTo>
                  <a:lnTo>
                    <a:pt x="28" y="214"/>
                  </a:lnTo>
                  <a:lnTo>
                    <a:pt x="22" y="214"/>
                  </a:lnTo>
                  <a:lnTo>
                    <a:pt x="22" y="214"/>
                  </a:lnTo>
                  <a:lnTo>
                    <a:pt x="20" y="214"/>
                  </a:lnTo>
                  <a:lnTo>
                    <a:pt x="16" y="214"/>
                  </a:lnTo>
                  <a:lnTo>
                    <a:pt x="14" y="216"/>
                  </a:lnTo>
                  <a:lnTo>
                    <a:pt x="10" y="218"/>
                  </a:lnTo>
                  <a:lnTo>
                    <a:pt x="10" y="220"/>
                  </a:lnTo>
                  <a:lnTo>
                    <a:pt x="8" y="222"/>
                  </a:lnTo>
                  <a:lnTo>
                    <a:pt x="6" y="222"/>
                  </a:lnTo>
                  <a:lnTo>
                    <a:pt x="6" y="224"/>
                  </a:lnTo>
                  <a:lnTo>
                    <a:pt x="4" y="224"/>
                  </a:lnTo>
                  <a:lnTo>
                    <a:pt x="2" y="226"/>
                  </a:lnTo>
                  <a:lnTo>
                    <a:pt x="0" y="230"/>
                  </a:lnTo>
                  <a:lnTo>
                    <a:pt x="2" y="234"/>
                  </a:lnTo>
                  <a:lnTo>
                    <a:pt x="4" y="238"/>
                  </a:lnTo>
                  <a:lnTo>
                    <a:pt x="6" y="240"/>
                  </a:lnTo>
                  <a:lnTo>
                    <a:pt x="10" y="240"/>
                  </a:lnTo>
                  <a:lnTo>
                    <a:pt x="18" y="246"/>
                  </a:lnTo>
                  <a:lnTo>
                    <a:pt x="20" y="248"/>
                  </a:lnTo>
                  <a:lnTo>
                    <a:pt x="22" y="250"/>
                  </a:lnTo>
                  <a:lnTo>
                    <a:pt x="24" y="252"/>
                  </a:lnTo>
                  <a:lnTo>
                    <a:pt x="24" y="254"/>
                  </a:lnTo>
                  <a:lnTo>
                    <a:pt x="26" y="256"/>
                  </a:lnTo>
                  <a:lnTo>
                    <a:pt x="30" y="256"/>
                  </a:lnTo>
                  <a:lnTo>
                    <a:pt x="34" y="256"/>
                  </a:lnTo>
                  <a:lnTo>
                    <a:pt x="40" y="256"/>
                  </a:lnTo>
                  <a:lnTo>
                    <a:pt x="40" y="254"/>
                  </a:lnTo>
                  <a:lnTo>
                    <a:pt x="40" y="252"/>
                  </a:lnTo>
                  <a:lnTo>
                    <a:pt x="42" y="252"/>
                  </a:lnTo>
                  <a:lnTo>
                    <a:pt x="44" y="250"/>
                  </a:lnTo>
                  <a:lnTo>
                    <a:pt x="46" y="252"/>
                  </a:lnTo>
                  <a:lnTo>
                    <a:pt x="48" y="254"/>
                  </a:lnTo>
                  <a:lnTo>
                    <a:pt x="50" y="256"/>
                  </a:lnTo>
                  <a:lnTo>
                    <a:pt x="52" y="258"/>
                  </a:lnTo>
                  <a:lnTo>
                    <a:pt x="52" y="260"/>
                  </a:lnTo>
                  <a:lnTo>
                    <a:pt x="48" y="262"/>
                  </a:lnTo>
                  <a:lnTo>
                    <a:pt x="44" y="264"/>
                  </a:lnTo>
                  <a:lnTo>
                    <a:pt x="42" y="266"/>
                  </a:lnTo>
                  <a:lnTo>
                    <a:pt x="42" y="268"/>
                  </a:lnTo>
                  <a:lnTo>
                    <a:pt x="44" y="270"/>
                  </a:lnTo>
                  <a:lnTo>
                    <a:pt x="44" y="272"/>
                  </a:lnTo>
                  <a:lnTo>
                    <a:pt x="44" y="274"/>
                  </a:lnTo>
                  <a:lnTo>
                    <a:pt x="44" y="274"/>
                  </a:lnTo>
                  <a:lnTo>
                    <a:pt x="42" y="274"/>
                  </a:lnTo>
                  <a:lnTo>
                    <a:pt x="38" y="272"/>
                  </a:lnTo>
                  <a:lnTo>
                    <a:pt x="36" y="270"/>
                  </a:lnTo>
                  <a:lnTo>
                    <a:pt x="32" y="268"/>
                  </a:lnTo>
                  <a:lnTo>
                    <a:pt x="32" y="268"/>
                  </a:lnTo>
                  <a:lnTo>
                    <a:pt x="32" y="270"/>
                  </a:lnTo>
                  <a:lnTo>
                    <a:pt x="30" y="272"/>
                  </a:lnTo>
                  <a:lnTo>
                    <a:pt x="30" y="276"/>
                  </a:lnTo>
                  <a:lnTo>
                    <a:pt x="30" y="278"/>
                  </a:lnTo>
                  <a:lnTo>
                    <a:pt x="28" y="278"/>
                  </a:lnTo>
                  <a:lnTo>
                    <a:pt x="26" y="278"/>
                  </a:lnTo>
                  <a:lnTo>
                    <a:pt x="24" y="276"/>
                  </a:lnTo>
                  <a:lnTo>
                    <a:pt x="20" y="274"/>
                  </a:lnTo>
                  <a:lnTo>
                    <a:pt x="18" y="272"/>
                  </a:lnTo>
                  <a:lnTo>
                    <a:pt x="16" y="274"/>
                  </a:lnTo>
                  <a:lnTo>
                    <a:pt x="12" y="276"/>
                  </a:lnTo>
                  <a:lnTo>
                    <a:pt x="10" y="278"/>
                  </a:lnTo>
                  <a:lnTo>
                    <a:pt x="8" y="280"/>
                  </a:lnTo>
                  <a:lnTo>
                    <a:pt x="10" y="282"/>
                  </a:lnTo>
                  <a:lnTo>
                    <a:pt x="12" y="286"/>
                  </a:lnTo>
                  <a:lnTo>
                    <a:pt x="14" y="290"/>
                  </a:lnTo>
                  <a:lnTo>
                    <a:pt x="18" y="292"/>
                  </a:lnTo>
                  <a:lnTo>
                    <a:pt x="22" y="294"/>
                  </a:lnTo>
                  <a:lnTo>
                    <a:pt x="24" y="296"/>
                  </a:lnTo>
                  <a:lnTo>
                    <a:pt x="26" y="296"/>
                  </a:lnTo>
                  <a:lnTo>
                    <a:pt x="26" y="304"/>
                  </a:lnTo>
                  <a:lnTo>
                    <a:pt x="28" y="304"/>
                  </a:lnTo>
                  <a:lnTo>
                    <a:pt x="30" y="304"/>
                  </a:lnTo>
                  <a:lnTo>
                    <a:pt x="34" y="306"/>
                  </a:lnTo>
                  <a:lnTo>
                    <a:pt x="38" y="308"/>
                  </a:lnTo>
                  <a:lnTo>
                    <a:pt x="40" y="310"/>
                  </a:lnTo>
                  <a:lnTo>
                    <a:pt x="42" y="312"/>
                  </a:lnTo>
                  <a:lnTo>
                    <a:pt x="44" y="314"/>
                  </a:lnTo>
                  <a:lnTo>
                    <a:pt x="44" y="316"/>
                  </a:lnTo>
                  <a:lnTo>
                    <a:pt x="46" y="318"/>
                  </a:lnTo>
                  <a:lnTo>
                    <a:pt x="48" y="318"/>
                  </a:lnTo>
                  <a:lnTo>
                    <a:pt x="50" y="318"/>
                  </a:lnTo>
                  <a:lnTo>
                    <a:pt x="54" y="318"/>
                  </a:lnTo>
                  <a:lnTo>
                    <a:pt x="58" y="316"/>
                  </a:lnTo>
                  <a:lnTo>
                    <a:pt x="66" y="312"/>
                  </a:lnTo>
                  <a:lnTo>
                    <a:pt x="70" y="308"/>
                  </a:lnTo>
                  <a:lnTo>
                    <a:pt x="74" y="306"/>
                  </a:lnTo>
                  <a:lnTo>
                    <a:pt x="78" y="304"/>
                  </a:lnTo>
                  <a:lnTo>
                    <a:pt x="82" y="304"/>
                  </a:lnTo>
                  <a:lnTo>
                    <a:pt x="88" y="304"/>
                  </a:lnTo>
                  <a:lnTo>
                    <a:pt x="94" y="304"/>
                  </a:lnTo>
                  <a:lnTo>
                    <a:pt x="98" y="302"/>
                  </a:lnTo>
                  <a:lnTo>
                    <a:pt x="104" y="302"/>
                  </a:lnTo>
                  <a:lnTo>
                    <a:pt x="108" y="302"/>
                  </a:lnTo>
                  <a:lnTo>
                    <a:pt x="108" y="302"/>
                  </a:lnTo>
                  <a:lnTo>
                    <a:pt x="110" y="302"/>
                  </a:lnTo>
                  <a:lnTo>
                    <a:pt x="112" y="304"/>
                  </a:lnTo>
                  <a:lnTo>
                    <a:pt x="114" y="306"/>
                  </a:lnTo>
                  <a:lnTo>
                    <a:pt x="116" y="310"/>
                  </a:lnTo>
                  <a:lnTo>
                    <a:pt x="118" y="314"/>
                  </a:lnTo>
                  <a:lnTo>
                    <a:pt x="118" y="314"/>
                  </a:lnTo>
                  <a:lnTo>
                    <a:pt x="120" y="314"/>
                  </a:lnTo>
                  <a:lnTo>
                    <a:pt x="124" y="316"/>
                  </a:lnTo>
                  <a:lnTo>
                    <a:pt x="126" y="318"/>
                  </a:lnTo>
                  <a:lnTo>
                    <a:pt x="128" y="324"/>
                  </a:lnTo>
                  <a:lnTo>
                    <a:pt x="132" y="330"/>
                  </a:lnTo>
                  <a:lnTo>
                    <a:pt x="132" y="348"/>
                  </a:lnTo>
                  <a:lnTo>
                    <a:pt x="132" y="350"/>
                  </a:lnTo>
                  <a:lnTo>
                    <a:pt x="134" y="352"/>
                  </a:lnTo>
                  <a:lnTo>
                    <a:pt x="136" y="358"/>
                  </a:lnTo>
                  <a:lnTo>
                    <a:pt x="138" y="364"/>
                  </a:lnTo>
                  <a:lnTo>
                    <a:pt x="140" y="370"/>
                  </a:lnTo>
                  <a:lnTo>
                    <a:pt x="142" y="378"/>
                  </a:lnTo>
                  <a:lnTo>
                    <a:pt x="140" y="384"/>
                  </a:lnTo>
                  <a:lnTo>
                    <a:pt x="140" y="390"/>
                  </a:lnTo>
                  <a:lnTo>
                    <a:pt x="142" y="394"/>
                  </a:lnTo>
                  <a:lnTo>
                    <a:pt x="144" y="398"/>
                  </a:lnTo>
                  <a:lnTo>
                    <a:pt x="148" y="402"/>
                  </a:lnTo>
                  <a:lnTo>
                    <a:pt x="148" y="404"/>
                  </a:lnTo>
                  <a:lnTo>
                    <a:pt x="148" y="406"/>
                  </a:lnTo>
                  <a:lnTo>
                    <a:pt x="146" y="408"/>
                  </a:lnTo>
                  <a:lnTo>
                    <a:pt x="146" y="410"/>
                  </a:lnTo>
                  <a:lnTo>
                    <a:pt x="144" y="410"/>
                  </a:lnTo>
                  <a:lnTo>
                    <a:pt x="144" y="410"/>
                  </a:lnTo>
                  <a:lnTo>
                    <a:pt x="142" y="410"/>
                  </a:lnTo>
                  <a:lnTo>
                    <a:pt x="140" y="410"/>
                  </a:lnTo>
                  <a:lnTo>
                    <a:pt x="140" y="410"/>
                  </a:lnTo>
                  <a:lnTo>
                    <a:pt x="138" y="412"/>
                  </a:lnTo>
                  <a:lnTo>
                    <a:pt x="138" y="416"/>
                  </a:lnTo>
                  <a:lnTo>
                    <a:pt x="140" y="418"/>
                  </a:lnTo>
                  <a:lnTo>
                    <a:pt x="142" y="420"/>
                  </a:lnTo>
                  <a:lnTo>
                    <a:pt x="144" y="422"/>
                  </a:lnTo>
                  <a:lnTo>
                    <a:pt x="144" y="424"/>
                  </a:lnTo>
                  <a:lnTo>
                    <a:pt x="144" y="426"/>
                  </a:lnTo>
                  <a:lnTo>
                    <a:pt x="142" y="428"/>
                  </a:lnTo>
                  <a:lnTo>
                    <a:pt x="138" y="430"/>
                  </a:lnTo>
                  <a:lnTo>
                    <a:pt x="136" y="434"/>
                  </a:lnTo>
                  <a:lnTo>
                    <a:pt x="134" y="436"/>
                  </a:lnTo>
                  <a:lnTo>
                    <a:pt x="132" y="438"/>
                  </a:lnTo>
                  <a:lnTo>
                    <a:pt x="132" y="440"/>
                  </a:lnTo>
                  <a:lnTo>
                    <a:pt x="134" y="440"/>
                  </a:lnTo>
                  <a:lnTo>
                    <a:pt x="138" y="440"/>
                  </a:lnTo>
                  <a:lnTo>
                    <a:pt x="142" y="440"/>
                  </a:lnTo>
                  <a:lnTo>
                    <a:pt x="146" y="438"/>
                  </a:lnTo>
                  <a:lnTo>
                    <a:pt x="146" y="436"/>
                  </a:lnTo>
                  <a:lnTo>
                    <a:pt x="148" y="434"/>
                  </a:lnTo>
                  <a:lnTo>
                    <a:pt x="150" y="430"/>
                  </a:lnTo>
                  <a:lnTo>
                    <a:pt x="152" y="426"/>
                  </a:lnTo>
                  <a:lnTo>
                    <a:pt x="154" y="424"/>
                  </a:lnTo>
                  <a:lnTo>
                    <a:pt x="156" y="424"/>
                  </a:lnTo>
                  <a:lnTo>
                    <a:pt x="158" y="426"/>
                  </a:lnTo>
                  <a:lnTo>
                    <a:pt x="160" y="430"/>
                  </a:lnTo>
                  <a:lnTo>
                    <a:pt x="162" y="434"/>
                  </a:lnTo>
                  <a:lnTo>
                    <a:pt x="162" y="438"/>
                  </a:lnTo>
                  <a:lnTo>
                    <a:pt x="164" y="442"/>
                  </a:lnTo>
                  <a:lnTo>
                    <a:pt x="164" y="446"/>
                  </a:lnTo>
                  <a:lnTo>
                    <a:pt x="166" y="448"/>
                  </a:lnTo>
                  <a:lnTo>
                    <a:pt x="168" y="450"/>
                  </a:lnTo>
                  <a:lnTo>
                    <a:pt x="172" y="450"/>
                  </a:lnTo>
                  <a:lnTo>
                    <a:pt x="176" y="452"/>
                  </a:lnTo>
                  <a:lnTo>
                    <a:pt x="178" y="456"/>
                  </a:lnTo>
                  <a:lnTo>
                    <a:pt x="178" y="460"/>
                  </a:lnTo>
                  <a:lnTo>
                    <a:pt x="178" y="464"/>
                  </a:lnTo>
                  <a:lnTo>
                    <a:pt x="178" y="464"/>
                  </a:lnTo>
                  <a:lnTo>
                    <a:pt x="174" y="464"/>
                  </a:lnTo>
                  <a:lnTo>
                    <a:pt x="170" y="462"/>
                  </a:lnTo>
                  <a:lnTo>
                    <a:pt x="166" y="458"/>
                  </a:lnTo>
                  <a:lnTo>
                    <a:pt x="162" y="456"/>
                  </a:lnTo>
                  <a:lnTo>
                    <a:pt x="156" y="454"/>
                  </a:lnTo>
                  <a:lnTo>
                    <a:pt x="152" y="454"/>
                  </a:lnTo>
                  <a:lnTo>
                    <a:pt x="148" y="454"/>
                  </a:lnTo>
                  <a:lnTo>
                    <a:pt x="148" y="456"/>
                  </a:lnTo>
                  <a:lnTo>
                    <a:pt x="148" y="456"/>
                  </a:lnTo>
                  <a:lnTo>
                    <a:pt x="148" y="458"/>
                  </a:lnTo>
                  <a:lnTo>
                    <a:pt x="150" y="460"/>
                  </a:lnTo>
                  <a:lnTo>
                    <a:pt x="152" y="464"/>
                  </a:lnTo>
                  <a:lnTo>
                    <a:pt x="156" y="466"/>
                  </a:lnTo>
                  <a:lnTo>
                    <a:pt x="162" y="468"/>
                  </a:lnTo>
                  <a:lnTo>
                    <a:pt x="166" y="470"/>
                  </a:lnTo>
                  <a:lnTo>
                    <a:pt x="170" y="470"/>
                  </a:lnTo>
                  <a:lnTo>
                    <a:pt x="172" y="472"/>
                  </a:lnTo>
                  <a:lnTo>
                    <a:pt x="174" y="474"/>
                  </a:lnTo>
                  <a:lnTo>
                    <a:pt x="176" y="476"/>
                  </a:lnTo>
                  <a:lnTo>
                    <a:pt x="176" y="480"/>
                  </a:lnTo>
                  <a:lnTo>
                    <a:pt x="176" y="484"/>
                  </a:lnTo>
                  <a:lnTo>
                    <a:pt x="172" y="490"/>
                  </a:lnTo>
                  <a:lnTo>
                    <a:pt x="168" y="494"/>
                  </a:lnTo>
                  <a:lnTo>
                    <a:pt x="166" y="498"/>
                  </a:lnTo>
                  <a:lnTo>
                    <a:pt x="162" y="500"/>
                  </a:lnTo>
                  <a:lnTo>
                    <a:pt x="160" y="502"/>
                  </a:lnTo>
                  <a:lnTo>
                    <a:pt x="158" y="502"/>
                  </a:lnTo>
                  <a:lnTo>
                    <a:pt x="156" y="504"/>
                  </a:lnTo>
                  <a:lnTo>
                    <a:pt x="158" y="506"/>
                  </a:lnTo>
                  <a:lnTo>
                    <a:pt x="158" y="508"/>
                  </a:lnTo>
                  <a:lnTo>
                    <a:pt x="160" y="508"/>
                  </a:lnTo>
                  <a:lnTo>
                    <a:pt x="162" y="508"/>
                  </a:lnTo>
                  <a:lnTo>
                    <a:pt x="156" y="514"/>
                  </a:lnTo>
                  <a:lnTo>
                    <a:pt x="148" y="526"/>
                  </a:lnTo>
                  <a:lnTo>
                    <a:pt x="148" y="526"/>
                  </a:lnTo>
                  <a:lnTo>
                    <a:pt x="150" y="528"/>
                  </a:lnTo>
                  <a:lnTo>
                    <a:pt x="150" y="532"/>
                  </a:lnTo>
                  <a:lnTo>
                    <a:pt x="152" y="538"/>
                  </a:lnTo>
                  <a:lnTo>
                    <a:pt x="152" y="544"/>
                  </a:lnTo>
                  <a:lnTo>
                    <a:pt x="154" y="550"/>
                  </a:lnTo>
                  <a:lnTo>
                    <a:pt x="154" y="558"/>
                  </a:lnTo>
                  <a:lnTo>
                    <a:pt x="156" y="566"/>
                  </a:lnTo>
                  <a:lnTo>
                    <a:pt x="158" y="572"/>
                  </a:lnTo>
                  <a:lnTo>
                    <a:pt x="160" y="578"/>
                  </a:lnTo>
                  <a:lnTo>
                    <a:pt x="162" y="584"/>
                  </a:lnTo>
                  <a:lnTo>
                    <a:pt x="164" y="588"/>
                  </a:lnTo>
                  <a:lnTo>
                    <a:pt x="166" y="594"/>
                  </a:lnTo>
                  <a:lnTo>
                    <a:pt x="166" y="598"/>
                  </a:lnTo>
                  <a:lnTo>
                    <a:pt x="166" y="600"/>
                  </a:lnTo>
                  <a:lnTo>
                    <a:pt x="178" y="620"/>
                  </a:lnTo>
                  <a:lnTo>
                    <a:pt x="180" y="620"/>
                  </a:lnTo>
                  <a:lnTo>
                    <a:pt x="180" y="624"/>
                  </a:lnTo>
                  <a:lnTo>
                    <a:pt x="180" y="628"/>
                  </a:lnTo>
                  <a:lnTo>
                    <a:pt x="182" y="634"/>
                  </a:lnTo>
                  <a:lnTo>
                    <a:pt x="184" y="638"/>
                  </a:lnTo>
                  <a:lnTo>
                    <a:pt x="184" y="642"/>
                  </a:lnTo>
                  <a:lnTo>
                    <a:pt x="186" y="644"/>
                  </a:lnTo>
                  <a:lnTo>
                    <a:pt x="190" y="646"/>
                  </a:lnTo>
                  <a:lnTo>
                    <a:pt x="194" y="646"/>
                  </a:lnTo>
                  <a:lnTo>
                    <a:pt x="202" y="646"/>
                  </a:lnTo>
                  <a:lnTo>
                    <a:pt x="208" y="644"/>
                  </a:lnTo>
                  <a:lnTo>
                    <a:pt x="212" y="642"/>
                  </a:lnTo>
                  <a:lnTo>
                    <a:pt x="214" y="642"/>
                  </a:lnTo>
                  <a:lnTo>
                    <a:pt x="216" y="640"/>
                  </a:lnTo>
                  <a:lnTo>
                    <a:pt x="218" y="640"/>
                  </a:lnTo>
                  <a:lnTo>
                    <a:pt x="220" y="640"/>
                  </a:lnTo>
                  <a:lnTo>
                    <a:pt x="220" y="642"/>
                  </a:lnTo>
                  <a:lnTo>
                    <a:pt x="218" y="644"/>
                  </a:lnTo>
                  <a:lnTo>
                    <a:pt x="216" y="646"/>
                  </a:lnTo>
                  <a:lnTo>
                    <a:pt x="214" y="648"/>
                  </a:lnTo>
                  <a:lnTo>
                    <a:pt x="212" y="650"/>
                  </a:lnTo>
                  <a:lnTo>
                    <a:pt x="210" y="650"/>
                  </a:lnTo>
                  <a:lnTo>
                    <a:pt x="212" y="652"/>
                  </a:lnTo>
                  <a:lnTo>
                    <a:pt x="214" y="654"/>
                  </a:lnTo>
                  <a:lnTo>
                    <a:pt x="218" y="656"/>
                  </a:lnTo>
                  <a:lnTo>
                    <a:pt x="222" y="656"/>
                  </a:lnTo>
                  <a:lnTo>
                    <a:pt x="226" y="658"/>
                  </a:lnTo>
                  <a:lnTo>
                    <a:pt x="228" y="658"/>
                  </a:lnTo>
                  <a:lnTo>
                    <a:pt x="232" y="658"/>
                  </a:lnTo>
                  <a:lnTo>
                    <a:pt x="234" y="656"/>
                  </a:lnTo>
                  <a:lnTo>
                    <a:pt x="234" y="652"/>
                  </a:lnTo>
                  <a:lnTo>
                    <a:pt x="234" y="644"/>
                  </a:lnTo>
                  <a:lnTo>
                    <a:pt x="234" y="638"/>
                  </a:lnTo>
                  <a:lnTo>
                    <a:pt x="236" y="632"/>
                  </a:lnTo>
                  <a:lnTo>
                    <a:pt x="238" y="630"/>
                  </a:lnTo>
                  <a:lnTo>
                    <a:pt x="240" y="626"/>
                  </a:lnTo>
                  <a:lnTo>
                    <a:pt x="240" y="622"/>
                  </a:lnTo>
                  <a:lnTo>
                    <a:pt x="240" y="618"/>
                  </a:lnTo>
                  <a:lnTo>
                    <a:pt x="238" y="616"/>
                  </a:lnTo>
                  <a:lnTo>
                    <a:pt x="238" y="614"/>
                  </a:lnTo>
                  <a:lnTo>
                    <a:pt x="238" y="612"/>
                  </a:lnTo>
                  <a:lnTo>
                    <a:pt x="242" y="610"/>
                  </a:lnTo>
                  <a:lnTo>
                    <a:pt x="244" y="608"/>
                  </a:lnTo>
                  <a:lnTo>
                    <a:pt x="246" y="608"/>
                  </a:lnTo>
                  <a:lnTo>
                    <a:pt x="246" y="606"/>
                  </a:lnTo>
                  <a:lnTo>
                    <a:pt x="250" y="590"/>
                  </a:lnTo>
                  <a:lnTo>
                    <a:pt x="252" y="576"/>
                  </a:lnTo>
                  <a:lnTo>
                    <a:pt x="252" y="574"/>
                  </a:lnTo>
                  <a:lnTo>
                    <a:pt x="252" y="572"/>
                  </a:lnTo>
                  <a:lnTo>
                    <a:pt x="250" y="570"/>
                  </a:lnTo>
                  <a:lnTo>
                    <a:pt x="252" y="566"/>
                  </a:lnTo>
                  <a:lnTo>
                    <a:pt x="254" y="566"/>
                  </a:lnTo>
                  <a:lnTo>
                    <a:pt x="258" y="564"/>
                  </a:lnTo>
                  <a:lnTo>
                    <a:pt x="260" y="564"/>
                  </a:lnTo>
                  <a:lnTo>
                    <a:pt x="260" y="566"/>
                  </a:lnTo>
                  <a:lnTo>
                    <a:pt x="260" y="566"/>
                  </a:lnTo>
                  <a:lnTo>
                    <a:pt x="262" y="566"/>
                  </a:lnTo>
                  <a:lnTo>
                    <a:pt x="266" y="566"/>
                  </a:lnTo>
                  <a:lnTo>
                    <a:pt x="268" y="564"/>
                  </a:lnTo>
                  <a:lnTo>
                    <a:pt x="270" y="562"/>
                  </a:lnTo>
                  <a:lnTo>
                    <a:pt x="272" y="560"/>
                  </a:lnTo>
                  <a:lnTo>
                    <a:pt x="276" y="558"/>
                  </a:lnTo>
                  <a:lnTo>
                    <a:pt x="280" y="556"/>
                  </a:lnTo>
                  <a:lnTo>
                    <a:pt x="282" y="556"/>
                  </a:lnTo>
                  <a:lnTo>
                    <a:pt x="284" y="556"/>
                  </a:lnTo>
                  <a:lnTo>
                    <a:pt x="286" y="552"/>
                  </a:lnTo>
                  <a:lnTo>
                    <a:pt x="292" y="544"/>
                  </a:lnTo>
                  <a:lnTo>
                    <a:pt x="302" y="534"/>
                  </a:lnTo>
                  <a:lnTo>
                    <a:pt x="310" y="526"/>
                  </a:lnTo>
                  <a:lnTo>
                    <a:pt x="318" y="518"/>
                  </a:lnTo>
                  <a:lnTo>
                    <a:pt x="322" y="516"/>
                  </a:lnTo>
                  <a:lnTo>
                    <a:pt x="324" y="518"/>
                  </a:lnTo>
                  <a:lnTo>
                    <a:pt x="326" y="516"/>
                  </a:lnTo>
                  <a:lnTo>
                    <a:pt x="326" y="512"/>
                  </a:lnTo>
                  <a:lnTo>
                    <a:pt x="328" y="510"/>
                  </a:lnTo>
                  <a:lnTo>
                    <a:pt x="330" y="506"/>
                  </a:lnTo>
                  <a:lnTo>
                    <a:pt x="330" y="504"/>
                  </a:lnTo>
                  <a:lnTo>
                    <a:pt x="332" y="502"/>
                  </a:lnTo>
                  <a:lnTo>
                    <a:pt x="334" y="500"/>
                  </a:lnTo>
                  <a:lnTo>
                    <a:pt x="336" y="498"/>
                  </a:lnTo>
                  <a:lnTo>
                    <a:pt x="338" y="498"/>
                  </a:lnTo>
                  <a:lnTo>
                    <a:pt x="340" y="500"/>
                  </a:lnTo>
                  <a:lnTo>
                    <a:pt x="342" y="504"/>
                  </a:lnTo>
                  <a:lnTo>
                    <a:pt x="346" y="504"/>
                  </a:lnTo>
                  <a:lnTo>
                    <a:pt x="348" y="504"/>
                  </a:lnTo>
                  <a:lnTo>
                    <a:pt x="348" y="500"/>
                  </a:lnTo>
                  <a:lnTo>
                    <a:pt x="350" y="498"/>
                  </a:lnTo>
                  <a:lnTo>
                    <a:pt x="352" y="498"/>
                  </a:lnTo>
                  <a:lnTo>
                    <a:pt x="356" y="498"/>
                  </a:lnTo>
                  <a:lnTo>
                    <a:pt x="358" y="498"/>
                  </a:lnTo>
                  <a:lnTo>
                    <a:pt x="358" y="498"/>
                  </a:lnTo>
                  <a:lnTo>
                    <a:pt x="358" y="498"/>
                  </a:lnTo>
                  <a:lnTo>
                    <a:pt x="360" y="496"/>
                  </a:lnTo>
                  <a:lnTo>
                    <a:pt x="364" y="494"/>
                  </a:lnTo>
                  <a:lnTo>
                    <a:pt x="366" y="490"/>
                  </a:lnTo>
                  <a:lnTo>
                    <a:pt x="370" y="488"/>
                  </a:lnTo>
                  <a:lnTo>
                    <a:pt x="372" y="486"/>
                  </a:lnTo>
                  <a:lnTo>
                    <a:pt x="374" y="484"/>
                  </a:lnTo>
                  <a:lnTo>
                    <a:pt x="380" y="480"/>
                  </a:lnTo>
                  <a:lnTo>
                    <a:pt x="384" y="478"/>
                  </a:lnTo>
                  <a:lnTo>
                    <a:pt x="386" y="476"/>
                  </a:lnTo>
                  <a:lnTo>
                    <a:pt x="390" y="474"/>
                  </a:lnTo>
                  <a:lnTo>
                    <a:pt x="390" y="472"/>
                  </a:lnTo>
                  <a:lnTo>
                    <a:pt x="390" y="470"/>
                  </a:lnTo>
                  <a:lnTo>
                    <a:pt x="388" y="468"/>
                  </a:lnTo>
                  <a:lnTo>
                    <a:pt x="386" y="466"/>
                  </a:lnTo>
                  <a:lnTo>
                    <a:pt x="382" y="464"/>
                  </a:lnTo>
                  <a:lnTo>
                    <a:pt x="378" y="464"/>
                  </a:lnTo>
                  <a:lnTo>
                    <a:pt x="372" y="464"/>
                  </a:lnTo>
                  <a:lnTo>
                    <a:pt x="368" y="464"/>
                  </a:lnTo>
                  <a:lnTo>
                    <a:pt x="364" y="464"/>
                  </a:lnTo>
                  <a:lnTo>
                    <a:pt x="362" y="464"/>
                  </a:lnTo>
                  <a:lnTo>
                    <a:pt x="362" y="466"/>
                  </a:lnTo>
                  <a:lnTo>
                    <a:pt x="360" y="468"/>
                  </a:lnTo>
                  <a:lnTo>
                    <a:pt x="358" y="470"/>
                  </a:lnTo>
                  <a:lnTo>
                    <a:pt x="354" y="472"/>
                  </a:lnTo>
                  <a:lnTo>
                    <a:pt x="348" y="474"/>
                  </a:lnTo>
                  <a:lnTo>
                    <a:pt x="344" y="474"/>
                  </a:lnTo>
                  <a:lnTo>
                    <a:pt x="340" y="474"/>
                  </a:lnTo>
                  <a:lnTo>
                    <a:pt x="338" y="472"/>
                  </a:lnTo>
                  <a:lnTo>
                    <a:pt x="334" y="472"/>
                  </a:lnTo>
                  <a:lnTo>
                    <a:pt x="334" y="472"/>
                  </a:lnTo>
                  <a:lnTo>
                    <a:pt x="334" y="472"/>
                  </a:lnTo>
                  <a:lnTo>
                    <a:pt x="334" y="470"/>
                  </a:lnTo>
                  <a:lnTo>
                    <a:pt x="334" y="468"/>
                  </a:lnTo>
                  <a:lnTo>
                    <a:pt x="334" y="466"/>
                  </a:lnTo>
                  <a:lnTo>
                    <a:pt x="334" y="466"/>
                  </a:lnTo>
                  <a:lnTo>
                    <a:pt x="336" y="466"/>
                  </a:lnTo>
                  <a:lnTo>
                    <a:pt x="340" y="466"/>
                  </a:lnTo>
                  <a:lnTo>
                    <a:pt x="344" y="468"/>
                  </a:lnTo>
                  <a:lnTo>
                    <a:pt x="346" y="468"/>
                  </a:lnTo>
                  <a:lnTo>
                    <a:pt x="348" y="468"/>
                  </a:lnTo>
                  <a:lnTo>
                    <a:pt x="358" y="462"/>
                  </a:lnTo>
                  <a:lnTo>
                    <a:pt x="364" y="450"/>
                  </a:lnTo>
                  <a:lnTo>
                    <a:pt x="356" y="448"/>
                  </a:lnTo>
                  <a:lnTo>
                    <a:pt x="358" y="448"/>
                  </a:lnTo>
                  <a:lnTo>
                    <a:pt x="360" y="446"/>
                  </a:lnTo>
                  <a:lnTo>
                    <a:pt x="362" y="444"/>
                  </a:lnTo>
                  <a:lnTo>
                    <a:pt x="362" y="442"/>
                  </a:lnTo>
                  <a:lnTo>
                    <a:pt x="360" y="438"/>
                  </a:lnTo>
                  <a:lnTo>
                    <a:pt x="360" y="438"/>
                  </a:lnTo>
                  <a:lnTo>
                    <a:pt x="358" y="438"/>
                  </a:lnTo>
                  <a:lnTo>
                    <a:pt x="356" y="436"/>
                  </a:lnTo>
                  <a:lnTo>
                    <a:pt x="356" y="434"/>
                  </a:lnTo>
                  <a:lnTo>
                    <a:pt x="356" y="432"/>
                  </a:lnTo>
                  <a:lnTo>
                    <a:pt x="356" y="430"/>
                  </a:lnTo>
                  <a:lnTo>
                    <a:pt x="358" y="430"/>
                  </a:lnTo>
                  <a:lnTo>
                    <a:pt x="362" y="428"/>
                  </a:lnTo>
                  <a:lnTo>
                    <a:pt x="366" y="428"/>
                  </a:lnTo>
                  <a:lnTo>
                    <a:pt x="366" y="430"/>
                  </a:lnTo>
                  <a:lnTo>
                    <a:pt x="368" y="432"/>
                  </a:lnTo>
                  <a:lnTo>
                    <a:pt x="370" y="436"/>
                  </a:lnTo>
                  <a:lnTo>
                    <a:pt x="372" y="442"/>
                  </a:lnTo>
                  <a:lnTo>
                    <a:pt x="374" y="448"/>
                  </a:lnTo>
                  <a:lnTo>
                    <a:pt x="378" y="452"/>
                  </a:lnTo>
                  <a:lnTo>
                    <a:pt x="378" y="456"/>
                  </a:lnTo>
                  <a:lnTo>
                    <a:pt x="380" y="456"/>
                  </a:lnTo>
                  <a:lnTo>
                    <a:pt x="396" y="458"/>
                  </a:lnTo>
                  <a:lnTo>
                    <a:pt x="394" y="434"/>
                  </a:lnTo>
                  <a:lnTo>
                    <a:pt x="394" y="434"/>
                  </a:lnTo>
                  <a:lnTo>
                    <a:pt x="394" y="432"/>
                  </a:lnTo>
                  <a:lnTo>
                    <a:pt x="392" y="428"/>
                  </a:lnTo>
                  <a:lnTo>
                    <a:pt x="390" y="426"/>
                  </a:lnTo>
                  <a:lnTo>
                    <a:pt x="386" y="422"/>
                  </a:lnTo>
                  <a:lnTo>
                    <a:pt x="384" y="420"/>
                  </a:lnTo>
                  <a:lnTo>
                    <a:pt x="382" y="418"/>
                  </a:lnTo>
                  <a:lnTo>
                    <a:pt x="380" y="414"/>
                  </a:lnTo>
                  <a:lnTo>
                    <a:pt x="380" y="412"/>
                  </a:lnTo>
                  <a:lnTo>
                    <a:pt x="380" y="412"/>
                  </a:lnTo>
                  <a:lnTo>
                    <a:pt x="386" y="412"/>
                  </a:lnTo>
                  <a:lnTo>
                    <a:pt x="386" y="396"/>
                  </a:lnTo>
                  <a:lnTo>
                    <a:pt x="386" y="394"/>
                  </a:lnTo>
                  <a:lnTo>
                    <a:pt x="384" y="394"/>
                  </a:lnTo>
                  <a:lnTo>
                    <a:pt x="384" y="392"/>
                  </a:lnTo>
                  <a:lnTo>
                    <a:pt x="382" y="388"/>
                  </a:lnTo>
                  <a:lnTo>
                    <a:pt x="382" y="386"/>
                  </a:lnTo>
                  <a:lnTo>
                    <a:pt x="382" y="384"/>
                  </a:lnTo>
                  <a:lnTo>
                    <a:pt x="386" y="384"/>
                  </a:lnTo>
                  <a:lnTo>
                    <a:pt x="392" y="382"/>
                  </a:lnTo>
                  <a:lnTo>
                    <a:pt x="396" y="382"/>
                  </a:lnTo>
                  <a:lnTo>
                    <a:pt x="396" y="382"/>
                  </a:lnTo>
                  <a:lnTo>
                    <a:pt x="398" y="380"/>
                  </a:lnTo>
                  <a:lnTo>
                    <a:pt x="400" y="378"/>
                  </a:lnTo>
                  <a:lnTo>
                    <a:pt x="402" y="376"/>
                  </a:lnTo>
                  <a:lnTo>
                    <a:pt x="402" y="374"/>
                  </a:lnTo>
                  <a:lnTo>
                    <a:pt x="402" y="370"/>
                  </a:lnTo>
                  <a:lnTo>
                    <a:pt x="410" y="364"/>
                  </a:lnTo>
                  <a:lnTo>
                    <a:pt x="420" y="350"/>
                  </a:lnTo>
                  <a:lnTo>
                    <a:pt x="426" y="340"/>
                  </a:lnTo>
                  <a:lnTo>
                    <a:pt x="426" y="340"/>
                  </a:lnTo>
                  <a:lnTo>
                    <a:pt x="424" y="336"/>
                  </a:lnTo>
                  <a:lnTo>
                    <a:pt x="424" y="332"/>
                  </a:lnTo>
                  <a:lnTo>
                    <a:pt x="422" y="328"/>
                  </a:lnTo>
                  <a:lnTo>
                    <a:pt x="418" y="324"/>
                  </a:lnTo>
                  <a:lnTo>
                    <a:pt x="414" y="324"/>
                  </a:lnTo>
                  <a:lnTo>
                    <a:pt x="414" y="322"/>
                  </a:lnTo>
                  <a:lnTo>
                    <a:pt x="414" y="320"/>
                  </a:lnTo>
                  <a:lnTo>
                    <a:pt x="412" y="316"/>
                  </a:lnTo>
                  <a:lnTo>
                    <a:pt x="412" y="314"/>
                  </a:lnTo>
                  <a:lnTo>
                    <a:pt x="408" y="310"/>
                  </a:lnTo>
                  <a:lnTo>
                    <a:pt x="406" y="308"/>
                  </a:lnTo>
                  <a:lnTo>
                    <a:pt x="400" y="308"/>
                  </a:lnTo>
                  <a:lnTo>
                    <a:pt x="394" y="308"/>
                  </a:lnTo>
                  <a:lnTo>
                    <a:pt x="388" y="310"/>
                  </a:lnTo>
                  <a:lnTo>
                    <a:pt x="384" y="310"/>
                  </a:lnTo>
                  <a:lnTo>
                    <a:pt x="382" y="310"/>
                  </a:lnTo>
                  <a:lnTo>
                    <a:pt x="382" y="310"/>
                  </a:lnTo>
                  <a:lnTo>
                    <a:pt x="382" y="308"/>
                  </a:lnTo>
                  <a:lnTo>
                    <a:pt x="382" y="306"/>
                  </a:lnTo>
                  <a:lnTo>
                    <a:pt x="382" y="300"/>
                  </a:lnTo>
                  <a:lnTo>
                    <a:pt x="382" y="298"/>
                  </a:lnTo>
                  <a:lnTo>
                    <a:pt x="382" y="292"/>
                  </a:lnTo>
                  <a:lnTo>
                    <a:pt x="382" y="286"/>
                  </a:lnTo>
                  <a:lnTo>
                    <a:pt x="382" y="280"/>
                  </a:lnTo>
                  <a:lnTo>
                    <a:pt x="382" y="276"/>
                  </a:lnTo>
                  <a:lnTo>
                    <a:pt x="380" y="272"/>
                  </a:lnTo>
                  <a:lnTo>
                    <a:pt x="380" y="270"/>
                  </a:lnTo>
                  <a:lnTo>
                    <a:pt x="380" y="270"/>
                  </a:lnTo>
                  <a:lnTo>
                    <a:pt x="378" y="268"/>
                  </a:lnTo>
                  <a:lnTo>
                    <a:pt x="374" y="266"/>
                  </a:lnTo>
                  <a:lnTo>
                    <a:pt x="372" y="264"/>
                  </a:lnTo>
                  <a:lnTo>
                    <a:pt x="370" y="260"/>
                  </a:lnTo>
                  <a:lnTo>
                    <a:pt x="370" y="258"/>
                  </a:lnTo>
                  <a:lnTo>
                    <a:pt x="374" y="256"/>
                  </a:lnTo>
                  <a:lnTo>
                    <a:pt x="374" y="254"/>
                  </a:lnTo>
                  <a:lnTo>
                    <a:pt x="376" y="250"/>
                  </a:lnTo>
                  <a:lnTo>
                    <a:pt x="378" y="242"/>
                  </a:lnTo>
                  <a:lnTo>
                    <a:pt x="380" y="230"/>
                  </a:lnTo>
                  <a:lnTo>
                    <a:pt x="380" y="210"/>
                  </a:lnTo>
                  <a:lnTo>
                    <a:pt x="378" y="188"/>
                  </a:lnTo>
                  <a:lnTo>
                    <a:pt x="378" y="186"/>
                  </a:lnTo>
                  <a:lnTo>
                    <a:pt x="380" y="184"/>
                  </a:lnTo>
                  <a:lnTo>
                    <a:pt x="380" y="180"/>
                  </a:lnTo>
                  <a:lnTo>
                    <a:pt x="382" y="176"/>
                  </a:lnTo>
                  <a:lnTo>
                    <a:pt x="384" y="174"/>
                  </a:lnTo>
                  <a:lnTo>
                    <a:pt x="388" y="172"/>
                  </a:lnTo>
                  <a:lnTo>
                    <a:pt x="392" y="172"/>
                  </a:lnTo>
                  <a:lnTo>
                    <a:pt x="392" y="172"/>
                  </a:lnTo>
                  <a:lnTo>
                    <a:pt x="394" y="174"/>
                  </a:lnTo>
                  <a:lnTo>
                    <a:pt x="396" y="174"/>
                  </a:lnTo>
                  <a:lnTo>
                    <a:pt x="400" y="174"/>
                  </a:lnTo>
                  <a:lnTo>
                    <a:pt x="402" y="174"/>
                  </a:lnTo>
                  <a:lnTo>
                    <a:pt x="406" y="170"/>
                  </a:lnTo>
                  <a:lnTo>
                    <a:pt x="408" y="166"/>
                  </a:lnTo>
                  <a:lnTo>
                    <a:pt x="408" y="162"/>
                  </a:lnTo>
                  <a:lnTo>
                    <a:pt x="408" y="158"/>
                  </a:lnTo>
                  <a:lnTo>
                    <a:pt x="408" y="154"/>
                  </a:lnTo>
                  <a:lnTo>
                    <a:pt x="408" y="150"/>
                  </a:lnTo>
                  <a:lnTo>
                    <a:pt x="408" y="146"/>
                  </a:lnTo>
                  <a:lnTo>
                    <a:pt x="412" y="144"/>
                  </a:lnTo>
                  <a:lnTo>
                    <a:pt x="414" y="140"/>
                  </a:lnTo>
                  <a:lnTo>
                    <a:pt x="416" y="138"/>
                  </a:lnTo>
                  <a:lnTo>
                    <a:pt x="414" y="138"/>
                  </a:lnTo>
                  <a:lnTo>
                    <a:pt x="410" y="138"/>
                  </a:lnTo>
                  <a:lnTo>
                    <a:pt x="406" y="138"/>
                  </a:lnTo>
                  <a:lnTo>
                    <a:pt x="402" y="140"/>
                  </a:lnTo>
                  <a:lnTo>
                    <a:pt x="400" y="140"/>
                  </a:lnTo>
                  <a:lnTo>
                    <a:pt x="398" y="140"/>
                  </a:lnTo>
                  <a:lnTo>
                    <a:pt x="396" y="138"/>
                  </a:lnTo>
                  <a:lnTo>
                    <a:pt x="398" y="136"/>
                  </a:lnTo>
                  <a:lnTo>
                    <a:pt x="404" y="134"/>
                  </a:lnTo>
                  <a:lnTo>
                    <a:pt x="410" y="130"/>
                  </a:lnTo>
                  <a:lnTo>
                    <a:pt x="416" y="128"/>
                  </a:lnTo>
                  <a:lnTo>
                    <a:pt x="422" y="124"/>
                  </a:lnTo>
                  <a:lnTo>
                    <a:pt x="426" y="120"/>
                  </a:lnTo>
                  <a:lnTo>
                    <a:pt x="430" y="114"/>
                  </a:lnTo>
                  <a:lnTo>
                    <a:pt x="434" y="108"/>
                  </a:lnTo>
                  <a:lnTo>
                    <a:pt x="436" y="102"/>
                  </a:lnTo>
                  <a:lnTo>
                    <a:pt x="436" y="98"/>
                  </a:lnTo>
                  <a:lnTo>
                    <a:pt x="436" y="94"/>
                  </a:lnTo>
                  <a:lnTo>
                    <a:pt x="436" y="92"/>
                  </a:lnTo>
                  <a:lnTo>
                    <a:pt x="436" y="90"/>
                  </a:lnTo>
                  <a:lnTo>
                    <a:pt x="436" y="86"/>
                  </a:lnTo>
                  <a:lnTo>
                    <a:pt x="440" y="84"/>
                  </a:lnTo>
                  <a:lnTo>
                    <a:pt x="422" y="72"/>
                  </a:lnTo>
                  <a:lnTo>
                    <a:pt x="422" y="74"/>
                  </a:lnTo>
                  <a:lnTo>
                    <a:pt x="422" y="76"/>
                  </a:lnTo>
                  <a:lnTo>
                    <a:pt x="420" y="78"/>
                  </a:lnTo>
                  <a:lnTo>
                    <a:pt x="418" y="80"/>
                  </a:lnTo>
                  <a:lnTo>
                    <a:pt x="416" y="82"/>
                  </a:lnTo>
                  <a:lnTo>
                    <a:pt x="414" y="78"/>
                  </a:lnTo>
                  <a:lnTo>
                    <a:pt x="412" y="76"/>
                  </a:lnTo>
                  <a:lnTo>
                    <a:pt x="410" y="74"/>
                  </a:lnTo>
                  <a:lnTo>
                    <a:pt x="408" y="74"/>
                  </a:lnTo>
                  <a:lnTo>
                    <a:pt x="406" y="76"/>
                  </a:lnTo>
                  <a:lnTo>
                    <a:pt x="406" y="78"/>
                  </a:lnTo>
                  <a:lnTo>
                    <a:pt x="406" y="82"/>
                  </a:lnTo>
                  <a:lnTo>
                    <a:pt x="408" y="84"/>
                  </a:lnTo>
                  <a:lnTo>
                    <a:pt x="408" y="84"/>
                  </a:lnTo>
                  <a:lnTo>
                    <a:pt x="410" y="86"/>
                  </a:lnTo>
                  <a:lnTo>
                    <a:pt x="410" y="86"/>
                  </a:lnTo>
                  <a:lnTo>
                    <a:pt x="410" y="88"/>
                  </a:lnTo>
                  <a:lnTo>
                    <a:pt x="408" y="92"/>
                  </a:lnTo>
                  <a:lnTo>
                    <a:pt x="406" y="98"/>
                  </a:lnTo>
                  <a:lnTo>
                    <a:pt x="398" y="108"/>
                  </a:lnTo>
                  <a:lnTo>
                    <a:pt x="386" y="118"/>
                  </a:lnTo>
                  <a:lnTo>
                    <a:pt x="372" y="128"/>
                  </a:lnTo>
                  <a:lnTo>
                    <a:pt x="362" y="136"/>
                  </a:lnTo>
                  <a:lnTo>
                    <a:pt x="354" y="140"/>
                  </a:lnTo>
                  <a:lnTo>
                    <a:pt x="356" y="138"/>
                  </a:lnTo>
                  <a:lnTo>
                    <a:pt x="362" y="130"/>
                  </a:lnTo>
                  <a:lnTo>
                    <a:pt x="370" y="120"/>
                  </a:lnTo>
                  <a:lnTo>
                    <a:pt x="378" y="110"/>
                  </a:lnTo>
                  <a:lnTo>
                    <a:pt x="382" y="100"/>
                  </a:lnTo>
                  <a:lnTo>
                    <a:pt x="388" y="88"/>
                  </a:lnTo>
                  <a:lnTo>
                    <a:pt x="398" y="66"/>
                  </a:lnTo>
                  <a:lnTo>
                    <a:pt x="398" y="66"/>
                  </a:lnTo>
                  <a:lnTo>
                    <a:pt x="396" y="64"/>
                  </a:lnTo>
                  <a:lnTo>
                    <a:pt x="394" y="64"/>
                  </a:lnTo>
                  <a:lnTo>
                    <a:pt x="390" y="62"/>
                  </a:lnTo>
                  <a:lnTo>
                    <a:pt x="386" y="64"/>
                  </a:lnTo>
                  <a:lnTo>
                    <a:pt x="382" y="64"/>
                  </a:lnTo>
                  <a:lnTo>
                    <a:pt x="376" y="68"/>
                  </a:lnTo>
                  <a:lnTo>
                    <a:pt x="376" y="70"/>
                  </a:lnTo>
                  <a:lnTo>
                    <a:pt x="374" y="72"/>
                  </a:lnTo>
                  <a:lnTo>
                    <a:pt x="372" y="74"/>
                  </a:lnTo>
                  <a:lnTo>
                    <a:pt x="368" y="78"/>
                  </a:lnTo>
                  <a:lnTo>
                    <a:pt x="366" y="80"/>
                  </a:lnTo>
                  <a:lnTo>
                    <a:pt x="362" y="82"/>
                  </a:lnTo>
                  <a:lnTo>
                    <a:pt x="358" y="84"/>
                  </a:lnTo>
                  <a:lnTo>
                    <a:pt x="356" y="86"/>
                  </a:lnTo>
                  <a:lnTo>
                    <a:pt x="356" y="84"/>
                  </a:lnTo>
                  <a:lnTo>
                    <a:pt x="356" y="82"/>
                  </a:lnTo>
                  <a:lnTo>
                    <a:pt x="356" y="80"/>
                  </a:lnTo>
                  <a:lnTo>
                    <a:pt x="360" y="78"/>
                  </a:lnTo>
                  <a:lnTo>
                    <a:pt x="364" y="74"/>
                  </a:lnTo>
                  <a:lnTo>
                    <a:pt x="368" y="68"/>
                  </a:lnTo>
                  <a:lnTo>
                    <a:pt x="364" y="60"/>
                  </a:lnTo>
                  <a:lnTo>
                    <a:pt x="360" y="60"/>
                  </a:lnTo>
                  <a:lnTo>
                    <a:pt x="352" y="60"/>
                  </a:lnTo>
                  <a:lnTo>
                    <a:pt x="340" y="64"/>
                  </a:lnTo>
                  <a:lnTo>
                    <a:pt x="330" y="72"/>
                  </a:lnTo>
                  <a:lnTo>
                    <a:pt x="326" y="78"/>
                  </a:lnTo>
                  <a:lnTo>
                    <a:pt x="326" y="78"/>
                  </a:lnTo>
                  <a:lnTo>
                    <a:pt x="326" y="76"/>
                  </a:lnTo>
                  <a:lnTo>
                    <a:pt x="326" y="72"/>
                  </a:lnTo>
                  <a:lnTo>
                    <a:pt x="328" y="68"/>
                  </a:lnTo>
                  <a:lnTo>
                    <a:pt x="328" y="64"/>
                  </a:lnTo>
                  <a:lnTo>
                    <a:pt x="332" y="62"/>
                  </a:lnTo>
                  <a:lnTo>
                    <a:pt x="336" y="60"/>
                  </a:lnTo>
                  <a:lnTo>
                    <a:pt x="340" y="58"/>
                  </a:lnTo>
                  <a:lnTo>
                    <a:pt x="346" y="56"/>
                  </a:lnTo>
                  <a:lnTo>
                    <a:pt x="352" y="56"/>
                  </a:lnTo>
                  <a:lnTo>
                    <a:pt x="358" y="54"/>
                  </a:lnTo>
                  <a:lnTo>
                    <a:pt x="360" y="54"/>
                  </a:lnTo>
                  <a:lnTo>
                    <a:pt x="362" y="54"/>
                  </a:lnTo>
                  <a:lnTo>
                    <a:pt x="362" y="52"/>
                  </a:lnTo>
                  <a:lnTo>
                    <a:pt x="364" y="50"/>
                  </a:lnTo>
                  <a:lnTo>
                    <a:pt x="366" y="48"/>
                  </a:lnTo>
                  <a:lnTo>
                    <a:pt x="368" y="44"/>
                  </a:lnTo>
                  <a:lnTo>
                    <a:pt x="368" y="40"/>
                  </a:lnTo>
                  <a:lnTo>
                    <a:pt x="366" y="36"/>
                  </a:lnTo>
                  <a:lnTo>
                    <a:pt x="362" y="32"/>
                  </a:lnTo>
                  <a:lnTo>
                    <a:pt x="358" y="30"/>
                  </a:lnTo>
                  <a:lnTo>
                    <a:pt x="352" y="28"/>
                  </a:lnTo>
                  <a:lnTo>
                    <a:pt x="348" y="28"/>
                  </a:lnTo>
                  <a:lnTo>
                    <a:pt x="348" y="28"/>
                  </a:lnTo>
                  <a:lnTo>
                    <a:pt x="340" y="28"/>
                  </a:lnTo>
                  <a:lnTo>
                    <a:pt x="340" y="18"/>
                  </a:lnTo>
                  <a:lnTo>
                    <a:pt x="340" y="18"/>
                  </a:lnTo>
                  <a:lnTo>
                    <a:pt x="338" y="18"/>
                  </a:lnTo>
                  <a:lnTo>
                    <a:pt x="334" y="18"/>
                  </a:lnTo>
                  <a:lnTo>
                    <a:pt x="330" y="20"/>
                  </a:lnTo>
                  <a:lnTo>
                    <a:pt x="328" y="22"/>
                  </a:lnTo>
                  <a:lnTo>
                    <a:pt x="324" y="24"/>
                  </a:lnTo>
                  <a:lnTo>
                    <a:pt x="324" y="24"/>
                  </a:lnTo>
                  <a:lnTo>
                    <a:pt x="320" y="26"/>
                  </a:lnTo>
                  <a:lnTo>
                    <a:pt x="314" y="26"/>
                  </a:lnTo>
                  <a:lnTo>
                    <a:pt x="308" y="28"/>
                  </a:lnTo>
                  <a:lnTo>
                    <a:pt x="304" y="30"/>
                  </a:lnTo>
                  <a:lnTo>
                    <a:pt x="300" y="32"/>
                  </a:lnTo>
                  <a:lnTo>
                    <a:pt x="288" y="38"/>
                  </a:lnTo>
                  <a:lnTo>
                    <a:pt x="290" y="36"/>
                  </a:lnTo>
                  <a:lnTo>
                    <a:pt x="298" y="30"/>
                  </a:lnTo>
                  <a:lnTo>
                    <a:pt x="306" y="22"/>
                  </a:lnTo>
                  <a:lnTo>
                    <a:pt x="314" y="16"/>
                  </a:lnTo>
                  <a:lnTo>
                    <a:pt x="322" y="14"/>
                  </a:lnTo>
                  <a:lnTo>
                    <a:pt x="322" y="14"/>
                  </a:lnTo>
                  <a:lnTo>
                    <a:pt x="322" y="12"/>
                  </a:lnTo>
                  <a:lnTo>
                    <a:pt x="324" y="10"/>
                  </a:lnTo>
                  <a:lnTo>
                    <a:pt x="322" y="8"/>
                  </a:lnTo>
                  <a:lnTo>
                    <a:pt x="322" y="6"/>
                  </a:lnTo>
                  <a:lnTo>
                    <a:pt x="318" y="4"/>
                  </a:lnTo>
                  <a:lnTo>
                    <a:pt x="312" y="2"/>
                  </a:lnTo>
                  <a:lnTo>
                    <a:pt x="298" y="2"/>
                  </a:lnTo>
                  <a:lnTo>
                    <a:pt x="278" y="0"/>
                  </a:lnTo>
                  <a:lnTo>
                    <a:pt x="258" y="4"/>
                  </a:lnTo>
                  <a:lnTo>
                    <a:pt x="240" y="12"/>
                  </a:lnTo>
                  <a:lnTo>
                    <a:pt x="212" y="30"/>
                  </a:lnTo>
                  <a:lnTo>
                    <a:pt x="212" y="30"/>
                  </a:lnTo>
                  <a:lnTo>
                    <a:pt x="214" y="32"/>
                  </a:lnTo>
                  <a:lnTo>
                    <a:pt x="218" y="34"/>
                  </a:lnTo>
                  <a:lnTo>
                    <a:pt x="220" y="38"/>
                  </a:lnTo>
                  <a:lnTo>
                    <a:pt x="224" y="42"/>
                  </a:lnTo>
                  <a:lnTo>
                    <a:pt x="226" y="48"/>
                  </a:lnTo>
                  <a:lnTo>
                    <a:pt x="228" y="56"/>
                  </a:lnTo>
                  <a:lnTo>
                    <a:pt x="206" y="38"/>
                  </a:lnTo>
                  <a:lnTo>
                    <a:pt x="196" y="40"/>
                  </a:lnTo>
                  <a:lnTo>
                    <a:pt x="202" y="62"/>
                  </a:lnTo>
                  <a:lnTo>
                    <a:pt x="186" y="48"/>
                  </a:lnTo>
                  <a:lnTo>
                    <a:pt x="166" y="54"/>
                  </a:lnTo>
                  <a:lnTo>
                    <a:pt x="164" y="54"/>
                  </a:lnTo>
                  <a:lnTo>
                    <a:pt x="164" y="56"/>
                  </a:lnTo>
                  <a:lnTo>
                    <a:pt x="162" y="60"/>
                  </a:lnTo>
                  <a:lnTo>
                    <a:pt x="164" y="66"/>
                  </a:lnTo>
                  <a:lnTo>
                    <a:pt x="166" y="70"/>
                  </a:lnTo>
                  <a:lnTo>
                    <a:pt x="170" y="76"/>
                  </a:lnTo>
                  <a:lnTo>
                    <a:pt x="152" y="64"/>
                  </a:lnTo>
                  <a:lnTo>
                    <a:pt x="128" y="70"/>
                  </a:lnTo>
                  <a:lnTo>
                    <a:pt x="104" y="78"/>
                  </a:lnTo>
                </a:path>
              </a:pathLst>
            </a:custGeom>
            <a:grpFill/>
            <a:ln w="3175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8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77" name="Freeform 347"/>
            <p:cNvSpPr/>
            <p:nvPr/>
          </p:nvSpPr>
          <p:spPr bwMode="gray">
            <a:xfrm>
              <a:off x="4999" y="1710"/>
              <a:ext cx="38" cy="46"/>
            </a:xfrm>
            <a:custGeom>
              <a:avLst/>
              <a:gdLst>
                <a:gd name="T0" fmla="*/ 10 w 38"/>
                <a:gd name="T1" fmla="*/ 0 h 46"/>
                <a:gd name="T2" fmla="*/ 8 w 38"/>
                <a:gd name="T3" fmla="*/ 0 h 46"/>
                <a:gd name="T4" fmla="*/ 8 w 38"/>
                <a:gd name="T5" fmla="*/ 0 h 46"/>
                <a:gd name="T6" fmla="*/ 6 w 38"/>
                <a:gd name="T7" fmla="*/ 2 h 46"/>
                <a:gd name="T8" fmla="*/ 6 w 38"/>
                <a:gd name="T9" fmla="*/ 2 h 46"/>
                <a:gd name="T10" fmla="*/ 4 w 38"/>
                <a:gd name="T11" fmla="*/ 6 h 46"/>
                <a:gd name="T12" fmla="*/ 4 w 38"/>
                <a:gd name="T13" fmla="*/ 10 h 46"/>
                <a:gd name="T14" fmla="*/ 2 w 38"/>
                <a:gd name="T15" fmla="*/ 18 h 46"/>
                <a:gd name="T16" fmla="*/ 2 w 38"/>
                <a:gd name="T17" fmla="*/ 22 h 46"/>
                <a:gd name="T18" fmla="*/ 2 w 38"/>
                <a:gd name="T19" fmla="*/ 24 h 46"/>
                <a:gd name="T20" fmla="*/ 4 w 38"/>
                <a:gd name="T21" fmla="*/ 26 h 46"/>
                <a:gd name="T22" fmla="*/ 6 w 38"/>
                <a:gd name="T23" fmla="*/ 26 h 46"/>
                <a:gd name="T24" fmla="*/ 8 w 38"/>
                <a:gd name="T25" fmla="*/ 28 h 46"/>
                <a:gd name="T26" fmla="*/ 6 w 38"/>
                <a:gd name="T27" fmla="*/ 30 h 46"/>
                <a:gd name="T28" fmla="*/ 4 w 38"/>
                <a:gd name="T29" fmla="*/ 30 h 46"/>
                <a:gd name="T30" fmla="*/ 2 w 38"/>
                <a:gd name="T31" fmla="*/ 32 h 46"/>
                <a:gd name="T32" fmla="*/ 0 w 38"/>
                <a:gd name="T33" fmla="*/ 36 h 46"/>
                <a:gd name="T34" fmla="*/ 0 w 38"/>
                <a:gd name="T35" fmla="*/ 38 h 46"/>
                <a:gd name="T36" fmla="*/ 2 w 38"/>
                <a:gd name="T37" fmla="*/ 40 h 46"/>
                <a:gd name="T38" fmla="*/ 2 w 38"/>
                <a:gd name="T39" fmla="*/ 42 h 46"/>
                <a:gd name="T40" fmla="*/ 2 w 38"/>
                <a:gd name="T41" fmla="*/ 42 h 46"/>
                <a:gd name="T42" fmla="*/ 4 w 38"/>
                <a:gd name="T43" fmla="*/ 42 h 46"/>
                <a:gd name="T44" fmla="*/ 6 w 38"/>
                <a:gd name="T45" fmla="*/ 44 h 46"/>
                <a:gd name="T46" fmla="*/ 8 w 38"/>
                <a:gd name="T47" fmla="*/ 44 h 46"/>
                <a:gd name="T48" fmla="*/ 10 w 38"/>
                <a:gd name="T49" fmla="*/ 44 h 46"/>
                <a:gd name="T50" fmla="*/ 12 w 38"/>
                <a:gd name="T51" fmla="*/ 44 h 46"/>
                <a:gd name="T52" fmla="*/ 12 w 38"/>
                <a:gd name="T53" fmla="*/ 40 h 46"/>
                <a:gd name="T54" fmla="*/ 14 w 38"/>
                <a:gd name="T55" fmla="*/ 38 h 46"/>
                <a:gd name="T56" fmla="*/ 16 w 38"/>
                <a:gd name="T57" fmla="*/ 38 h 46"/>
                <a:gd name="T58" fmla="*/ 18 w 38"/>
                <a:gd name="T59" fmla="*/ 36 h 46"/>
                <a:gd name="T60" fmla="*/ 20 w 38"/>
                <a:gd name="T61" fmla="*/ 38 h 46"/>
                <a:gd name="T62" fmla="*/ 22 w 38"/>
                <a:gd name="T63" fmla="*/ 40 h 46"/>
                <a:gd name="T64" fmla="*/ 26 w 38"/>
                <a:gd name="T65" fmla="*/ 42 h 46"/>
                <a:gd name="T66" fmla="*/ 30 w 38"/>
                <a:gd name="T67" fmla="*/ 44 h 46"/>
                <a:gd name="T68" fmla="*/ 34 w 38"/>
                <a:gd name="T69" fmla="*/ 46 h 46"/>
                <a:gd name="T70" fmla="*/ 36 w 38"/>
                <a:gd name="T71" fmla="*/ 46 h 46"/>
                <a:gd name="T72" fmla="*/ 38 w 38"/>
                <a:gd name="T73" fmla="*/ 46 h 46"/>
                <a:gd name="T74" fmla="*/ 38 w 38"/>
                <a:gd name="T75" fmla="*/ 44 h 46"/>
                <a:gd name="T76" fmla="*/ 38 w 38"/>
                <a:gd name="T77" fmla="*/ 38 h 46"/>
                <a:gd name="T78" fmla="*/ 36 w 38"/>
                <a:gd name="T79" fmla="*/ 34 h 46"/>
                <a:gd name="T80" fmla="*/ 34 w 38"/>
                <a:gd name="T81" fmla="*/ 32 h 46"/>
                <a:gd name="T82" fmla="*/ 34 w 38"/>
                <a:gd name="T83" fmla="*/ 30 h 46"/>
                <a:gd name="T84" fmla="*/ 32 w 38"/>
                <a:gd name="T85" fmla="*/ 28 h 46"/>
                <a:gd name="T86" fmla="*/ 32 w 38"/>
                <a:gd name="T87" fmla="*/ 28 h 46"/>
                <a:gd name="T88" fmla="*/ 32 w 38"/>
                <a:gd name="T89" fmla="*/ 26 h 46"/>
                <a:gd name="T90" fmla="*/ 30 w 38"/>
                <a:gd name="T91" fmla="*/ 24 h 46"/>
                <a:gd name="T92" fmla="*/ 28 w 38"/>
                <a:gd name="T93" fmla="*/ 24 h 46"/>
                <a:gd name="T94" fmla="*/ 26 w 38"/>
                <a:gd name="T95" fmla="*/ 24 h 46"/>
                <a:gd name="T96" fmla="*/ 24 w 38"/>
                <a:gd name="T97" fmla="*/ 24 h 46"/>
                <a:gd name="T98" fmla="*/ 20 w 38"/>
                <a:gd name="T99" fmla="*/ 22 h 46"/>
                <a:gd name="T100" fmla="*/ 18 w 38"/>
                <a:gd name="T101" fmla="*/ 20 h 46"/>
                <a:gd name="T102" fmla="*/ 16 w 38"/>
                <a:gd name="T103" fmla="*/ 18 h 46"/>
                <a:gd name="T104" fmla="*/ 14 w 38"/>
                <a:gd name="T105" fmla="*/ 16 h 46"/>
                <a:gd name="T106" fmla="*/ 14 w 38"/>
                <a:gd name="T107" fmla="*/ 16 h 46"/>
                <a:gd name="T108" fmla="*/ 16 w 38"/>
                <a:gd name="T109" fmla="*/ 14 h 46"/>
                <a:gd name="T110" fmla="*/ 28 w 38"/>
                <a:gd name="T111" fmla="*/ 14 h 46"/>
                <a:gd name="T112" fmla="*/ 28 w 38"/>
                <a:gd name="T113" fmla="*/ 4 h 46"/>
                <a:gd name="T114" fmla="*/ 26 w 38"/>
                <a:gd name="T115" fmla="*/ 6 h 46"/>
                <a:gd name="T116" fmla="*/ 24 w 38"/>
                <a:gd name="T117" fmla="*/ 6 h 46"/>
                <a:gd name="T118" fmla="*/ 20 w 38"/>
                <a:gd name="T119" fmla="*/ 6 h 46"/>
                <a:gd name="T120" fmla="*/ 16 w 38"/>
                <a:gd name="T121" fmla="*/ 4 h 46"/>
                <a:gd name="T122" fmla="*/ 12 w 38"/>
                <a:gd name="T123" fmla="*/ 4 h 46"/>
                <a:gd name="T124" fmla="*/ 10 w 38"/>
                <a:gd name="T125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8" h="46">
                  <a:moveTo>
                    <a:pt x="10" y="0"/>
                  </a:moveTo>
                  <a:lnTo>
                    <a:pt x="8" y="0"/>
                  </a:lnTo>
                  <a:lnTo>
                    <a:pt x="8" y="0"/>
                  </a:lnTo>
                  <a:lnTo>
                    <a:pt x="6" y="2"/>
                  </a:lnTo>
                  <a:lnTo>
                    <a:pt x="6" y="2"/>
                  </a:lnTo>
                  <a:lnTo>
                    <a:pt x="4" y="6"/>
                  </a:lnTo>
                  <a:lnTo>
                    <a:pt x="4" y="10"/>
                  </a:lnTo>
                  <a:lnTo>
                    <a:pt x="2" y="18"/>
                  </a:lnTo>
                  <a:lnTo>
                    <a:pt x="2" y="22"/>
                  </a:lnTo>
                  <a:lnTo>
                    <a:pt x="2" y="24"/>
                  </a:lnTo>
                  <a:lnTo>
                    <a:pt x="4" y="26"/>
                  </a:lnTo>
                  <a:lnTo>
                    <a:pt x="6" y="26"/>
                  </a:lnTo>
                  <a:lnTo>
                    <a:pt x="8" y="28"/>
                  </a:lnTo>
                  <a:lnTo>
                    <a:pt x="6" y="30"/>
                  </a:lnTo>
                  <a:lnTo>
                    <a:pt x="4" y="30"/>
                  </a:lnTo>
                  <a:lnTo>
                    <a:pt x="2" y="32"/>
                  </a:lnTo>
                  <a:lnTo>
                    <a:pt x="0" y="36"/>
                  </a:lnTo>
                  <a:lnTo>
                    <a:pt x="0" y="38"/>
                  </a:lnTo>
                  <a:lnTo>
                    <a:pt x="2" y="40"/>
                  </a:lnTo>
                  <a:lnTo>
                    <a:pt x="2" y="42"/>
                  </a:lnTo>
                  <a:lnTo>
                    <a:pt x="2" y="42"/>
                  </a:lnTo>
                  <a:lnTo>
                    <a:pt x="4" y="42"/>
                  </a:lnTo>
                  <a:lnTo>
                    <a:pt x="6" y="44"/>
                  </a:lnTo>
                  <a:lnTo>
                    <a:pt x="8" y="44"/>
                  </a:lnTo>
                  <a:lnTo>
                    <a:pt x="10" y="44"/>
                  </a:lnTo>
                  <a:lnTo>
                    <a:pt x="12" y="44"/>
                  </a:lnTo>
                  <a:lnTo>
                    <a:pt x="12" y="40"/>
                  </a:lnTo>
                  <a:lnTo>
                    <a:pt x="14" y="38"/>
                  </a:lnTo>
                  <a:lnTo>
                    <a:pt x="16" y="38"/>
                  </a:lnTo>
                  <a:lnTo>
                    <a:pt x="18" y="36"/>
                  </a:lnTo>
                  <a:lnTo>
                    <a:pt x="20" y="38"/>
                  </a:lnTo>
                  <a:lnTo>
                    <a:pt x="22" y="40"/>
                  </a:lnTo>
                  <a:lnTo>
                    <a:pt x="26" y="42"/>
                  </a:lnTo>
                  <a:lnTo>
                    <a:pt x="30" y="44"/>
                  </a:lnTo>
                  <a:lnTo>
                    <a:pt x="34" y="46"/>
                  </a:lnTo>
                  <a:lnTo>
                    <a:pt x="36" y="46"/>
                  </a:lnTo>
                  <a:lnTo>
                    <a:pt x="38" y="46"/>
                  </a:lnTo>
                  <a:lnTo>
                    <a:pt x="38" y="44"/>
                  </a:lnTo>
                  <a:lnTo>
                    <a:pt x="38" y="38"/>
                  </a:lnTo>
                  <a:lnTo>
                    <a:pt x="36" y="34"/>
                  </a:lnTo>
                  <a:lnTo>
                    <a:pt x="34" y="32"/>
                  </a:lnTo>
                  <a:lnTo>
                    <a:pt x="34" y="30"/>
                  </a:lnTo>
                  <a:lnTo>
                    <a:pt x="32" y="28"/>
                  </a:lnTo>
                  <a:lnTo>
                    <a:pt x="32" y="28"/>
                  </a:lnTo>
                  <a:lnTo>
                    <a:pt x="32" y="26"/>
                  </a:lnTo>
                  <a:lnTo>
                    <a:pt x="30" y="24"/>
                  </a:lnTo>
                  <a:lnTo>
                    <a:pt x="28" y="24"/>
                  </a:lnTo>
                  <a:lnTo>
                    <a:pt x="26" y="24"/>
                  </a:lnTo>
                  <a:lnTo>
                    <a:pt x="24" y="24"/>
                  </a:lnTo>
                  <a:lnTo>
                    <a:pt x="20" y="22"/>
                  </a:lnTo>
                  <a:lnTo>
                    <a:pt x="18" y="20"/>
                  </a:lnTo>
                  <a:lnTo>
                    <a:pt x="16" y="18"/>
                  </a:lnTo>
                  <a:lnTo>
                    <a:pt x="14" y="16"/>
                  </a:lnTo>
                  <a:lnTo>
                    <a:pt x="14" y="16"/>
                  </a:lnTo>
                  <a:lnTo>
                    <a:pt x="16" y="14"/>
                  </a:lnTo>
                  <a:lnTo>
                    <a:pt x="28" y="14"/>
                  </a:lnTo>
                  <a:lnTo>
                    <a:pt x="28" y="4"/>
                  </a:lnTo>
                  <a:lnTo>
                    <a:pt x="26" y="6"/>
                  </a:lnTo>
                  <a:lnTo>
                    <a:pt x="24" y="6"/>
                  </a:lnTo>
                  <a:lnTo>
                    <a:pt x="20" y="6"/>
                  </a:lnTo>
                  <a:lnTo>
                    <a:pt x="16" y="4"/>
                  </a:lnTo>
                  <a:lnTo>
                    <a:pt x="12" y="4"/>
                  </a:lnTo>
                  <a:lnTo>
                    <a:pt x="10" y="0"/>
                  </a:lnTo>
                </a:path>
              </a:pathLst>
            </a:custGeom>
            <a:grpFill/>
            <a:ln w="3175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8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78" name="Freeform 348"/>
            <p:cNvSpPr/>
            <p:nvPr/>
          </p:nvSpPr>
          <p:spPr bwMode="gray">
            <a:xfrm>
              <a:off x="4415" y="1754"/>
              <a:ext cx="278" cy="320"/>
            </a:xfrm>
            <a:custGeom>
              <a:avLst/>
              <a:gdLst>
                <a:gd name="T0" fmla="*/ 94 w 278"/>
                <a:gd name="T1" fmla="*/ 122 h 320"/>
                <a:gd name="T2" fmla="*/ 110 w 278"/>
                <a:gd name="T3" fmla="*/ 128 h 320"/>
                <a:gd name="T4" fmla="*/ 138 w 278"/>
                <a:gd name="T5" fmla="*/ 144 h 320"/>
                <a:gd name="T6" fmla="*/ 146 w 278"/>
                <a:gd name="T7" fmla="*/ 148 h 320"/>
                <a:gd name="T8" fmla="*/ 156 w 278"/>
                <a:gd name="T9" fmla="*/ 182 h 320"/>
                <a:gd name="T10" fmla="*/ 148 w 278"/>
                <a:gd name="T11" fmla="*/ 224 h 320"/>
                <a:gd name="T12" fmla="*/ 132 w 278"/>
                <a:gd name="T13" fmla="*/ 238 h 320"/>
                <a:gd name="T14" fmla="*/ 118 w 278"/>
                <a:gd name="T15" fmla="*/ 238 h 320"/>
                <a:gd name="T16" fmla="*/ 110 w 278"/>
                <a:gd name="T17" fmla="*/ 254 h 320"/>
                <a:gd name="T18" fmla="*/ 134 w 278"/>
                <a:gd name="T19" fmla="*/ 266 h 320"/>
                <a:gd name="T20" fmla="*/ 146 w 278"/>
                <a:gd name="T21" fmla="*/ 258 h 320"/>
                <a:gd name="T22" fmla="*/ 174 w 278"/>
                <a:gd name="T23" fmla="*/ 282 h 320"/>
                <a:gd name="T24" fmla="*/ 192 w 278"/>
                <a:gd name="T25" fmla="*/ 300 h 320"/>
                <a:gd name="T26" fmla="*/ 208 w 278"/>
                <a:gd name="T27" fmla="*/ 312 h 320"/>
                <a:gd name="T28" fmla="*/ 222 w 278"/>
                <a:gd name="T29" fmla="*/ 318 h 320"/>
                <a:gd name="T30" fmla="*/ 216 w 278"/>
                <a:gd name="T31" fmla="*/ 298 h 320"/>
                <a:gd name="T32" fmla="*/ 204 w 278"/>
                <a:gd name="T33" fmla="*/ 286 h 320"/>
                <a:gd name="T34" fmla="*/ 218 w 278"/>
                <a:gd name="T35" fmla="*/ 288 h 320"/>
                <a:gd name="T36" fmla="*/ 238 w 278"/>
                <a:gd name="T37" fmla="*/ 304 h 320"/>
                <a:gd name="T38" fmla="*/ 246 w 278"/>
                <a:gd name="T39" fmla="*/ 302 h 320"/>
                <a:gd name="T40" fmla="*/ 246 w 278"/>
                <a:gd name="T41" fmla="*/ 278 h 320"/>
                <a:gd name="T42" fmla="*/ 230 w 278"/>
                <a:gd name="T43" fmla="*/ 262 h 320"/>
                <a:gd name="T44" fmla="*/ 218 w 278"/>
                <a:gd name="T45" fmla="*/ 252 h 320"/>
                <a:gd name="T46" fmla="*/ 210 w 278"/>
                <a:gd name="T47" fmla="*/ 242 h 320"/>
                <a:gd name="T48" fmla="*/ 206 w 278"/>
                <a:gd name="T49" fmla="*/ 220 h 320"/>
                <a:gd name="T50" fmla="*/ 214 w 278"/>
                <a:gd name="T51" fmla="*/ 208 h 320"/>
                <a:gd name="T52" fmla="*/ 224 w 278"/>
                <a:gd name="T53" fmla="*/ 228 h 320"/>
                <a:gd name="T54" fmla="*/ 232 w 278"/>
                <a:gd name="T55" fmla="*/ 246 h 320"/>
                <a:gd name="T56" fmla="*/ 242 w 278"/>
                <a:gd name="T57" fmla="*/ 248 h 320"/>
                <a:gd name="T58" fmla="*/ 260 w 278"/>
                <a:gd name="T59" fmla="*/ 236 h 320"/>
                <a:gd name="T60" fmla="*/ 274 w 278"/>
                <a:gd name="T61" fmla="*/ 232 h 320"/>
                <a:gd name="T62" fmla="*/ 272 w 278"/>
                <a:gd name="T63" fmla="*/ 220 h 320"/>
                <a:gd name="T64" fmla="*/ 276 w 278"/>
                <a:gd name="T65" fmla="*/ 212 h 320"/>
                <a:gd name="T66" fmla="*/ 270 w 278"/>
                <a:gd name="T67" fmla="*/ 202 h 320"/>
                <a:gd name="T68" fmla="*/ 260 w 278"/>
                <a:gd name="T69" fmla="*/ 200 h 320"/>
                <a:gd name="T70" fmla="*/ 254 w 278"/>
                <a:gd name="T71" fmla="*/ 196 h 320"/>
                <a:gd name="T72" fmla="*/ 216 w 278"/>
                <a:gd name="T73" fmla="*/ 166 h 320"/>
                <a:gd name="T74" fmla="*/ 206 w 278"/>
                <a:gd name="T75" fmla="*/ 168 h 320"/>
                <a:gd name="T76" fmla="*/ 210 w 278"/>
                <a:gd name="T77" fmla="*/ 152 h 320"/>
                <a:gd name="T78" fmla="*/ 222 w 278"/>
                <a:gd name="T79" fmla="*/ 140 h 320"/>
                <a:gd name="T80" fmla="*/ 218 w 278"/>
                <a:gd name="T81" fmla="*/ 126 h 320"/>
                <a:gd name="T82" fmla="*/ 208 w 278"/>
                <a:gd name="T83" fmla="*/ 116 h 320"/>
                <a:gd name="T84" fmla="*/ 196 w 278"/>
                <a:gd name="T85" fmla="*/ 96 h 320"/>
                <a:gd name="T86" fmla="*/ 186 w 278"/>
                <a:gd name="T87" fmla="*/ 94 h 320"/>
                <a:gd name="T88" fmla="*/ 176 w 278"/>
                <a:gd name="T89" fmla="*/ 94 h 320"/>
                <a:gd name="T90" fmla="*/ 180 w 278"/>
                <a:gd name="T91" fmla="*/ 82 h 320"/>
                <a:gd name="T92" fmla="*/ 168 w 278"/>
                <a:gd name="T93" fmla="*/ 78 h 320"/>
                <a:gd name="T94" fmla="*/ 150 w 278"/>
                <a:gd name="T95" fmla="*/ 58 h 320"/>
                <a:gd name="T96" fmla="*/ 108 w 278"/>
                <a:gd name="T97" fmla="*/ 48 h 320"/>
                <a:gd name="T98" fmla="*/ 78 w 278"/>
                <a:gd name="T99" fmla="*/ 44 h 320"/>
                <a:gd name="T100" fmla="*/ 84 w 278"/>
                <a:gd name="T101" fmla="*/ 24 h 320"/>
                <a:gd name="T102" fmla="*/ 80 w 278"/>
                <a:gd name="T103" fmla="*/ 4 h 320"/>
                <a:gd name="T104" fmla="*/ 60 w 278"/>
                <a:gd name="T105" fmla="*/ 16 h 320"/>
                <a:gd name="T106" fmla="*/ 72 w 278"/>
                <a:gd name="T107" fmla="*/ 78 h 320"/>
                <a:gd name="T108" fmla="*/ 72 w 278"/>
                <a:gd name="T109" fmla="*/ 92 h 320"/>
                <a:gd name="T110" fmla="*/ 44 w 278"/>
                <a:gd name="T111" fmla="*/ 38 h 320"/>
                <a:gd name="T112" fmla="*/ 40 w 278"/>
                <a:gd name="T113" fmla="*/ 0 h 320"/>
                <a:gd name="T114" fmla="*/ 2 w 278"/>
                <a:gd name="T115" fmla="*/ 56 h 320"/>
                <a:gd name="T116" fmla="*/ 4 w 278"/>
                <a:gd name="T117" fmla="*/ 68 h 320"/>
                <a:gd name="T118" fmla="*/ 22 w 278"/>
                <a:gd name="T119" fmla="*/ 108 h 320"/>
                <a:gd name="T120" fmla="*/ 36 w 278"/>
                <a:gd name="T121" fmla="*/ 110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78" h="320">
                  <a:moveTo>
                    <a:pt x="80" y="124"/>
                  </a:moveTo>
                  <a:lnTo>
                    <a:pt x="92" y="126"/>
                  </a:lnTo>
                  <a:lnTo>
                    <a:pt x="92" y="124"/>
                  </a:lnTo>
                  <a:lnTo>
                    <a:pt x="92" y="124"/>
                  </a:lnTo>
                  <a:lnTo>
                    <a:pt x="92" y="122"/>
                  </a:lnTo>
                  <a:lnTo>
                    <a:pt x="94" y="122"/>
                  </a:lnTo>
                  <a:lnTo>
                    <a:pt x="94" y="122"/>
                  </a:lnTo>
                  <a:lnTo>
                    <a:pt x="98" y="124"/>
                  </a:lnTo>
                  <a:lnTo>
                    <a:pt x="98" y="124"/>
                  </a:lnTo>
                  <a:lnTo>
                    <a:pt x="102" y="126"/>
                  </a:lnTo>
                  <a:lnTo>
                    <a:pt x="106" y="128"/>
                  </a:lnTo>
                  <a:lnTo>
                    <a:pt x="110" y="128"/>
                  </a:lnTo>
                  <a:lnTo>
                    <a:pt x="116" y="130"/>
                  </a:lnTo>
                  <a:lnTo>
                    <a:pt x="134" y="138"/>
                  </a:lnTo>
                  <a:lnTo>
                    <a:pt x="136" y="140"/>
                  </a:lnTo>
                  <a:lnTo>
                    <a:pt x="136" y="140"/>
                  </a:lnTo>
                  <a:lnTo>
                    <a:pt x="138" y="142"/>
                  </a:lnTo>
                  <a:lnTo>
                    <a:pt x="138" y="144"/>
                  </a:lnTo>
                  <a:lnTo>
                    <a:pt x="138" y="146"/>
                  </a:lnTo>
                  <a:lnTo>
                    <a:pt x="136" y="150"/>
                  </a:lnTo>
                  <a:lnTo>
                    <a:pt x="136" y="148"/>
                  </a:lnTo>
                  <a:lnTo>
                    <a:pt x="138" y="148"/>
                  </a:lnTo>
                  <a:lnTo>
                    <a:pt x="142" y="148"/>
                  </a:lnTo>
                  <a:lnTo>
                    <a:pt x="146" y="148"/>
                  </a:lnTo>
                  <a:lnTo>
                    <a:pt x="148" y="150"/>
                  </a:lnTo>
                  <a:lnTo>
                    <a:pt x="152" y="152"/>
                  </a:lnTo>
                  <a:lnTo>
                    <a:pt x="152" y="156"/>
                  </a:lnTo>
                  <a:lnTo>
                    <a:pt x="154" y="160"/>
                  </a:lnTo>
                  <a:lnTo>
                    <a:pt x="156" y="170"/>
                  </a:lnTo>
                  <a:lnTo>
                    <a:pt x="156" y="182"/>
                  </a:lnTo>
                  <a:lnTo>
                    <a:pt x="156" y="196"/>
                  </a:lnTo>
                  <a:lnTo>
                    <a:pt x="150" y="210"/>
                  </a:lnTo>
                  <a:lnTo>
                    <a:pt x="150" y="210"/>
                  </a:lnTo>
                  <a:lnTo>
                    <a:pt x="150" y="214"/>
                  </a:lnTo>
                  <a:lnTo>
                    <a:pt x="150" y="218"/>
                  </a:lnTo>
                  <a:lnTo>
                    <a:pt x="148" y="224"/>
                  </a:lnTo>
                  <a:lnTo>
                    <a:pt x="146" y="230"/>
                  </a:lnTo>
                  <a:lnTo>
                    <a:pt x="140" y="234"/>
                  </a:lnTo>
                  <a:lnTo>
                    <a:pt x="140" y="236"/>
                  </a:lnTo>
                  <a:lnTo>
                    <a:pt x="138" y="236"/>
                  </a:lnTo>
                  <a:lnTo>
                    <a:pt x="136" y="238"/>
                  </a:lnTo>
                  <a:lnTo>
                    <a:pt x="132" y="238"/>
                  </a:lnTo>
                  <a:lnTo>
                    <a:pt x="128" y="238"/>
                  </a:lnTo>
                  <a:lnTo>
                    <a:pt x="126" y="238"/>
                  </a:lnTo>
                  <a:lnTo>
                    <a:pt x="124" y="238"/>
                  </a:lnTo>
                  <a:lnTo>
                    <a:pt x="124" y="236"/>
                  </a:lnTo>
                  <a:lnTo>
                    <a:pt x="120" y="236"/>
                  </a:lnTo>
                  <a:lnTo>
                    <a:pt x="118" y="238"/>
                  </a:lnTo>
                  <a:lnTo>
                    <a:pt x="116" y="240"/>
                  </a:lnTo>
                  <a:lnTo>
                    <a:pt x="112" y="244"/>
                  </a:lnTo>
                  <a:lnTo>
                    <a:pt x="110" y="250"/>
                  </a:lnTo>
                  <a:lnTo>
                    <a:pt x="110" y="250"/>
                  </a:lnTo>
                  <a:lnTo>
                    <a:pt x="110" y="252"/>
                  </a:lnTo>
                  <a:lnTo>
                    <a:pt x="110" y="254"/>
                  </a:lnTo>
                  <a:lnTo>
                    <a:pt x="112" y="256"/>
                  </a:lnTo>
                  <a:lnTo>
                    <a:pt x="114" y="260"/>
                  </a:lnTo>
                  <a:lnTo>
                    <a:pt x="116" y="262"/>
                  </a:lnTo>
                  <a:lnTo>
                    <a:pt x="122" y="264"/>
                  </a:lnTo>
                  <a:lnTo>
                    <a:pt x="126" y="266"/>
                  </a:lnTo>
                  <a:lnTo>
                    <a:pt x="134" y="266"/>
                  </a:lnTo>
                  <a:lnTo>
                    <a:pt x="136" y="266"/>
                  </a:lnTo>
                  <a:lnTo>
                    <a:pt x="138" y="264"/>
                  </a:lnTo>
                  <a:lnTo>
                    <a:pt x="140" y="262"/>
                  </a:lnTo>
                  <a:lnTo>
                    <a:pt x="144" y="262"/>
                  </a:lnTo>
                  <a:lnTo>
                    <a:pt x="146" y="260"/>
                  </a:lnTo>
                  <a:lnTo>
                    <a:pt x="146" y="258"/>
                  </a:lnTo>
                  <a:lnTo>
                    <a:pt x="144" y="256"/>
                  </a:lnTo>
                  <a:lnTo>
                    <a:pt x="162" y="274"/>
                  </a:lnTo>
                  <a:lnTo>
                    <a:pt x="174" y="276"/>
                  </a:lnTo>
                  <a:lnTo>
                    <a:pt x="174" y="276"/>
                  </a:lnTo>
                  <a:lnTo>
                    <a:pt x="174" y="278"/>
                  </a:lnTo>
                  <a:lnTo>
                    <a:pt x="174" y="282"/>
                  </a:lnTo>
                  <a:lnTo>
                    <a:pt x="174" y="284"/>
                  </a:lnTo>
                  <a:lnTo>
                    <a:pt x="176" y="288"/>
                  </a:lnTo>
                  <a:lnTo>
                    <a:pt x="180" y="292"/>
                  </a:lnTo>
                  <a:lnTo>
                    <a:pt x="184" y="296"/>
                  </a:lnTo>
                  <a:lnTo>
                    <a:pt x="192" y="298"/>
                  </a:lnTo>
                  <a:lnTo>
                    <a:pt x="192" y="300"/>
                  </a:lnTo>
                  <a:lnTo>
                    <a:pt x="196" y="300"/>
                  </a:lnTo>
                  <a:lnTo>
                    <a:pt x="200" y="302"/>
                  </a:lnTo>
                  <a:lnTo>
                    <a:pt x="202" y="306"/>
                  </a:lnTo>
                  <a:lnTo>
                    <a:pt x="206" y="310"/>
                  </a:lnTo>
                  <a:lnTo>
                    <a:pt x="206" y="312"/>
                  </a:lnTo>
                  <a:lnTo>
                    <a:pt x="208" y="312"/>
                  </a:lnTo>
                  <a:lnTo>
                    <a:pt x="210" y="314"/>
                  </a:lnTo>
                  <a:lnTo>
                    <a:pt x="212" y="316"/>
                  </a:lnTo>
                  <a:lnTo>
                    <a:pt x="214" y="318"/>
                  </a:lnTo>
                  <a:lnTo>
                    <a:pt x="218" y="320"/>
                  </a:lnTo>
                  <a:lnTo>
                    <a:pt x="220" y="320"/>
                  </a:lnTo>
                  <a:lnTo>
                    <a:pt x="222" y="318"/>
                  </a:lnTo>
                  <a:lnTo>
                    <a:pt x="222" y="316"/>
                  </a:lnTo>
                  <a:lnTo>
                    <a:pt x="222" y="310"/>
                  </a:lnTo>
                  <a:lnTo>
                    <a:pt x="222" y="310"/>
                  </a:lnTo>
                  <a:lnTo>
                    <a:pt x="220" y="306"/>
                  </a:lnTo>
                  <a:lnTo>
                    <a:pt x="218" y="302"/>
                  </a:lnTo>
                  <a:lnTo>
                    <a:pt x="216" y="298"/>
                  </a:lnTo>
                  <a:lnTo>
                    <a:pt x="212" y="294"/>
                  </a:lnTo>
                  <a:lnTo>
                    <a:pt x="210" y="290"/>
                  </a:lnTo>
                  <a:lnTo>
                    <a:pt x="206" y="290"/>
                  </a:lnTo>
                  <a:lnTo>
                    <a:pt x="206" y="288"/>
                  </a:lnTo>
                  <a:lnTo>
                    <a:pt x="206" y="288"/>
                  </a:lnTo>
                  <a:lnTo>
                    <a:pt x="204" y="286"/>
                  </a:lnTo>
                  <a:lnTo>
                    <a:pt x="204" y="286"/>
                  </a:lnTo>
                  <a:lnTo>
                    <a:pt x="206" y="284"/>
                  </a:lnTo>
                  <a:lnTo>
                    <a:pt x="208" y="284"/>
                  </a:lnTo>
                  <a:lnTo>
                    <a:pt x="210" y="284"/>
                  </a:lnTo>
                  <a:lnTo>
                    <a:pt x="214" y="286"/>
                  </a:lnTo>
                  <a:lnTo>
                    <a:pt x="218" y="288"/>
                  </a:lnTo>
                  <a:lnTo>
                    <a:pt x="222" y="290"/>
                  </a:lnTo>
                  <a:lnTo>
                    <a:pt x="228" y="292"/>
                  </a:lnTo>
                  <a:lnTo>
                    <a:pt x="232" y="296"/>
                  </a:lnTo>
                  <a:lnTo>
                    <a:pt x="236" y="300"/>
                  </a:lnTo>
                  <a:lnTo>
                    <a:pt x="238" y="304"/>
                  </a:lnTo>
                  <a:lnTo>
                    <a:pt x="238" y="304"/>
                  </a:lnTo>
                  <a:lnTo>
                    <a:pt x="240" y="306"/>
                  </a:lnTo>
                  <a:lnTo>
                    <a:pt x="240" y="308"/>
                  </a:lnTo>
                  <a:lnTo>
                    <a:pt x="242" y="308"/>
                  </a:lnTo>
                  <a:lnTo>
                    <a:pt x="244" y="306"/>
                  </a:lnTo>
                  <a:lnTo>
                    <a:pt x="246" y="304"/>
                  </a:lnTo>
                  <a:lnTo>
                    <a:pt x="246" y="302"/>
                  </a:lnTo>
                  <a:lnTo>
                    <a:pt x="248" y="300"/>
                  </a:lnTo>
                  <a:lnTo>
                    <a:pt x="248" y="296"/>
                  </a:lnTo>
                  <a:lnTo>
                    <a:pt x="250" y="290"/>
                  </a:lnTo>
                  <a:lnTo>
                    <a:pt x="250" y="286"/>
                  </a:lnTo>
                  <a:lnTo>
                    <a:pt x="248" y="282"/>
                  </a:lnTo>
                  <a:lnTo>
                    <a:pt x="246" y="278"/>
                  </a:lnTo>
                  <a:lnTo>
                    <a:pt x="244" y="276"/>
                  </a:lnTo>
                  <a:lnTo>
                    <a:pt x="242" y="274"/>
                  </a:lnTo>
                  <a:lnTo>
                    <a:pt x="240" y="272"/>
                  </a:lnTo>
                  <a:lnTo>
                    <a:pt x="236" y="268"/>
                  </a:lnTo>
                  <a:lnTo>
                    <a:pt x="232" y="264"/>
                  </a:lnTo>
                  <a:lnTo>
                    <a:pt x="230" y="262"/>
                  </a:lnTo>
                  <a:lnTo>
                    <a:pt x="226" y="260"/>
                  </a:lnTo>
                  <a:lnTo>
                    <a:pt x="224" y="258"/>
                  </a:lnTo>
                  <a:lnTo>
                    <a:pt x="224" y="258"/>
                  </a:lnTo>
                  <a:lnTo>
                    <a:pt x="222" y="258"/>
                  </a:lnTo>
                  <a:lnTo>
                    <a:pt x="220" y="256"/>
                  </a:lnTo>
                  <a:lnTo>
                    <a:pt x="218" y="252"/>
                  </a:lnTo>
                  <a:lnTo>
                    <a:pt x="218" y="250"/>
                  </a:lnTo>
                  <a:lnTo>
                    <a:pt x="218" y="250"/>
                  </a:lnTo>
                  <a:lnTo>
                    <a:pt x="216" y="250"/>
                  </a:lnTo>
                  <a:lnTo>
                    <a:pt x="214" y="248"/>
                  </a:lnTo>
                  <a:lnTo>
                    <a:pt x="212" y="246"/>
                  </a:lnTo>
                  <a:lnTo>
                    <a:pt x="210" y="242"/>
                  </a:lnTo>
                  <a:lnTo>
                    <a:pt x="208" y="238"/>
                  </a:lnTo>
                  <a:lnTo>
                    <a:pt x="208" y="230"/>
                  </a:lnTo>
                  <a:lnTo>
                    <a:pt x="208" y="230"/>
                  </a:lnTo>
                  <a:lnTo>
                    <a:pt x="206" y="226"/>
                  </a:lnTo>
                  <a:lnTo>
                    <a:pt x="206" y="224"/>
                  </a:lnTo>
                  <a:lnTo>
                    <a:pt x="206" y="220"/>
                  </a:lnTo>
                  <a:lnTo>
                    <a:pt x="206" y="216"/>
                  </a:lnTo>
                  <a:lnTo>
                    <a:pt x="208" y="212"/>
                  </a:lnTo>
                  <a:lnTo>
                    <a:pt x="210" y="208"/>
                  </a:lnTo>
                  <a:lnTo>
                    <a:pt x="212" y="208"/>
                  </a:lnTo>
                  <a:lnTo>
                    <a:pt x="214" y="208"/>
                  </a:lnTo>
                  <a:lnTo>
                    <a:pt x="214" y="208"/>
                  </a:lnTo>
                  <a:lnTo>
                    <a:pt x="216" y="210"/>
                  </a:lnTo>
                  <a:lnTo>
                    <a:pt x="220" y="212"/>
                  </a:lnTo>
                  <a:lnTo>
                    <a:pt x="222" y="216"/>
                  </a:lnTo>
                  <a:lnTo>
                    <a:pt x="222" y="220"/>
                  </a:lnTo>
                  <a:lnTo>
                    <a:pt x="224" y="226"/>
                  </a:lnTo>
                  <a:lnTo>
                    <a:pt x="224" y="228"/>
                  </a:lnTo>
                  <a:lnTo>
                    <a:pt x="226" y="230"/>
                  </a:lnTo>
                  <a:lnTo>
                    <a:pt x="228" y="234"/>
                  </a:lnTo>
                  <a:lnTo>
                    <a:pt x="230" y="240"/>
                  </a:lnTo>
                  <a:lnTo>
                    <a:pt x="230" y="244"/>
                  </a:lnTo>
                  <a:lnTo>
                    <a:pt x="232" y="246"/>
                  </a:lnTo>
                  <a:lnTo>
                    <a:pt x="232" y="246"/>
                  </a:lnTo>
                  <a:lnTo>
                    <a:pt x="232" y="248"/>
                  </a:lnTo>
                  <a:lnTo>
                    <a:pt x="232" y="248"/>
                  </a:lnTo>
                  <a:lnTo>
                    <a:pt x="234" y="250"/>
                  </a:lnTo>
                  <a:lnTo>
                    <a:pt x="236" y="250"/>
                  </a:lnTo>
                  <a:lnTo>
                    <a:pt x="238" y="250"/>
                  </a:lnTo>
                  <a:lnTo>
                    <a:pt x="242" y="248"/>
                  </a:lnTo>
                  <a:lnTo>
                    <a:pt x="246" y="244"/>
                  </a:lnTo>
                  <a:lnTo>
                    <a:pt x="248" y="244"/>
                  </a:lnTo>
                  <a:lnTo>
                    <a:pt x="250" y="242"/>
                  </a:lnTo>
                  <a:lnTo>
                    <a:pt x="252" y="240"/>
                  </a:lnTo>
                  <a:lnTo>
                    <a:pt x="256" y="238"/>
                  </a:lnTo>
                  <a:lnTo>
                    <a:pt x="260" y="236"/>
                  </a:lnTo>
                  <a:lnTo>
                    <a:pt x="264" y="234"/>
                  </a:lnTo>
                  <a:lnTo>
                    <a:pt x="266" y="234"/>
                  </a:lnTo>
                  <a:lnTo>
                    <a:pt x="268" y="234"/>
                  </a:lnTo>
                  <a:lnTo>
                    <a:pt x="270" y="234"/>
                  </a:lnTo>
                  <a:lnTo>
                    <a:pt x="272" y="234"/>
                  </a:lnTo>
                  <a:lnTo>
                    <a:pt x="274" y="232"/>
                  </a:lnTo>
                  <a:lnTo>
                    <a:pt x="276" y="230"/>
                  </a:lnTo>
                  <a:lnTo>
                    <a:pt x="278" y="228"/>
                  </a:lnTo>
                  <a:lnTo>
                    <a:pt x="276" y="224"/>
                  </a:lnTo>
                  <a:lnTo>
                    <a:pt x="274" y="220"/>
                  </a:lnTo>
                  <a:lnTo>
                    <a:pt x="274" y="220"/>
                  </a:lnTo>
                  <a:lnTo>
                    <a:pt x="272" y="220"/>
                  </a:lnTo>
                  <a:lnTo>
                    <a:pt x="270" y="220"/>
                  </a:lnTo>
                  <a:lnTo>
                    <a:pt x="268" y="218"/>
                  </a:lnTo>
                  <a:lnTo>
                    <a:pt x="266" y="218"/>
                  </a:lnTo>
                  <a:lnTo>
                    <a:pt x="266" y="214"/>
                  </a:lnTo>
                  <a:lnTo>
                    <a:pt x="276" y="212"/>
                  </a:lnTo>
                  <a:lnTo>
                    <a:pt x="276" y="212"/>
                  </a:lnTo>
                  <a:lnTo>
                    <a:pt x="276" y="210"/>
                  </a:lnTo>
                  <a:lnTo>
                    <a:pt x="276" y="208"/>
                  </a:lnTo>
                  <a:lnTo>
                    <a:pt x="274" y="206"/>
                  </a:lnTo>
                  <a:lnTo>
                    <a:pt x="272" y="204"/>
                  </a:lnTo>
                  <a:lnTo>
                    <a:pt x="272" y="204"/>
                  </a:lnTo>
                  <a:lnTo>
                    <a:pt x="270" y="202"/>
                  </a:lnTo>
                  <a:lnTo>
                    <a:pt x="270" y="200"/>
                  </a:lnTo>
                  <a:lnTo>
                    <a:pt x="268" y="198"/>
                  </a:lnTo>
                  <a:lnTo>
                    <a:pt x="266" y="198"/>
                  </a:lnTo>
                  <a:lnTo>
                    <a:pt x="262" y="198"/>
                  </a:lnTo>
                  <a:lnTo>
                    <a:pt x="262" y="200"/>
                  </a:lnTo>
                  <a:lnTo>
                    <a:pt x="260" y="200"/>
                  </a:lnTo>
                  <a:lnTo>
                    <a:pt x="258" y="200"/>
                  </a:lnTo>
                  <a:lnTo>
                    <a:pt x="256" y="202"/>
                  </a:lnTo>
                  <a:lnTo>
                    <a:pt x="254" y="202"/>
                  </a:lnTo>
                  <a:lnTo>
                    <a:pt x="254" y="200"/>
                  </a:lnTo>
                  <a:lnTo>
                    <a:pt x="254" y="198"/>
                  </a:lnTo>
                  <a:lnTo>
                    <a:pt x="254" y="196"/>
                  </a:lnTo>
                  <a:lnTo>
                    <a:pt x="252" y="194"/>
                  </a:lnTo>
                  <a:lnTo>
                    <a:pt x="252" y="190"/>
                  </a:lnTo>
                  <a:lnTo>
                    <a:pt x="248" y="186"/>
                  </a:lnTo>
                  <a:lnTo>
                    <a:pt x="244" y="182"/>
                  </a:lnTo>
                  <a:lnTo>
                    <a:pt x="228" y="176"/>
                  </a:lnTo>
                  <a:lnTo>
                    <a:pt x="216" y="166"/>
                  </a:lnTo>
                  <a:lnTo>
                    <a:pt x="216" y="166"/>
                  </a:lnTo>
                  <a:lnTo>
                    <a:pt x="214" y="166"/>
                  </a:lnTo>
                  <a:lnTo>
                    <a:pt x="212" y="168"/>
                  </a:lnTo>
                  <a:lnTo>
                    <a:pt x="210" y="168"/>
                  </a:lnTo>
                  <a:lnTo>
                    <a:pt x="208" y="168"/>
                  </a:lnTo>
                  <a:lnTo>
                    <a:pt x="206" y="168"/>
                  </a:lnTo>
                  <a:lnTo>
                    <a:pt x="206" y="166"/>
                  </a:lnTo>
                  <a:lnTo>
                    <a:pt x="206" y="162"/>
                  </a:lnTo>
                  <a:lnTo>
                    <a:pt x="206" y="162"/>
                  </a:lnTo>
                  <a:lnTo>
                    <a:pt x="208" y="158"/>
                  </a:lnTo>
                  <a:lnTo>
                    <a:pt x="208" y="156"/>
                  </a:lnTo>
                  <a:lnTo>
                    <a:pt x="210" y="152"/>
                  </a:lnTo>
                  <a:lnTo>
                    <a:pt x="208" y="150"/>
                  </a:lnTo>
                  <a:lnTo>
                    <a:pt x="218" y="148"/>
                  </a:lnTo>
                  <a:lnTo>
                    <a:pt x="220" y="148"/>
                  </a:lnTo>
                  <a:lnTo>
                    <a:pt x="220" y="146"/>
                  </a:lnTo>
                  <a:lnTo>
                    <a:pt x="222" y="144"/>
                  </a:lnTo>
                  <a:lnTo>
                    <a:pt x="222" y="140"/>
                  </a:lnTo>
                  <a:lnTo>
                    <a:pt x="218" y="136"/>
                  </a:lnTo>
                  <a:lnTo>
                    <a:pt x="218" y="136"/>
                  </a:lnTo>
                  <a:lnTo>
                    <a:pt x="218" y="132"/>
                  </a:lnTo>
                  <a:lnTo>
                    <a:pt x="216" y="130"/>
                  </a:lnTo>
                  <a:lnTo>
                    <a:pt x="218" y="126"/>
                  </a:lnTo>
                  <a:lnTo>
                    <a:pt x="218" y="126"/>
                  </a:lnTo>
                  <a:lnTo>
                    <a:pt x="220" y="124"/>
                  </a:lnTo>
                  <a:lnTo>
                    <a:pt x="220" y="122"/>
                  </a:lnTo>
                  <a:lnTo>
                    <a:pt x="218" y="120"/>
                  </a:lnTo>
                  <a:lnTo>
                    <a:pt x="218" y="118"/>
                  </a:lnTo>
                  <a:lnTo>
                    <a:pt x="214" y="116"/>
                  </a:lnTo>
                  <a:lnTo>
                    <a:pt x="208" y="116"/>
                  </a:lnTo>
                  <a:lnTo>
                    <a:pt x="208" y="104"/>
                  </a:lnTo>
                  <a:lnTo>
                    <a:pt x="206" y="104"/>
                  </a:lnTo>
                  <a:lnTo>
                    <a:pt x="204" y="102"/>
                  </a:lnTo>
                  <a:lnTo>
                    <a:pt x="200" y="102"/>
                  </a:lnTo>
                  <a:lnTo>
                    <a:pt x="196" y="98"/>
                  </a:lnTo>
                  <a:lnTo>
                    <a:pt x="196" y="96"/>
                  </a:lnTo>
                  <a:lnTo>
                    <a:pt x="196" y="96"/>
                  </a:lnTo>
                  <a:lnTo>
                    <a:pt x="194" y="94"/>
                  </a:lnTo>
                  <a:lnTo>
                    <a:pt x="192" y="92"/>
                  </a:lnTo>
                  <a:lnTo>
                    <a:pt x="190" y="92"/>
                  </a:lnTo>
                  <a:lnTo>
                    <a:pt x="186" y="94"/>
                  </a:lnTo>
                  <a:lnTo>
                    <a:pt x="186" y="94"/>
                  </a:lnTo>
                  <a:lnTo>
                    <a:pt x="184" y="94"/>
                  </a:lnTo>
                  <a:lnTo>
                    <a:pt x="182" y="96"/>
                  </a:lnTo>
                  <a:lnTo>
                    <a:pt x="180" y="96"/>
                  </a:lnTo>
                  <a:lnTo>
                    <a:pt x="178" y="96"/>
                  </a:lnTo>
                  <a:lnTo>
                    <a:pt x="176" y="96"/>
                  </a:lnTo>
                  <a:lnTo>
                    <a:pt x="176" y="94"/>
                  </a:lnTo>
                  <a:lnTo>
                    <a:pt x="178" y="90"/>
                  </a:lnTo>
                  <a:lnTo>
                    <a:pt x="178" y="90"/>
                  </a:lnTo>
                  <a:lnTo>
                    <a:pt x="178" y="88"/>
                  </a:lnTo>
                  <a:lnTo>
                    <a:pt x="180" y="86"/>
                  </a:lnTo>
                  <a:lnTo>
                    <a:pt x="180" y="84"/>
                  </a:lnTo>
                  <a:lnTo>
                    <a:pt x="180" y="82"/>
                  </a:lnTo>
                  <a:lnTo>
                    <a:pt x="178" y="78"/>
                  </a:lnTo>
                  <a:lnTo>
                    <a:pt x="176" y="78"/>
                  </a:lnTo>
                  <a:lnTo>
                    <a:pt x="172" y="76"/>
                  </a:lnTo>
                  <a:lnTo>
                    <a:pt x="172" y="76"/>
                  </a:lnTo>
                  <a:lnTo>
                    <a:pt x="170" y="78"/>
                  </a:lnTo>
                  <a:lnTo>
                    <a:pt x="168" y="78"/>
                  </a:lnTo>
                  <a:lnTo>
                    <a:pt x="166" y="78"/>
                  </a:lnTo>
                  <a:lnTo>
                    <a:pt x="164" y="76"/>
                  </a:lnTo>
                  <a:lnTo>
                    <a:pt x="160" y="74"/>
                  </a:lnTo>
                  <a:lnTo>
                    <a:pt x="156" y="70"/>
                  </a:lnTo>
                  <a:lnTo>
                    <a:pt x="152" y="62"/>
                  </a:lnTo>
                  <a:lnTo>
                    <a:pt x="150" y="58"/>
                  </a:lnTo>
                  <a:lnTo>
                    <a:pt x="144" y="54"/>
                  </a:lnTo>
                  <a:lnTo>
                    <a:pt x="132" y="48"/>
                  </a:lnTo>
                  <a:lnTo>
                    <a:pt x="114" y="46"/>
                  </a:lnTo>
                  <a:lnTo>
                    <a:pt x="114" y="46"/>
                  </a:lnTo>
                  <a:lnTo>
                    <a:pt x="112" y="46"/>
                  </a:lnTo>
                  <a:lnTo>
                    <a:pt x="108" y="48"/>
                  </a:lnTo>
                  <a:lnTo>
                    <a:pt x="106" y="48"/>
                  </a:lnTo>
                  <a:lnTo>
                    <a:pt x="102" y="48"/>
                  </a:lnTo>
                  <a:lnTo>
                    <a:pt x="98" y="48"/>
                  </a:lnTo>
                  <a:lnTo>
                    <a:pt x="96" y="44"/>
                  </a:lnTo>
                  <a:lnTo>
                    <a:pt x="94" y="38"/>
                  </a:lnTo>
                  <a:lnTo>
                    <a:pt x="78" y="44"/>
                  </a:lnTo>
                  <a:lnTo>
                    <a:pt x="78" y="42"/>
                  </a:lnTo>
                  <a:lnTo>
                    <a:pt x="80" y="40"/>
                  </a:lnTo>
                  <a:lnTo>
                    <a:pt x="82" y="34"/>
                  </a:lnTo>
                  <a:lnTo>
                    <a:pt x="82" y="28"/>
                  </a:lnTo>
                  <a:lnTo>
                    <a:pt x="82" y="26"/>
                  </a:lnTo>
                  <a:lnTo>
                    <a:pt x="84" y="24"/>
                  </a:lnTo>
                  <a:lnTo>
                    <a:pt x="84" y="20"/>
                  </a:lnTo>
                  <a:lnTo>
                    <a:pt x="84" y="16"/>
                  </a:lnTo>
                  <a:lnTo>
                    <a:pt x="86" y="12"/>
                  </a:lnTo>
                  <a:lnTo>
                    <a:pt x="84" y="8"/>
                  </a:lnTo>
                  <a:lnTo>
                    <a:pt x="82" y="6"/>
                  </a:lnTo>
                  <a:lnTo>
                    <a:pt x="80" y="4"/>
                  </a:lnTo>
                  <a:lnTo>
                    <a:pt x="78" y="4"/>
                  </a:lnTo>
                  <a:lnTo>
                    <a:pt x="76" y="4"/>
                  </a:lnTo>
                  <a:lnTo>
                    <a:pt x="72" y="6"/>
                  </a:lnTo>
                  <a:lnTo>
                    <a:pt x="68" y="8"/>
                  </a:lnTo>
                  <a:lnTo>
                    <a:pt x="64" y="12"/>
                  </a:lnTo>
                  <a:lnTo>
                    <a:pt x="60" y="16"/>
                  </a:lnTo>
                  <a:lnTo>
                    <a:pt x="56" y="24"/>
                  </a:lnTo>
                  <a:lnTo>
                    <a:pt x="56" y="28"/>
                  </a:lnTo>
                  <a:lnTo>
                    <a:pt x="54" y="36"/>
                  </a:lnTo>
                  <a:lnTo>
                    <a:pt x="54" y="46"/>
                  </a:lnTo>
                  <a:lnTo>
                    <a:pt x="56" y="58"/>
                  </a:lnTo>
                  <a:lnTo>
                    <a:pt x="72" y="78"/>
                  </a:lnTo>
                  <a:lnTo>
                    <a:pt x="72" y="78"/>
                  </a:lnTo>
                  <a:lnTo>
                    <a:pt x="72" y="80"/>
                  </a:lnTo>
                  <a:lnTo>
                    <a:pt x="72" y="84"/>
                  </a:lnTo>
                  <a:lnTo>
                    <a:pt x="72" y="86"/>
                  </a:lnTo>
                  <a:lnTo>
                    <a:pt x="72" y="90"/>
                  </a:lnTo>
                  <a:lnTo>
                    <a:pt x="72" y="92"/>
                  </a:lnTo>
                  <a:lnTo>
                    <a:pt x="70" y="92"/>
                  </a:lnTo>
                  <a:lnTo>
                    <a:pt x="68" y="90"/>
                  </a:lnTo>
                  <a:lnTo>
                    <a:pt x="64" y="86"/>
                  </a:lnTo>
                  <a:lnTo>
                    <a:pt x="56" y="76"/>
                  </a:lnTo>
                  <a:lnTo>
                    <a:pt x="48" y="60"/>
                  </a:lnTo>
                  <a:lnTo>
                    <a:pt x="44" y="38"/>
                  </a:lnTo>
                  <a:lnTo>
                    <a:pt x="44" y="32"/>
                  </a:lnTo>
                  <a:lnTo>
                    <a:pt x="46" y="20"/>
                  </a:lnTo>
                  <a:lnTo>
                    <a:pt x="52" y="4"/>
                  </a:lnTo>
                  <a:lnTo>
                    <a:pt x="52" y="2"/>
                  </a:lnTo>
                  <a:lnTo>
                    <a:pt x="48" y="0"/>
                  </a:lnTo>
                  <a:lnTo>
                    <a:pt x="40" y="0"/>
                  </a:lnTo>
                  <a:lnTo>
                    <a:pt x="32" y="4"/>
                  </a:lnTo>
                  <a:lnTo>
                    <a:pt x="18" y="14"/>
                  </a:lnTo>
                  <a:lnTo>
                    <a:pt x="16" y="18"/>
                  </a:lnTo>
                  <a:lnTo>
                    <a:pt x="10" y="30"/>
                  </a:lnTo>
                  <a:lnTo>
                    <a:pt x="4" y="42"/>
                  </a:lnTo>
                  <a:lnTo>
                    <a:pt x="2" y="56"/>
                  </a:lnTo>
                  <a:lnTo>
                    <a:pt x="2" y="56"/>
                  </a:lnTo>
                  <a:lnTo>
                    <a:pt x="2" y="58"/>
                  </a:lnTo>
                  <a:lnTo>
                    <a:pt x="0" y="58"/>
                  </a:lnTo>
                  <a:lnTo>
                    <a:pt x="0" y="60"/>
                  </a:lnTo>
                  <a:lnTo>
                    <a:pt x="2" y="64"/>
                  </a:lnTo>
                  <a:lnTo>
                    <a:pt x="4" y="68"/>
                  </a:lnTo>
                  <a:lnTo>
                    <a:pt x="6" y="72"/>
                  </a:lnTo>
                  <a:lnTo>
                    <a:pt x="12" y="80"/>
                  </a:lnTo>
                  <a:lnTo>
                    <a:pt x="18" y="88"/>
                  </a:lnTo>
                  <a:lnTo>
                    <a:pt x="22" y="98"/>
                  </a:lnTo>
                  <a:lnTo>
                    <a:pt x="24" y="104"/>
                  </a:lnTo>
                  <a:lnTo>
                    <a:pt x="22" y="108"/>
                  </a:lnTo>
                  <a:lnTo>
                    <a:pt x="26" y="112"/>
                  </a:lnTo>
                  <a:lnTo>
                    <a:pt x="26" y="112"/>
                  </a:lnTo>
                  <a:lnTo>
                    <a:pt x="28" y="110"/>
                  </a:lnTo>
                  <a:lnTo>
                    <a:pt x="30" y="108"/>
                  </a:lnTo>
                  <a:lnTo>
                    <a:pt x="32" y="108"/>
                  </a:lnTo>
                  <a:lnTo>
                    <a:pt x="36" y="110"/>
                  </a:lnTo>
                  <a:lnTo>
                    <a:pt x="40" y="112"/>
                  </a:lnTo>
                  <a:lnTo>
                    <a:pt x="48" y="118"/>
                  </a:lnTo>
                  <a:lnTo>
                    <a:pt x="62" y="122"/>
                  </a:lnTo>
                  <a:lnTo>
                    <a:pt x="80" y="124"/>
                  </a:lnTo>
                </a:path>
              </a:pathLst>
            </a:custGeom>
            <a:grpFill/>
            <a:ln w="3175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8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79" name="Freeform 349"/>
            <p:cNvSpPr/>
            <p:nvPr/>
          </p:nvSpPr>
          <p:spPr bwMode="gray">
            <a:xfrm>
              <a:off x="4351" y="1992"/>
              <a:ext cx="80" cy="58"/>
            </a:xfrm>
            <a:custGeom>
              <a:avLst/>
              <a:gdLst>
                <a:gd name="T0" fmla="*/ 6 w 80"/>
                <a:gd name="T1" fmla="*/ 36 h 58"/>
                <a:gd name="T2" fmla="*/ 0 w 80"/>
                <a:gd name="T3" fmla="*/ 46 h 58"/>
                <a:gd name="T4" fmla="*/ 2 w 80"/>
                <a:gd name="T5" fmla="*/ 46 h 58"/>
                <a:gd name="T6" fmla="*/ 4 w 80"/>
                <a:gd name="T7" fmla="*/ 44 h 58"/>
                <a:gd name="T8" fmla="*/ 6 w 80"/>
                <a:gd name="T9" fmla="*/ 44 h 58"/>
                <a:gd name="T10" fmla="*/ 10 w 80"/>
                <a:gd name="T11" fmla="*/ 44 h 58"/>
                <a:gd name="T12" fmla="*/ 12 w 80"/>
                <a:gd name="T13" fmla="*/ 44 h 58"/>
                <a:gd name="T14" fmla="*/ 14 w 80"/>
                <a:gd name="T15" fmla="*/ 46 h 58"/>
                <a:gd name="T16" fmla="*/ 16 w 80"/>
                <a:gd name="T17" fmla="*/ 48 h 58"/>
                <a:gd name="T18" fmla="*/ 16 w 80"/>
                <a:gd name="T19" fmla="*/ 50 h 58"/>
                <a:gd name="T20" fmla="*/ 16 w 80"/>
                <a:gd name="T21" fmla="*/ 52 h 58"/>
                <a:gd name="T22" fmla="*/ 18 w 80"/>
                <a:gd name="T23" fmla="*/ 54 h 58"/>
                <a:gd name="T24" fmla="*/ 20 w 80"/>
                <a:gd name="T25" fmla="*/ 56 h 58"/>
                <a:gd name="T26" fmla="*/ 22 w 80"/>
                <a:gd name="T27" fmla="*/ 58 h 58"/>
                <a:gd name="T28" fmla="*/ 26 w 80"/>
                <a:gd name="T29" fmla="*/ 58 h 58"/>
                <a:gd name="T30" fmla="*/ 30 w 80"/>
                <a:gd name="T31" fmla="*/ 58 h 58"/>
                <a:gd name="T32" fmla="*/ 34 w 80"/>
                <a:gd name="T33" fmla="*/ 56 h 58"/>
                <a:gd name="T34" fmla="*/ 54 w 80"/>
                <a:gd name="T35" fmla="*/ 44 h 58"/>
                <a:gd name="T36" fmla="*/ 72 w 80"/>
                <a:gd name="T37" fmla="*/ 48 h 58"/>
                <a:gd name="T38" fmla="*/ 80 w 80"/>
                <a:gd name="T39" fmla="*/ 42 h 58"/>
                <a:gd name="T40" fmla="*/ 80 w 80"/>
                <a:gd name="T41" fmla="*/ 40 h 58"/>
                <a:gd name="T42" fmla="*/ 78 w 80"/>
                <a:gd name="T43" fmla="*/ 38 h 58"/>
                <a:gd name="T44" fmla="*/ 74 w 80"/>
                <a:gd name="T45" fmla="*/ 34 h 58"/>
                <a:gd name="T46" fmla="*/ 70 w 80"/>
                <a:gd name="T47" fmla="*/ 30 h 58"/>
                <a:gd name="T48" fmla="*/ 66 w 80"/>
                <a:gd name="T49" fmla="*/ 26 h 58"/>
                <a:gd name="T50" fmla="*/ 60 w 80"/>
                <a:gd name="T51" fmla="*/ 24 h 58"/>
                <a:gd name="T52" fmla="*/ 60 w 80"/>
                <a:gd name="T53" fmla="*/ 24 h 58"/>
                <a:gd name="T54" fmla="*/ 58 w 80"/>
                <a:gd name="T55" fmla="*/ 22 h 58"/>
                <a:gd name="T56" fmla="*/ 54 w 80"/>
                <a:gd name="T57" fmla="*/ 20 h 58"/>
                <a:gd name="T58" fmla="*/ 50 w 80"/>
                <a:gd name="T59" fmla="*/ 16 h 58"/>
                <a:gd name="T60" fmla="*/ 46 w 80"/>
                <a:gd name="T61" fmla="*/ 14 h 58"/>
                <a:gd name="T62" fmla="*/ 42 w 80"/>
                <a:gd name="T63" fmla="*/ 12 h 58"/>
                <a:gd name="T64" fmla="*/ 38 w 80"/>
                <a:gd name="T65" fmla="*/ 10 h 58"/>
                <a:gd name="T66" fmla="*/ 34 w 80"/>
                <a:gd name="T67" fmla="*/ 10 h 58"/>
                <a:gd name="T68" fmla="*/ 32 w 80"/>
                <a:gd name="T69" fmla="*/ 0 h 58"/>
                <a:gd name="T70" fmla="*/ 22 w 80"/>
                <a:gd name="T71" fmla="*/ 14 h 58"/>
                <a:gd name="T72" fmla="*/ 20 w 80"/>
                <a:gd name="T73" fmla="*/ 14 h 58"/>
                <a:gd name="T74" fmla="*/ 18 w 80"/>
                <a:gd name="T75" fmla="*/ 14 h 58"/>
                <a:gd name="T76" fmla="*/ 16 w 80"/>
                <a:gd name="T77" fmla="*/ 16 h 58"/>
                <a:gd name="T78" fmla="*/ 12 w 80"/>
                <a:gd name="T79" fmla="*/ 18 h 58"/>
                <a:gd name="T80" fmla="*/ 10 w 80"/>
                <a:gd name="T81" fmla="*/ 20 h 58"/>
                <a:gd name="T82" fmla="*/ 6 w 80"/>
                <a:gd name="T83" fmla="*/ 24 h 58"/>
                <a:gd name="T84" fmla="*/ 6 w 80"/>
                <a:gd name="T85" fmla="*/ 30 h 58"/>
                <a:gd name="T86" fmla="*/ 6 w 80"/>
                <a:gd name="T87" fmla="*/ 36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80" h="58">
                  <a:moveTo>
                    <a:pt x="6" y="36"/>
                  </a:moveTo>
                  <a:lnTo>
                    <a:pt x="0" y="46"/>
                  </a:lnTo>
                  <a:lnTo>
                    <a:pt x="2" y="46"/>
                  </a:lnTo>
                  <a:lnTo>
                    <a:pt x="4" y="44"/>
                  </a:lnTo>
                  <a:lnTo>
                    <a:pt x="6" y="44"/>
                  </a:lnTo>
                  <a:lnTo>
                    <a:pt x="10" y="44"/>
                  </a:lnTo>
                  <a:lnTo>
                    <a:pt x="12" y="44"/>
                  </a:lnTo>
                  <a:lnTo>
                    <a:pt x="14" y="46"/>
                  </a:lnTo>
                  <a:lnTo>
                    <a:pt x="16" y="48"/>
                  </a:lnTo>
                  <a:lnTo>
                    <a:pt x="16" y="50"/>
                  </a:lnTo>
                  <a:lnTo>
                    <a:pt x="16" y="52"/>
                  </a:lnTo>
                  <a:lnTo>
                    <a:pt x="18" y="54"/>
                  </a:lnTo>
                  <a:lnTo>
                    <a:pt x="20" y="56"/>
                  </a:lnTo>
                  <a:lnTo>
                    <a:pt x="22" y="58"/>
                  </a:lnTo>
                  <a:lnTo>
                    <a:pt x="26" y="58"/>
                  </a:lnTo>
                  <a:lnTo>
                    <a:pt x="30" y="58"/>
                  </a:lnTo>
                  <a:lnTo>
                    <a:pt x="34" y="56"/>
                  </a:lnTo>
                  <a:lnTo>
                    <a:pt x="54" y="44"/>
                  </a:lnTo>
                  <a:lnTo>
                    <a:pt x="72" y="48"/>
                  </a:lnTo>
                  <a:lnTo>
                    <a:pt x="80" y="42"/>
                  </a:lnTo>
                  <a:lnTo>
                    <a:pt x="80" y="40"/>
                  </a:lnTo>
                  <a:lnTo>
                    <a:pt x="78" y="38"/>
                  </a:lnTo>
                  <a:lnTo>
                    <a:pt x="74" y="34"/>
                  </a:lnTo>
                  <a:lnTo>
                    <a:pt x="70" y="30"/>
                  </a:lnTo>
                  <a:lnTo>
                    <a:pt x="66" y="26"/>
                  </a:lnTo>
                  <a:lnTo>
                    <a:pt x="60" y="24"/>
                  </a:lnTo>
                  <a:lnTo>
                    <a:pt x="60" y="24"/>
                  </a:lnTo>
                  <a:lnTo>
                    <a:pt x="58" y="22"/>
                  </a:lnTo>
                  <a:lnTo>
                    <a:pt x="54" y="20"/>
                  </a:lnTo>
                  <a:lnTo>
                    <a:pt x="50" y="16"/>
                  </a:lnTo>
                  <a:lnTo>
                    <a:pt x="46" y="14"/>
                  </a:lnTo>
                  <a:lnTo>
                    <a:pt x="42" y="12"/>
                  </a:lnTo>
                  <a:lnTo>
                    <a:pt x="38" y="10"/>
                  </a:lnTo>
                  <a:lnTo>
                    <a:pt x="34" y="10"/>
                  </a:lnTo>
                  <a:lnTo>
                    <a:pt x="32" y="0"/>
                  </a:lnTo>
                  <a:lnTo>
                    <a:pt x="22" y="14"/>
                  </a:lnTo>
                  <a:lnTo>
                    <a:pt x="20" y="14"/>
                  </a:lnTo>
                  <a:lnTo>
                    <a:pt x="18" y="14"/>
                  </a:lnTo>
                  <a:lnTo>
                    <a:pt x="16" y="16"/>
                  </a:lnTo>
                  <a:lnTo>
                    <a:pt x="12" y="18"/>
                  </a:lnTo>
                  <a:lnTo>
                    <a:pt x="10" y="20"/>
                  </a:lnTo>
                  <a:lnTo>
                    <a:pt x="6" y="24"/>
                  </a:lnTo>
                  <a:lnTo>
                    <a:pt x="6" y="30"/>
                  </a:lnTo>
                  <a:lnTo>
                    <a:pt x="6" y="36"/>
                  </a:lnTo>
                </a:path>
              </a:pathLst>
            </a:custGeom>
            <a:grpFill/>
            <a:ln w="3175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8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80" name="Freeform 350"/>
            <p:cNvSpPr/>
            <p:nvPr/>
          </p:nvSpPr>
          <p:spPr bwMode="gray">
            <a:xfrm>
              <a:off x="4149" y="1668"/>
              <a:ext cx="84" cy="122"/>
            </a:xfrm>
            <a:custGeom>
              <a:avLst/>
              <a:gdLst>
                <a:gd name="T0" fmla="*/ 14 w 84"/>
                <a:gd name="T1" fmla="*/ 48 h 122"/>
                <a:gd name="T2" fmla="*/ 10 w 84"/>
                <a:gd name="T3" fmla="*/ 46 h 122"/>
                <a:gd name="T4" fmla="*/ 6 w 84"/>
                <a:gd name="T5" fmla="*/ 46 h 122"/>
                <a:gd name="T6" fmla="*/ 2 w 84"/>
                <a:gd name="T7" fmla="*/ 48 h 122"/>
                <a:gd name="T8" fmla="*/ 0 w 84"/>
                <a:gd name="T9" fmla="*/ 56 h 122"/>
                <a:gd name="T10" fmla="*/ 2 w 84"/>
                <a:gd name="T11" fmla="*/ 64 h 122"/>
                <a:gd name="T12" fmla="*/ 4 w 84"/>
                <a:gd name="T13" fmla="*/ 70 h 122"/>
                <a:gd name="T14" fmla="*/ 10 w 84"/>
                <a:gd name="T15" fmla="*/ 80 h 122"/>
                <a:gd name="T16" fmla="*/ 20 w 84"/>
                <a:gd name="T17" fmla="*/ 86 h 122"/>
                <a:gd name="T18" fmla="*/ 24 w 84"/>
                <a:gd name="T19" fmla="*/ 90 h 122"/>
                <a:gd name="T20" fmla="*/ 32 w 84"/>
                <a:gd name="T21" fmla="*/ 102 h 122"/>
                <a:gd name="T22" fmla="*/ 32 w 84"/>
                <a:gd name="T23" fmla="*/ 106 h 122"/>
                <a:gd name="T24" fmla="*/ 34 w 84"/>
                <a:gd name="T25" fmla="*/ 112 h 122"/>
                <a:gd name="T26" fmla="*/ 40 w 84"/>
                <a:gd name="T27" fmla="*/ 118 h 122"/>
                <a:gd name="T28" fmla="*/ 50 w 84"/>
                <a:gd name="T29" fmla="*/ 122 h 122"/>
                <a:gd name="T30" fmla="*/ 64 w 84"/>
                <a:gd name="T31" fmla="*/ 120 h 122"/>
                <a:gd name="T32" fmla="*/ 68 w 84"/>
                <a:gd name="T33" fmla="*/ 118 h 122"/>
                <a:gd name="T34" fmla="*/ 76 w 84"/>
                <a:gd name="T35" fmla="*/ 114 h 122"/>
                <a:gd name="T36" fmla="*/ 84 w 84"/>
                <a:gd name="T37" fmla="*/ 104 h 122"/>
                <a:gd name="T38" fmla="*/ 84 w 84"/>
                <a:gd name="T39" fmla="*/ 88 h 122"/>
                <a:gd name="T40" fmla="*/ 80 w 84"/>
                <a:gd name="T41" fmla="*/ 68 h 122"/>
                <a:gd name="T42" fmla="*/ 78 w 84"/>
                <a:gd name="T43" fmla="*/ 54 h 122"/>
                <a:gd name="T44" fmla="*/ 74 w 84"/>
                <a:gd name="T45" fmla="*/ 56 h 122"/>
                <a:gd name="T46" fmla="*/ 66 w 84"/>
                <a:gd name="T47" fmla="*/ 56 h 122"/>
                <a:gd name="T48" fmla="*/ 60 w 84"/>
                <a:gd name="T49" fmla="*/ 54 h 122"/>
                <a:gd name="T50" fmla="*/ 60 w 84"/>
                <a:gd name="T51" fmla="*/ 48 h 122"/>
                <a:gd name="T52" fmla="*/ 64 w 84"/>
                <a:gd name="T53" fmla="*/ 42 h 122"/>
                <a:gd name="T54" fmla="*/ 72 w 84"/>
                <a:gd name="T55" fmla="*/ 36 h 122"/>
                <a:gd name="T56" fmla="*/ 76 w 84"/>
                <a:gd name="T57" fmla="*/ 36 h 122"/>
                <a:gd name="T58" fmla="*/ 78 w 84"/>
                <a:gd name="T59" fmla="*/ 30 h 122"/>
                <a:gd name="T60" fmla="*/ 80 w 84"/>
                <a:gd name="T61" fmla="*/ 20 h 122"/>
                <a:gd name="T62" fmla="*/ 76 w 84"/>
                <a:gd name="T63" fmla="*/ 12 h 122"/>
                <a:gd name="T64" fmla="*/ 68 w 84"/>
                <a:gd name="T65" fmla="*/ 0 h 122"/>
                <a:gd name="T66" fmla="*/ 64 w 84"/>
                <a:gd name="T67" fmla="*/ 0 h 122"/>
                <a:gd name="T68" fmla="*/ 54 w 84"/>
                <a:gd name="T69" fmla="*/ 4 h 122"/>
                <a:gd name="T70" fmla="*/ 46 w 84"/>
                <a:gd name="T71" fmla="*/ 4 h 122"/>
                <a:gd name="T72" fmla="*/ 40 w 84"/>
                <a:gd name="T73" fmla="*/ 4 h 122"/>
                <a:gd name="T74" fmla="*/ 32 w 84"/>
                <a:gd name="T75" fmla="*/ 2 h 122"/>
                <a:gd name="T76" fmla="*/ 24 w 84"/>
                <a:gd name="T77" fmla="*/ 6 h 122"/>
                <a:gd name="T78" fmla="*/ 20 w 84"/>
                <a:gd name="T79" fmla="*/ 14 h 122"/>
                <a:gd name="T80" fmla="*/ 20 w 84"/>
                <a:gd name="T81" fmla="*/ 16 h 122"/>
                <a:gd name="T82" fmla="*/ 20 w 84"/>
                <a:gd name="T83" fmla="*/ 24 h 122"/>
                <a:gd name="T84" fmla="*/ 24 w 84"/>
                <a:gd name="T85" fmla="*/ 34 h 122"/>
                <a:gd name="T86" fmla="*/ 28 w 84"/>
                <a:gd name="T87" fmla="*/ 38 h 122"/>
                <a:gd name="T88" fmla="*/ 32 w 84"/>
                <a:gd name="T89" fmla="*/ 42 h 122"/>
                <a:gd name="T90" fmla="*/ 34 w 84"/>
                <a:gd name="T91" fmla="*/ 48 h 122"/>
                <a:gd name="T92" fmla="*/ 32 w 84"/>
                <a:gd name="T93" fmla="*/ 56 h 122"/>
                <a:gd name="T94" fmla="*/ 26 w 84"/>
                <a:gd name="T95" fmla="*/ 58 h 122"/>
                <a:gd name="T96" fmla="*/ 20 w 84"/>
                <a:gd name="T97" fmla="*/ 54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84" h="122">
                  <a:moveTo>
                    <a:pt x="14" y="48"/>
                  </a:moveTo>
                  <a:lnTo>
                    <a:pt x="14" y="48"/>
                  </a:lnTo>
                  <a:lnTo>
                    <a:pt x="12" y="46"/>
                  </a:lnTo>
                  <a:lnTo>
                    <a:pt x="10" y="46"/>
                  </a:lnTo>
                  <a:lnTo>
                    <a:pt x="8" y="46"/>
                  </a:lnTo>
                  <a:lnTo>
                    <a:pt x="6" y="46"/>
                  </a:lnTo>
                  <a:lnTo>
                    <a:pt x="2" y="46"/>
                  </a:lnTo>
                  <a:lnTo>
                    <a:pt x="2" y="48"/>
                  </a:lnTo>
                  <a:lnTo>
                    <a:pt x="0" y="50"/>
                  </a:lnTo>
                  <a:lnTo>
                    <a:pt x="0" y="56"/>
                  </a:lnTo>
                  <a:lnTo>
                    <a:pt x="2" y="62"/>
                  </a:lnTo>
                  <a:lnTo>
                    <a:pt x="2" y="64"/>
                  </a:lnTo>
                  <a:lnTo>
                    <a:pt x="2" y="66"/>
                  </a:lnTo>
                  <a:lnTo>
                    <a:pt x="4" y="70"/>
                  </a:lnTo>
                  <a:lnTo>
                    <a:pt x="6" y="76"/>
                  </a:lnTo>
                  <a:lnTo>
                    <a:pt x="10" y="80"/>
                  </a:lnTo>
                  <a:lnTo>
                    <a:pt x="14" y="84"/>
                  </a:lnTo>
                  <a:lnTo>
                    <a:pt x="20" y="86"/>
                  </a:lnTo>
                  <a:lnTo>
                    <a:pt x="22" y="88"/>
                  </a:lnTo>
                  <a:lnTo>
                    <a:pt x="24" y="90"/>
                  </a:lnTo>
                  <a:lnTo>
                    <a:pt x="28" y="94"/>
                  </a:lnTo>
                  <a:lnTo>
                    <a:pt x="32" y="102"/>
                  </a:lnTo>
                  <a:lnTo>
                    <a:pt x="32" y="104"/>
                  </a:lnTo>
                  <a:lnTo>
                    <a:pt x="32" y="106"/>
                  </a:lnTo>
                  <a:lnTo>
                    <a:pt x="34" y="108"/>
                  </a:lnTo>
                  <a:lnTo>
                    <a:pt x="34" y="112"/>
                  </a:lnTo>
                  <a:lnTo>
                    <a:pt x="38" y="116"/>
                  </a:lnTo>
                  <a:lnTo>
                    <a:pt x="40" y="118"/>
                  </a:lnTo>
                  <a:lnTo>
                    <a:pt x="44" y="122"/>
                  </a:lnTo>
                  <a:lnTo>
                    <a:pt x="50" y="122"/>
                  </a:lnTo>
                  <a:lnTo>
                    <a:pt x="56" y="122"/>
                  </a:lnTo>
                  <a:lnTo>
                    <a:pt x="64" y="120"/>
                  </a:lnTo>
                  <a:lnTo>
                    <a:pt x="64" y="120"/>
                  </a:lnTo>
                  <a:lnTo>
                    <a:pt x="68" y="118"/>
                  </a:lnTo>
                  <a:lnTo>
                    <a:pt x="72" y="116"/>
                  </a:lnTo>
                  <a:lnTo>
                    <a:pt x="76" y="114"/>
                  </a:lnTo>
                  <a:lnTo>
                    <a:pt x="80" y="110"/>
                  </a:lnTo>
                  <a:lnTo>
                    <a:pt x="84" y="104"/>
                  </a:lnTo>
                  <a:lnTo>
                    <a:pt x="84" y="100"/>
                  </a:lnTo>
                  <a:lnTo>
                    <a:pt x="84" y="88"/>
                  </a:lnTo>
                  <a:lnTo>
                    <a:pt x="82" y="76"/>
                  </a:lnTo>
                  <a:lnTo>
                    <a:pt x="80" y="68"/>
                  </a:lnTo>
                  <a:lnTo>
                    <a:pt x="80" y="54"/>
                  </a:lnTo>
                  <a:lnTo>
                    <a:pt x="78" y="54"/>
                  </a:lnTo>
                  <a:lnTo>
                    <a:pt x="76" y="56"/>
                  </a:lnTo>
                  <a:lnTo>
                    <a:pt x="74" y="56"/>
                  </a:lnTo>
                  <a:lnTo>
                    <a:pt x="70" y="56"/>
                  </a:lnTo>
                  <a:lnTo>
                    <a:pt x="66" y="56"/>
                  </a:lnTo>
                  <a:lnTo>
                    <a:pt x="64" y="56"/>
                  </a:lnTo>
                  <a:lnTo>
                    <a:pt x="60" y="54"/>
                  </a:lnTo>
                  <a:lnTo>
                    <a:pt x="60" y="50"/>
                  </a:lnTo>
                  <a:lnTo>
                    <a:pt x="60" y="48"/>
                  </a:lnTo>
                  <a:lnTo>
                    <a:pt x="62" y="46"/>
                  </a:lnTo>
                  <a:lnTo>
                    <a:pt x="64" y="42"/>
                  </a:lnTo>
                  <a:lnTo>
                    <a:pt x="68" y="40"/>
                  </a:lnTo>
                  <a:lnTo>
                    <a:pt x="72" y="36"/>
                  </a:lnTo>
                  <a:lnTo>
                    <a:pt x="76" y="36"/>
                  </a:lnTo>
                  <a:lnTo>
                    <a:pt x="76" y="36"/>
                  </a:lnTo>
                  <a:lnTo>
                    <a:pt x="78" y="32"/>
                  </a:lnTo>
                  <a:lnTo>
                    <a:pt x="78" y="30"/>
                  </a:lnTo>
                  <a:lnTo>
                    <a:pt x="80" y="24"/>
                  </a:lnTo>
                  <a:lnTo>
                    <a:pt x="80" y="20"/>
                  </a:lnTo>
                  <a:lnTo>
                    <a:pt x="78" y="16"/>
                  </a:lnTo>
                  <a:lnTo>
                    <a:pt x="76" y="12"/>
                  </a:lnTo>
                  <a:lnTo>
                    <a:pt x="72" y="10"/>
                  </a:lnTo>
                  <a:lnTo>
                    <a:pt x="68" y="0"/>
                  </a:lnTo>
                  <a:lnTo>
                    <a:pt x="68" y="0"/>
                  </a:lnTo>
                  <a:lnTo>
                    <a:pt x="64" y="0"/>
                  </a:lnTo>
                  <a:lnTo>
                    <a:pt x="58" y="2"/>
                  </a:lnTo>
                  <a:lnTo>
                    <a:pt x="54" y="4"/>
                  </a:lnTo>
                  <a:lnTo>
                    <a:pt x="48" y="4"/>
                  </a:lnTo>
                  <a:lnTo>
                    <a:pt x="46" y="4"/>
                  </a:lnTo>
                  <a:lnTo>
                    <a:pt x="44" y="4"/>
                  </a:lnTo>
                  <a:lnTo>
                    <a:pt x="40" y="4"/>
                  </a:lnTo>
                  <a:lnTo>
                    <a:pt x="36" y="2"/>
                  </a:lnTo>
                  <a:lnTo>
                    <a:pt x="32" y="2"/>
                  </a:lnTo>
                  <a:lnTo>
                    <a:pt x="28" y="4"/>
                  </a:lnTo>
                  <a:lnTo>
                    <a:pt x="24" y="6"/>
                  </a:lnTo>
                  <a:lnTo>
                    <a:pt x="22" y="8"/>
                  </a:lnTo>
                  <a:lnTo>
                    <a:pt x="20" y="14"/>
                  </a:lnTo>
                  <a:lnTo>
                    <a:pt x="20" y="14"/>
                  </a:lnTo>
                  <a:lnTo>
                    <a:pt x="20" y="16"/>
                  </a:lnTo>
                  <a:lnTo>
                    <a:pt x="20" y="20"/>
                  </a:lnTo>
                  <a:lnTo>
                    <a:pt x="20" y="24"/>
                  </a:lnTo>
                  <a:lnTo>
                    <a:pt x="22" y="28"/>
                  </a:lnTo>
                  <a:lnTo>
                    <a:pt x="24" y="34"/>
                  </a:lnTo>
                  <a:lnTo>
                    <a:pt x="28" y="36"/>
                  </a:lnTo>
                  <a:lnTo>
                    <a:pt x="28" y="38"/>
                  </a:lnTo>
                  <a:lnTo>
                    <a:pt x="30" y="40"/>
                  </a:lnTo>
                  <a:lnTo>
                    <a:pt x="32" y="42"/>
                  </a:lnTo>
                  <a:lnTo>
                    <a:pt x="32" y="46"/>
                  </a:lnTo>
                  <a:lnTo>
                    <a:pt x="34" y="48"/>
                  </a:lnTo>
                  <a:lnTo>
                    <a:pt x="34" y="52"/>
                  </a:lnTo>
                  <a:lnTo>
                    <a:pt x="32" y="56"/>
                  </a:lnTo>
                  <a:lnTo>
                    <a:pt x="28" y="58"/>
                  </a:lnTo>
                  <a:lnTo>
                    <a:pt x="26" y="58"/>
                  </a:lnTo>
                  <a:lnTo>
                    <a:pt x="24" y="56"/>
                  </a:lnTo>
                  <a:lnTo>
                    <a:pt x="20" y="54"/>
                  </a:lnTo>
                  <a:lnTo>
                    <a:pt x="14" y="48"/>
                  </a:lnTo>
                </a:path>
              </a:pathLst>
            </a:custGeom>
            <a:grpFill/>
            <a:ln w="3175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8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81" name="Freeform 351"/>
            <p:cNvSpPr/>
            <p:nvPr/>
          </p:nvSpPr>
          <p:spPr bwMode="gray">
            <a:xfrm>
              <a:off x="4293" y="1680"/>
              <a:ext cx="68" cy="106"/>
            </a:xfrm>
            <a:custGeom>
              <a:avLst/>
              <a:gdLst>
                <a:gd name="T0" fmla="*/ 32 w 68"/>
                <a:gd name="T1" fmla="*/ 0 h 106"/>
                <a:gd name="T2" fmla="*/ 26 w 68"/>
                <a:gd name="T3" fmla="*/ 0 h 106"/>
                <a:gd name="T4" fmla="*/ 20 w 68"/>
                <a:gd name="T5" fmla="*/ 4 h 106"/>
                <a:gd name="T6" fmla="*/ 20 w 68"/>
                <a:gd name="T7" fmla="*/ 4 h 106"/>
                <a:gd name="T8" fmla="*/ 18 w 68"/>
                <a:gd name="T9" fmla="*/ 2 h 106"/>
                <a:gd name="T10" fmla="*/ 16 w 68"/>
                <a:gd name="T11" fmla="*/ 2 h 106"/>
                <a:gd name="T12" fmla="*/ 12 w 68"/>
                <a:gd name="T13" fmla="*/ 8 h 106"/>
                <a:gd name="T14" fmla="*/ 8 w 68"/>
                <a:gd name="T15" fmla="*/ 16 h 106"/>
                <a:gd name="T16" fmla="*/ 4 w 68"/>
                <a:gd name="T17" fmla="*/ 22 h 106"/>
                <a:gd name="T18" fmla="*/ 0 w 68"/>
                <a:gd name="T19" fmla="*/ 30 h 106"/>
                <a:gd name="T20" fmla="*/ 2 w 68"/>
                <a:gd name="T21" fmla="*/ 32 h 106"/>
                <a:gd name="T22" fmla="*/ 4 w 68"/>
                <a:gd name="T23" fmla="*/ 38 h 106"/>
                <a:gd name="T24" fmla="*/ 2 w 68"/>
                <a:gd name="T25" fmla="*/ 46 h 106"/>
                <a:gd name="T26" fmla="*/ 2 w 68"/>
                <a:gd name="T27" fmla="*/ 48 h 106"/>
                <a:gd name="T28" fmla="*/ 2 w 68"/>
                <a:gd name="T29" fmla="*/ 54 h 106"/>
                <a:gd name="T30" fmla="*/ 4 w 68"/>
                <a:gd name="T31" fmla="*/ 66 h 106"/>
                <a:gd name="T32" fmla="*/ 8 w 68"/>
                <a:gd name="T33" fmla="*/ 104 h 106"/>
                <a:gd name="T34" fmla="*/ 10 w 68"/>
                <a:gd name="T35" fmla="*/ 106 h 106"/>
                <a:gd name="T36" fmla="*/ 16 w 68"/>
                <a:gd name="T37" fmla="*/ 106 h 106"/>
                <a:gd name="T38" fmla="*/ 20 w 68"/>
                <a:gd name="T39" fmla="*/ 104 h 106"/>
                <a:gd name="T40" fmla="*/ 24 w 68"/>
                <a:gd name="T41" fmla="*/ 98 h 106"/>
                <a:gd name="T42" fmla="*/ 26 w 68"/>
                <a:gd name="T43" fmla="*/ 90 h 106"/>
                <a:gd name="T44" fmla="*/ 24 w 68"/>
                <a:gd name="T45" fmla="*/ 86 h 106"/>
                <a:gd name="T46" fmla="*/ 22 w 68"/>
                <a:gd name="T47" fmla="*/ 78 h 106"/>
                <a:gd name="T48" fmla="*/ 24 w 68"/>
                <a:gd name="T49" fmla="*/ 72 h 106"/>
                <a:gd name="T50" fmla="*/ 30 w 68"/>
                <a:gd name="T51" fmla="*/ 68 h 106"/>
                <a:gd name="T52" fmla="*/ 36 w 68"/>
                <a:gd name="T53" fmla="*/ 68 h 106"/>
                <a:gd name="T54" fmla="*/ 40 w 68"/>
                <a:gd name="T55" fmla="*/ 66 h 106"/>
                <a:gd name="T56" fmla="*/ 48 w 68"/>
                <a:gd name="T57" fmla="*/ 62 h 106"/>
                <a:gd name="T58" fmla="*/ 54 w 68"/>
                <a:gd name="T59" fmla="*/ 52 h 106"/>
                <a:gd name="T60" fmla="*/ 56 w 68"/>
                <a:gd name="T61" fmla="*/ 48 h 106"/>
                <a:gd name="T62" fmla="*/ 62 w 68"/>
                <a:gd name="T63" fmla="*/ 38 h 106"/>
                <a:gd name="T64" fmla="*/ 64 w 68"/>
                <a:gd name="T65" fmla="*/ 24 h 106"/>
                <a:gd name="T66" fmla="*/ 64 w 68"/>
                <a:gd name="T67" fmla="*/ 22 h 106"/>
                <a:gd name="T68" fmla="*/ 68 w 68"/>
                <a:gd name="T69" fmla="*/ 18 h 106"/>
                <a:gd name="T70" fmla="*/ 68 w 68"/>
                <a:gd name="T71" fmla="*/ 12 h 106"/>
                <a:gd name="T72" fmla="*/ 62 w 68"/>
                <a:gd name="T73" fmla="*/ 8 h 106"/>
                <a:gd name="T74" fmla="*/ 56 w 68"/>
                <a:gd name="T75" fmla="*/ 8 h 106"/>
                <a:gd name="T76" fmla="*/ 48 w 68"/>
                <a:gd name="T77" fmla="*/ 8 h 106"/>
                <a:gd name="T78" fmla="*/ 40 w 68"/>
                <a:gd name="T79" fmla="*/ 6 h 106"/>
                <a:gd name="T80" fmla="*/ 34 w 68"/>
                <a:gd name="T81" fmla="*/ 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8" h="106">
                  <a:moveTo>
                    <a:pt x="34" y="0"/>
                  </a:moveTo>
                  <a:lnTo>
                    <a:pt x="32" y="0"/>
                  </a:lnTo>
                  <a:lnTo>
                    <a:pt x="30" y="0"/>
                  </a:lnTo>
                  <a:lnTo>
                    <a:pt x="26" y="0"/>
                  </a:lnTo>
                  <a:lnTo>
                    <a:pt x="22" y="2"/>
                  </a:lnTo>
                  <a:lnTo>
                    <a:pt x="20" y="4"/>
                  </a:lnTo>
                  <a:lnTo>
                    <a:pt x="20" y="4"/>
                  </a:lnTo>
                  <a:lnTo>
                    <a:pt x="20" y="4"/>
                  </a:lnTo>
                  <a:lnTo>
                    <a:pt x="20" y="2"/>
                  </a:lnTo>
                  <a:lnTo>
                    <a:pt x="18" y="2"/>
                  </a:lnTo>
                  <a:lnTo>
                    <a:pt x="18" y="2"/>
                  </a:lnTo>
                  <a:lnTo>
                    <a:pt x="16" y="2"/>
                  </a:lnTo>
                  <a:lnTo>
                    <a:pt x="14" y="4"/>
                  </a:lnTo>
                  <a:lnTo>
                    <a:pt x="12" y="8"/>
                  </a:lnTo>
                  <a:lnTo>
                    <a:pt x="8" y="16"/>
                  </a:lnTo>
                  <a:lnTo>
                    <a:pt x="8" y="16"/>
                  </a:lnTo>
                  <a:lnTo>
                    <a:pt x="6" y="20"/>
                  </a:lnTo>
                  <a:lnTo>
                    <a:pt x="4" y="22"/>
                  </a:lnTo>
                  <a:lnTo>
                    <a:pt x="2" y="2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2" y="32"/>
                  </a:lnTo>
                  <a:lnTo>
                    <a:pt x="4" y="36"/>
                  </a:lnTo>
                  <a:lnTo>
                    <a:pt x="4" y="38"/>
                  </a:lnTo>
                  <a:lnTo>
                    <a:pt x="4" y="42"/>
                  </a:lnTo>
                  <a:lnTo>
                    <a:pt x="2" y="46"/>
                  </a:lnTo>
                  <a:lnTo>
                    <a:pt x="2" y="48"/>
                  </a:lnTo>
                  <a:lnTo>
                    <a:pt x="2" y="48"/>
                  </a:lnTo>
                  <a:lnTo>
                    <a:pt x="2" y="50"/>
                  </a:lnTo>
                  <a:lnTo>
                    <a:pt x="2" y="54"/>
                  </a:lnTo>
                  <a:lnTo>
                    <a:pt x="2" y="60"/>
                  </a:lnTo>
                  <a:lnTo>
                    <a:pt x="4" y="66"/>
                  </a:lnTo>
                  <a:lnTo>
                    <a:pt x="6" y="74"/>
                  </a:lnTo>
                  <a:lnTo>
                    <a:pt x="8" y="104"/>
                  </a:lnTo>
                  <a:lnTo>
                    <a:pt x="8" y="104"/>
                  </a:lnTo>
                  <a:lnTo>
                    <a:pt x="10" y="106"/>
                  </a:lnTo>
                  <a:lnTo>
                    <a:pt x="12" y="106"/>
                  </a:lnTo>
                  <a:lnTo>
                    <a:pt x="16" y="106"/>
                  </a:lnTo>
                  <a:lnTo>
                    <a:pt x="18" y="106"/>
                  </a:lnTo>
                  <a:lnTo>
                    <a:pt x="20" y="104"/>
                  </a:lnTo>
                  <a:lnTo>
                    <a:pt x="24" y="102"/>
                  </a:lnTo>
                  <a:lnTo>
                    <a:pt x="24" y="98"/>
                  </a:lnTo>
                  <a:lnTo>
                    <a:pt x="26" y="90"/>
                  </a:lnTo>
                  <a:lnTo>
                    <a:pt x="26" y="90"/>
                  </a:lnTo>
                  <a:lnTo>
                    <a:pt x="24" y="88"/>
                  </a:lnTo>
                  <a:lnTo>
                    <a:pt x="24" y="86"/>
                  </a:lnTo>
                  <a:lnTo>
                    <a:pt x="24" y="82"/>
                  </a:lnTo>
                  <a:lnTo>
                    <a:pt x="22" y="78"/>
                  </a:lnTo>
                  <a:lnTo>
                    <a:pt x="22" y="76"/>
                  </a:lnTo>
                  <a:lnTo>
                    <a:pt x="24" y="72"/>
                  </a:lnTo>
                  <a:lnTo>
                    <a:pt x="26" y="70"/>
                  </a:lnTo>
                  <a:lnTo>
                    <a:pt x="30" y="68"/>
                  </a:lnTo>
                  <a:lnTo>
                    <a:pt x="34" y="68"/>
                  </a:lnTo>
                  <a:lnTo>
                    <a:pt x="36" y="68"/>
                  </a:lnTo>
                  <a:lnTo>
                    <a:pt x="38" y="68"/>
                  </a:lnTo>
                  <a:lnTo>
                    <a:pt x="40" y="66"/>
                  </a:lnTo>
                  <a:lnTo>
                    <a:pt x="44" y="66"/>
                  </a:lnTo>
                  <a:lnTo>
                    <a:pt x="48" y="62"/>
                  </a:lnTo>
                  <a:lnTo>
                    <a:pt x="52" y="58"/>
                  </a:lnTo>
                  <a:lnTo>
                    <a:pt x="54" y="52"/>
                  </a:lnTo>
                  <a:lnTo>
                    <a:pt x="54" y="50"/>
                  </a:lnTo>
                  <a:lnTo>
                    <a:pt x="56" y="48"/>
                  </a:lnTo>
                  <a:lnTo>
                    <a:pt x="60" y="42"/>
                  </a:lnTo>
                  <a:lnTo>
                    <a:pt x="62" y="38"/>
                  </a:lnTo>
                  <a:lnTo>
                    <a:pt x="62" y="30"/>
                  </a:lnTo>
                  <a:lnTo>
                    <a:pt x="64" y="24"/>
                  </a:lnTo>
                  <a:lnTo>
                    <a:pt x="64" y="24"/>
                  </a:lnTo>
                  <a:lnTo>
                    <a:pt x="64" y="22"/>
                  </a:lnTo>
                  <a:lnTo>
                    <a:pt x="66" y="20"/>
                  </a:lnTo>
                  <a:lnTo>
                    <a:pt x="68" y="18"/>
                  </a:lnTo>
                  <a:lnTo>
                    <a:pt x="68" y="14"/>
                  </a:lnTo>
                  <a:lnTo>
                    <a:pt x="68" y="12"/>
                  </a:lnTo>
                  <a:lnTo>
                    <a:pt x="66" y="10"/>
                  </a:lnTo>
                  <a:lnTo>
                    <a:pt x="62" y="8"/>
                  </a:lnTo>
                  <a:lnTo>
                    <a:pt x="56" y="8"/>
                  </a:lnTo>
                  <a:lnTo>
                    <a:pt x="56" y="8"/>
                  </a:lnTo>
                  <a:lnTo>
                    <a:pt x="52" y="8"/>
                  </a:lnTo>
                  <a:lnTo>
                    <a:pt x="48" y="8"/>
                  </a:lnTo>
                  <a:lnTo>
                    <a:pt x="44" y="8"/>
                  </a:lnTo>
                  <a:lnTo>
                    <a:pt x="40" y="6"/>
                  </a:lnTo>
                  <a:lnTo>
                    <a:pt x="36" y="4"/>
                  </a:lnTo>
                  <a:lnTo>
                    <a:pt x="34" y="0"/>
                  </a:lnTo>
                </a:path>
              </a:pathLst>
            </a:custGeom>
            <a:grpFill/>
            <a:ln w="3175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8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82" name="Freeform 352"/>
            <p:cNvSpPr/>
            <p:nvPr/>
          </p:nvSpPr>
          <p:spPr bwMode="gray">
            <a:xfrm>
              <a:off x="3893" y="1652"/>
              <a:ext cx="104" cy="116"/>
            </a:xfrm>
            <a:custGeom>
              <a:avLst/>
              <a:gdLst>
                <a:gd name="T0" fmla="*/ 4 w 104"/>
                <a:gd name="T1" fmla="*/ 80 h 116"/>
                <a:gd name="T2" fmla="*/ 0 w 104"/>
                <a:gd name="T3" fmla="*/ 82 h 116"/>
                <a:gd name="T4" fmla="*/ 0 w 104"/>
                <a:gd name="T5" fmla="*/ 86 h 116"/>
                <a:gd name="T6" fmla="*/ 4 w 104"/>
                <a:gd name="T7" fmla="*/ 92 h 116"/>
                <a:gd name="T8" fmla="*/ 8 w 104"/>
                <a:gd name="T9" fmla="*/ 94 h 116"/>
                <a:gd name="T10" fmla="*/ 12 w 104"/>
                <a:gd name="T11" fmla="*/ 100 h 116"/>
                <a:gd name="T12" fmla="*/ 14 w 104"/>
                <a:gd name="T13" fmla="*/ 110 h 116"/>
                <a:gd name="T14" fmla="*/ 18 w 104"/>
                <a:gd name="T15" fmla="*/ 112 h 116"/>
                <a:gd name="T16" fmla="*/ 24 w 104"/>
                <a:gd name="T17" fmla="*/ 116 h 116"/>
                <a:gd name="T18" fmla="*/ 30 w 104"/>
                <a:gd name="T19" fmla="*/ 114 h 116"/>
                <a:gd name="T20" fmla="*/ 34 w 104"/>
                <a:gd name="T21" fmla="*/ 110 h 116"/>
                <a:gd name="T22" fmla="*/ 36 w 104"/>
                <a:gd name="T23" fmla="*/ 106 h 116"/>
                <a:gd name="T24" fmla="*/ 42 w 104"/>
                <a:gd name="T25" fmla="*/ 104 h 116"/>
                <a:gd name="T26" fmla="*/ 46 w 104"/>
                <a:gd name="T27" fmla="*/ 106 h 116"/>
                <a:gd name="T28" fmla="*/ 50 w 104"/>
                <a:gd name="T29" fmla="*/ 106 h 116"/>
                <a:gd name="T30" fmla="*/ 54 w 104"/>
                <a:gd name="T31" fmla="*/ 102 h 116"/>
                <a:gd name="T32" fmla="*/ 56 w 104"/>
                <a:gd name="T33" fmla="*/ 92 h 116"/>
                <a:gd name="T34" fmla="*/ 60 w 104"/>
                <a:gd name="T35" fmla="*/ 74 h 116"/>
                <a:gd name="T36" fmla="*/ 82 w 104"/>
                <a:gd name="T37" fmla="*/ 48 h 116"/>
                <a:gd name="T38" fmla="*/ 104 w 104"/>
                <a:gd name="T39" fmla="*/ 32 h 116"/>
                <a:gd name="T40" fmla="*/ 104 w 104"/>
                <a:gd name="T41" fmla="*/ 32 h 116"/>
                <a:gd name="T42" fmla="*/ 98 w 104"/>
                <a:gd name="T43" fmla="*/ 28 h 116"/>
                <a:gd name="T44" fmla="*/ 88 w 104"/>
                <a:gd name="T45" fmla="*/ 20 h 116"/>
                <a:gd name="T46" fmla="*/ 88 w 104"/>
                <a:gd name="T47" fmla="*/ 18 h 116"/>
                <a:gd name="T48" fmla="*/ 84 w 104"/>
                <a:gd name="T49" fmla="*/ 14 h 116"/>
                <a:gd name="T50" fmla="*/ 78 w 104"/>
                <a:gd name="T51" fmla="*/ 14 h 116"/>
                <a:gd name="T52" fmla="*/ 72 w 104"/>
                <a:gd name="T53" fmla="*/ 20 h 116"/>
                <a:gd name="T54" fmla="*/ 70 w 104"/>
                <a:gd name="T55" fmla="*/ 20 h 116"/>
                <a:gd name="T56" fmla="*/ 68 w 104"/>
                <a:gd name="T57" fmla="*/ 22 h 116"/>
                <a:gd name="T58" fmla="*/ 66 w 104"/>
                <a:gd name="T59" fmla="*/ 16 h 116"/>
                <a:gd name="T60" fmla="*/ 64 w 104"/>
                <a:gd name="T61" fmla="*/ 14 h 116"/>
                <a:gd name="T62" fmla="*/ 60 w 104"/>
                <a:gd name="T63" fmla="*/ 10 h 116"/>
                <a:gd name="T64" fmla="*/ 56 w 104"/>
                <a:gd name="T65" fmla="*/ 8 h 116"/>
                <a:gd name="T66" fmla="*/ 50 w 104"/>
                <a:gd name="T67" fmla="*/ 12 h 116"/>
                <a:gd name="T68" fmla="*/ 42 w 104"/>
                <a:gd name="T69" fmla="*/ 10 h 116"/>
                <a:gd name="T70" fmla="*/ 44 w 104"/>
                <a:gd name="T71" fmla="*/ 6 h 116"/>
                <a:gd name="T72" fmla="*/ 46 w 104"/>
                <a:gd name="T73" fmla="*/ 2 h 116"/>
                <a:gd name="T74" fmla="*/ 42 w 104"/>
                <a:gd name="T75" fmla="*/ 0 h 116"/>
                <a:gd name="T76" fmla="*/ 34 w 104"/>
                <a:gd name="T77" fmla="*/ 2 h 116"/>
                <a:gd name="T78" fmla="*/ 28 w 104"/>
                <a:gd name="T79" fmla="*/ 6 h 116"/>
                <a:gd name="T80" fmla="*/ 26 w 104"/>
                <a:gd name="T81" fmla="*/ 10 h 116"/>
                <a:gd name="T82" fmla="*/ 26 w 104"/>
                <a:gd name="T83" fmla="*/ 10 h 116"/>
                <a:gd name="T84" fmla="*/ 22 w 104"/>
                <a:gd name="T85" fmla="*/ 10 h 116"/>
                <a:gd name="T86" fmla="*/ 18 w 104"/>
                <a:gd name="T87" fmla="*/ 10 h 116"/>
                <a:gd name="T88" fmla="*/ 16 w 104"/>
                <a:gd name="T89" fmla="*/ 14 h 116"/>
                <a:gd name="T90" fmla="*/ 14 w 104"/>
                <a:gd name="T91" fmla="*/ 24 h 116"/>
                <a:gd name="T92" fmla="*/ 16 w 104"/>
                <a:gd name="T93" fmla="*/ 28 h 116"/>
                <a:gd name="T94" fmla="*/ 18 w 104"/>
                <a:gd name="T95" fmla="*/ 34 h 116"/>
                <a:gd name="T96" fmla="*/ 16 w 104"/>
                <a:gd name="T97" fmla="*/ 40 h 116"/>
                <a:gd name="T98" fmla="*/ 14 w 104"/>
                <a:gd name="T99" fmla="*/ 44 h 116"/>
                <a:gd name="T100" fmla="*/ 8 w 104"/>
                <a:gd name="T101" fmla="*/ 54 h 116"/>
                <a:gd name="T102" fmla="*/ 4 w 104"/>
                <a:gd name="T103" fmla="*/ 8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04" h="116">
                  <a:moveTo>
                    <a:pt x="4" y="80"/>
                  </a:moveTo>
                  <a:lnTo>
                    <a:pt x="4" y="80"/>
                  </a:lnTo>
                  <a:lnTo>
                    <a:pt x="2" y="80"/>
                  </a:lnTo>
                  <a:lnTo>
                    <a:pt x="0" y="82"/>
                  </a:lnTo>
                  <a:lnTo>
                    <a:pt x="0" y="84"/>
                  </a:lnTo>
                  <a:lnTo>
                    <a:pt x="0" y="86"/>
                  </a:lnTo>
                  <a:lnTo>
                    <a:pt x="0" y="90"/>
                  </a:lnTo>
                  <a:lnTo>
                    <a:pt x="4" y="92"/>
                  </a:lnTo>
                  <a:lnTo>
                    <a:pt x="6" y="94"/>
                  </a:lnTo>
                  <a:lnTo>
                    <a:pt x="8" y="94"/>
                  </a:lnTo>
                  <a:lnTo>
                    <a:pt x="10" y="96"/>
                  </a:lnTo>
                  <a:lnTo>
                    <a:pt x="12" y="100"/>
                  </a:lnTo>
                  <a:lnTo>
                    <a:pt x="14" y="104"/>
                  </a:lnTo>
                  <a:lnTo>
                    <a:pt x="14" y="110"/>
                  </a:lnTo>
                  <a:lnTo>
                    <a:pt x="16" y="110"/>
                  </a:lnTo>
                  <a:lnTo>
                    <a:pt x="18" y="112"/>
                  </a:lnTo>
                  <a:lnTo>
                    <a:pt x="20" y="114"/>
                  </a:lnTo>
                  <a:lnTo>
                    <a:pt x="24" y="116"/>
                  </a:lnTo>
                  <a:lnTo>
                    <a:pt x="28" y="116"/>
                  </a:lnTo>
                  <a:lnTo>
                    <a:pt x="30" y="114"/>
                  </a:lnTo>
                  <a:lnTo>
                    <a:pt x="34" y="110"/>
                  </a:lnTo>
                  <a:lnTo>
                    <a:pt x="34" y="110"/>
                  </a:lnTo>
                  <a:lnTo>
                    <a:pt x="34" y="108"/>
                  </a:lnTo>
                  <a:lnTo>
                    <a:pt x="36" y="106"/>
                  </a:lnTo>
                  <a:lnTo>
                    <a:pt x="38" y="106"/>
                  </a:lnTo>
                  <a:lnTo>
                    <a:pt x="42" y="104"/>
                  </a:lnTo>
                  <a:lnTo>
                    <a:pt x="46" y="106"/>
                  </a:lnTo>
                  <a:lnTo>
                    <a:pt x="46" y="106"/>
                  </a:lnTo>
                  <a:lnTo>
                    <a:pt x="48" y="106"/>
                  </a:lnTo>
                  <a:lnTo>
                    <a:pt x="50" y="106"/>
                  </a:lnTo>
                  <a:lnTo>
                    <a:pt x="52" y="104"/>
                  </a:lnTo>
                  <a:lnTo>
                    <a:pt x="54" y="102"/>
                  </a:lnTo>
                  <a:lnTo>
                    <a:pt x="54" y="98"/>
                  </a:lnTo>
                  <a:lnTo>
                    <a:pt x="56" y="92"/>
                  </a:lnTo>
                  <a:lnTo>
                    <a:pt x="56" y="88"/>
                  </a:lnTo>
                  <a:lnTo>
                    <a:pt x="60" y="74"/>
                  </a:lnTo>
                  <a:lnTo>
                    <a:pt x="68" y="60"/>
                  </a:lnTo>
                  <a:lnTo>
                    <a:pt x="82" y="48"/>
                  </a:lnTo>
                  <a:lnTo>
                    <a:pt x="104" y="40"/>
                  </a:lnTo>
                  <a:lnTo>
                    <a:pt x="104" y="32"/>
                  </a:lnTo>
                  <a:lnTo>
                    <a:pt x="104" y="32"/>
                  </a:lnTo>
                  <a:lnTo>
                    <a:pt x="104" y="32"/>
                  </a:lnTo>
                  <a:lnTo>
                    <a:pt x="102" y="30"/>
                  </a:lnTo>
                  <a:lnTo>
                    <a:pt x="98" y="28"/>
                  </a:lnTo>
                  <a:lnTo>
                    <a:pt x="94" y="26"/>
                  </a:lnTo>
                  <a:lnTo>
                    <a:pt x="88" y="20"/>
                  </a:lnTo>
                  <a:lnTo>
                    <a:pt x="88" y="20"/>
                  </a:lnTo>
                  <a:lnTo>
                    <a:pt x="88" y="18"/>
                  </a:lnTo>
                  <a:lnTo>
                    <a:pt x="86" y="16"/>
                  </a:lnTo>
                  <a:lnTo>
                    <a:pt x="84" y="14"/>
                  </a:lnTo>
                  <a:lnTo>
                    <a:pt x="82" y="14"/>
                  </a:lnTo>
                  <a:lnTo>
                    <a:pt x="78" y="14"/>
                  </a:lnTo>
                  <a:lnTo>
                    <a:pt x="76" y="16"/>
                  </a:lnTo>
                  <a:lnTo>
                    <a:pt x="72" y="20"/>
                  </a:lnTo>
                  <a:lnTo>
                    <a:pt x="72" y="20"/>
                  </a:lnTo>
                  <a:lnTo>
                    <a:pt x="70" y="20"/>
                  </a:lnTo>
                  <a:lnTo>
                    <a:pt x="70" y="22"/>
                  </a:lnTo>
                  <a:lnTo>
                    <a:pt x="68" y="22"/>
                  </a:lnTo>
                  <a:lnTo>
                    <a:pt x="66" y="20"/>
                  </a:lnTo>
                  <a:lnTo>
                    <a:pt x="66" y="16"/>
                  </a:lnTo>
                  <a:lnTo>
                    <a:pt x="66" y="16"/>
                  </a:lnTo>
                  <a:lnTo>
                    <a:pt x="64" y="14"/>
                  </a:lnTo>
                  <a:lnTo>
                    <a:pt x="62" y="12"/>
                  </a:lnTo>
                  <a:lnTo>
                    <a:pt x="60" y="10"/>
                  </a:lnTo>
                  <a:lnTo>
                    <a:pt x="58" y="8"/>
                  </a:lnTo>
                  <a:lnTo>
                    <a:pt x="56" y="8"/>
                  </a:lnTo>
                  <a:lnTo>
                    <a:pt x="52" y="8"/>
                  </a:lnTo>
                  <a:lnTo>
                    <a:pt x="50" y="12"/>
                  </a:lnTo>
                  <a:lnTo>
                    <a:pt x="42" y="10"/>
                  </a:lnTo>
                  <a:lnTo>
                    <a:pt x="42" y="10"/>
                  </a:lnTo>
                  <a:lnTo>
                    <a:pt x="44" y="8"/>
                  </a:lnTo>
                  <a:lnTo>
                    <a:pt x="44" y="6"/>
                  </a:lnTo>
                  <a:lnTo>
                    <a:pt x="46" y="4"/>
                  </a:lnTo>
                  <a:lnTo>
                    <a:pt x="46" y="2"/>
                  </a:lnTo>
                  <a:lnTo>
                    <a:pt x="46" y="0"/>
                  </a:lnTo>
                  <a:lnTo>
                    <a:pt x="42" y="0"/>
                  </a:lnTo>
                  <a:lnTo>
                    <a:pt x="40" y="0"/>
                  </a:lnTo>
                  <a:lnTo>
                    <a:pt x="34" y="2"/>
                  </a:lnTo>
                  <a:lnTo>
                    <a:pt x="30" y="4"/>
                  </a:lnTo>
                  <a:lnTo>
                    <a:pt x="28" y="6"/>
                  </a:lnTo>
                  <a:lnTo>
                    <a:pt x="26" y="8"/>
                  </a:lnTo>
                  <a:lnTo>
                    <a:pt x="26" y="10"/>
                  </a:lnTo>
                  <a:lnTo>
                    <a:pt x="26" y="10"/>
                  </a:lnTo>
                  <a:lnTo>
                    <a:pt x="26" y="10"/>
                  </a:lnTo>
                  <a:lnTo>
                    <a:pt x="24" y="10"/>
                  </a:lnTo>
                  <a:lnTo>
                    <a:pt x="22" y="10"/>
                  </a:lnTo>
                  <a:lnTo>
                    <a:pt x="20" y="10"/>
                  </a:lnTo>
                  <a:lnTo>
                    <a:pt x="18" y="10"/>
                  </a:lnTo>
                  <a:lnTo>
                    <a:pt x="16" y="12"/>
                  </a:lnTo>
                  <a:lnTo>
                    <a:pt x="16" y="14"/>
                  </a:lnTo>
                  <a:lnTo>
                    <a:pt x="14" y="18"/>
                  </a:lnTo>
                  <a:lnTo>
                    <a:pt x="14" y="24"/>
                  </a:lnTo>
                  <a:lnTo>
                    <a:pt x="16" y="26"/>
                  </a:lnTo>
                  <a:lnTo>
                    <a:pt x="16" y="28"/>
                  </a:lnTo>
                  <a:lnTo>
                    <a:pt x="18" y="30"/>
                  </a:lnTo>
                  <a:lnTo>
                    <a:pt x="18" y="34"/>
                  </a:lnTo>
                  <a:lnTo>
                    <a:pt x="18" y="36"/>
                  </a:lnTo>
                  <a:lnTo>
                    <a:pt x="16" y="40"/>
                  </a:lnTo>
                  <a:lnTo>
                    <a:pt x="16" y="40"/>
                  </a:lnTo>
                  <a:lnTo>
                    <a:pt x="14" y="44"/>
                  </a:lnTo>
                  <a:lnTo>
                    <a:pt x="12" y="48"/>
                  </a:lnTo>
                  <a:lnTo>
                    <a:pt x="8" y="54"/>
                  </a:lnTo>
                  <a:lnTo>
                    <a:pt x="6" y="64"/>
                  </a:lnTo>
                  <a:lnTo>
                    <a:pt x="4" y="80"/>
                  </a:lnTo>
                </a:path>
              </a:pathLst>
            </a:custGeom>
            <a:grpFill/>
            <a:ln w="3175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8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83" name="Freeform 353"/>
            <p:cNvSpPr/>
            <p:nvPr/>
          </p:nvSpPr>
          <p:spPr bwMode="gray">
            <a:xfrm>
              <a:off x="3949" y="1708"/>
              <a:ext cx="232" cy="186"/>
            </a:xfrm>
            <a:custGeom>
              <a:avLst/>
              <a:gdLst>
                <a:gd name="T0" fmla="*/ 32 w 232"/>
                <a:gd name="T1" fmla="*/ 76 h 186"/>
                <a:gd name="T2" fmla="*/ 44 w 232"/>
                <a:gd name="T3" fmla="*/ 74 h 186"/>
                <a:gd name="T4" fmla="*/ 46 w 232"/>
                <a:gd name="T5" fmla="*/ 78 h 186"/>
                <a:gd name="T6" fmla="*/ 36 w 232"/>
                <a:gd name="T7" fmla="*/ 86 h 186"/>
                <a:gd name="T8" fmla="*/ 24 w 232"/>
                <a:gd name="T9" fmla="*/ 86 h 186"/>
                <a:gd name="T10" fmla="*/ 10 w 232"/>
                <a:gd name="T11" fmla="*/ 88 h 186"/>
                <a:gd name="T12" fmla="*/ 8 w 232"/>
                <a:gd name="T13" fmla="*/ 100 h 186"/>
                <a:gd name="T14" fmla="*/ 20 w 232"/>
                <a:gd name="T15" fmla="*/ 104 h 186"/>
                <a:gd name="T16" fmla="*/ 54 w 232"/>
                <a:gd name="T17" fmla="*/ 104 h 186"/>
                <a:gd name="T18" fmla="*/ 86 w 232"/>
                <a:gd name="T19" fmla="*/ 114 h 186"/>
                <a:gd name="T20" fmla="*/ 86 w 232"/>
                <a:gd name="T21" fmla="*/ 124 h 186"/>
                <a:gd name="T22" fmla="*/ 76 w 232"/>
                <a:gd name="T23" fmla="*/ 132 h 186"/>
                <a:gd name="T24" fmla="*/ 64 w 232"/>
                <a:gd name="T25" fmla="*/ 128 h 186"/>
                <a:gd name="T26" fmla="*/ 42 w 232"/>
                <a:gd name="T27" fmla="*/ 132 h 186"/>
                <a:gd name="T28" fmla="*/ 32 w 232"/>
                <a:gd name="T29" fmla="*/ 130 h 186"/>
                <a:gd name="T30" fmla="*/ 22 w 232"/>
                <a:gd name="T31" fmla="*/ 138 h 186"/>
                <a:gd name="T32" fmla="*/ 24 w 232"/>
                <a:gd name="T33" fmla="*/ 148 h 186"/>
                <a:gd name="T34" fmla="*/ 48 w 232"/>
                <a:gd name="T35" fmla="*/ 160 h 186"/>
                <a:gd name="T36" fmla="*/ 62 w 232"/>
                <a:gd name="T37" fmla="*/ 168 h 186"/>
                <a:gd name="T38" fmla="*/ 76 w 232"/>
                <a:gd name="T39" fmla="*/ 184 h 186"/>
                <a:gd name="T40" fmla="*/ 146 w 232"/>
                <a:gd name="T41" fmla="*/ 162 h 186"/>
                <a:gd name="T42" fmla="*/ 160 w 232"/>
                <a:gd name="T43" fmla="*/ 162 h 186"/>
                <a:gd name="T44" fmla="*/ 176 w 232"/>
                <a:gd name="T45" fmla="*/ 170 h 186"/>
                <a:gd name="T46" fmla="*/ 184 w 232"/>
                <a:gd name="T47" fmla="*/ 170 h 186"/>
                <a:gd name="T48" fmla="*/ 190 w 232"/>
                <a:gd name="T49" fmla="*/ 170 h 186"/>
                <a:gd name="T50" fmla="*/ 202 w 232"/>
                <a:gd name="T51" fmla="*/ 168 h 186"/>
                <a:gd name="T52" fmla="*/ 210 w 232"/>
                <a:gd name="T53" fmla="*/ 160 h 186"/>
                <a:gd name="T54" fmla="*/ 208 w 232"/>
                <a:gd name="T55" fmla="*/ 154 h 186"/>
                <a:gd name="T56" fmla="*/ 196 w 232"/>
                <a:gd name="T57" fmla="*/ 152 h 186"/>
                <a:gd name="T58" fmla="*/ 196 w 232"/>
                <a:gd name="T59" fmla="*/ 146 h 186"/>
                <a:gd name="T60" fmla="*/ 208 w 232"/>
                <a:gd name="T61" fmla="*/ 142 h 186"/>
                <a:gd name="T62" fmla="*/ 226 w 232"/>
                <a:gd name="T63" fmla="*/ 142 h 186"/>
                <a:gd name="T64" fmla="*/ 232 w 232"/>
                <a:gd name="T65" fmla="*/ 138 h 186"/>
                <a:gd name="T66" fmla="*/ 226 w 232"/>
                <a:gd name="T67" fmla="*/ 126 h 186"/>
                <a:gd name="T68" fmla="*/ 202 w 232"/>
                <a:gd name="T69" fmla="*/ 116 h 186"/>
                <a:gd name="T70" fmla="*/ 174 w 232"/>
                <a:gd name="T71" fmla="*/ 78 h 186"/>
                <a:gd name="T72" fmla="*/ 166 w 232"/>
                <a:gd name="T73" fmla="*/ 28 h 186"/>
                <a:gd name="T74" fmla="*/ 148 w 232"/>
                <a:gd name="T75" fmla="*/ 20 h 186"/>
                <a:gd name="T76" fmla="*/ 140 w 232"/>
                <a:gd name="T77" fmla="*/ 36 h 186"/>
                <a:gd name="T78" fmla="*/ 124 w 232"/>
                <a:gd name="T79" fmla="*/ 22 h 186"/>
                <a:gd name="T80" fmla="*/ 116 w 232"/>
                <a:gd name="T81" fmla="*/ 18 h 186"/>
                <a:gd name="T82" fmla="*/ 106 w 232"/>
                <a:gd name="T83" fmla="*/ 30 h 186"/>
                <a:gd name="T84" fmla="*/ 96 w 232"/>
                <a:gd name="T85" fmla="*/ 20 h 186"/>
                <a:gd name="T86" fmla="*/ 86 w 232"/>
                <a:gd name="T87" fmla="*/ 6 h 186"/>
                <a:gd name="T88" fmla="*/ 80 w 232"/>
                <a:gd name="T89" fmla="*/ 16 h 186"/>
                <a:gd name="T90" fmla="*/ 78 w 232"/>
                <a:gd name="T91" fmla="*/ 32 h 186"/>
                <a:gd name="T92" fmla="*/ 66 w 232"/>
                <a:gd name="T93" fmla="*/ 32 h 186"/>
                <a:gd name="T94" fmla="*/ 62 w 232"/>
                <a:gd name="T95" fmla="*/ 14 h 186"/>
                <a:gd name="T96" fmla="*/ 64 w 232"/>
                <a:gd name="T97" fmla="*/ 4 h 186"/>
                <a:gd name="T98" fmla="*/ 54 w 232"/>
                <a:gd name="T99" fmla="*/ 0 h 186"/>
                <a:gd name="T100" fmla="*/ 14 w 232"/>
                <a:gd name="T101" fmla="*/ 24 h 186"/>
                <a:gd name="T102" fmla="*/ 8 w 232"/>
                <a:gd name="T103" fmla="*/ 44 h 186"/>
                <a:gd name="T104" fmla="*/ 2 w 232"/>
                <a:gd name="T105" fmla="*/ 56 h 186"/>
                <a:gd name="T106" fmla="*/ 0 w 232"/>
                <a:gd name="T107" fmla="*/ 64 h 186"/>
                <a:gd name="T108" fmla="*/ 10 w 232"/>
                <a:gd name="T109" fmla="*/ 74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32" h="186">
                  <a:moveTo>
                    <a:pt x="24" y="74"/>
                  </a:moveTo>
                  <a:lnTo>
                    <a:pt x="24" y="76"/>
                  </a:lnTo>
                  <a:lnTo>
                    <a:pt x="28" y="76"/>
                  </a:lnTo>
                  <a:lnTo>
                    <a:pt x="32" y="76"/>
                  </a:lnTo>
                  <a:lnTo>
                    <a:pt x="36" y="76"/>
                  </a:lnTo>
                  <a:lnTo>
                    <a:pt x="40" y="76"/>
                  </a:lnTo>
                  <a:lnTo>
                    <a:pt x="42" y="74"/>
                  </a:lnTo>
                  <a:lnTo>
                    <a:pt x="44" y="74"/>
                  </a:lnTo>
                  <a:lnTo>
                    <a:pt x="44" y="74"/>
                  </a:lnTo>
                  <a:lnTo>
                    <a:pt x="46" y="74"/>
                  </a:lnTo>
                  <a:lnTo>
                    <a:pt x="46" y="76"/>
                  </a:lnTo>
                  <a:lnTo>
                    <a:pt x="46" y="78"/>
                  </a:lnTo>
                  <a:lnTo>
                    <a:pt x="46" y="80"/>
                  </a:lnTo>
                  <a:lnTo>
                    <a:pt x="44" y="84"/>
                  </a:lnTo>
                  <a:lnTo>
                    <a:pt x="42" y="86"/>
                  </a:lnTo>
                  <a:lnTo>
                    <a:pt x="36" y="86"/>
                  </a:lnTo>
                  <a:lnTo>
                    <a:pt x="30" y="88"/>
                  </a:lnTo>
                  <a:lnTo>
                    <a:pt x="28" y="88"/>
                  </a:lnTo>
                  <a:lnTo>
                    <a:pt x="26" y="86"/>
                  </a:lnTo>
                  <a:lnTo>
                    <a:pt x="24" y="86"/>
                  </a:lnTo>
                  <a:lnTo>
                    <a:pt x="20" y="86"/>
                  </a:lnTo>
                  <a:lnTo>
                    <a:pt x="16" y="86"/>
                  </a:lnTo>
                  <a:lnTo>
                    <a:pt x="14" y="86"/>
                  </a:lnTo>
                  <a:lnTo>
                    <a:pt x="10" y="88"/>
                  </a:lnTo>
                  <a:lnTo>
                    <a:pt x="8" y="90"/>
                  </a:lnTo>
                  <a:lnTo>
                    <a:pt x="8" y="94"/>
                  </a:lnTo>
                  <a:lnTo>
                    <a:pt x="8" y="100"/>
                  </a:lnTo>
                  <a:lnTo>
                    <a:pt x="8" y="100"/>
                  </a:lnTo>
                  <a:lnTo>
                    <a:pt x="8" y="102"/>
                  </a:lnTo>
                  <a:lnTo>
                    <a:pt x="10" y="102"/>
                  </a:lnTo>
                  <a:lnTo>
                    <a:pt x="14" y="104"/>
                  </a:lnTo>
                  <a:lnTo>
                    <a:pt x="20" y="104"/>
                  </a:lnTo>
                  <a:lnTo>
                    <a:pt x="26" y="106"/>
                  </a:lnTo>
                  <a:lnTo>
                    <a:pt x="36" y="106"/>
                  </a:lnTo>
                  <a:lnTo>
                    <a:pt x="42" y="104"/>
                  </a:lnTo>
                  <a:lnTo>
                    <a:pt x="54" y="104"/>
                  </a:lnTo>
                  <a:lnTo>
                    <a:pt x="68" y="104"/>
                  </a:lnTo>
                  <a:lnTo>
                    <a:pt x="80" y="106"/>
                  </a:lnTo>
                  <a:lnTo>
                    <a:pt x="86" y="112"/>
                  </a:lnTo>
                  <a:lnTo>
                    <a:pt x="86" y="114"/>
                  </a:lnTo>
                  <a:lnTo>
                    <a:pt x="86" y="114"/>
                  </a:lnTo>
                  <a:lnTo>
                    <a:pt x="86" y="118"/>
                  </a:lnTo>
                  <a:lnTo>
                    <a:pt x="86" y="122"/>
                  </a:lnTo>
                  <a:lnTo>
                    <a:pt x="86" y="124"/>
                  </a:lnTo>
                  <a:lnTo>
                    <a:pt x="84" y="128"/>
                  </a:lnTo>
                  <a:lnTo>
                    <a:pt x="82" y="130"/>
                  </a:lnTo>
                  <a:lnTo>
                    <a:pt x="80" y="132"/>
                  </a:lnTo>
                  <a:lnTo>
                    <a:pt x="76" y="132"/>
                  </a:lnTo>
                  <a:lnTo>
                    <a:pt x="70" y="130"/>
                  </a:lnTo>
                  <a:lnTo>
                    <a:pt x="70" y="130"/>
                  </a:lnTo>
                  <a:lnTo>
                    <a:pt x="68" y="128"/>
                  </a:lnTo>
                  <a:lnTo>
                    <a:pt x="64" y="128"/>
                  </a:lnTo>
                  <a:lnTo>
                    <a:pt x="60" y="128"/>
                  </a:lnTo>
                  <a:lnTo>
                    <a:pt x="56" y="128"/>
                  </a:lnTo>
                  <a:lnTo>
                    <a:pt x="50" y="130"/>
                  </a:lnTo>
                  <a:lnTo>
                    <a:pt x="42" y="132"/>
                  </a:lnTo>
                  <a:lnTo>
                    <a:pt x="40" y="132"/>
                  </a:lnTo>
                  <a:lnTo>
                    <a:pt x="38" y="130"/>
                  </a:lnTo>
                  <a:lnTo>
                    <a:pt x="36" y="130"/>
                  </a:lnTo>
                  <a:lnTo>
                    <a:pt x="32" y="130"/>
                  </a:lnTo>
                  <a:lnTo>
                    <a:pt x="30" y="130"/>
                  </a:lnTo>
                  <a:lnTo>
                    <a:pt x="26" y="132"/>
                  </a:lnTo>
                  <a:lnTo>
                    <a:pt x="24" y="134"/>
                  </a:lnTo>
                  <a:lnTo>
                    <a:pt x="22" y="138"/>
                  </a:lnTo>
                  <a:lnTo>
                    <a:pt x="20" y="142"/>
                  </a:lnTo>
                  <a:lnTo>
                    <a:pt x="20" y="144"/>
                  </a:lnTo>
                  <a:lnTo>
                    <a:pt x="22" y="146"/>
                  </a:lnTo>
                  <a:lnTo>
                    <a:pt x="24" y="148"/>
                  </a:lnTo>
                  <a:lnTo>
                    <a:pt x="26" y="152"/>
                  </a:lnTo>
                  <a:lnTo>
                    <a:pt x="32" y="154"/>
                  </a:lnTo>
                  <a:lnTo>
                    <a:pt x="40" y="158"/>
                  </a:lnTo>
                  <a:lnTo>
                    <a:pt x="48" y="160"/>
                  </a:lnTo>
                  <a:lnTo>
                    <a:pt x="50" y="162"/>
                  </a:lnTo>
                  <a:lnTo>
                    <a:pt x="52" y="162"/>
                  </a:lnTo>
                  <a:lnTo>
                    <a:pt x="58" y="166"/>
                  </a:lnTo>
                  <a:lnTo>
                    <a:pt x="62" y="168"/>
                  </a:lnTo>
                  <a:lnTo>
                    <a:pt x="66" y="174"/>
                  </a:lnTo>
                  <a:lnTo>
                    <a:pt x="68" y="178"/>
                  </a:lnTo>
                  <a:lnTo>
                    <a:pt x="70" y="186"/>
                  </a:lnTo>
                  <a:lnTo>
                    <a:pt x="76" y="184"/>
                  </a:lnTo>
                  <a:lnTo>
                    <a:pt x="90" y="182"/>
                  </a:lnTo>
                  <a:lnTo>
                    <a:pt x="110" y="178"/>
                  </a:lnTo>
                  <a:lnTo>
                    <a:pt x="130" y="170"/>
                  </a:lnTo>
                  <a:lnTo>
                    <a:pt x="146" y="162"/>
                  </a:lnTo>
                  <a:lnTo>
                    <a:pt x="148" y="162"/>
                  </a:lnTo>
                  <a:lnTo>
                    <a:pt x="150" y="162"/>
                  </a:lnTo>
                  <a:lnTo>
                    <a:pt x="154" y="162"/>
                  </a:lnTo>
                  <a:lnTo>
                    <a:pt x="160" y="162"/>
                  </a:lnTo>
                  <a:lnTo>
                    <a:pt x="164" y="162"/>
                  </a:lnTo>
                  <a:lnTo>
                    <a:pt x="170" y="164"/>
                  </a:lnTo>
                  <a:lnTo>
                    <a:pt x="174" y="168"/>
                  </a:lnTo>
                  <a:lnTo>
                    <a:pt x="176" y="170"/>
                  </a:lnTo>
                  <a:lnTo>
                    <a:pt x="178" y="172"/>
                  </a:lnTo>
                  <a:lnTo>
                    <a:pt x="180" y="172"/>
                  </a:lnTo>
                  <a:lnTo>
                    <a:pt x="182" y="172"/>
                  </a:lnTo>
                  <a:lnTo>
                    <a:pt x="184" y="170"/>
                  </a:lnTo>
                  <a:lnTo>
                    <a:pt x="186" y="168"/>
                  </a:lnTo>
                  <a:lnTo>
                    <a:pt x="188" y="168"/>
                  </a:lnTo>
                  <a:lnTo>
                    <a:pt x="188" y="168"/>
                  </a:lnTo>
                  <a:lnTo>
                    <a:pt x="190" y="170"/>
                  </a:lnTo>
                  <a:lnTo>
                    <a:pt x="192" y="172"/>
                  </a:lnTo>
                  <a:lnTo>
                    <a:pt x="194" y="172"/>
                  </a:lnTo>
                  <a:lnTo>
                    <a:pt x="198" y="170"/>
                  </a:lnTo>
                  <a:lnTo>
                    <a:pt x="202" y="168"/>
                  </a:lnTo>
                  <a:lnTo>
                    <a:pt x="208" y="164"/>
                  </a:lnTo>
                  <a:lnTo>
                    <a:pt x="208" y="164"/>
                  </a:lnTo>
                  <a:lnTo>
                    <a:pt x="210" y="162"/>
                  </a:lnTo>
                  <a:lnTo>
                    <a:pt x="210" y="160"/>
                  </a:lnTo>
                  <a:lnTo>
                    <a:pt x="210" y="158"/>
                  </a:lnTo>
                  <a:lnTo>
                    <a:pt x="210" y="158"/>
                  </a:lnTo>
                  <a:lnTo>
                    <a:pt x="210" y="156"/>
                  </a:lnTo>
                  <a:lnTo>
                    <a:pt x="208" y="154"/>
                  </a:lnTo>
                  <a:lnTo>
                    <a:pt x="204" y="154"/>
                  </a:lnTo>
                  <a:lnTo>
                    <a:pt x="198" y="154"/>
                  </a:lnTo>
                  <a:lnTo>
                    <a:pt x="198" y="152"/>
                  </a:lnTo>
                  <a:lnTo>
                    <a:pt x="196" y="152"/>
                  </a:lnTo>
                  <a:lnTo>
                    <a:pt x="194" y="150"/>
                  </a:lnTo>
                  <a:lnTo>
                    <a:pt x="194" y="148"/>
                  </a:lnTo>
                  <a:lnTo>
                    <a:pt x="194" y="148"/>
                  </a:lnTo>
                  <a:lnTo>
                    <a:pt x="196" y="146"/>
                  </a:lnTo>
                  <a:lnTo>
                    <a:pt x="200" y="144"/>
                  </a:lnTo>
                  <a:lnTo>
                    <a:pt x="200" y="144"/>
                  </a:lnTo>
                  <a:lnTo>
                    <a:pt x="204" y="144"/>
                  </a:lnTo>
                  <a:lnTo>
                    <a:pt x="208" y="142"/>
                  </a:lnTo>
                  <a:lnTo>
                    <a:pt x="212" y="142"/>
                  </a:lnTo>
                  <a:lnTo>
                    <a:pt x="218" y="140"/>
                  </a:lnTo>
                  <a:lnTo>
                    <a:pt x="222" y="142"/>
                  </a:lnTo>
                  <a:lnTo>
                    <a:pt x="226" y="142"/>
                  </a:lnTo>
                  <a:lnTo>
                    <a:pt x="226" y="142"/>
                  </a:lnTo>
                  <a:lnTo>
                    <a:pt x="228" y="142"/>
                  </a:lnTo>
                  <a:lnTo>
                    <a:pt x="230" y="140"/>
                  </a:lnTo>
                  <a:lnTo>
                    <a:pt x="232" y="138"/>
                  </a:lnTo>
                  <a:lnTo>
                    <a:pt x="232" y="134"/>
                  </a:lnTo>
                  <a:lnTo>
                    <a:pt x="232" y="132"/>
                  </a:lnTo>
                  <a:lnTo>
                    <a:pt x="230" y="128"/>
                  </a:lnTo>
                  <a:lnTo>
                    <a:pt x="226" y="126"/>
                  </a:lnTo>
                  <a:lnTo>
                    <a:pt x="220" y="124"/>
                  </a:lnTo>
                  <a:lnTo>
                    <a:pt x="216" y="122"/>
                  </a:lnTo>
                  <a:lnTo>
                    <a:pt x="210" y="118"/>
                  </a:lnTo>
                  <a:lnTo>
                    <a:pt x="202" y="116"/>
                  </a:lnTo>
                  <a:lnTo>
                    <a:pt x="186" y="114"/>
                  </a:lnTo>
                  <a:lnTo>
                    <a:pt x="184" y="110"/>
                  </a:lnTo>
                  <a:lnTo>
                    <a:pt x="178" y="98"/>
                  </a:lnTo>
                  <a:lnTo>
                    <a:pt x="174" y="78"/>
                  </a:lnTo>
                  <a:lnTo>
                    <a:pt x="174" y="52"/>
                  </a:lnTo>
                  <a:lnTo>
                    <a:pt x="172" y="48"/>
                  </a:lnTo>
                  <a:lnTo>
                    <a:pt x="170" y="38"/>
                  </a:lnTo>
                  <a:lnTo>
                    <a:pt x="166" y="28"/>
                  </a:lnTo>
                  <a:lnTo>
                    <a:pt x="160" y="20"/>
                  </a:lnTo>
                  <a:lnTo>
                    <a:pt x="150" y="18"/>
                  </a:lnTo>
                  <a:lnTo>
                    <a:pt x="150" y="18"/>
                  </a:lnTo>
                  <a:lnTo>
                    <a:pt x="148" y="20"/>
                  </a:lnTo>
                  <a:lnTo>
                    <a:pt x="146" y="24"/>
                  </a:lnTo>
                  <a:lnTo>
                    <a:pt x="142" y="28"/>
                  </a:lnTo>
                  <a:lnTo>
                    <a:pt x="140" y="32"/>
                  </a:lnTo>
                  <a:lnTo>
                    <a:pt x="140" y="36"/>
                  </a:lnTo>
                  <a:lnTo>
                    <a:pt x="140" y="42"/>
                  </a:lnTo>
                  <a:lnTo>
                    <a:pt x="126" y="24"/>
                  </a:lnTo>
                  <a:lnTo>
                    <a:pt x="126" y="22"/>
                  </a:lnTo>
                  <a:lnTo>
                    <a:pt x="124" y="22"/>
                  </a:lnTo>
                  <a:lnTo>
                    <a:pt x="122" y="20"/>
                  </a:lnTo>
                  <a:lnTo>
                    <a:pt x="120" y="18"/>
                  </a:lnTo>
                  <a:lnTo>
                    <a:pt x="118" y="16"/>
                  </a:lnTo>
                  <a:lnTo>
                    <a:pt x="116" y="18"/>
                  </a:lnTo>
                  <a:lnTo>
                    <a:pt x="112" y="20"/>
                  </a:lnTo>
                  <a:lnTo>
                    <a:pt x="110" y="24"/>
                  </a:lnTo>
                  <a:lnTo>
                    <a:pt x="108" y="28"/>
                  </a:lnTo>
                  <a:lnTo>
                    <a:pt x="106" y="30"/>
                  </a:lnTo>
                  <a:lnTo>
                    <a:pt x="104" y="32"/>
                  </a:lnTo>
                  <a:lnTo>
                    <a:pt x="100" y="30"/>
                  </a:lnTo>
                  <a:lnTo>
                    <a:pt x="98" y="26"/>
                  </a:lnTo>
                  <a:lnTo>
                    <a:pt x="96" y="20"/>
                  </a:lnTo>
                  <a:lnTo>
                    <a:pt x="94" y="16"/>
                  </a:lnTo>
                  <a:lnTo>
                    <a:pt x="90" y="12"/>
                  </a:lnTo>
                  <a:lnTo>
                    <a:pt x="88" y="8"/>
                  </a:lnTo>
                  <a:lnTo>
                    <a:pt x="86" y="6"/>
                  </a:lnTo>
                  <a:lnTo>
                    <a:pt x="84" y="6"/>
                  </a:lnTo>
                  <a:lnTo>
                    <a:pt x="82" y="8"/>
                  </a:lnTo>
                  <a:lnTo>
                    <a:pt x="80" y="10"/>
                  </a:lnTo>
                  <a:lnTo>
                    <a:pt x="80" y="16"/>
                  </a:lnTo>
                  <a:lnTo>
                    <a:pt x="80" y="20"/>
                  </a:lnTo>
                  <a:lnTo>
                    <a:pt x="80" y="24"/>
                  </a:lnTo>
                  <a:lnTo>
                    <a:pt x="80" y="28"/>
                  </a:lnTo>
                  <a:lnTo>
                    <a:pt x="78" y="32"/>
                  </a:lnTo>
                  <a:lnTo>
                    <a:pt x="76" y="34"/>
                  </a:lnTo>
                  <a:lnTo>
                    <a:pt x="74" y="34"/>
                  </a:lnTo>
                  <a:lnTo>
                    <a:pt x="70" y="34"/>
                  </a:lnTo>
                  <a:lnTo>
                    <a:pt x="66" y="32"/>
                  </a:lnTo>
                  <a:lnTo>
                    <a:pt x="64" y="28"/>
                  </a:lnTo>
                  <a:lnTo>
                    <a:pt x="62" y="24"/>
                  </a:lnTo>
                  <a:lnTo>
                    <a:pt x="62" y="18"/>
                  </a:lnTo>
                  <a:lnTo>
                    <a:pt x="62" y="14"/>
                  </a:lnTo>
                  <a:lnTo>
                    <a:pt x="64" y="10"/>
                  </a:lnTo>
                  <a:lnTo>
                    <a:pt x="64" y="6"/>
                  </a:lnTo>
                  <a:lnTo>
                    <a:pt x="64" y="6"/>
                  </a:lnTo>
                  <a:lnTo>
                    <a:pt x="64" y="4"/>
                  </a:lnTo>
                  <a:lnTo>
                    <a:pt x="62" y="2"/>
                  </a:lnTo>
                  <a:lnTo>
                    <a:pt x="60" y="0"/>
                  </a:lnTo>
                  <a:lnTo>
                    <a:pt x="58" y="0"/>
                  </a:lnTo>
                  <a:lnTo>
                    <a:pt x="54" y="0"/>
                  </a:lnTo>
                  <a:lnTo>
                    <a:pt x="50" y="2"/>
                  </a:lnTo>
                  <a:lnTo>
                    <a:pt x="40" y="8"/>
                  </a:lnTo>
                  <a:lnTo>
                    <a:pt x="26" y="16"/>
                  </a:lnTo>
                  <a:lnTo>
                    <a:pt x="14" y="24"/>
                  </a:lnTo>
                  <a:lnTo>
                    <a:pt x="8" y="36"/>
                  </a:lnTo>
                  <a:lnTo>
                    <a:pt x="8" y="36"/>
                  </a:lnTo>
                  <a:lnTo>
                    <a:pt x="8" y="40"/>
                  </a:lnTo>
                  <a:lnTo>
                    <a:pt x="8" y="44"/>
                  </a:lnTo>
                  <a:lnTo>
                    <a:pt x="6" y="48"/>
                  </a:lnTo>
                  <a:lnTo>
                    <a:pt x="6" y="52"/>
                  </a:lnTo>
                  <a:lnTo>
                    <a:pt x="2" y="56"/>
                  </a:lnTo>
                  <a:lnTo>
                    <a:pt x="2" y="56"/>
                  </a:lnTo>
                  <a:lnTo>
                    <a:pt x="2" y="58"/>
                  </a:lnTo>
                  <a:lnTo>
                    <a:pt x="0" y="60"/>
                  </a:lnTo>
                  <a:lnTo>
                    <a:pt x="0" y="62"/>
                  </a:lnTo>
                  <a:lnTo>
                    <a:pt x="0" y="64"/>
                  </a:lnTo>
                  <a:lnTo>
                    <a:pt x="0" y="68"/>
                  </a:lnTo>
                  <a:lnTo>
                    <a:pt x="2" y="70"/>
                  </a:lnTo>
                  <a:lnTo>
                    <a:pt x="6" y="72"/>
                  </a:lnTo>
                  <a:lnTo>
                    <a:pt x="10" y="74"/>
                  </a:lnTo>
                  <a:lnTo>
                    <a:pt x="16" y="74"/>
                  </a:lnTo>
                  <a:lnTo>
                    <a:pt x="24" y="74"/>
                  </a:lnTo>
                </a:path>
              </a:pathLst>
            </a:custGeom>
            <a:grpFill/>
            <a:ln w="3175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8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84" name="Freeform 354"/>
            <p:cNvSpPr/>
            <p:nvPr/>
          </p:nvSpPr>
          <p:spPr bwMode="gray">
            <a:xfrm>
              <a:off x="3957" y="1494"/>
              <a:ext cx="118" cy="90"/>
            </a:xfrm>
            <a:custGeom>
              <a:avLst/>
              <a:gdLst>
                <a:gd name="T0" fmla="*/ 58 w 118"/>
                <a:gd name="T1" fmla="*/ 22 h 90"/>
                <a:gd name="T2" fmla="*/ 44 w 118"/>
                <a:gd name="T3" fmla="*/ 40 h 90"/>
                <a:gd name="T4" fmla="*/ 26 w 118"/>
                <a:gd name="T5" fmla="*/ 60 h 90"/>
                <a:gd name="T6" fmla="*/ 14 w 118"/>
                <a:gd name="T7" fmla="*/ 66 h 90"/>
                <a:gd name="T8" fmla="*/ 8 w 118"/>
                <a:gd name="T9" fmla="*/ 68 h 90"/>
                <a:gd name="T10" fmla="*/ 2 w 118"/>
                <a:gd name="T11" fmla="*/ 68 h 90"/>
                <a:gd name="T12" fmla="*/ 0 w 118"/>
                <a:gd name="T13" fmla="*/ 72 h 90"/>
                <a:gd name="T14" fmla="*/ 2 w 118"/>
                <a:gd name="T15" fmla="*/ 76 h 90"/>
                <a:gd name="T16" fmla="*/ 10 w 118"/>
                <a:gd name="T17" fmla="*/ 84 h 90"/>
                <a:gd name="T18" fmla="*/ 28 w 118"/>
                <a:gd name="T19" fmla="*/ 90 h 90"/>
                <a:gd name="T20" fmla="*/ 40 w 118"/>
                <a:gd name="T21" fmla="*/ 86 h 90"/>
                <a:gd name="T22" fmla="*/ 44 w 118"/>
                <a:gd name="T23" fmla="*/ 88 h 90"/>
                <a:gd name="T24" fmla="*/ 50 w 118"/>
                <a:gd name="T25" fmla="*/ 90 h 90"/>
                <a:gd name="T26" fmla="*/ 58 w 118"/>
                <a:gd name="T27" fmla="*/ 88 h 90"/>
                <a:gd name="T28" fmla="*/ 62 w 118"/>
                <a:gd name="T29" fmla="*/ 82 h 90"/>
                <a:gd name="T30" fmla="*/ 70 w 118"/>
                <a:gd name="T31" fmla="*/ 74 h 90"/>
                <a:gd name="T32" fmla="*/ 76 w 118"/>
                <a:gd name="T33" fmla="*/ 64 h 90"/>
                <a:gd name="T34" fmla="*/ 78 w 118"/>
                <a:gd name="T35" fmla="*/ 58 h 90"/>
                <a:gd name="T36" fmla="*/ 84 w 118"/>
                <a:gd name="T37" fmla="*/ 62 h 90"/>
                <a:gd name="T38" fmla="*/ 92 w 118"/>
                <a:gd name="T39" fmla="*/ 64 h 90"/>
                <a:gd name="T40" fmla="*/ 102 w 118"/>
                <a:gd name="T41" fmla="*/ 56 h 90"/>
                <a:gd name="T42" fmla="*/ 104 w 118"/>
                <a:gd name="T43" fmla="*/ 54 h 90"/>
                <a:gd name="T44" fmla="*/ 106 w 118"/>
                <a:gd name="T45" fmla="*/ 48 h 90"/>
                <a:gd name="T46" fmla="*/ 106 w 118"/>
                <a:gd name="T47" fmla="*/ 44 h 90"/>
                <a:gd name="T48" fmla="*/ 104 w 118"/>
                <a:gd name="T49" fmla="*/ 42 h 90"/>
                <a:gd name="T50" fmla="*/ 106 w 118"/>
                <a:gd name="T51" fmla="*/ 38 h 90"/>
                <a:gd name="T52" fmla="*/ 110 w 118"/>
                <a:gd name="T53" fmla="*/ 30 h 90"/>
                <a:gd name="T54" fmla="*/ 108 w 118"/>
                <a:gd name="T55" fmla="*/ 26 h 90"/>
                <a:gd name="T56" fmla="*/ 108 w 118"/>
                <a:gd name="T57" fmla="*/ 22 h 90"/>
                <a:gd name="T58" fmla="*/ 112 w 118"/>
                <a:gd name="T59" fmla="*/ 16 h 90"/>
                <a:gd name="T60" fmla="*/ 116 w 118"/>
                <a:gd name="T61" fmla="*/ 14 h 90"/>
                <a:gd name="T62" fmla="*/ 116 w 118"/>
                <a:gd name="T63" fmla="*/ 12 h 90"/>
                <a:gd name="T64" fmla="*/ 110 w 118"/>
                <a:gd name="T65" fmla="*/ 6 h 90"/>
                <a:gd name="T66" fmla="*/ 104 w 118"/>
                <a:gd name="T67" fmla="*/ 2 h 90"/>
                <a:gd name="T68" fmla="*/ 100 w 118"/>
                <a:gd name="T69" fmla="*/ 0 h 90"/>
                <a:gd name="T70" fmla="*/ 84 w 118"/>
                <a:gd name="T71" fmla="*/ 12 h 90"/>
                <a:gd name="T72" fmla="*/ 76 w 118"/>
                <a:gd name="T73" fmla="*/ 12 h 90"/>
                <a:gd name="T74" fmla="*/ 64 w 118"/>
                <a:gd name="T75" fmla="*/ 16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18" h="90">
                  <a:moveTo>
                    <a:pt x="60" y="20"/>
                  </a:moveTo>
                  <a:lnTo>
                    <a:pt x="58" y="22"/>
                  </a:lnTo>
                  <a:lnTo>
                    <a:pt x="52" y="30"/>
                  </a:lnTo>
                  <a:lnTo>
                    <a:pt x="44" y="40"/>
                  </a:lnTo>
                  <a:lnTo>
                    <a:pt x="36" y="52"/>
                  </a:lnTo>
                  <a:lnTo>
                    <a:pt x="26" y="60"/>
                  </a:lnTo>
                  <a:lnTo>
                    <a:pt x="18" y="66"/>
                  </a:lnTo>
                  <a:lnTo>
                    <a:pt x="14" y="66"/>
                  </a:lnTo>
                  <a:lnTo>
                    <a:pt x="12" y="68"/>
                  </a:lnTo>
                  <a:lnTo>
                    <a:pt x="8" y="68"/>
                  </a:lnTo>
                  <a:lnTo>
                    <a:pt x="4" y="68"/>
                  </a:lnTo>
                  <a:lnTo>
                    <a:pt x="2" y="68"/>
                  </a:lnTo>
                  <a:lnTo>
                    <a:pt x="0" y="70"/>
                  </a:lnTo>
                  <a:lnTo>
                    <a:pt x="0" y="72"/>
                  </a:lnTo>
                  <a:lnTo>
                    <a:pt x="0" y="74"/>
                  </a:lnTo>
                  <a:lnTo>
                    <a:pt x="2" y="76"/>
                  </a:lnTo>
                  <a:lnTo>
                    <a:pt x="6" y="82"/>
                  </a:lnTo>
                  <a:lnTo>
                    <a:pt x="10" y="84"/>
                  </a:lnTo>
                  <a:lnTo>
                    <a:pt x="18" y="88"/>
                  </a:lnTo>
                  <a:lnTo>
                    <a:pt x="28" y="90"/>
                  </a:lnTo>
                  <a:lnTo>
                    <a:pt x="40" y="84"/>
                  </a:lnTo>
                  <a:lnTo>
                    <a:pt x="40" y="86"/>
                  </a:lnTo>
                  <a:lnTo>
                    <a:pt x="42" y="86"/>
                  </a:lnTo>
                  <a:lnTo>
                    <a:pt x="44" y="88"/>
                  </a:lnTo>
                  <a:lnTo>
                    <a:pt x="46" y="90"/>
                  </a:lnTo>
                  <a:lnTo>
                    <a:pt x="50" y="90"/>
                  </a:lnTo>
                  <a:lnTo>
                    <a:pt x="56" y="88"/>
                  </a:lnTo>
                  <a:lnTo>
                    <a:pt x="58" y="88"/>
                  </a:lnTo>
                  <a:lnTo>
                    <a:pt x="60" y="86"/>
                  </a:lnTo>
                  <a:lnTo>
                    <a:pt x="62" y="82"/>
                  </a:lnTo>
                  <a:lnTo>
                    <a:pt x="66" y="78"/>
                  </a:lnTo>
                  <a:lnTo>
                    <a:pt x="70" y="74"/>
                  </a:lnTo>
                  <a:lnTo>
                    <a:pt x="72" y="68"/>
                  </a:lnTo>
                  <a:lnTo>
                    <a:pt x="76" y="64"/>
                  </a:lnTo>
                  <a:lnTo>
                    <a:pt x="78" y="58"/>
                  </a:lnTo>
                  <a:lnTo>
                    <a:pt x="78" y="58"/>
                  </a:lnTo>
                  <a:lnTo>
                    <a:pt x="80" y="60"/>
                  </a:lnTo>
                  <a:lnTo>
                    <a:pt x="84" y="62"/>
                  </a:lnTo>
                  <a:lnTo>
                    <a:pt x="88" y="64"/>
                  </a:lnTo>
                  <a:lnTo>
                    <a:pt x="92" y="64"/>
                  </a:lnTo>
                  <a:lnTo>
                    <a:pt x="98" y="62"/>
                  </a:lnTo>
                  <a:lnTo>
                    <a:pt x="102" y="56"/>
                  </a:lnTo>
                  <a:lnTo>
                    <a:pt x="102" y="56"/>
                  </a:lnTo>
                  <a:lnTo>
                    <a:pt x="104" y="54"/>
                  </a:lnTo>
                  <a:lnTo>
                    <a:pt x="106" y="52"/>
                  </a:lnTo>
                  <a:lnTo>
                    <a:pt x="106" y="48"/>
                  </a:lnTo>
                  <a:lnTo>
                    <a:pt x="106" y="46"/>
                  </a:lnTo>
                  <a:lnTo>
                    <a:pt x="106" y="44"/>
                  </a:lnTo>
                  <a:lnTo>
                    <a:pt x="102" y="42"/>
                  </a:lnTo>
                  <a:lnTo>
                    <a:pt x="104" y="42"/>
                  </a:lnTo>
                  <a:lnTo>
                    <a:pt x="104" y="40"/>
                  </a:lnTo>
                  <a:lnTo>
                    <a:pt x="106" y="38"/>
                  </a:lnTo>
                  <a:lnTo>
                    <a:pt x="108" y="34"/>
                  </a:lnTo>
                  <a:lnTo>
                    <a:pt x="110" y="30"/>
                  </a:lnTo>
                  <a:lnTo>
                    <a:pt x="110" y="28"/>
                  </a:lnTo>
                  <a:lnTo>
                    <a:pt x="108" y="26"/>
                  </a:lnTo>
                  <a:lnTo>
                    <a:pt x="108" y="26"/>
                  </a:lnTo>
                  <a:lnTo>
                    <a:pt x="108" y="22"/>
                  </a:lnTo>
                  <a:lnTo>
                    <a:pt x="110" y="20"/>
                  </a:lnTo>
                  <a:lnTo>
                    <a:pt x="112" y="16"/>
                  </a:lnTo>
                  <a:lnTo>
                    <a:pt x="114" y="14"/>
                  </a:lnTo>
                  <a:lnTo>
                    <a:pt x="116" y="14"/>
                  </a:lnTo>
                  <a:lnTo>
                    <a:pt x="118" y="12"/>
                  </a:lnTo>
                  <a:lnTo>
                    <a:pt x="116" y="12"/>
                  </a:lnTo>
                  <a:lnTo>
                    <a:pt x="114" y="10"/>
                  </a:lnTo>
                  <a:lnTo>
                    <a:pt x="110" y="6"/>
                  </a:lnTo>
                  <a:lnTo>
                    <a:pt x="108" y="4"/>
                  </a:lnTo>
                  <a:lnTo>
                    <a:pt x="104" y="2"/>
                  </a:lnTo>
                  <a:lnTo>
                    <a:pt x="102" y="0"/>
                  </a:lnTo>
                  <a:lnTo>
                    <a:pt x="100" y="0"/>
                  </a:lnTo>
                  <a:lnTo>
                    <a:pt x="86" y="12"/>
                  </a:lnTo>
                  <a:lnTo>
                    <a:pt x="84" y="12"/>
                  </a:lnTo>
                  <a:lnTo>
                    <a:pt x="82" y="12"/>
                  </a:lnTo>
                  <a:lnTo>
                    <a:pt x="76" y="12"/>
                  </a:lnTo>
                  <a:lnTo>
                    <a:pt x="70" y="14"/>
                  </a:lnTo>
                  <a:lnTo>
                    <a:pt x="64" y="16"/>
                  </a:lnTo>
                  <a:lnTo>
                    <a:pt x="60" y="20"/>
                  </a:lnTo>
                </a:path>
              </a:pathLst>
            </a:custGeom>
            <a:grpFill/>
            <a:ln w="3175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8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85" name="Freeform 355"/>
            <p:cNvSpPr/>
            <p:nvPr/>
          </p:nvSpPr>
          <p:spPr bwMode="gray">
            <a:xfrm>
              <a:off x="4069" y="1454"/>
              <a:ext cx="22" cy="28"/>
            </a:xfrm>
            <a:custGeom>
              <a:avLst/>
              <a:gdLst>
                <a:gd name="T0" fmla="*/ 16 w 22"/>
                <a:gd name="T1" fmla="*/ 2 h 28"/>
                <a:gd name="T2" fmla="*/ 14 w 22"/>
                <a:gd name="T3" fmla="*/ 2 h 28"/>
                <a:gd name="T4" fmla="*/ 14 w 22"/>
                <a:gd name="T5" fmla="*/ 2 h 28"/>
                <a:gd name="T6" fmla="*/ 12 w 22"/>
                <a:gd name="T7" fmla="*/ 0 h 28"/>
                <a:gd name="T8" fmla="*/ 10 w 22"/>
                <a:gd name="T9" fmla="*/ 0 h 28"/>
                <a:gd name="T10" fmla="*/ 6 w 22"/>
                <a:gd name="T11" fmla="*/ 0 h 28"/>
                <a:gd name="T12" fmla="*/ 4 w 22"/>
                <a:gd name="T13" fmla="*/ 2 h 28"/>
                <a:gd name="T14" fmla="*/ 2 w 22"/>
                <a:gd name="T15" fmla="*/ 4 h 28"/>
                <a:gd name="T16" fmla="*/ 2 w 22"/>
                <a:gd name="T17" fmla="*/ 8 h 28"/>
                <a:gd name="T18" fmla="*/ 0 w 22"/>
                <a:gd name="T19" fmla="*/ 12 h 28"/>
                <a:gd name="T20" fmla="*/ 2 w 22"/>
                <a:gd name="T21" fmla="*/ 20 h 28"/>
                <a:gd name="T22" fmla="*/ 2 w 22"/>
                <a:gd name="T23" fmla="*/ 20 h 28"/>
                <a:gd name="T24" fmla="*/ 4 w 22"/>
                <a:gd name="T25" fmla="*/ 22 h 28"/>
                <a:gd name="T26" fmla="*/ 6 w 22"/>
                <a:gd name="T27" fmla="*/ 24 h 28"/>
                <a:gd name="T28" fmla="*/ 10 w 22"/>
                <a:gd name="T29" fmla="*/ 26 h 28"/>
                <a:gd name="T30" fmla="*/ 14 w 22"/>
                <a:gd name="T31" fmla="*/ 26 h 28"/>
                <a:gd name="T32" fmla="*/ 16 w 22"/>
                <a:gd name="T33" fmla="*/ 28 h 28"/>
                <a:gd name="T34" fmla="*/ 20 w 22"/>
                <a:gd name="T35" fmla="*/ 26 h 28"/>
                <a:gd name="T36" fmla="*/ 22 w 22"/>
                <a:gd name="T37" fmla="*/ 24 h 28"/>
                <a:gd name="T38" fmla="*/ 22 w 22"/>
                <a:gd name="T39" fmla="*/ 20 h 28"/>
                <a:gd name="T40" fmla="*/ 22 w 22"/>
                <a:gd name="T41" fmla="*/ 14 h 28"/>
                <a:gd name="T42" fmla="*/ 22 w 22"/>
                <a:gd name="T43" fmla="*/ 10 h 28"/>
                <a:gd name="T44" fmla="*/ 20 w 22"/>
                <a:gd name="T45" fmla="*/ 6 h 28"/>
                <a:gd name="T46" fmla="*/ 18 w 22"/>
                <a:gd name="T47" fmla="*/ 4 h 28"/>
                <a:gd name="T48" fmla="*/ 16 w 22"/>
                <a:gd name="T49" fmla="*/ 2 h 28"/>
                <a:gd name="T50" fmla="*/ 16 w 22"/>
                <a:gd name="T51" fmla="*/ 2 h 28"/>
                <a:gd name="T52" fmla="*/ 16 w 22"/>
                <a:gd name="T53" fmla="*/ 2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2" h="28">
                  <a:moveTo>
                    <a:pt x="16" y="2"/>
                  </a:moveTo>
                  <a:lnTo>
                    <a:pt x="14" y="2"/>
                  </a:lnTo>
                  <a:lnTo>
                    <a:pt x="14" y="2"/>
                  </a:lnTo>
                  <a:lnTo>
                    <a:pt x="12" y="0"/>
                  </a:lnTo>
                  <a:lnTo>
                    <a:pt x="10" y="0"/>
                  </a:lnTo>
                  <a:lnTo>
                    <a:pt x="6" y="0"/>
                  </a:lnTo>
                  <a:lnTo>
                    <a:pt x="4" y="2"/>
                  </a:lnTo>
                  <a:lnTo>
                    <a:pt x="2" y="4"/>
                  </a:lnTo>
                  <a:lnTo>
                    <a:pt x="2" y="8"/>
                  </a:lnTo>
                  <a:lnTo>
                    <a:pt x="0" y="12"/>
                  </a:lnTo>
                  <a:lnTo>
                    <a:pt x="2" y="20"/>
                  </a:lnTo>
                  <a:lnTo>
                    <a:pt x="2" y="20"/>
                  </a:lnTo>
                  <a:lnTo>
                    <a:pt x="4" y="22"/>
                  </a:lnTo>
                  <a:lnTo>
                    <a:pt x="6" y="24"/>
                  </a:lnTo>
                  <a:lnTo>
                    <a:pt x="10" y="26"/>
                  </a:lnTo>
                  <a:lnTo>
                    <a:pt x="14" y="26"/>
                  </a:lnTo>
                  <a:lnTo>
                    <a:pt x="16" y="28"/>
                  </a:lnTo>
                  <a:lnTo>
                    <a:pt x="20" y="26"/>
                  </a:lnTo>
                  <a:lnTo>
                    <a:pt x="22" y="24"/>
                  </a:lnTo>
                  <a:lnTo>
                    <a:pt x="22" y="20"/>
                  </a:lnTo>
                  <a:lnTo>
                    <a:pt x="22" y="14"/>
                  </a:lnTo>
                  <a:lnTo>
                    <a:pt x="22" y="10"/>
                  </a:lnTo>
                  <a:lnTo>
                    <a:pt x="20" y="6"/>
                  </a:lnTo>
                  <a:lnTo>
                    <a:pt x="18" y="4"/>
                  </a:lnTo>
                  <a:lnTo>
                    <a:pt x="16" y="2"/>
                  </a:lnTo>
                  <a:lnTo>
                    <a:pt x="16" y="2"/>
                  </a:lnTo>
                  <a:lnTo>
                    <a:pt x="16" y="2"/>
                  </a:lnTo>
                </a:path>
              </a:pathLst>
            </a:custGeom>
            <a:grpFill/>
            <a:ln w="3175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8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86" name="Freeform 356"/>
            <p:cNvSpPr/>
            <p:nvPr/>
          </p:nvSpPr>
          <p:spPr bwMode="gray">
            <a:xfrm>
              <a:off x="4095" y="1416"/>
              <a:ext cx="68" cy="42"/>
            </a:xfrm>
            <a:custGeom>
              <a:avLst/>
              <a:gdLst>
                <a:gd name="T0" fmla="*/ 12 w 68"/>
                <a:gd name="T1" fmla="*/ 12 h 42"/>
                <a:gd name="T2" fmla="*/ 12 w 68"/>
                <a:gd name="T3" fmla="*/ 12 h 42"/>
                <a:gd name="T4" fmla="*/ 10 w 68"/>
                <a:gd name="T5" fmla="*/ 14 h 42"/>
                <a:gd name="T6" fmla="*/ 8 w 68"/>
                <a:gd name="T7" fmla="*/ 14 h 42"/>
                <a:gd name="T8" fmla="*/ 4 w 68"/>
                <a:gd name="T9" fmla="*/ 18 h 42"/>
                <a:gd name="T10" fmla="*/ 2 w 68"/>
                <a:gd name="T11" fmla="*/ 20 h 42"/>
                <a:gd name="T12" fmla="*/ 0 w 68"/>
                <a:gd name="T13" fmla="*/ 24 h 42"/>
                <a:gd name="T14" fmla="*/ 0 w 68"/>
                <a:gd name="T15" fmla="*/ 26 h 42"/>
                <a:gd name="T16" fmla="*/ 2 w 68"/>
                <a:gd name="T17" fmla="*/ 30 h 42"/>
                <a:gd name="T18" fmla="*/ 4 w 68"/>
                <a:gd name="T19" fmla="*/ 34 h 42"/>
                <a:gd name="T20" fmla="*/ 10 w 68"/>
                <a:gd name="T21" fmla="*/ 36 h 42"/>
                <a:gd name="T22" fmla="*/ 12 w 68"/>
                <a:gd name="T23" fmla="*/ 36 h 42"/>
                <a:gd name="T24" fmla="*/ 12 w 68"/>
                <a:gd name="T25" fmla="*/ 34 h 42"/>
                <a:gd name="T26" fmla="*/ 16 w 68"/>
                <a:gd name="T27" fmla="*/ 30 h 42"/>
                <a:gd name="T28" fmla="*/ 18 w 68"/>
                <a:gd name="T29" fmla="*/ 28 h 42"/>
                <a:gd name="T30" fmla="*/ 22 w 68"/>
                <a:gd name="T31" fmla="*/ 26 h 42"/>
                <a:gd name="T32" fmla="*/ 26 w 68"/>
                <a:gd name="T33" fmla="*/ 28 h 42"/>
                <a:gd name="T34" fmla="*/ 30 w 68"/>
                <a:gd name="T35" fmla="*/ 32 h 42"/>
                <a:gd name="T36" fmla="*/ 32 w 68"/>
                <a:gd name="T37" fmla="*/ 34 h 42"/>
                <a:gd name="T38" fmla="*/ 36 w 68"/>
                <a:gd name="T39" fmla="*/ 38 h 42"/>
                <a:gd name="T40" fmla="*/ 42 w 68"/>
                <a:gd name="T41" fmla="*/ 42 h 42"/>
                <a:gd name="T42" fmla="*/ 52 w 68"/>
                <a:gd name="T43" fmla="*/ 40 h 42"/>
                <a:gd name="T44" fmla="*/ 62 w 68"/>
                <a:gd name="T45" fmla="*/ 32 h 42"/>
                <a:gd name="T46" fmla="*/ 62 w 68"/>
                <a:gd name="T47" fmla="*/ 32 h 42"/>
                <a:gd name="T48" fmla="*/ 64 w 68"/>
                <a:gd name="T49" fmla="*/ 30 h 42"/>
                <a:gd name="T50" fmla="*/ 66 w 68"/>
                <a:gd name="T51" fmla="*/ 28 h 42"/>
                <a:gd name="T52" fmla="*/ 68 w 68"/>
                <a:gd name="T53" fmla="*/ 26 h 42"/>
                <a:gd name="T54" fmla="*/ 68 w 68"/>
                <a:gd name="T55" fmla="*/ 22 h 42"/>
                <a:gd name="T56" fmla="*/ 66 w 68"/>
                <a:gd name="T57" fmla="*/ 20 h 42"/>
                <a:gd name="T58" fmla="*/ 62 w 68"/>
                <a:gd name="T59" fmla="*/ 16 h 42"/>
                <a:gd name="T60" fmla="*/ 58 w 68"/>
                <a:gd name="T61" fmla="*/ 14 h 42"/>
                <a:gd name="T62" fmla="*/ 40 w 68"/>
                <a:gd name="T63" fmla="*/ 2 h 42"/>
                <a:gd name="T64" fmla="*/ 38 w 68"/>
                <a:gd name="T65" fmla="*/ 2 h 42"/>
                <a:gd name="T66" fmla="*/ 36 w 68"/>
                <a:gd name="T67" fmla="*/ 2 h 42"/>
                <a:gd name="T68" fmla="*/ 32 w 68"/>
                <a:gd name="T69" fmla="*/ 0 h 42"/>
                <a:gd name="T70" fmla="*/ 28 w 68"/>
                <a:gd name="T71" fmla="*/ 0 h 42"/>
                <a:gd name="T72" fmla="*/ 24 w 68"/>
                <a:gd name="T73" fmla="*/ 2 h 42"/>
                <a:gd name="T74" fmla="*/ 18 w 68"/>
                <a:gd name="T75" fmla="*/ 6 h 42"/>
                <a:gd name="T76" fmla="*/ 12 w 68"/>
                <a:gd name="T77" fmla="*/ 1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68" h="42">
                  <a:moveTo>
                    <a:pt x="12" y="12"/>
                  </a:moveTo>
                  <a:lnTo>
                    <a:pt x="12" y="12"/>
                  </a:lnTo>
                  <a:lnTo>
                    <a:pt x="10" y="14"/>
                  </a:lnTo>
                  <a:lnTo>
                    <a:pt x="8" y="14"/>
                  </a:lnTo>
                  <a:lnTo>
                    <a:pt x="4" y="18"/>
                  </a:lnTo>
                  <a:lnTo>
                    <a:pt x="2" y="20"/>
                  </a:lnTo>
                  <a:lnTo>
                    <a:pt x="0" y="24"/>
                  </a:lnTo>
                  <a:lnTo>
                    <a:pt x="0" y="26"/>
                  </a:lnTo>
                  <a:lnTo>
                    <a:pt x="2" y="30"/>
                  </a:lnTo>
                  <a:lnTo>
                    <a:pt x="4" y="34"/>
                  </a:lnTo>
                  <a:lnTo>
                    <a:pt x="10" y="36"/>
                  </a:lnTo>
                  <a:lnTo>
                    <a:pt x="12" y="36"/>
                  </a:lnTo>
                  <a:lnTo>
                    <a:pt x="12" y="34"/>
                  </a:lnTo>
                  <a:lnTo>
                    <a:pt x="16" y="30"/>
                  </a:lnTo>
                  <a:lnTo>
                    <a:pt x="18" y="28"/>
                  </a:lnTo>
                  <a:lnTo>
                    <a:pt x="22" y="26"/>
                  </a:lnTo>
                  <a:lnTo>
                    <a:pt x="26" y="28"/>
                  </a:lnTo>
                  <a:lnTo>
                    <a:pt x="30" y="32"/>
                  </a:lnTo>
                  <a:lnTo>
                    <a:pt x="32" y="34"/>
                  </a:lnTo>
                  <a:lnTo>
                    <a:pt x="36" y="38"/>
                  </a:lnTo>
                  <a:lnTo>
                    <a:pt x="42" y="42"/>
                  </a:lnTo>
                  <a:lnTo>
                    <a:pt x="52" y="40"/>
                  </a:lnTo>
                  <a:lnTo>
                    <a:pt x="62" y="32"/>
                  </a:lnTo>
                  <a:lnTo>
                    <a:pt x="62" y="32"/>
                  </a:lnTo>
                  <a:lnTo>
                    <a:pt x="64" y="30"/>
                  </a:lnTo>
                  <a:lnTo>
                    <a:pt x="66" y="28"/>
                  </a:lnTo>
                  <a:lnTo>
                    <a:pt x="68" y="26"/>
                  </a:lnTo>
                  <a:lnTo>
                    <a:pt x="68" y="22"/>
                  </a:lnTo>
                  <a:lnTo>
                    <a:pt x="66" y="20"/>
                  </a:lnTo>
                  <a:lnTo>
                    <a:pt x="62" y="16"/>
                  </a:lnTo>
                  <a:lnTo>
                    <a:pt x="58" y="14"/>
                  </a:lnTo>
                  <a:lnTo>
                    <a:pt x="40" y="2"/>
                  </a:lnTo>
                  <a:lnTo>
                    <a:pt x="38" y="2"/>
                  </a:lnTo>
                  <a:lnTo>
                    <a:pt x="36" y="2"/>
                  </a:lnTo>
                  <a:lnTo>
                    <a:pt x="32" y="0"/>
                  </a:lnTo>
                  <a:lnTo>
                    <a:pt x="28" y="0"/>
                  </a:lnTo>
                  <a:lnTo>
                    <a:pt x="24" y="2"/>
                  </a:lnTo>
                  <a:lnTo>
                    <a:pt x="18" y="6"/>
                  </a:lnTo>
                  <a:lnTo>
                    <a:pt x="12" y="12"/>
                  </a:lnTo>
                </a:path>
              </a:pathLst>
            </a:custGeom>
            <a:grpFill/>
            <a:ln w="3175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8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87" name="Freeform 357"/>
            <p:cNvSpPr/>
            <p:nvPr/>
          </p:nvSpPr>
          <p:spPr bwMode="gray">
            <a:xfrm>
              <a:off x="4095" y="1470"/>
              <a:ext cx="58" cy="34"/>
            </a:xfrm>
            <a:custGeom>
              <a:avLst/>
              <a:gdLst>
                <a:gd name="T0" fmla="*/ 12 w 58"/>
                <a:gd name="T1" fmla="*/ 0 h 34"/>
                <a:gd name="T2" fmla="*/ 10 w 58"/>
                <a:gd name="T3" fmla="*/ 2 h 34"/>
                <a:gd name="T4" fmla="*/ 4 w 58"/>
                <a:gd name="T5" fmla="*/ 8 h 34"/>
                <a:gd name="T6" fmla="*/ 0 w 58"/>
                <a:gd name="T7" fmla="*/ 16 h 34"/>
                <a:gd name="T8" fmla="*/ 0 w 58"/>
                <a:gd name="T9" fmla="*/ 26 h 34"/>
                <a:gd name="T10" fmla="*/ 6 w 58"/>
                <a:gd name="T11" fmla="*/ 34 h 34"/>
                <a:gd name="T12" fmla="*/ 8 w 58"/>
                <a:gd name="T13" fmla="*/ 34 h 34"/>
                <a:gd name="T14" fmla="*/ 12 w 58"/>
                <a:gd name="T15" fmla="*/ 34 h 34"/>
                <a:gd name="T16" fmla="*/ 18 w 58"/>
                <a:gd name="T17" fmla="*/ 34 h 34"/>
                <a:gd name="T18" fmla="*/ 24 w 58"/>
                <a:gd name="T19" fmla="*/ 34 h 34"/>
                <a:gd name="T20" fmla="*/ 32 w 58"/>
                <a:gd name="T21" fmla="*/ 32 h 34"/>
                <a:gd name="T22" fmla="*/ 34 w 58"/>
                <a:gd name="T23" fmla="*/ 30 h 34"/>
                <a:gd name="T24" fmla="*/ 38 w 58"/>
                <a:gd name="T25" fmla="*/ 28 h 34"/>
                <a:gd name="T26" fmla="*/ 42 w 58"/>
                <a:gd name="T27" fmla="*/ 24 h 34"/>
                <a:gd name="T28" fmla="*/ 46 w 58"/>
                <a:gd name="T29" fmla="*/ 20 h 34"/>
                <a:gd name="T30" fmla="*/ 48 w 58"/>
                <a:gd name="T31" fmla="*/ 18 h 34"/>
                <a:gd name="T32" fmla="*/ 52 w 58"/>
                <a:gd name="T33" fmla="*/ 18 h 34"/>
                <a:gd name="T34" fmla="*/ 54 w 58"/>
                <a:gd name="T35" fmla="*/ 18 h 34"/>
                <a:gd name="T36" fmla="*/ 56 w 58"/>
                <a:gd name="T37" fmla="*/ 16 h 34"/>
                <a:gd name="T38" fmla="*/ 58 w 58"/>
                <a:gd name="T39" fmla="*/ 14 h 34"/>
                <a:gd name="T40" fmla="*/ 58 w 58"/>
                <a:gd name="T41" fmla="*/ 12 h 34"/>
                <a:gd name="T42" fmla="*/ 56 w 58"/>
                <a:gd name="T43" fmla="*/ 8 h 34"/>
                <a:gd name="T44" fmla="*/ 54 w 58"/>
                <a:gd name="T45" fmla="*/ 6 h 34"/>
                <a:gd name="T46" fmla="*/ 48 w 58"/>
                <a:gd name="T47" fmla="*/ 4 h 34"/>
                <a:gd name="T48" fmla="*/ 32 w 58"/>
                <a:gd name="T49" fmla="*/ 2 h 34"/>
                <a:gd name="T50" fmla="*/ 18 w 58"/>
                <a:gd name="T51" fmla="*/ 0 h 34"/>
                <a:gd name="T52" fmla="*/ 12 w 58"/>
                <a:gd name="T53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8" h="34">
                  <a:moveTo>
                    <a:pt x="12" y="0"/>
                  </a:moveTo>
                  <a:lnTo>
                    <a:pt x="10" y="2"/>
                  </a:lnTo>
                  <a:lnTo>
                    <a:pt x="4" y="8"/>
                  </a:lnTo>
                  <a:lnTo>
                    <a:pt x="0" y="16"/>
                  </a:lnTo>
                  <a:lnTo>
                    <a:pt x="0" y="26"/>
                  </a:lnTo>
                  <a:lnTo>
                    <a:pt x="6" y="34"/>
                  </a:lnTo>
                  <a:lnTo>
                    <a:pt x="8" y="34"/>
                  </a:lnTo>
                  <a:lnTo>
                    <a:pt x="12" y="34"/>
                  </a:lnTo>
                  <a:lnTo>
                    <a:pt x="18" y="34"/>
                  </a:lnTo>
                  <a:lnTo>
                    <a:pt x="24" y="34"/>
                  </a:lnTo>
                  <a:lnTo>
                    <a:pt x="32" y="32"/>
                  </a:lnTo>
                  <a:lnTo>
                    <a:pt x="34" y="30"/>
                  </a:lnTo>
                  <a:lnTo>
                    <a:pt x="38" y="28"/>
                  </a:lnTo>
                  <a:lnTo>
                    <a:pt x="42" y="24"/>
                  </a:lnTo>
                  <a:lnTo>
                    <a:pt x="46" y="20"/>
                  </a:lnTo>
                  <a:lnTo>
                    <a:pt x="48" y="18"/>
                  </a:lnTo>
                  <a:lnTo>
                    <a:pt x="52" y="18"/>
                  </a:lnTo>
                  <a:lnTo>
                    <a:pt x="54" y="18"/>
                  </a:lnTo>
                  <a:lnTo>
                    <a:pt x="56" y="16"/>
                  </a:lnTo>
                  <a:lnTo>
                    <a:pt x="58" y="14"/>
                  </a:lnTo>
                  <a:lnTo>
                    <a:pt x="58" y="12"/>
                  </a:lnTo>
                  <a:lnTo>
                    <a:pt x="56" y="8"/>
                  </a:lnTo>
                  <a:lnTo>
                    <a:pt x="54" y="6"/>
                  </a:lnTo>
                  <a:lnTo>
                    <a:pt x="48" y="4"/>
                  </a:lnTo>
                  <a:lnTo>
                    <a:pt x="32" y="2"/>
                  </a:lnTo>
                  <a:lnTo>
                    <a:pt x="18" y="0"/>
                  </a:lnTo>
                  <a:lnTo>
                    <a:pt x="12" y="0"/>
                  </a:lnTo>
                </a:path>
              </a:pathLst>
            </a:custGeom>
            <a:grpFill/>
            <a:ln w="3175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8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88" name="Freeform 358"/>
            <p:cNvSpPr/>
            <p:nvPr/>
          </p:nvSpPr>
          <p:spPr bwMode="gray">
            <a:xfrm>
              <a:off x="4021" y="1576"/>
              <a:ext cx="20" cy="28"/>
            </a:xfrm>
            <a:custGeom>
              <a:avLst/>
              <a:gdLst>
                <a:gd name="T0" fmla="*/ 16 w 20"/>
                <a:gd name="T1" fmla="*/ 0 h 28"/>
                <a:gd name="T2" fmla="*/ 14 w 20"/>
                <a:gd name="T3" fmla="*/ 0 h 28"/>
                <a:gd name="T4" fmla="*/ 12 w 20"/>
                <a:gd name="T5" fmla="*/ 2 h 28"/>
                <a:gd name="T6" fmla="*/ 10 w 20"/>
                <a:gd name="T7" fmla="*/ 6 h 28"/>
                <a:gd name="T8" fmla="*/ 6 w 20"/>
                <a:gd name="T9" fmla="*/ 10 h 28"/>
                <a:gd name="T10" fmla="*/ 2 w 20"/>
                <a:gd name="T11" fmla="*/ 14 h 28"/>
                <a:gd name="T12" fmla="*/ 0 w 20"/>
                <a:gd name="T13" fmla="*/ 18 h 28"/>
                <a:gd name="T14" fmla="*/ 0 w 20"/>
                <a:gd name="T15" fmla="*/ 24 h 28"/>
                <a:gd name="T16" fmla="*/ 2 w 20"/>
                <a:gd name="T17" fmla="*/ 28 h 28"/>
                <a:gd name="T18" fmla="*/ 4 w 20"/>
                <a:gd name="T19" fmla="*/ 28 h 28"/>
                <a:gd name="T20" fmla="*/ 6 w 20"/>
                <a:gd name="T21" fmla="*/ 28 h 28"/>
                <a:gd name="T22" fmla="*/ 8 w 20"/>
                <a:gd name="T23" fmla="*/ 28 h 28"/>
                <a:gd name="T24" fmla="*/ 10 w 20"/>
                <a:gd name="T25" fmla="*/ 28 h 28"/>
                <a:gd name="T26" fmla="*/ 14 w 20"/>
                <a:gd name="T27" fmla="*/ 26 h 28"/>
                <a:gd name="T28" fmla="*/ 16 w 20"/>
                <a:gd name="T29" fmla="*/ 22 h 28"/>
                <a:gd name="T30" fmla="*/ 18 w 20"/>
                <a:gd name="T31" fmla="*/ 16 h 28"/>
                <a:gd name="T32" fmla="*/ 20 w 20"/>
                <a:gd name="T33" fmla="*/ 14 h 28"/>
                <a:gd name="T34" fmla="*/ 20 w 20"/>
                <a:gd name="T35" fmla="*/ 12 h 28"/>
                <a:gd name="T36" fmla="*/ 20 w 20"/>
                <a:gd name="T37" fmla="*/ 8 h 28"/>
                <a:gd name="T38" fmla="*/ 20 w 20"/>
                <a:gd name="T39" fmla="*/ 6 h 28"/>
                <a:gd name="T40" fmla="*/ 20 w 20"/>
                <a:gd name="T41" fmla="*/ 2 h 28"/>
                <a:gd name="T42" fmla="*/ 18 w 20"/>
                <a:gd name="T43" fmla="*/ 0 h 28"/>
                <a:gd name="T44" fmla="*/ 16 w 20"/>
                <a:gd name="T45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0" h="28">
                  <a:moveTo>
                    <a:pt x="16" y="0"/>
                  </a:moveTo>
                  <a:lnTo>
                    <a:pt x="14" y="0"/>
                  </a:lnTo>
                  <a:lnTo>
                    <a:pt x="12" y="2"/>
                  </a:lnTo>
                  <a:lnTo>
                    <a:pt x="10" y="6"/>
                  </a:lnTo>
                  <a:lnTo>
                    <a:pt x="6" y="10"/>
                  </a:lnTo>
                  <a:lnTo>
                    <a:pt x="2" y="14"/>
                  </a:lnTo>
                  <a:lnTo>
                    <a:pt x="0" y="18"/>
                  </a:lnTo>
                  <a:lnTo>
                    <a:pt x="0" y="24"/>
                  </a:lnTo>
                  <a:lnTo>
                    <a:pt x="2" y="28"/>
                  </a:lnTo>
                  <a:lnTo>
                    <a:pt x="4" y="28"/>
                  </a:lnTo>
                  <a:lnTo>
                    <a:pt x="6" y="28"/>
                  </a:lnTo>
                  <a:lnTo>
                    <a:pt x="8" y="28"/>
                  </a:lnTo>
                  <a:lnTo>
                    <a:pt x="10" y="28"/>
                  </a:lnTo>
                  <a:lnTo>
                    <a:pt x="14" y="26"/>
                  </a:lnTo>
                  <a:lnTo>
                    <a:pt x="16" y="22"/>
                  </a:lnTo>
                  <a:lnTo>
                    <a:pt x="18" y="16"/>
                  </a:lnTo>
                  <a:lnTo>
                    <a:pt x="20" y="14"/>
                  </a:lnTo>
                  <a:lnTo>
                    <a:pt x="20" y="12"/>
                  </a:lnTo>
                  <a:lnTo>
                    <a:pt x="20" y="8"/>
                  </a:lnTo>
                  <a:lnTo>
                    <a:pt x="20" y="6"/>
                  </a:lnTo>
                  <a:lnTo>
                    <a:pt x="20" y="2"/>
                  </a:lnTo>
                  <a:lnTo>
                    <a:pt x="18" y="0"/>
                  </a:lnTo>
                  <a:lnTo>
                    <a:pt x="16" y="0"/>
                  </a:lnTo>
                </a:path>
              </a:pathLst>
            </a:custGeom>
            <a:grpFill/>
            <a:ln w="3175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8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89" name="Freeform 359"/>
            <p:cNvSpPr/>
            <p:nvPr/>
          </p:nvSpPr>
          <p:spPr bwMode="gray">
            <a:xfrm>
              <a:off x="4019" y="1596"/>
              <a:ext cx="114" cy="90"/>
            </a:xfrm>
            <a:custGeom>
              <a:avLst/>
              <a:gdLst>
                <a:gd name="T0" fmla="*/ 28 w 114"/>
                <a:gd name="T1" fmla="*/ 20 h 90"/>
                <a:gd name="T2" fmla="*/ 20 w 114"/>
                <a:gd name="T3" fmla="*/ 18 h 90"/>
                <a:gd name="T4" fmla="*/ 12 w 114"/>
                <a:gd name="T5" fmla="*/ 22 h 90"/>
                <a:gd name="T6" fmla="*/ 10 w 114"/>
                <a:gd name="T7" fmla="*/ 34 h 90"/>
                <a:gd name="T8" fmla="*/ 8 w 114"/>
                <a:gd name="T9" fmla="*/ 36 h 90"/>
                <a:gd name="T10" fmla="*/ 8 w 114"/>
                <a:gd name="T11" fmla="*/ 46 h 90"/>
                <a:gd name="T12" fmla="*/ 2 w 114"/>
                <a:gd name="T13" fmla="*/ 52 h 90"/>
                <a:gd name="T14" fmla="*/ 0 w 114"/>
                <a:gd name="T15" fmla="*/ 60 h 90"/>
                <a:gd name="T16" fmla="*/ 8 w 114"/>
                <a:gd name="T17" fmla="*/ 68 h 90"/>
                <a:gd name="T18" fmla="*/ 16 w 114"/>
                <a:gd name="T19" fmla="*/ 72 h 90"/>
                <a:gd name="T20" fmla="*/ 24 w 114"/>
                <a:gd name="T21" fmla="*/ 72 h 90"/>
                <a:gd name="T22" fmla="*/ 30 w 114"/>
                <a:gd name="T23" fmla="*/ 64 h 90"/>
                <a:gd name="T24" fmla="*/ 32 w 114"/>
                <a:gd name="T25" fmla="*/ 62 h 90"/>
                <a:gd name="T26" fmla="*/ 34 w 114"/>
                <a:gd name="T27" fmla="*/ 66 h 90"/>
                <a:gd name="T28" fmla="*/ 44 w 114"/>
                <a:gd name="T29" fmla="*/ 68 h 90"/>
                <a:gd name="T30" fmla="*/ 50 w 114"/>
                <a:gd name="T31" fmla="*/ 66 h 90"/>
                <a:gd name="T32" fmla="*/ 58 w 114"/>
                <a:gd name="T33" fmla="*/ 64 h 90"/>
                <a:gd name="T34" fmla="*/ 58 w 114"/>
                <a:gd name="T35" fmla="*/ 68 h 90"/>
                <a:gd name="T36" fmla="*/ 52 w 114"/>
                <a:gd name="T37" fmla="*/ 74 h 90"/>
                <a:gd name="T38" fmla="*/ 34 w 114"/>
                <a:gd name="T39" fmla="*/ 82 h 90"/>
                <a:gd name="T40" fmla="*/ 26 w 114"/>
                <a:gd name="T41" fmla="*/ 88 h 90"/>
                <a:gd name="T42" fmla="*/ 38 w 114"/>
                <a:gd name="T43" fmla="*/ 90 h 90"/>
                <a:gd name="T44" fmla="*/ 74 w 114"/>
                <a:gd name="T45" fmla="*/ 76 h 90"/>
                <a:gd name="T46" fmla="*/ 76 w 114"/>
                <a:gd name="T47" fmla="*/ 72 h 90"/>
                <a:gd name="T48" fmla="*/ 82 w 114"/>
                <a:gd name="T49" fmla="*/ 72 h 90"/>
                <a:gd name="T50" fmla="*/ 86 w 114"/>
                <a:gd name="T51" fmla="*/ 74 h 90"/>
                <a:gd name="T52" fmla="*/ 92 w 114"/>
                <a:gd name="T53" fmla="*/ 72 h 90"/>
                <a:gd name="T54" fmla="*/ 100 w 114"/>
                <a:gd name="T55" fmla="*/ 72 h 90"/>
                <a:gd name="T56" fmla="*/ 110 w 114"/>
                <a:gd name="T57" fmla="*/ 64 h 90"/>
                <a:gd name="T58" fmla="*/ 114 w 114"/>
                <a:gd name="T59" fmla="*/ 38 h 90"/>
                <a:gd name="T60" fmla="*/ 106 w 114"/>
                <a:gd name="T61" fmla="*/ 34 h 90"/>
                <a:gd name="T62" fmla="*/ 98 w 114"/>
                <a:gd name="T63" fmla="*/ 38 h 90"/>
                <a:gd name="T64" fmla="*/ 90 w 114"/>
                <a:gd name="T65" fmla="*/ 32 h 90"/>
                <a:gd name="T66" fmla="*/ 86 w 114"/>
                <a:gd name="T67" fmla="*/ 24 h 90"/>
                <a:gd name="T68" fmla="*/ 82 w 114"/>
                <a:gd name="T69" fmla="*/ 10 h 90"/>
                <a:gd name="T70" fmla="*/ 82 w 114"/>
                <a:gd name="T71" fmla="*/ 0 h 90"/>
                <a:gd name="T72" fmla="*/ 76 w 114"/>
                <a:gd name="T73" fmla="*/ 2 h 90"/>
                <a:gd name="T74" fmla="*/ 66 w 114"/>
                <a:gd name="T75" fmla="*/ 10 h 90"/>
                <a:gd name="T76" fmla="*/ 64 w 114"/>
                <a:gd name="T77" fmla="*/ 22 h 90"/>
                <a:gd name="T78" fmla="*/ 66 w 114"/>
                <a:gd name="T79" fmla="*/ 28 h 90"/>
                <a:gd name="T80" fmla="*/ 68 w 114"/>
                <a:gd name="T81" fmla="*/ 32 h 90"/>
                <a:gd name="T82" fmla="*/ 62 w 114"/>
                <a:gd name="T83" fmla="*/ 42 h 90"/>
                <a:gd name="T84" fmla="*/ 56 w 114"/>
                <a:gd name="T85" fmla="*/ 48 h 90"/>
                <a:gd name="T86" fmla="*/ 54 w 114"/>
                <a:gd name="T87" fmla="*/ 40 h 90"/>
                <a:gd name="T88" fmla="*/ 52 w 114"/>
                <a:gd name="T89" fmla="*/ 30 h 90"/>
                <a:gd name="T90" fmla="*/ 44 w 114"/>
                <a:gd name="T91" fmla="*/ 24 h 90"/>
                <a:gd name="T92" fmla="*/ 36 w 114"/>
                <a:gd name="T93" fmla="*/ 28 h 90"/>
                <a:gd name="T94" fmla="*/ 30 w 114"/>
                <a:gd name="T95" fmla="*/ 2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14" h="90">
                  <a:moveTo>
                    <a:pt x="30" y="20"/>
                  </a:moveTo>
                  <a:lnTo>
                    <a:pt x="30" y="20"/>
                  </a:lnTo>
                  <a:lnTo>
                    <a:pt x="28" y="20"/>
                  </a:lnTo>
                  <a:lnTo>
                    <a:pt x="26" y="18"/>
                  </a:lnTo>
                  <a:lnTo>
                    <a:pt x="22" y="18"/>
                  </a:lnTo>
                  <a:lnTo>
                    <a:pt x="20" y="18"/>
                  </a:lnTo>
                  <a:lnTo>
                    <a:pt x="16" y="18"/>
                  </a:lnTo>
                  <a:lnTo>
                    <a:pt x="14" y="20"/>
                  </a:lnTo>
                  <a:lnTo>
                    <a:pt x="12" y="22"/>
                  </a:lnTo>
                  <a:lnTo>
                    <a:pt x="10" y="28"/>
                  </a:lnTo>
                  <a:lnTo>
                    <a:pt x="10" y="34"/>
                  </a:lnTo>
                  <a:lnTo>
                    <a:pt x="10" y="34"/>
                  </a:lnTo>
                  <a:lnTo>
                    <a:pt x="8" y="34"/>
                  </a:lnTo>
                  <a:lnTo>
                    <a:pt x="8" y="34"/>
                  </a:lnTo>
                  <a:lnTo>
                    <a:pt x="8" y="36"/>
                  </a:lnTo>
                  <a:lnTo>
                    <a:pt x="8" y="38"/>
                  </a:lnTo>
                  <a:lnTo>
                    <a:pt x="8" y="46"/>
                  </a:lnTo>
                  <a:lnTo>
                    <a:pt x="8" y="46"/>
                  </a:lnTo>
                  <a:lnTo>
                    <a:pt x="6" y="48"/>
                  </a:lnTo>
                  <a:lnTo>
                    <a:pt x="4" y="50"/>
                  </a:lnTo>
                  <a:lnTo>
                    <a:pt x="2" y="52"/>
                  </a:lnTo>
                  <a:lnTo>
                    <a:pt x="0" y="54"/>
                  </a:lnTo>
                  <a:lnTo>
                    <a:pt x="0" y="56"/>
                  </a:lnTo>
                  <a:lnTo>
                    <a:pt x="0" y="60"/>
                  </a:lnTo>
                  <a:lnTo>
                    <a:pt x="4" y="62"/>
                  </a:lnTo>
                  <a:lnTo>
                    <a:pt x="8" y="66"/>
                  </a:lnTo>
                  <a:lnTo>
                    <a:pt x="8" y="68"/>
                  </a:lnTo>
                  <a:lnTo>
                    <a:pt x="10" y="70"/>
                  </a:lnTo>
                  <a:lnTo>
                    <a:pt x="12" y="72"/>
                  </a:lnTo>
                  <a:lnTo>
                    <a:pt x="16" y="72"/>
                  </a:lnTo>
                  <a:lnTo>
                    <a:pt x="22" y="72"/>
                  </a:lnTo>
                  <a:lnTo>
                    <a:pt x="22" y="72"/>
                  </a:lnTo>
                  <a:lnTo>
                    <a:pt x="24" y="72"/>
                  </a:lnTo>
                  <a:lnTo>
                    <a:pt x="26" y="70"/>
                  </a:lnTo>
                  <a:lnTo>
                    <a:pt x="30" y="68"/>
                  </a:lnTo>
                  <a:lnTo>
                    <a:pt x="30" y="64"/>
                  </a:lnTo>
                  <a:lnTo>
                    <a:pt x="32" y="60"/>
                  </a:lnTo>
                  <a:lnTo>
                    <a:pt x="32" y="60"/>
                  </a:lnTo>
                  <a:lnTo>
                    <a:pt x="32" y="62"/>
                  </a:lnTo>
                  <a:lnTo>
                    <a:pt x="32" y="62"/>
                  </a:lnTo>
                  <a:lnTo>
                    <a:pt x="32" y="64"/>
                  </a:lnTo>
                  <a:lnTo>
                    <a:pt x="34" y="66"/>
                  </a:lnTo>
                  <a:lnTo>
                    <a:pt x="36" y="68"/>
                  </a:lnTo>
                  <a:lnTo>
                    <a:pt x="40" y="68"/>
                  </a:lnTo>
                  <a:lnTo>
                    <a:pt x="44" y="68"/>
                  </a:lnTo>
                  <a:lnTo>
                    <a:pt x="46" y="68"/>
                  </a:lnTo>
                  <a:lnTo>
                    <a:pt x="48" y="66"/>
                  </a:lnTo>
                  <a:lnTo>
                    <a:pt x="50" y="66"/>
                  </a:lnTo>
                  <a:lnTo>
                    <a:pt x="52" y="64"/>
                  </a:lnTo>
                  <a:lnTo>
                    <a:pt x="54" y="64"/>
                  </a:lnTo>
                  <a:lnTo>
                    <a:pt x="58" y="64"/>
                  </a:lnTo>
                  <a:lnTo>
                    <a:pt x="58" y="64"/>
                  </a:lnTo>
                  <a:lnTo>
                    <a:pt x="60" y="66"/>
                  </a:lnTo>
                  <a:lnTo>
                    <a:pt x="58" y="68"/>
                  </a:lnTo>
                  <a:lnTo>
                    <a:pt x="56" y="72"/>
                  </a:lnTo>
                  <a:lnTo>
                    <a:pt x="54" y="72"/>
                  </a:lnTo>
                  <a:lnTo>
                    <a:pt x="52" y="74"/>
                  </a:lnTo>
                  <a:lnTo>
                    <a:pt x="46" y="76"/>
                  </a:lnTo>
                  <a:lnTo>
                    <a:pt x="40" y="78"/>
                  </a:lnTo>
                  <a:lnTo>
                    <a:pt x="34" y="82"/>
                  </a:lnTo>
                  <a:lnTo>
                    <a:pt x="30" y="84"/>
                  </a:lnTo>
                  <a:lnTo>
                    <a:pt x="26" y="86"/>
                  </a:lnTo>
                  <a:lnTo>
                    <a:pt x="26" y="88"/>
                  </a:lnTo>
                  <a:lnTo>
                    <a:pt x="28" y="88"/>
                  </a:lnTo>
                  <a:lnTo>
                    <a:pt x="32" y="88"/>
                  </a:lnTo>
                  <a:lnTo>
                    <a:pt x="38" y="90"/>
                  </a:lnTo>
                  <a:lnTo>
                    <a:pt x="52" y="88"/>
                  </a:lnTo>
                  <a:lnTo>
                    <a:pt x="64" y="80"/>
                  </a:lnTo>
                  <a:lnTo>
                    <a:pt x="74" y="76"/>
                  </a:lnTo>
                  <a:lnTo>
                    <a:pt x="74" y="74"/>
                  </a:lnTo>
                  <a:lnTo>
                    <a:pt x="74" y="74"/>
                  </a:lnTo>
                  <a:lnTo>
                    <a:pt x="76" y="72"/>
                  </a:lnTo>
                  <a:lnTo>
                    <a:pt x="78" y="70"/>
                  </a:lnTo>
                  <a:lnTo>
                    <a:pt x="80" y="70"/>
                  </a:lnTo>
                  <a:lnTo>
                    <a:pt x="82" y="72"/>
                  </a:lnTo>
                  <a:lnTo>
                    <a:pt x="84" y="74"/>
                  </a:lnTo>
                  <a:lnTo>
                    <a:pt x="84" y="74"/>
                  </a:lnTo>
                  <a:lnTo>
                    <a:pt x="86" y="74"/>
                  </a:lnTo>
                  <a:lnTo>
                    <a:pt x="90" y="74"/>
                  </a:lnTo>
                  <a:lnTo>
                    <a:pt x="92" y="70"/>
                  </a:lnTo>
                  <a:lnTo>
                    <a:pt x="92" y="72"/>
                  </a:lnTo>
                  <a:lnTo>
                    <a:pt x="94" y="72"/>
                  </a:lnTo>
                  <a:lnTo>
                    <a:pt x="98" y="72"/>
                  </a:lnTo>
                  <a:lnTo>
                    <a:pt x="100" y="72"/>
                  </a:lnTo>
                  <a:lnTo>
                    <a:pt x="104" y="72"/>
                  </a:lnTo>
                  <a:lnTo>
                    <a:pt x="108" y="68"/>
                  </a:lnTo>
                  <a:lnTo>
                    <a:pt x="110" y="64"/>
                  </a:lnTo>
                  <a:lnTo>
                    <a:pt x="112" y="56"/>
                  </a:lnTo>
                  <a:lnTo>
                    <a:pt x="114" y="46"/>
                  </a:lnTo>
                  <a:lnTo>
                    <a:pt x="114" y="38"/>
                  </a:lnTo>
                  <a:lnTo>
                    <a:pt x="108" y="34"/>
                  </a:lnTo>
                  <a:lnTo>
                    <a:pt x="108" y="34"/>
                  </a:lnTo>
                  <a:lnTo>
                    <a:pt x="106" y="34"/>
                  </a:lnTo>
                  <a:lnTo>
                    <a:pt x="104" y="36"/>
                  </a:lnTo>
                  <a:lnTo>
                    <a:pt x="100" y="38"/>
                  </a:lnTo>
                  <a:lnTo>
                    <a:pt x="98" y="38"/>
                  </a:lnTo>
                  <a:lnTo>
                    <a:pt x="94" y="38"/>
                  </a:lnTo>
                  <a:lnTo>
                    <a:pt x="92" y="36"/>
                  </a:lnTo>
                  <a:lnTo>
                    <a:pt x="90" y="32"/>
                  </a:lnTo>
                  <a:lnTo>
                    <a:pt x="90" y="30"/>
                  </a:lnTo>
                  <a:lnTo>
                    <a:pt x="88" y="28"/>
                  </a:lnTo>
                  <a:lnTo>
                    <a:pt x="86" y="24"/>
                  </a:lnTo>
                  <a:lnTo>
                    <a:pt x="84" y="16"/>
                  </a:lnTo>
                  <a:lnTo>
                    <a:pt x="84" y="14"/>
                  </a:lnTo>
                  <a:lnTo>
                    <a:pt x="82" y="10"/>
                  </a:lnTo>
                  <a:lnTo>
                    <a:pt x="82" y="4"/>
                  </a:lnTo>
                  <a:lnTo>
                    <a:pt x="82" y="2"/>
                  </a:lnTo>
                  <a:lnTo>
                    <a:pt x="82" y="0"/>
                  </a:lnTo>
                  <a:lnTo>
                    <a:pt x="82" y="0"/>
                  </a:lnTo>
                  <a:lnTo>
                    <a:pt x="80" y="0"/>
                  </a:lnTo>
                  <a:lnTo>
                    <a:pt x="76" y="2"/>
                  </a:lnTo>
                  <a:lnTo>
                    <a:pt x="72" y="4"/>
                  </a:lnTo>
                  <a:lnTo>
                    <a:pt x="68" y="6"/>
                  </a:lnTo>
                  <a:lnTo>
                    <a:pt x="66" y="10"/>
                  </a:lnTo>
                  <a:lnTo>
                    <a:pt x="64" y="14"/>
                  </a:lnTo>
                  <a:lnTo>
                    <a:pt x="66" y="20"/>
                  </a:lnTo>
                  <a:lnTo>
                    <a:pt x="64" y="22"/>
                  </a:lnTo>
                  <a:lnTo>
                    <a:pt x="64" y="22"/>
                  </a:lnTo>
                  <a:lnTo>
                    <a:pt x="64" y="24"/>
                  </a:lnTo>
                  <a:lnTo>
                    <a:pt x="66" y="28"/>
                  </a:lnTo>
                  <a:lnTo>
                    <a:pt x="70" y="30"/>
                  </a:lnTo>
                  <a:lnTo>
                    <a:pt x="70" y="30"/>
                  </a:lnTo>
                  <a:lnTo>
                    <a:pt x="68" y="32"/>
                  </a:lnTo>
                  <a:lnTo>
                    <a:pt x="66" y="36"/>
                  </a:lnTo>
                  <a:lnTo>
                    <a:pt x="64" y="38"/>
                  </a:lnTo>
                  <a:lnTo>
                    <a:pt x="62" y="42"/>
                  </a:lnTo>
                  <a:lnTo>
                    <a:pt x="60" y="46"/>
                  </a:lnTo>
                  <a:lnTo>
                    <a:pt x="58" y="48"/>
                  </a:lnTo>
                  <a:lnTo>
                    <a:pt x="56" y="48"/>
                  </a:lnTo>
                  <a:lnTo>
                    <a:pt x="56" y="46"/>
                  </a:lnTo>
                  <a:lnTo>
                    <a:pt x="54" y="44"/>
                  </a:lnTo>
                  <a:lnTo>
                    <a:pt x="54" y="40"/>
                  </a:lnTo>
                  <a:lnTo>
                    <a:pt x="54" y="38"/>
                  </a:lnTo>
                  <a:lnTo>
                    <a:pt x="54" y="34"/>
                  </a:lnTo>
                  <a:lnTo>
                    <a:pt x="52" y="30"/>
                  </a:lnTo>
                  <a:lnTo>
                    <a:pt x="50" y="26"/>
                  </a:lnTo>
                  <a:lnTo>
                    <a:pt x="46" y="24"/>
                  </a:lnTo>
                  <a:lnTo>
                    <a:pt x="44" y="24"/>
                  </a:lnTo>
                  <a:lnTo>
                    <a:pt x="40" y="26"/>
                  </a:lnTo>
                  <a:lnTo>
                    <a:pt x="38" y="26"/>
                  </a:lnTo>
                  <a:lnTo>
                    <a:pt x="36" y="28"/>
                  </a:lnTo>
                  <a:lnTo>
                    <a:pt x="34" y="28"/>
                  </a:lnTo>
                  <a:lnTo>
                    <a:pt x="32" y="26"/>
                  </a:lnTo>
                  <a:lnTo>
                    <a:pt x="30" y="20"/>
                  </a:lnTo>
                </a:path>
              </a:pathLst>
            </a:custGeom>
            <a:grpFill/>
            <a:ln w="3175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8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90" name="Freeform 360"/>
            <p:cNvSpPr/>
            <p:nvPr/>
          </p:nvSpPr>
          <p:spPr bwMode="gray">
            <a:xfrm>
              <a:off x="4199" y="1466"/>
              <a:ext cx="20" cy="48"/>
            </a:xfrm>
            <a:custGeom>
              <a:avLst/>
              <a:gdLst>
                <a:gd name="T0" fmla="*/ 10 w 20"/>
                <a:gd name="T1" fmla="*/ 8 h 48"/>
                <a:gd name="T2" fmla="*/ 10 w 20"/>
                <a:gd name="T3" fmla="*/ 8 h 48"/>
                <a:gd name="T4" fmla="*/ 8 w 20"/>
                <a:gd name="T5" fmla="*/ 6 h 48"/>
                <a:gd name="T6" fmla="*/ 8 w 20"/>
                <a:gd name="T7" fmla="*/ 4 h 48"/>
                <a:gd name="T8" fmla="*/ 6 w 20"/>
                <a:gd name="T9" fmla="*/ 2 h 48"/>
                <a:gd name="T10" fmla="*/ 6 w 20"/>
                <a:gd name="T11" fmla="*/ 0 h 48"/>
                <a:gd name="T12" fmla="*/ 4 w 20"/>
                <a:gd name="T13" fmla="*/ 0 h 48"/>
                <a:gd name="T14" fmla="*/ 4 w 20"/>
                <a:gd name="T15" fmla="*/ 0 h 48"/>
                <a:gd name="T16" fmla="*/ 2 w 20"/>
                <a:gd name="T17" fmla="*/ 2 h 48"/>
                <a:gd name="T18" fmla="*/ 2 w 20"/>
                <a:gd name="T19" fmla="*/ 6 h 48"/>
                <a:gd name="T20" fmla="*/ 2 w 20"/>
                <a:gd name="T21" fmla="*/ 12 h 48"/>
                <a:gd name="T22" fmla="*/ 0 w 20"/>
                <a:gd name="T23" fmla="*/ 22 h 48"/>
                <a:gd name="T24" fmla="*/ 0 w 20"/>
                <a:gd name="T25" fmla="*/ 22 h 48"/>
                <a:gd name="T26" fmla="*/ 2 w 20"/>
                <a:gd name="T27" fmla="*/ 26 h 48"/>
                <a:gd name="T28" fmla="*/ 2 w 20"/>
                <a:gd name="T29" fmla="*/ 28 h 48"/>
                <a:gd name="T30" fmla="*/ 2 w 20"/>
                <a:gd name="T31" fmla="*/ 34 h 48"/>
                <a:gd name="T32" fmla="*/ 4 w 20"/>
                <a:gd name="T33" fmla="*/ 38 h 48"/>
                <a:gd name="T34" fmla="*/ 8 w 20"/>
                <a:gd name="T35" fmla="*/ 42 h 48"/>
                <a:gd name="T36" fmla="*/ 12 w 20"/>
                <a:gd name="T37" fmla="*/ 46 h 48"/>
                <a:gd name="T38" fmla="*/ 18 w 20"/>
                <a:gd name="T39" fmla="*/ 48 h 48"/>
                <a:gd name="T40" fmla="*/ 18 w 20"/>
                <a:gd name="T41" fmla="*/ 48 h 48"/>
                <a:gd name="T42" fmla="*/ 18 w 20"/>
                <a:gd name="T43" fmla="*/ 46 h 48"/>
                <a:gd name="T44" fmla="*/ 20 w 20"/>
                <a:gd name="T45" fmla="*/ 46 h 48"/>
                <a:gd name="T46" fmla="*/ 20 w 20"/>
                <a:gd name="T47" fmla="*/ 44 h 48"/>
                <a:gd name="T48" fmla="*/ 20 w 20"/>
                <a:gd name="T49" fmla="*/ 42 h 48"/>
                <a:gd name="T50" fmla="*/ 20 w 20"/>
                <a:gd name="T51" fmla="*/ 38 h 48"/>
                <a:gd name="T52" fmla="*/ 18 w 20"/>
                <a:gd name="T53" fmla="*/ 32 h 48"/>
                <a:gd name="T54" fmla="*/ 10 w 20"/>
                <a:gd name="T55" fmla="*/ 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0" h="48">
                  <a:moveTo>
                    <a:pt x="10" y="8"/>
                  </a:moveTo>
                  <a:lnTo>
                    <a:pt x="10" y="8"/>
                  </a:lnTo>
                  <a:lnTo>
                    <a:pt x="8" y="6"/>
                  </a:lnTo>
                  <a:lnTo>
                    <a:pt x="8" y="4"/>
                  </a:lnTo>
                  <a:lnTo>
                    <a:pt x="6" y="2"/>
                  </a:lnTo>
                  <a:lnTo>
                    <a:pt x="6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2" y="2"/>
                  </a:lnTo>
                  <a:lnTo>
                    <a:pt x="2" y="6"/>
                  </a:lnTo>
                  <a:lnTo>
                    <a:pt x="2" y="12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2" y="26"/>
                  </a:lnTo>
                  <a:lnTo>
                    <a:pt x="2" y="28"/>
                  </a:lnTo>
                  <a:lnTo>
                    <a:pt x="2" y="34"/>
                  </a:lnTo>
                  <a:lnTo>
                    <a:pt x="4" y="38"/>
                  </a:lnTo>
                  <a:lnTo>
                    <a:pt x="8" y="42"/>
                  </a:lnTo>
                  <a:lnTo>
                    <a:pt x="12" y="46"/>
                  </a:lnTo>
                  <a:lnTo>
                    <a:pt x="18" y="48"/>
                  </a:lnTo>
                  <a:lnTo>
                    <a:pt x="18" y="48"/>
                  </a:lnTo>
                  <a:lnTo>
                    <a:pt x="18" y="46"/>
                  </a:lnTo>
                  <a:lnTo>
                    <a:pt x="20" y="46"/>
                  </a:lnTo>
                  <a:lnTo>
                    <a:pt x="20" y="44"/>
                  </a:lnTo>
                  <a:lnTo>
                    <a:pt x="20" y="42"/>
                  </a:lnTo>
                  <a:lnTo>
                    <a:pt x="20" y="38"/>
                  </a:lnTo>
                  <a:lnTo>
                    <a:pt x="18" y="32"/>
                  </a:lnTo>
                  <a:lnTo>
                    <a:pt x="10" y="8"/>
                  </a:lnTo>
                </a:path>
              </a:pathLst>
            </a:custGeom>
            <a:grpFill/>
            <a:ln w="3175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8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91" name="Freeform 361"/>
            <p:cNvSpPr/>
            <p:nvPr/>
          </p:nvSpPr>
          <p:spPr bwMode="gray">
            <a:xfrm>
              <a:off x="4149" y="1534"/>
              <a:ext cx="74" cy="90"/>
            </a:xfrm>
            <a:custGeom>
              <a:avLst/>
              <a:gdLst>
                <a:gd name="T0" fmla="*/ 16 w 74"/>
                <a:gd name="T1" fmla="*/ 10 h 90"/>
                <a:gd name="T2" fmla="*/ 12 w 74"/>
                <a:gd name="T3" fmla="*/ 8 h 90"/>
                <a:gd name="T4" fmla="*/ 8 w 74"/>
                <a:gd name="T5" fmla="*/ 6 h 90"/>
                <a:gd name="T6" fmla="*/ 2 w 74"/>
                <a:gd name="T7" fmla="*/ 6 h 90"/>
                <a:gd name="T8" fmla="*/ 0 w 74"/>
                <a:gd name="T9" fmla="*/ 10 h 90"/>
                <a:gd name="T10" fmla="*/ 2 w 74"/>
                <a:gd name="T11" fmla="*/ 22 h 90"/>
                <a:gd name="T12" fmla="*/ 4 w 74"/>
                <a:gd name="T13" fmla="*/ 24 h 90"/>
                <a:gd name="T14" fmla="*/ 8 w 74"/>
                <a:gd name="T15" fmla="*/ 34 h 90"/>
                <a:gd name="T16" fmla="*/ 14 w 74"/>
                <a:gd name="T17" fmla="*/ 44 h 90"/>
                <a:gd name="T18" fmla="*/ 16 w 74"/>
                <a:gd name="T19" fmla="*/ 50 h 90"/>
                <a:gd name="T20" fmla="*/ 22 w 74"/>
                <a:gd name="T21" fmla="*/ 50 h 90"/>
                <a:gd name="T22" fmla="*/ 32 w 74"/>
                <a:gd name="T23" fmla="*/ 52 h 90"/>
                <a:gd name="T24" fmla="*/ 36 w 74"/>
                <a:gd name="T25" fmla="*/ 58 h 90"/>
                <a:gd name="T26" fmla="*/ 38 w 74"/>
                <a:gd name="T27" fmla="*/ 70 h 90"/>
                <a:gd name="T28" fmla="*/ 42 w 74"/>
                <a:gd name="T29" fmla="*/ 82 h 90"/>
                <a:gd name="T30" fmla="*/ 52 w 74"/>
                <a:gd name="T31" fmla="*/ 88 h 90"/>
                <a:gd name="T32" fmla="*/ 64 w 74"/>
                <a:gd name="T33" fmla="*/ 90 h 90"/>
                <a:gd name="T34" fmla="*/ 72 w 74"/>
                <a:gd name="T35" fmla="*/ 84 h 90"/>
                <a:gd name="T36" fmla="*/ 74 w 74"/>
                <a:gd name="T37" fmla="*/ 82 h 90"/>
                <a:gd name="T38" fmla="*/ 72 w 74"/>
                <a:gd name="T39" fmla="*/ 84 h 90"/>
                <a:gd name="T40" fmla="*/ 68 w 74"/>
                <a:gd name="T41" fmla="*/ 86 h 90"/>
                <a:gd name="T42" fmla="*/ 64 w 74"/>
                <a:gd name="T43" fmla="*/ 86 h 90"/>
                <a:gd name="T44" fmla="*/ 64 w 74"/>
                <a:gd name="T45" fmla="*/ 82 h 90"/>
                <a:gd name="T46" fmla="*/ 62 w 74"/>
                <a:gd name="T47" fmla="*/ 58 h 90"/>
                <a:gd name="T48" fmla="*/ 58 w 74"/>
                <a:gd name="T49" fmla="*/ 42 h 90"/>
                <a:gd name="T50" fmla="*/ 66 w 74"/>
                <a:gd name="T51" fmla="*/ 26 h 90"/>
                <a:gd name="T52" fmla="*/ 66 w 74"/>
                <a:gd name="T53" fmla="*/ 8 h 90"/>
                <a:gd name="T54" fmla="*/ 60 w 74"/>
                <a:gd name="T55" fmla="*/ 4 h 90"/>
                <a:gd name="T56" fmla="*/ 54 w 74"/>
                <a:gd name="T57" fmla="*/ 2 h 90"/>
                <a:gd name="T58" fmla="*/ 44 w 74"/>
                <a:gd name="T59" fmla="*/ 0 h 90"/>
                <a:gd name="T60" fmla="*/ 38 w 74"/>
                <a:gd name="T61" fmla="*/ 0 h 90"/>
                <a:gd name="T62" fmla="*/ 36 w 74"/>
                <a:gd name="T63" fmla="*/ 6 h 90"/>
                <a:gd name="T64" fmla="*/ 40 w 74"/>
                <a:gd name="T65" fmla="*/ 24 h 90"/>
                <a:gd name="T66" fmla="*/ 44 w 74"/>
                <a:gd name="T67" fmla="*/ 38 h 90"/>
                <a:gd name="T68" fmla="*/ 32 w 74"/>
                <a:gd name="T69" fmla="*/ 32 h 90"/>
                <a:gd name="T70" fmla="*/ 20 w 74"/>
                <a:gd name="T71" fmla="*/ 24 h 90"/>
                <a:gd name="T72" fmla="*/ 16 w 74"/>
                <a:gd name="T73" fmla="*/ 1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4" h="90">
                  <a:moveTo>
                    <a:pt x="16" y="10"/>
                  </a:moveTo>
                  <a:lnTo>
                    <a:pt x="16" y="10"/>
                  </a:lnTo>
                  <a:lnTo>
                    <a:pt x="14" y="10"/>
                  </a:lnTo>
                  <a:lnTo>
                    <a:pt x="12" y="8"/>
                  </a:lnTo>
                  <a:lnTo>
                    <a:pt x="10" y="6"/>
                  </a:lnTo>
                  <a:lnTo>
                    <a:pt x="8" y="6"/>
                  </a:lnTo>
                  <a:lnTo>
                    <a:pt x="4" y="6"/>
                  </a:lnTo>
                  <a:lnTo>
                    <a:pt x="2" y="6"/>
                  </a:lnTo>
                  <a:lnTo>
                    <a:pt x="2" y="8"/>
                  </a:lnTo>
                  <a:lnTo>
                    <a:pt x="0" y="10"/>
                  </a:lnTo>
                  <a:lnTo>
                    <a:pt x="0" y="14"/>
                  </a:lnTo>
                  <a:lnTo>
                    <a:pt x="2" y="22"/>
                  </a:lnTo>
                  <a:lnTo>
                    <a:pt x="2" y="22"/>
                  </a:lnTo>
                  <a:lnTo>
                    <a:pt x="4" y="24"/>
                  </a:lnTo>
                  <a:lnTo>
                    <a:pt x="6" y="28"/>
                  </a:lnTo>
                  <a:lnTo>
                    <a:pt x="8" y="34"/>
                  </a:lnTo>
                  <a:lnTo>
                    <a:pt x="12" y="38"/>
                  </a:lnTo>
                  <a:lnTo>
                    <a:pt x="14" y="44"/>
                  </a:lnTo>
                  <a:lnTo>
                    <a:pt x="16" y="50"/>
                  </a:lnTo>
                  <a:lnTo>
                    <a:pt x="16" y="50"/>
                  </a:lnTo>
                  <a:lnTo>
                    <a:pt x="20" y="50"/>
                  </a:lnTo>
                  <a:lnTo>
                    <a:pt x="22" y="50"/>
                  </a:lnTo>
                  <a:lnTo>
                    <a:pt x="28" y="50"/>
                  </a:lnTo>
                  <a:lnTo>
                    <a:pt x="32" y="52"/>
                  </a:lnTo>
                  <a:lnTo>
                    <a:pt x="34" y="54"/>
                  </a:lnTo>
                  <a:lnTo>
                    <a:pt x="36" y="58"/>
                  </a:lnTo>
                  <a:lnTo>
                    <a:pt x="38" y="64"/>
                  </a:lnTo>
                  <a:lnTo>
                    <a:pt x="38" y="70"/>
                  </a:lnTo>
                  <a:lnTo>
                    <a:pt x="40" y="76"/>
                  </a:lnTo>
                  <a:lnTo>
                    <a:pt x="42" y="82"/>
                  </a:lnTo>
                  <a:lnTo>
                    <a:pt x="48" y="86"/>
                  </a:lnTo>
                  <a:lnTo>
                    <a:pt x="52" y="88"/>
                  </a:lnTo>
                  <a:lnTo>
                    <a:pt x="58" y="90"/>
                  </a:lnTo>
                  <a:lnTo>
                    <a:pt x="64" y="90"/>
                  </a:lnTo>
                  <a:lnTo>
                    <a:pt x="68" y="86"/>
                  </a:lnTo>
                  <a:lnTo>
                    <a:pt x="72" y="84"/>
                  </a:lnTo>
                  <a:lnTo>
                    <a:pt x="74" y="84"/>
                  </a:lnTo>
                  <a:lnTo>
                    <a:pt x="74" y="82"/>
                  </a:lnTo>
                  <a:lnTo>
                    <a:pt x="74" y="82"/>
                  </a:lnTo>
                  <a:lnTo>
                    <a:pt x="72" y="84"/>
                  </a:lnTo>
                  <a:lnTo>
                    <a:pt x="70" y="84"/>
                  </a:lnTo>
                  <a:lnTo>
                    <a:pt x="68" y="86"/>
                  </a:lnTo>
                  <a:lnTo>
                    <a:pt x="66" y="86"/>
                  </a:lnTo>
                  <a:lnTo>
                    <a:pt x="64" y="86"/>
                  </a:lnTo>
                  <a:lnTo>
                    <a:pt x="64" y="86"/>
                  </a:lnTo>
                  <a:lnTo>
                    <a:pt x="64" y="82"/>
                  </a:lnTo>
                  <a:lnTo>
                    <a:pt x="64" y="72"/>
                  </a:lnTo>
                  <a:lnTo>
                    <a:pt x="62" y="58"/>
                  </a:lnTo>
                  <a:lnTo>
                    <a:pt x="56" y="44"/>
                  </a:lnTo>
                  <a:lnTo>
                    <a:pt x="58" y="42"/>
                  </a:lnTo>
                  <a:lnTo>
                    <a:pt x="62" y="34"/>
                  </a:lnTo>
                  <a:lnTo>
                    <a:pt x="66" y="26"/>
                  </a:lnTo>
                  <a:lnTo>
                    <a:pt x="68" y="16"/>
                  </a:lnTo>
                  <a:lnTo>
                    <a:pt x="66" y="8"/>
                  </a:lnTo>
                  <a:lnTo>
                    <a:pt x="60" y="4"/>
                  </a:lnTo>
                  <a:lnTo>
                    <a:pt x="60" y="4"/>
                  </a:lnTo>
                  <a:lnTo>
                    <a:pt x="56" y="2"/>
                  </a:lnTo>
                  <a:lnTo>
                    <a:pt x="54" y="2"/>
                  </a:lnTo>
                  <a:lnTo>
                    <a:pt x="50" y="0"/>
                  </a:lnTo>
                  <a:lnTo>
                    <a:pt x="44" y="0"/>
                  </a:lnTo>
                  <a:lnTo>
                    <a:pt x="42" y="0"/>
                  </a:lnTo>
                  <a:lnTo>
                    <a:pt x="38" y="0"/>
                  </a:lnTo>
                  <a:lnTo>
                    <a:pt x="36" y="2"/>
                  </a:lnTo>
                  <a:lnTo>
                    <a:pt x="36" y="6"/>
                  </a:lnTo>
                  <a:lnTo>
                    <a:pt x="38" y="14"/>
                  </a:lnTo>
                  <a:lnTo>
                    <a:pt x="40" y="24"/>
                  </a:lnTo>
                  <a:lnTo>
                    <a:pt x="44" y="32"/>
                  </a:lnTo>
                  <a:lnTo>
                    <a:pt x="44" y="38"/>
                  </a:lnTo>
                  <a:lnTo>
                    <a:pt x="38" y="38"/>
                  </a:lnTo>
                  <a:lnTo>
                    <a:pt x="32" y="32"/>
                  </a:lnTo>
                  <a:lnTo>
                    <a:pt x="26" y="28"/>
                  </a:lnTo>
                  <a:lnTo>
                    <a:pt x="20" y="24"/>
                  </a:lnTo>
                  <a:lnTo>
                    <a:pt x="16" y="18"/>
                  </a:lnTo>
                  <a:lnTo>
                    <a:pt x="16" y="10"/>
                  </a:lnTo>
                </a:path>
              </a:pathLst>
            </a:custGeom>
            <a:grpFill/>
            <a:ln w="3175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8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92" name="Freeform 362"/>
            <p:cNvSpPr/>
            <p:nvPr/>
          </p:nvSpPr>
          <p:spPr bwMode="gray">
            <a:xfrm>
              <a:off x="4225" y="1592"/>
              <a:ext cx="44" cy="46"/>
            </a:xfrm>
            <a:custGeom>
              <a:avLst/>
              <a:gdLst>
                <a:gd name="T0" fmla="*/ 10 w 44"/>
                <a:gd name="T1" fmla="*/ 2 h 46"/>
                <a:gd name="T2" fmla="*/ 10 w 44"/>
                <a:gd name="T3" fmla="*/ 2 h 46"/>
                <a:gd name="T4" fmla="*/ 10 w 44"/>
                <a:gd name="T5" fmla="*/ 2 h 46"/>
                <a:gd name="T6" fmla="*/ 8 w 44"/>
                <a:gd name="T7" fmla="*/ 0 h 46"/>
                <a:gd name="T8" fmla="*/ 6 w 44"/>
                <a:gd name="T9" fmla="*/ 0 h 46"/>
                <a:gd name="T10" fmla="*/ 4 w 44"/>
                <a:gd name="T11" fmla="*/ 0 h 46"/>
                <a:gd name="T12" fmla="*/ 4 w 44"/>
                <a:gd name="T13" fmla="*/ 0 h 46"/>
                <a:gd name="T14" fmla="*/ 2 w 44"/>
                <a:gd name="T15" fmla="*/ 2 h 46"/>
                <a:gd name="T16" fmla="*/ 2 w 44"/>
                <a:gd name="T17" fmla="*/ 4 h 46"/>
                <a:gd name="T18" fmla="*/ 4 w 44"/>
                <a:gd name="T19" fmla="*/ 8 h 46"/>
                <a:gd name="T20" fmla="*/ 6 w 44"/>
                <a:gd name="T21" fmla="*/ 12 h 46"/>
                <a:gd name="T22" fmla="*/ 6 w 44"/>
                <a:gd name="T23" fmla="*/ 14 h 46"/>
                <a:gd name="T24" fmla="*/ 4 w 44"/>
                <a:gd name="T25" fmla="*/ 18 h 46"/>
                <a:gd name="T26" fmla="*/ 4 w 44"/>
                <a:gd name="T27" fmla="*/ 22 h 46"/>
                <a:gd name="T28" fmla="*/ 4 w 44"/>
                <a:gd name="T29" fmla="*/ 28 h 46"/>
                <a:gd name="T30" fmla="*/ 2 w 44"/>
                <a:gd name="T31" fmla="*/ 34 h 46"/>
                <a:gd name="T32" fmla="*/ 0 w 44"/>
                <a:gd name="T33" fmla="*/ 38 h 46"/>
                <a:gd name="T34" fmla="*/ 16 w 44"/>
                <a:gd name="T35" fmla="*/ 34 h 46"/>
                <a:gd name="T36" fmla="*/ 24 w 44"/>
                <a:gd name="T37" fmla="*/ 46 h 46"/>
                <a:gd name="T38" fmla="*/ 24 w 44"/>
                <a:gd name="T39" fmla="*/ 44 h 46"/>
                <a:gd name="T40" fmla="*/ 28 w 44"/>
                <a:gd name="T41" fmla="*/ 44 h 46"/>
                <a:gd name="T42" fmla="*/ 32 w 44"/>
                <a:gd name="T43" fmla="*/ 42 h 46"/>
                <a:gd name="T44" fmla="*/ 36 w 44"/>
                <a:gd name="T45" fmla="*/ 40 h 46"/>
                <a:gd name="T46" fmla="*/ 40 w 44"/>
                <a:gd name="T47" fmla="*/ 36 h 46"/>
                <a:gd name="T48" fmla="*/ 40 w 44"/>
                <a:gd name="T49" fmla="*/ 36 h 46"/>
                <a:gd name="T50" fmla="*/ 42 w 44"/>
                <a:gd name="T51" fmla="*/ 32 h 46"/>
                <a:gd name="T52" fmla="*/ 42 w 44"/>
                <a:gd name="T53" fmla="*/ 28 h 46"/>
                <a:gd name="T54" fmla="*/ 44 w 44"/>
                <a:gd name="T55" fmla="*/ 24 h 46"/>
                <a:gd name="T56" fmla="*/ 42 w 44"/>
                <a:gd name="T57" fmla="*/ 18 h 46"/>
                <a:gd name="T58" fmla="*/ 40 w 44"/>
                <a:gd name="T59" fmla="*/ 12 h 46"/>
                <a:gd name="T60" fmla="*/ 38 w 44"/>
                <a:gd name="T61" fmla="*/ 12 h 46"/>
                <a:gd name="T62" fmla="*/ 36 w 44"/>
                <a:gd name="T63" fmla="*/ 10 h 46"/>
                <a:gd name="T64" fmla="*/ 34 w 44"/>
                <a:gd name="T65" fmla="*/ 6 h 46"/>
                <a:gd name="T66" fmla="*/ 30 w 44"/>
                <a:gd name="T67" fmla="*/ 4 h 46"/>
                <a:gd name="T68" fmla="*/ 26 w 44"/>
                <a:gd name="T69" fmla="*/ 0 h 46"/>
                <a:gd name="T70" fmla="*/ 22 w 44"/>
                <a:gd name="T71" fmla="*/ 0 h 46"/>
                <a:gd name="T72" fmla="*/ 16 w 44"/>
                <a:gd name="T73" fmla="*/ 0 h 46"/>
                <a:gd name="T74" fmla="*/ 10 w 44"/>
                <a:gd name="T75" fmla="*/ 2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4" h="46">
                  <a:moveTo>
                    <a:pt x="10" y="2"/>
                  </a:moveTo>
                  <a:lnTo>
                    <a:pt x="10" y="2"/>
                  </a:lnTo>
                  <a:lnTo>
                    <a:pt x="10" y="2"/>
                  </a:lnTo>
                  <a:lnTo>
                    <a:pt x="8" y="0"/>
                  </a:lnTo>
                  <a:lnTo>
                    <a:pt x="6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2" y="2"/>
                  </a:lnTo>
                  <a:lnTo>
                    <a:pt x="2" y="4"/>
                  </a:lnTo>
                  <a:lnTo>
                    <a:pt x="4" y="8"/>
                  </a:lnTo>
                  <a:lnTo>
                    <a:pt x="6" y="12"/>
                  </a:lnTo>
                  <a:lnTo>
                    <a:pt x="6" y="14"/>
                  </a:lnTo>
                  <a:lnTo>
                    <a:pt x="4" y="18"/>
                  </a:lnTo>
                  <a:lnTo>
                    <a:pt x="4" y="22"/>
                  </a:lnTo>
                  <a:lnTo>
                    <a:pt x="4" y="28"/>
                  </a:lnTo>
                  <a:lnTo>
                    <a:pt x="2" y="34"/>
                  </a:lnTo>
                  <a:lnTo>
                    <a:pt x="0" y="38"/>
                  </a:lnTo>
                  <a:lnTo>
                    <a:pt x="16" y="34"/>
                  </a:lnTo>
                  <a:lnTo>
                    <a:pt x="24" y="46"/>
                  </a:lnTo>
                  <a:lnTo>
                    <a:pt x="24" y="44"/>
                  </a:lnTo>
                  <a:lnTo>
                    <a:pt x="28" y="44"/>
                  </a:lnTo>
                  <a:lnTo>
                    <a:pt x="32" y="42"/>
                  </a:lnTo>
                  <a:lnTo>
                    <a:pt x="36" y="40"/>
                  </a:lnTo>
                  <a:lnTo>
                    <a:pt x="40" y="36"/>
                  </a:lnTo>
                  <a:lnTo>
                    <a:pt x="40" y="36"/>
                  </a:lnTo>
                  <a:lnTo>
                    <a:pt x="42" y="32"/>
                  </a:lnTo>
                  <a:lnTo>
                    <a:pt x="42" y="28"/>
                  </a:lnTo>
                  <a:lnTo>
                    <a:pt x="44" y="24"/>
                  </a:lnTo>
                  <a:lnTo>
                    <a:pt x="42" y="18"/>
                  </a:lnTo>
                  <a:lnTo>
                    <a:pt x="40" y="12"/>
                  </a:lnTo>
                  <a:lnTo>
                    <a:pt x="38" y="12"/>
                  </a:lnTo>
                  <a:lnTo>
                    <a:pt x="36" y="10"/>
                  </a:lnTo>
                  <a:lnTo>
                    <a:pt x="34" y="6"/>
                  </a:lnTo>
                  <a:lnTo>
                    <a:pt x="30" y="4"/>
                  </a:lnTo>
                  <a:lnTo>
                    <a:pt x="26" y="0"/>
                  </a:lnTo>
                  <a:lnTo>
                    <a:pt x="22" y="0"/>
                  </a:lnTo>
                  <a:lnTo>
                    <a:pt x="16" y="0"/>
                  </a:lnTo>
                  <a:lnTo>
                    <a:pt x="10" y="2"/>
                  </a:lnTo>
                </a:path>
              </a:pathLst>
            </a:custGeom>
            <a:grpFill/>
            <a:ln w="3175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8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93" name="Freeform 363"/>
            <p:cNvSpPr/>
            <p:nvPr/>
          </p:nvSpPr>
          <p:spPr bwMode="gray">
            <a:xfrm>
              <a:off x="4275" y="1574"/>
              <a:ext cx="168" cy="98"/>
            </a:xfrm>
            <a:custGeom>
              <a:avLst/>
              <a:gdLst>
                <a:gd name="T0" fmla="*/ 10 w 168"/>
                <a:gd name="T1" fmla="*/ 2 h 98"/>
                <a:gd name="T2" fmla="*/ 4 w 168"/>
                <a:gd name="T3" fmla="*/ 0 h 98"/>
                <a:gd name="T4" fmla="*/ 0 w 168"/>
                <a:gd name="T5" fmla="*/ 6 h 98"/>
                <a:gd name="T6" fmla="*/ 4 w 168"/>
                <a:gd name="T7" fmla="*/ 24 h 98"/>
                <a:gd name="T8" fmla="*/ 6 w 168"/>
                <a:gd name="T9" fmla="*/ 28 h 98"/>
                <a:gd name="T10" fmla="*/ 12 w 168"/>
                <a:gd name="T11" fmla="*/ 32 h 98"/>
                <a:gd name="T12" fmla="*/ 26 w 168"/>
                <a:gd name="T13" fmla="*/ 26 h 98"/>
                <a:gd name="T14" fmla="*/ 30 w 168"/>
                <a:gd name="T15" fmla="*/ 24 h 98"/>
                <a:gd name="T16" fmla="*/ 34 w 168"/>
                <a:gd name="T17" fmla="*/ 24 h 98"/>
                <a:gd name="T18" fmla="*/ 38 w 168"/>
                <a:gd name="T19" fmla="*/ 38 h 98"/>
                <a:gd name="T20" fmla="*/ 44 w 168"/>
                <a:gd name="T21" fmla="*/ 72 h 98"/>
                <a:gd name="T22" fmla="*/ 40 w 168"/>
                <a:gd name="T23" fmla="*/ 72 h 98"/>
                <a:gd name="T24" fmla="*/ 38 w 168"/>
                <a:gd name="T25" fmla="*/ 80 h 98"/>
                <a:gd name="T26" fmla="*/ 48 w 168"/>
                <a:gd name="T27" fmla="*/ 88 h 98"/>
                <a:gd name="T28" fmla="*/ 56 w 168"/>
                <a:gd name="T29" fmla="*/ 86 h 98"/>
                <a:gd name="T30" fmla="*/ 58 w 168"/>
                <a:gd name="T31" fmla="*/ 84 h 98"/>
                <a:gd name="T32" fmla="*/ 68 w 168"/>
                <a:gd name="T33" fmla="*/ 86 h 98"/>
                <a:gd name="T34" fmla="*/ 82 w 168"/>
                <a:gd name="T35" fmla="*/ 94 h 98"/>
                <a:gd name="T36" fmla="*/ 118 w 168"/>
                <a:gd name="T37" fmla="*/ 96 h 98"/>
                <a:gd name="T38" fmla="*/ 118 w 168"/>
                <a:gd name="T39" fmla="*/ 92 h 98"/>
                <a:gd name="T40" fmla="*/ 122 w 168"/>
                <a:gd name="T41" fmla="*/ 86 h 98"/>
                <a:gd name="T42" fmla="*/ 134 w 168"/>
                <a:gd name="T43" fmla="*/ 88 h 98"/>
                <a:gd name="T44" fmla="*/ 142 w 168"/>
                <a:gd name="T45" fmla="*/ 92 h 98"/>
                <a:gd name="T46" fmla="*/ 150 w 168"/>
                <a:gd name="T47" fmla="*/ 90 h 98"/>
                <a:gd name="T48" fmla="*/ 154 w 168"/>
                <a:gd name="T49" fmla="*/ 82 h 98"/>
                <a:gd name="T50" fmla="*/ 156 w 168"/>
                <a:gd name="T51" fmla="*/ 76 h 98"/>
                <a:gd name="T52" fmla="*/ 164 w 168"/>
                <a:gd name="T53" fmla="*/ 72 h 98"/>
                <a:gd name="T54" fmla="*/ 164 w 168"/>
                <a:gd name="T55" fmla="*/ 66 h 98"/>
                <a:gd name="T56" fmla="*/ 168 w 168"/>
                <a:gd name="T57" fmla="*/ 62 h 98"/>
                <a:gd name="T58" fmla="*/ 166 w 168"/>
                <a:gd name="T59" fmla="*/ 56 h 98"/>
                <a:gd name="T60" fmla="*/ 150 w 168"/>
                <a:gd name="T61" fmla="*/ 50 h 98"/>
                <a:gd name="T62" fmla="*/ 138 w 168"/>
                <a:gd name="T63" fmla="*/ 48 h 98"/>
                <a:gd name="T64" fmla="*/ 124 w 168"/>
                <a:gd name="T65" fmla="*/ 44 h 98"/>
                <a:gd name="T66" fmla="*/ 110 w 168"/>
                <a:gd name="T67" fmla="*/ 46 h 98"/>
                <a:gd name="T68" fmla="*/ 100 w 168"/>
                <a:gd name="T69" fmla="*/ 50 h 98"/>
                <a:gd name="T70" fmla="*/ 82 w 168"/>
                <a:gd name="T71" fmla="*/ 44 h 98"/>
                <a:gd name="T72" fmla="*/ 60 w 168"/>
                <a:gd name="T73" fmla="*/ 30 h 98"/>
                <a:gd name="T74" fmla="*/ 52 w 168"/>
                <a:gd name="T75" fmla="*/ 24 h 98"/>
                <a:gd name="T76" fmla="*/ 50 w 168"/>
                <a:gd name="T77" fmla="*/ 20 h 98"/>
                <a:gd name="T78" fmla="*/ 50 w 168"/>
                <a:gd name="T79" fmla="*/ 16 h 98"/>
                <a:gd name="T80" fmla="*/ 48 w 168"/>
                <a:gd name="T81" fmla="*/ 10 h 98"/>
                <a:gd name="T82" fmla="*/ 40 w 168"/>
                <a:gd name="T83" fmla="*/ 10 h 98"/>
                <a:gd name="T84" fmla="*/ 36 w 168"/>
                <a:gd name="T85" fmla="*/ 14 h 98"/>
                <a:gd name="T86" fmla="*/ 28 w 168"/>
                <a:gd name="T87" fmla="*/ 12 h 98"/>
                <a:gd name="T88" fmla="*/ 24 w 168"/>
                <a:gd name="T89" fmla="*/ 4 h 98"/>
                <a:gd name="T90" fmla="*/ 12 w 168"/>
                <a:gd name="T91" fmla="*/ 2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68" h="98">
                  <a:moveTo>
                    <a:pt x="12" y="2"/>
                  </a:moveTo>
                  <a:lnTo>
                    <a:pt x="12" y="2"/>
                  </a:lnTo>
                  <a:lnTo>
                    <a:pt x="10" y="2"/>
                  </a:lnTo>
                  <a:lnTo>
                    <a:pt x="8" y="0"/>
                  </a:lnTo>
                  <a:lnTo>
                    <a:pt x="6" y="0"/>
                  </a:lnTo>
                  <a:lnTo>
                    <a:pt x="4" y="0"/>
                  </a:lnTo>
                  <a:lnTo>
                    <a:pt x="2" y="0"/>
                  </a:lnTo>
                  <a:lnTo>
                    <a:pt x="0" y="2"/>
                  </a:lnTo>
                  <a:lnTo>
                    <a:pt x="0" y="6"/>
                  </a:lnTo>
                  <a:lnTo>
                    <a:pt x="0" y="10"/>
                  </a:lnTo>
                  <a:lnTo>
                    <a:pt x="2" y="16"/>
                  </a:lnTo>
                  <a:lnTo>
                    <a:pt x="4" y="24"/>
                  </a:lnTo>
                  <a:lnTo>
                    <a:pt x="4" y="26"/>
                  </a:lnTo>
                  <a:lnTo>
                    <a:pt x="4" y="26"/>
                  </a:lnTo>
                  <a:lnTo>
                    <a:pt x="6" y="28"/>
                  </a:lnTo>
                  <a:lnTo>
                    <a:pt x="6" y="30"/>
                  </a:lnTo>
                  <a:lnTo>
                    <a:pt x="8" y="32"/>
                  </a:lnTo>
                  <a:lnTo>
                    <a:pt x="12" y="32"/>
                  </a:lnTo>
                  <a:lnTo>
                    <a:pt x="16" y="32"/>
                  </a:lnTo>
                  <a:lnTo>
                    <a:pt x="20" y="30"/>
                  </a:lnTo>
                  <a:lnTo>
                    <a:pt x="26" y="26"/>
                  </a:lnTo>
                  <a:lnTo>
                    <a:pt x="28" y="26"/>
                  </a:lnTo>
                  <a:lnTo>
                    <a:pt x="28" y="24"/>
                  </a:lnTo>
                  <a:lnTo>
                    <a:pt x="30" y="24"/>
                  </a:lnTo>
                  <a:lnTo>
                    <a:pt x="30" y="24"/>
                  </a:lnTo>
                  <a:lnTo>
                    <a:pt x="32" y="24"/>
                  </a:lnTo>
                  <a:lnTo>
                    <a:pt x="34" y="24"/>
                  </a:lnTo>
                  <a:lnTo>
                    <a:pt x="36" y="28"/>
                  </a:lnTo>
                  <a:lnTo>
                    <a:pt x="36" y="32"/>
                  </a:lnTo>
                  <a:lnTo>
                    <a:pt x="38" y="38"/>
                  </a:lnTo>
                  <a:lnTo>
                    <a:pt x="38" y="48"/>
                  </a:lnTo>
                  <a:lnTo>
                    <a:pt x="44" y="72"/>
                  </a:lnTo>
                  <a:lnTo>
                    <a:pt x="44" y="72"/>
                  </a:lnTo>
                  <a:lnTo>
                    <a:pt x="42" y="72"/>
                  </a:lnTo>
                  <a:lnTo>
                    <a:pt x="40" y="72"/>
                  </a:lnTo>
                  <a:lnTo>
                    <a:pt x="40" y="72"/>
                  </a:lnTo>
                  <a:lnTo>
                    <a:pt x="38" y="74"/>
                  </a:lnTo>
                  <a:lnTo>
                    <a:pt x="38" y="76"/>
                  </a:lnTo>
                  <a:lnTo>
                    <a:pt x="38" y="80"/>
                  </a:lnTo>
                  <a:lnTo>
                    <a:pt x="40" y="84"/>
                  </a:lnTo>
                  <a:lnTo>
                    <a:pt x="44" y="88"/>
                  </a:lnTo>
                  <a:lnTo>
                    <a:pt x="48" y="88"/>
                  </a:lnTo>
                  <a:lnTo>
                    <a:pt x="50" y="88"/>
                  </a:lnTo>
                  <a:lnTo>
                    <a:pt x="54" y="88"/>
                  </a:lnTo>
                  <a:lnTo>
                    <a:pt x="56" y="86"/>
                  </a:lnTo>
                  <a:lnTo>
                    <a:pt x="56" y="86"/>
                  </a:lnTo>
                  <a:lnTo>
                    <a:pt x="56" y="86"/>
                  </a:lnTo>
                  <a:lnTo>
                    <a:pt x="58" y="84"/>
                  </a:lnTo>
                  <a:lnTo>
                    <a:pt x="62" y="84"/>
                  </a:lnTo>
                  <a:lnTo>
                    <a:pt x="64" y="84"/>
                  </a:lnTo>
                  <a:lnTo>
                    <a:pt x="68" y="86"/>
                  </a:lnTo>
                  <a:lnTo>
                    <a:pt x="72" y="90"/>
                  </a:lnTo>
                  <a:lnTo>
                    <a:pt x="74" y="92"/>
                  </a:lnTo>
                  <a:lnTo>
                    <a:pt x="82" y="94"/>
                  </a:lnTo>
                  <a:lnTo>
                    <a:pt x="94" y="98"/>
                  </a:lnTo>
                  <a:lnTo>
                    <a:pt x="106" y="96"/>
                  </a:lnTo>
                  <a:lnTo>
                    <a:pt x="118" y="96"/>
                  </a:lnTo>
                  <a:lnTo>
                    <a:pt x="118" y="94"/>
                  </a:lnTo>
                  <a:lnTo>
                    <a:pt x="118" y="94"/>
                  </a:lnTo>
                  <a:lnTo>
                    <a:pt x="118" y="92"/>
                  </a:lnTo>
                  <a:lnTo>
                    <a:pt x="120" y="90"/>
                  </a:lnTo>
                  <a:lnTo>
                    <a:pt x="120" y="88"/>
                  </a:lnTo>
                  <a:lnTo>
                    <a:pt x="122" y="86"/>
                  </a:lnTo>
                  <a:lnTo>
                    <a:pt x="124" y="86"/>
                  </a:lnTo>
                  <a:lnTo>
                    <a:pt x="128" y="86"/>
                  </a:lnTo>
                  <a:lnTo>
                    <a:pt x="134" y="88"/>
                  </a:lnTo>
                  <a:lnTo>
                    <a:pt x="140" y="92"/>
                  </a:lnTo>
                  <a:lnTo>
                    <a:pt x="140" y="92"/>
                  </a:lnTo>
                  <a:lnTo>
                    <a:pt x="142" y="92"/>
                  </a:lnTo>
                  <a:lnTo>
                    <a:pt x="144" y="92"/>
                  </a:lnTo>
                  <a:lnTo>
                    <a:pt x="148" y="92"/>
                  </a:lnTo>
                  <a:lnTo>
                    <a:pt x="150" y="90"/>
                  </a:lnTo>
                  <a:lnTo>
                    <a:pt x="152" y="88"/>
                  </a:lnTo>
                  <a:lnTo>
                    <a:pt x="154" y="86"/>
                  </a:lnTo>
                  <a:lnTo>
                    <a:pt x="154" y="82"/>
                  </a:lnTo>
                  <a:lnTo>
                    <a:pt x="154" y="76"/>
                  </a:lnTo>
                  <a:lnTo>
                    <a:pt x="154" y="76"/>
                  </a:lnTo>
                  <a:lnTo>
                    <a:pt x="156" y="76"/>
                  </a:lnTo>
                  <a:lnTo>
                    <a:pt x="158" y="74"/>
                  </a:lnTo>
                  <a:lnTo>
                    <a:pt x="162" y="74"/>
                  </a:lnTo>
                  <a:lnTo>
                    <a:pt x="164" y="72"/>
                  </a:lnTo>
                  <a:lnTo>
                    <a:pt x="164" y="70"/>
                  </a:lnTo>
                  <a:lnTo>
                    <a:pt x="164" y="66"/>
                  </a:lnTo>
                  <a:lnTo>
                    <a:pt x="164" y="66"/>
                  </a:lnTo>
                  <a:lnTo>
                    <a:pt x="166" y="64"/>
                  </a:lnTo>
                  <a:lnTo>
                    <a:pt x="166" y="64"/>
                  </a:lnTo>
                  <a:lnTo>
                    <a:pt x="168" y="62"/>
                  </a:lnTo>
                  <a:lnTo>
                    <a:pt x="168" y="60"/>
                  </a:lnTo>
                  <a:lnTo>
                    <a:pt x="168" y="58"/>
                  </a:lnTo>
                  <a:lnTo>
                    <a:pt x="166" y="56"/>
                  </a:lnTo>
                  <a:lnTo>
                    <a:pt x="162" y="54"/>
                  </a:lnTo>
                  <a:lnTo>
                    <a:pt x="158" y="52"/>
                  </a:lnTo>
                  <a:lnTo>
                    <a:pt x="150" y="50"/>
                  </a:lnTo>
                  <a:lnTo>
                    <a:pt x="142" y="48"/>
                  </a:lnTo>
                  <a:lnTo>
                    <a:pt x="140" y="48"/>
                  </a:lnTo>
                  <a:lnTo>
                    <a:pt x="138" y="48"/>
                  </a:lnTo>
                  <a:lnTo>
                    <a:pt x="134" y="46"/>
                  </a:lnTo>
                  <a:lnTo>
                    <a:pt x="130" y="44"/>
                  </a:lnTo>
                  <a:lnTo>
                    <a:pt x="124" y="44"/>
                  </a:lnTo>
                  <a:lnTo>
                    <a:pt x="118" y="44"/>
                  </a:lnTo>
                  <a:lnTo>
                    <a:pt x="110" y="44"/>
                  </a:lnTo>
                  <a:lnTo>
                    <a:pt x="110" y="46"/>
                  </a:lnTo>
                  <a:lnTo>
                    <a:pt x="108" y="46"/>
                  </a:lnTo>
                  <a:lnTo>
                    <a:pt x="106" y="48"/>
                  </a:lnTo>
                  <a:lnTo>
                    <a:pt x="100" y="50"/>
                  </a:lnTo>
                  <a:lnTo>
                    <a:pt x="96" y="50"/>
                  </a:lnTo>
                  <a:lnTo>
                    <a:pt x="90" y="48"/>
                  </a:lnTo>
                  <a:lnTo>
                    <a:pt x="82" y="44"/>
                  </a:lnTo>
                  <a:lnTo>
                    <a:pt x="62" y="32"/>
                  </a:lnTo>
                  <a:lnTo>
                    <a:pt x="62" y="32"/>
                  </a:lnTo>
                  <a:lnTo>
                    <a:pt x="60" y="30"/>
                  </a:lnTo>
                  <a:lnTo>
                    <a:pt x="58" y="26"/>
                  </a:lnTo>
                  <a:lnTo>
                    <a:pt x="56" y="24"/>
                  </a:lnTo>
                  <a:lnTo>
                    <a:pt x="52" y="24"/>
                  </a:lnTo>
                  <a:lnTo>
                    <a:pt x="52" y="22"/>
                  </a:lnTo>
                  <a:lnTo>
                    <a:pt x="50" y="22"/>
                  </a:lnTo>
                  <a:lnTo>
                    <a:pt x="50" y="20"/>
                  </a:lnTo>
                  <a:lnTo>
                    <a:pt x="50" y="18"/>
                  </a:lnTo>
                  <a:lnTo>
                    <a:pt x="50" y="18"/>
                  </a:lnTo>
                  <a:lnTo>
                    <a:pt x="50" y="16"/>
                  </a:lnTo>
                  <a:lnTo>
                    <a:pt x="50" y="14"/>
                  </a:lnTo>
                  <a:lnTo>
                    <a:pt x="50" y="10"/>
                  </a:lnTo>
                  <a:lnTo>
                    <a:pt x="48" y="10"/>
                  </a:lnTo>
                  <a:lnTo>
                    <a:pt x="46" y="8"/>
                  </a:lnTo>
                  <a:lnTo>
                    <a:pt x="42" y="8"/>
                  </a:lnTo>
                  <a:lnTo>
                    <a:pt x="40" y="10"/>
                  </a:lnTo>
                  <a:lnTo>
                    <a:pt x="40" y="10"/>
                  </a:lnTo>
                  <a:lnTo>
                    <a:pt x="38" y="12"/>
                  </a:lnTo>
                  <a:lnTo>
                    <a:pt x="36" y="14"/>
                  </a:lnTo>
                  <a:lnTo>
                    <a:pt x="32" y="14"/>
                  </a:lnTo>
                  <a:lnTo>
                    <a:pt x="30" y="14"/>
                  </a:lnTo>
                  <a:lnTo>
                    <a:pt x="28" y="12"/>
                  </a:lnTo>
                  <a:lnTo>
                    <a:pt x="28" y="8"/>
                  </a:lnTo>
                  <a:lnTo>
                    <a:pt x="28" y="6"/>
                  </a:lnTo>
                  <a:lnTo>
                    <a:pt x="24" y="4"/>
                  </a:lnTo>
                  <a:lnTo>
                    <a:pt x="22" y="2"/>
                  </a:lnTo>
                  <a:lnTo>
                    <a:pt x="18" y="2"/>
                  </a:lnTo>
                  <a:lnTo>
                    <a:pt x="12" y="2"/>
                  </a:lnTo>
                </a:path>
              </a:pathLst>
            </a:custGeom>
            <a:grpFill/>
            <a:ln w="3175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8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94" name="Freeform 364"/>
            <p:cNvSpPr/>
            <p:nvPr/>
          </p:nvSpPr>
          <p:spPr bwMode="gray">
            <a:xfrm>
              <a:off x="4185" y="1370"/>
              <a:ext cx="88" cy="102"/>
            </a:xfrm>
            <a:custGeom>
              <a:avLst/>
              <a:gdLst>
                <a:gd name="T0" fmla="*/ 30 w 88"/>
                <a:gd name="T1" fmla="*/ 44 h 102"/>
                <a:gd name="T2" fmla="*/ 26 w 88"/>
                <a:gd name="T3" fmla="*/ 38 h 102"/>
                <a:gd name="T4" fmla="*/ 20 w 88"/>
                <a:gd name="T5" fmla="*/ 32 h 102"/>
                <a:gd name="T6" fmla="*/ 14 w 88"/>
                <a:gd name="T7" fmla="*/ 28 h 102"/>
                <a:gd name="T8" fmla="*/ 8 w 88"/>
                <a:gd name="T9" fmla="*/ 24 h 102"/>
                <a:gd name="T10" fmla="*/ 2 w 88"/>
                <a:gd name="T11" fmla="*/ 16 h 102"/>
                <a:gd name="T12" fmla="*/ 0 w 88"/>
                <a:gd name="T13" fmla="*/ 8 h 102"/>
                <a:gd name="T14" fmla="*/ 8 w 88"/>
                <a:gd name="T15" fmla="*/ 0 h 102"/>
                <a:gd name="T16" fmla="*/ 12 w 88"/>
                <a:gd name="T17" fmla="*/ 0 h 102"/>
                <a:gd name="T18" fmla="*/ 20 w 88"/>
                <a:gd name="T19" fmla="*/ 2 h 102"/>
                <a:gd name="T20" fmla="*/ 28 w 88"/>
                <a:gd name="T21" fmla="*/ 6 h 102"/>
                <a:gd name="T22" fmla="*/ 32 w 88"/>
                <a:gd name="T23" fmla="*/ 16 h 102"/>
                <a:gd name="T24" fmla="*/ 32 w 88"/>
                <a:gd name="T25" fmla="*/ 20 h 102"/>
                <a:gd name="T26" fmla="*/ 36 w 88"/>
                <a:gd name="T27" fmla="*/ 24 h 102"/>
                <a:gd name="T28" fmla="*/ 44 w 88"/>
                <a:gd name="T29" fmla="*/ 26 h 102"/>
                <a:gd name="T30" fmla="*/ 44 w 88"/>
                <a:gd name="T31" fmla="*/ 24 h 102"/>
                <a:gd name="T32" fmla="*/ 44 w 88"/>
                <a:gd name="T33" fmla="*/ 18 h 102"/>
                <a:gd name="T34" fmla="*/ 46 w 88"/>
                <a:gd name="T35" fmla="*/ 12 h 102"/>
                <a:gd name="T36" fmla="*/ 50 w 88"/>
                <a:gd name="T37" fmla="*/ 10 h 102"/>
                <a:gd name="T38" fmla="*/ 60 w 88"/>
                <a:gd name="T39" fmla="*/ 14 h 102"/>
                <a:gd name="T40" fmla="*/ 58 w 88"/>
                <a:gd name="T41" fmla="*/ 20 h 102"/>
                <a:gd name="T42" fmla="*/ 58 w 88"/>
                <a:gd name="T43" fmla="*/ 30 h 102"/>
                <a:gd name="T44" fmla="*/ 60 w 88"/>
                <a:gd name="T45" fmla="*/ 40 h 102"/>
                <a:gd name="T46" fmla="*/ 66 w 88"/>
                <a:gd name="T47" fmla="*/ 46 h 102"/>
                <a:gd name="T48" fmla="*/ 70 w 88"/>
                <a:gd name="T49" fmla="*/ 44 h 102"/>
                <a:gd name="T50" fmla="*/ 76 w 88"/>
                <a:gd name="T51" fmla="*/ 34 h 102"/>
                <a:gd name="T52" fmla="*/ 76 w 88"/>
                <a:gd name="T53" fmla="*/ 32 h 102"/>
                <a:gd name="T54" fmla="*/ 80 w 88"/>
                <a:gd name="T55" fmla="*/ 28 h 102"/>
                <a:gd name="T56" fmla="*/ 82 w 88"/>
                <a:gd name="T57" fmla="*/ 26 h 102"/>
                <a:gd name="T58" fmla="*/ 86 w 88"/>
                <a:gd name="T59" fmla="*/ 28 h 102"/>
                <a:gd name="T60" fmla="*/ 88 w 88"/>
                <a:gd name="T61" fmla="*/ 38 h 102"/>
                <a:gd name="T62" fmla="*/ 86 w 88"/>
                <a:gd name="T63" fmla="*/ 48 h 102"/>
                <a:gd name="T64" fmla="*/ 82 w 88"/>
                <a:gd name="T65" fmla="*/ 68 h 102"/>
                <a:gd name="T66" fmla="*/ 88 w 88"/>
                <a:gd name="T67" fmla="*/ 90 h 102"/>
                <a:gd name="T68" fmla="*/ 88 w 88"/>
                <a:gd name="T69" fmla="*/ 92 h 102"/>
                <a:gd name="T70" fmla="*/ 84 w 88"/>
                <a:gd name="T71" fmla="*/ 98 h 102"/>
                <a:gd name="T72" fmla="*/ 82 w 88"/>
                <a:gd name="T73" fmla="*/ 102 h 102"/>
                <a:gd name="T74" fmla="*/ 78 w 88"/>
                <a:gd name="T75" fmla="*/ 100 h 102"/>
                <a:gd name="T76" fmla="*/ 78 w 88"/>
                <a:gd name="T77" fmla="*/ 96 h 102"/>
                <a:gd name="T78" fmla="*/ 76 w 88"/>
                <a:gd name="T79" fmla="*/ 90 h 102"/>
                <a:gd name="T80" fmla="*/ 76 w 88"/>
                <a:gd name="T81" fmla="*/ 80 h 102"/>
                <a:gd name="T82" fmla="*/ 72 w 88"/>
                <a:gd name="T83" fmla="*/ 76 h 102"/>
                <a:gd name="T84" fmla="*/ 66 w 88"/>
                <a:gd name="T85" fmla="*/ 78 h 102"/>
                <a:gd name="T86" fmla="*/ 60 w 88"/>
                <a:gd name="T87" fmla="*/ 74 h 102"/>
                <a:gd name="T88" fmla="*/ 52 w 88"/>
                <a:gd name="T89" fmla="*/ 70 h 102"/>
                <a:gd name="T90" fmla="*/ 44 w 88"/>
                <a:gd name="T91" fmla="*/ 6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88" h="102">
                  <a:moveTo>
                    <a:pt x="30" y="46"/>
                  </a:moveTo>
                  <a:lnTo>
                    <a:pt x="30" y="44"/>
                  </a:lnTo>
                  <a:lnTo>
                    <a:pt x="28" y="42"/>
                  </a:lnTo>
                  <a:lnTo>
                    <a:pt x="26" y="38"/>
                  </a:lnTo>
                  <a:lnTo>
                    <a:pt x="24" y="34"/>
                  </a:lnTo>
                  <a:lnTo>
                    <a:pt x="20" y="32"/>
                  </a:lnTo>
                  <a:lnTo>
                    <a:pt x="14" y="30"/>
                  </a:lnTo>
                  <a:lnTo>
                    <a:pt x="14" y="28"/>
                  </a:lnTo>
                  <a:lnTo>
                    <a:pt x="12" y="26"/>
                  </a:lnTo>
                  <a:lnTo>
                    <a:pt x="8" y="24"/>
                  </a:lnTo>
                  <a:lnTo>
                    <a:pt x="6" y="20"/>
                  </a:lnTo>
                  <a:lnTo>
                    <a:pt x="2" y="16"/>
                  </a:lnTo>
                  <a:lnTo>
                    <a:pt x="2" y="12"/>
                  </a:lnTo>
                  <a:lnTo>
                    <a:pt x="0" y="8"/>
                  </a:lnTo>
                  <a:lnTo>
                    <a:pt x="4" y="4"/>
                  </a:lnTo>
                  <a:lnTo>
                    <a:pt x="8" y="0"/>
                  </a:lnTo>
                  <a:lnTo>
                    <a:pt x="8" y="0"/>
                  </a:lnTo>
                  <a:lnTo>
                    <a:pt x="12" y="0"/>
                  </a:lnTo>
                  <a:lnTo>
                    <a:pt x="16" y="0"/>
                  </a:lnTo>
                  <a:lnTo>
                    <a:pt x="20" y="2"/>
                  </a:lnTo>
                  <a:lnTo>
                    <a:pt x="24" y="4"/>
                  </a:lnTo>
                  <a:lnTo>
                    <a:pt x="28" y="6"/>
                  </a:lnTo>
                  <a:lnTo>
                    <a:pt x="30" y="10"/>
                  </a:lnTo>
                  <a:lnTo>
                    <a:pt x="32" y="16"/>
                  </a:lnTo>
                  <a:lnTo>
                    <a:pt x="32" y="18"/>
                  </a:lnTo>
                  <a:lnTo>
                    <a:pt x="32" y="20"/>
                  </a:lnTo>
                  <a:lnTo>
                    <a:pt x="34" y="22"/>
                  </a:lnTo>
                  <a:lnTo>
                    <a:pt x="36" y="24"/>
                  </a:lnTo>
                  <a:lnTo>
                    <a:pt x="40" y="26"/>
                  </a:lnTo>
                  <a:lnTo>
                    <a:pt x="44" y="26"/>
                  </a:lnTo>
                  <a:lnTo>
                    <a:pt x="44" y="26"/>
                  </a:lnTo>
                  <a:lnTo>
                    <a:pt x="44" y="24"/>
                  </a:lnTo>
                  <a:lnTo>
                    <a:pt x="44" y="20"/>
                  </a:lnTo>
                  <a:lnTo>
                    <a:pt x="44" y="18"/>
                  </a:lnTo>
                  <a:lnTo>
                    <a:pt x="44" y="14"/>
                  </a:lnTo>
                  <a:lnTo>
                    <a:pt x="46" y="12"/>
                  </a:lnTo>
                  <a:lnTo>
                    <a:pt x="48" y="10"/>
                  </a:lnTo>
                  <a:lnTo>
                    <a:pt x="50" y="10"/>
                  </a:lnTo>
                  <a:lnTo>
                    <a:pt x="54" y="12"/>
                  </a:lnTo>
                  <a:lnTo>
                    <a:pt x="60" y="14"/>
                  </a:lnTo>
                  <a:lnTo>
                    <a:pt x="60" y="16"/>
                  </a:lnTo>
                  <a:lnTo>
                    <a:pt x="58" y="20"/>
                  </a:lnTo>
                  <a:lnTo>
                    <a:pt x="58" y="24"/>
                  </a:lnTo>
                  <a:lnTo>
                    <a:pt x="58" y="30"/>
                  </a:lnTo>
                  <a:lnTo>
                    <a:pt x="60" y="34"/>
                  </a:lnTo>
                  <a:lnTo>
                    <a:pt x="60" y="40"/>
                  </a:lnTo>
                  <a:lnTo>
                    <a:pt x="64" y="44"/>
                  </a:lnTo>
                  <a:lnTo>
                    <a:pt x="66" y="46"/>
                  </a:lnTo>
                  <a:lnTo>
                    <a:pt x="68" y="46"/>
                  </a:lnTo>
                  <a:lnTo>
                    <a:pt x="70" y="44"/>
                  </a:lnTo>
                  <a:lnTo>
                    <a:pt x="72" y="42"/>
                  </a:lnTo>
                  <a:lnTo>
                    <a:pt x="76" y="34"/>
                  </a:lnTo>
                  <a:lnTo>
                    <a:pt x="76" y="34"/>
                  </a:lnTo>
                  <a:lnTo>
                    <a:pt x="76" y="32"/>
                  </a:lnTo>
                  <a:lnTo>
                    <a:pt x="78" y="30"/>
                  </a:lnTo>
                  <a:lnTo>
                    <a:pt x="80" y="28"/>
                  </a:lnTo>
                  <a:lnTo>
                    <a:pt x="80" y="28"/>
                  </a:lnTo>
                  <a:lnTo>
                    <a:pt x="82" y="26"/>
                  </a:lnTo>
                  <a:lnTo>
                    <a:pt x="84" y="26"/>
                  </a:lnTo>
                  <a:lnTo>
                    <a:pt x="86" y="28"/>
                  </a:lnTo>
                  <a:lnTo>
                    <a:pt x="86" y="32"/>
                  </a:lnTo>
                  <a:lnTo>
                    <a:pt x="88" y="38"/>
                  </a:lnTo>
                  <a:lnTo>
                    <a:pt x="88" y="46"/>
                  </a:lnTo>
                  <a:lnTo>
                    <a:pt x="86" y="48"/>
                  </a:lnTo>
                  <a:lnTo>
                    <a:pt x="84" y="58"/>
                  </a:lnTo>
                  <a:lnTo>
                    <a:pt x="82" y="68"/>
                  </a:lnTo>
                  <a:lnTo>
                    <a:pt x="84" y="80"/>
                  </a:lnTo>
                  <a:lnTo>
                    <a:pt x="88" y="90"/>
                  </a:lnTo>
                  <a:lnTo>
                    <a:pt x="88" y="90"/>
                  </a:lnTo>
                  <a:lnTo>
                    <a:pt x="88" y="92"/>
                  </a:lnTo>
                  <a:lnTo>
                    <a:pt x="86" y="96"/>
                  </a:lnTo>
                  <a:lnTo>
                    <a:pt x="84" y="98"/>
                  </a:lnTo>
                  <a:lnTo>
                    <a:pt x="84" y="100"/>
                  </a:lnTo>
                  <a:lnTo>
                    <a:pt x="82" y="102"/>
                  </a:lnTo>
                  <a:lnTo>
                    <a:pt x="80" y="102"/>
                  </a:lnTo>
                  <a:lnTo>
                    <a:pt x="78" y="100"/>
                  </a:lnTo>
                  <a:lnTo>
                    <a:pt x="78" y="96"/>
                  </a:lnTo>
                  <a:lnTo>
                    <a:pt x="78" y="96"/>
                  </a:lnTo>
                  <a:lnTo>
                    <a:pt x="76" y="92"/>
                  </a:lnTo>
                  <a:lnTo>
                    <a:pt x="76" y="90"/>
                  </a:lnTo>
                  <a:lnTo>
                    <a:pt x="76" y="86"/>
                  </a:lnTo>
                  <a:lnTo>
                    <a:pt x="76" y="80"/>
                  </a:lnTo>
                  <a:lnTo>
                    <a:pt x="74" y="78"/>
                  </a:lnTo>
                  <a:lnTo>
                    <a:pt x="72" y="76"/>
                  </a:lnTo>
                  <a:lnTo>
                    <a:pt x="68" y="74"/>
                  </a:lnTo>
                  <a:lnTo>
                    <a:pt x="66" y="78"/>
                  </a:lnTo>
                  <a:lnTo>
                    <a:pt x="64" y="76"/>
                  </a:lnTo>
                  <a:lnTo>
                    <a:pt x="60" y="74"/>
                  </a:lnTo>
                  <a:lnTo>
                    <a:pt x="56" y="72"/>
                  </a:lnTo>
                  <a:lnTo>
                    <a:pt x="52" y="70"/>
                  </a:lnTo>
                  <a:lnTo>
                    <a:pt x="46" y="66"/>
                  </a:lnTo>
                  <a:lnTo>
                    <a:pt x="44" y="60"/>
                  </a:lnTo>
                  <a:lnTo>
                    <a:pt x="30" y="46"/>
                  </a:lnTo>
                </a:path>
              </a:pathLst>
            </a:custGeom>
            <a:grpFill/>
            <a:ln w="3175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8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95" name="Freeform 365"/>
            <p:cNvSpPr/>
            <p:nvPr/>
          </p:nvSpPr>
          <p:spPr bwMode="gray">
            <a:xfrm>
              <a:off x="4291" y="1414"/>
              <a:ext cx="38" cy="54"/>
            </a:xfrm>
            <a:custGeom>
              <a:avLst/>
              <a:gdLst>
                <a:gd name="T0" fmla="*/ 16 w 38"/>
                <a:gd name="T1" fmla="*/ 0 h 54"/>
                <a:gd name="T2" fmla="*/ 14 w 38"/>
                <a:gd name="T3" fmla="*/ 0 h 54"/>
                <a:gd name="T4" fmla="*/ 14 w 38"/>
                <a:gd name="T5" fmla="*/ 0 h 54"/>
                <a:gd name="T6" fmla="*/ 12 w 38"/>
                <a:gd name="T7" fmla="*/ 0 h 54"/>
                <a:gd name="T8" fmla="*/ 8 w 38"/>
                <a:gd name="T9" fmla="*/ 2 h 54"/>
                <a:gd name="T10" fmla="*/ 6 w 38"/>
                <a:gd name="T11" fmla="*/ 6 h 54"/>
                <a:gd name="T12" fmla="*/ 4 w 38"/>
                <a:gd name="T13" fmla="*/ 10 h 54"/>
                <a:gd name="T14" fmla="*/ 2 w 38"/>
                <a:gd name="T15" fmla="*/ 16 h 54"/>
                <a:gd name="T16" fmla="*/ 2 w 38"/>
                <a:gd name="T17" fmla="*/ 24 h 54"/>
                <a:gd name="T18" fmla="*/ 0 w 38"/>
                <a:gd name="T19" fmla="*/ 48 h 54"/>
                <a:gd name="T20" fmla="*/ 2 w 38"/>
                <a:gd name="T21" fmla="*/ 48 h 54"/>
                <a:gd name="T22" fmla="*/ 10 w 38"/>
                <a:gd name="T23" fmla="*/ 52 h 54"/>
                <a:gd name="T24" fmla="*/ 18 w 38"/>
                <a:gd name="T25" fmla="*/ 54 h 54"/>
                <a:gd name="T26" fmla="*/ 28 w 38"/>
                <a:gd name="T27" fmla="*/ 54 h 54"/>
                <a:gd name="T28" fmla="*/ 36 w 38"/>
                <a:gd name="T29" fmla="*/ 50 h 54"/>
                <a:gd name="T30" fmla="*/ 38 w 38"/>
                <a:gd name="T31" fmla="*/ 40 h 54"/>
                <a:gd name="T32" fmla="*/ 16 w 38"/>
                <a:gd name="T33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8" h="54">
                  <a:moveTo>
                    <a:pt x="16" y="0"/>
                  </a:moveTo>
                  <a:lnTo>
                    <a:pt x="14" y="0"/>
                  </a:lnTo>
                  <a:lnTo>
                    <a:pt x="14" y="0"/>
                  </a:lnTo>
                  <a:lnTo>
                    <a:pt x="12" y="0"/>
                  </a:lnTo>
                  <a:lnTo>
                    <a:pt x="8" y="2"/>
                  </a:lnTo>
                  <a:lnTo>
                    <a:pt x="6" y="6"/>
                  </a:lnTo>
                  <a:lnTo>
                    <a:pt x="4" y="10"/>
                  </a:lnTo>
                  <a:lnTo>
                    <a:pt x="2" y="16"/>
                  </a:lnTo>
                  <a:lnTo>
                    <a:pt x="2" y="24"/>
                  </a:lnTo>
                  <a:lnTo>
                    <a:pt x="0" y="48"/>
                  </a:lnTo>
                  <a:lnTo>
                    <a:pt x="2" y="48"/>
                  </a:lnTo>
                  <a:lnTo>
                    <a:pt x="10" y="52"/>
                  </a:lnTo>
                  <a:lnTo>
                    <a:pt x="18" y="54"/>
                  </a:lnTo>
                  <a:lnTo>
                    <a:pt x="28" y="54"/>
                  </a:lnTo>
                  <a:lnTo>
                    <a:pt x="36" y="50"/>
                  </a:lnTo>
                  <a:lnTo>
                    <a:pt x="38" y="40"/>
                  </a:lnTo>
                  <a:lnTo>
                    <a:pt x="16" y="0"/>
                  </a:lnTo>
                </a:path>
              </a:pathLst>
            </a:custGeom>
            <a:grpFill/>
            <a:ln w="3175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8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96" name="Freeform 366"/>
            <p:cNvSpPr/>
            <p:nvPr/>
          </p:nvSpPr>
          <p:spPr bwMode="gray">
            <a:xfrm>
              <a:off x="4417" y="1424"/>
              <a:ext cx="68" cy="146"/>
            </a:xfrm>
            <a:custGeom>
              <a:avLst/>
              <a:gdLst>
                <a:gd name="T0" fmla="*/ 18 w 68"/>
                <a:gd name="T1" fmla="*/ 2 h 146"/>
                <a:gd name="T2" fmla="*/ 16 w 68"/>
                <a:gd name="T3" fmla="*/ 0 h 146"/>
                <a:gd name="T4" fmla="*/ 12 w 68"/>
                <a:gd name="T5" fmla="*/ 0 h 146"/>
                <a:gd name="T6" fmla="*/ 10 w 68"/>
                <a:gd name="T7" fmla="*/ 6 h 146"/>
                <a:gd name="T8" fmla="*/ 12 w 68"/>
                <a:gd name="T9" fmla="*/ 10 h 146"/>
                <a:gd name="T10" fmla="*/ 12 w 68"/>
                <a:gd name="T11" fmla="*/ 16 h 146"/>
                <a:gd name="T12" fmla="*/ 10 w 68"/>
                <a:gd name="T13" fmla="*/ 20 h 146"/>
                <a:gd name="T14" fmla="*/ 6 w 68"/>
                <a:gd name="T15" fmla="*/ 22 h 146"/>
                <a:gd name="T16" fmla="*/ 4 w 68"/>
                <a:gd name="T17" fmla="*/ 32 h 146"/>
                <a:gd name="T18" fmla="*/ 2 w 68"/>
                <a:gd name="T19" fmla="*/ 46 h 146"/>
                <a:gd name="T20" fmla="*/ 2 w 68"/>
                <a:gd name="T21" fmla="*/ 54 h 146"/>
                <a:gd name="T22" fmla="*/ 0 w 68"/>
                <a:gd name="T23" fmla="*/ 58 h 146"/>
                <a:gd name="T24" fmla="*/ 0 w 68"/>
                <a:gd name="T25" fmla="*/ 60 h 146"/>
                <a:gd name="T26" fmla="*/ 0 w 68"/>
                <a:gd name="T27" fmla="*/ 66 h 146"/>
                <a:gd name="T28" fmla="*/ 6 w 68"/>
                <a:gd name="T29" fmla="*/ 78 h 146"/>
                <a:gd name="T30" fmla="*/ 4 w 68"/>
                <a:gd name="T31" fmla="*/ 84 h 146"/>
                <a:gd name="T32" fmla="*/ 8 w 68"/>
                <a:gd name="T33" fmla="*/ 84 h 146"/>
                <a:gd name="T34" fmla="*/ 12 w 68"/>
                <a:gd name="T35" fmla="*/ 88 h 146"/>
                <a:gd name="T36" fmla="*/ 14 w 68"/>
                <a:gd name="T37" fmla="*/ 96 h 146"/>
                <a:gd name="T38" fmla="*/ 14 w 68"/>
                <a:gd name="T39" fmla="*/ 100 h 146"/>
                <a:gd name="T40" fmla="*/ 14 w 68"/>
                <a:gd name="T41" fmla="*/ 106 h 146"/>
                <a:gd name="T42" fmla="*/ 12 w 68"/>
                <a:gd name="T43" fmla="*/ 108 h 146"/>
                <a:gd name="T44" fmla="*/ 12 w 68"/>
                <a:gd name="T45" fmla="*/ 110 h 146"/>
                <a:gd name="T46" fmla="*/ 10 w 68"/>
                <a:gd name="T47" fmla="*/ 116 h 146"/>
                <a:gd name="T48" fmla="*/ 12 w 68"/>
                <a:gd name="T49" fmla="*/ 126 h 146"/>
                <a:gd name="T50" fmla="*/ 10 w 68"/>
                <a:gd name="T51" fmla="*/ 130 h 146"/>
                <a:gd name="T52" fmla="*/ 12 w 68"/>
                <a:gd name="T53" fmla="*/ 136 h 146"/>
                <a:gd name="T54" fmla="*/ 16 w 68"/>
                <a:gd name="T55" fmla="*/ 142 h 146"/>
                <a:gd name="T56" fmla="*/ 26 w 68"/>
                <a:gd name="T57" fmla="*/ 146 h 146"/>
                <a:gd name="T58" fmla="*/ 34 w 68"/>
                <a:gd name="T59" fmla="*/ 146 h 146"/>
                <a:gd name="T60" fmla="*/ 36 w 68"/>
                <a:gd name="T61" fmla="*/ 146 h 146"/>
                <a:gd name="T62" fmla="*/ 40 w 68"/>
                <a:gd name="T63" fmla="*/ 146 h 146"/>
                <a:gd name="T64" fmla="*/ 46 w 68"/>
                <a:gd name="T65" fmla="*/ 142 h 146"/>
                <a:gd name="T66" fmla="*/ 50 w 68"/>
                <a:gd name="T67" fmla="*/ 134 h 146"/>
                <a:gd name="T68" fmla="*/ 52 w 68"/>
                <a:gd name="T69" fmla="*/ 130 h 146"/>
                <a:gd name="T70" fmla="*/ 56 w 68"/>
                <a:gd name="T71" fmla="*/ 120 h 146"/>
                <a:gd name="T72" fmla="*/ 62 w 68"/>
                <a:gd name="T73" fmla="*/ 112 h 146"/>
                <a:gd name="T74" fmla="*/ 64 w 68"/>
                <a:gd name="T75" fmla="*/ 108 h 146"/>
                <a:gd name="T76" fmla="*/ 68 w 68"/>
                <a:gd name="T77" fmla="*/ 100 h 146"/>
                <a:gd name="T78" fmla="*/ 68 w 68"/>
                <a:gd name="T79" fmla="*/ 84 h 146"/>
                <a:gd name="T80" fmla="*/ 66 w 68"/>
                <a:gd name="T81" fmla="*/ 80 h 146"/>
                <a:gd name="T82" fmla="*/ 60 w 68"/>
                <a:gd name="T83" fmla="*/ 78 h 146"/>
                <a:gd name="T84" fmla="*/ 56 w 68"/>
                <a:gd name="T85" fmla="*/ 80 h 146"/>
                <a:gd name="T86" fmla="*/ 54 w 68"/>
                <a:gd name="T87" fmla="*/ 80 h 146"/>
                <a:gd name="T88" fmla="*/ 50 w 68"/>
                <a:gd name="T89" fmla="*/ 80 h 146"/>
                <a:gd name="T90" fmla="*/ 52 w 68"/>
                <a:gd name="T91" fmla="*/ 78 h 146"/>
                <a:gd name="T92" fmla="*/ 54 w 68"/>
                <a:gd name="T93" fmla="*/ 74 h 146"/>
                <a:gd name="T94" fmla="*/ 56 w 68"/>
                <a:gd name="T95" fmla="*/ 72 h 146"/>
                <a:gd name="T96" fmla="*/ 56 w 68"/>
                <a:gd name="T97" fmla="*/ 64 h 146"/>
                <a:gd name="T98" fmla="*/ 56 w 68"/>
                <a:gd name="T99" fmla="*/ 56 h 146"/>
                <a:gd name="T100" fmla="*/ 54 w 68"/>
                <a:gd name="T101" fmla="*/ 48 h 146"/>
                <a:gd name="T102" fmla="*/ 48 w 68"/>
                <a:gd name="T103" fmla="*/ 36 h 146"/>
                <a:gd name="T104" fmla="*/ 42 w 68"/>
                <a:gd name="T105" fmla="*/ 28 h 146"/>
                <a:gd name="T106" fmla="*/ 38 w 68"/>
                <a:gd name="T107" fmla="*/ 22 h 146"/>
                <a:gd name="T108" fmla="*/ 32 w 68"/>
                <a:gd name="T109" fmla="*/ 16 h 146"/>
                <a:gd name="T110" fmla="*/ 26 w 68"/>
                <a:gd name="T111" fmla="*/ 12 h 146"/>
                <a:gd name="T112" fmla="*/ 24 w 68"/>
                <a:gd name="T113" fmla="*/ 10 h 146"/>
                <a:gd name="T114" fmla="*/ 20 w 68"/>
                <a:gd name="T115" fmla="*/ 6 h 146"/>
                <a:gd name="T116" fmla="*/ 20 w 68"/>
                <a:gd name="T117" fmla="*/ 2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68" h="146">
                  <a:moveTo>
                    <a:pt x="20" y="2"/>
                  </a:moveTo>
                  <a:lnTo>
                    <a:pt x="18" y="2"/>
                  </a:lnTo>
                  <a:lnTo>
                    <a:pt x="18" y="0"/>
                  </a:lnTo>
                  <a:lnTo>
                    <a:pt x="16" y="0"/>
                  </a:lnTo>
                  <a:lnTo>
                    <a:pt x="14" y="0"/>
                  </a:lnTo>
                  <a:lnTo>
                    <a:pt x="12" y="0"/>
                  </a:lnTo>
                  <a:lnTo>
                    <a:pt x="10" y="2"/>
                  </a:lnTo>
                  <a:lnTo>
                    <a:pt x="10" y="6"/>
                  </a:lnTo>
                  <a:lnTo>
                    <a:pt x="10" y="8"/>
                  </a:lnTo>
                  <a:lnTo>
                    <a:pt x="12" y="10"/>
                  </a:lnTo>
                  <a:lnTo>
                    <a:pt x="12" y="12"/>
                  </a:lnTo>
                  <a:lnTo>
                    <a:pt x="12" y="16"/>
                  </a:lnTo>
                  <a:lnTo>
                    <a:pt x="10" y="20"/>
                  </a:lnTo>
                  <a:lnTo>
                    <a:pt x="10" y="20"/>
                  </a:lnTo>
                  <a:lnTo>
                    <a:pt x="8" y="20"/>
                  </a:lnTo>
                  <a:lnTo>
                    <a:pt x="6" y="22"/>
                  </a:lnTo>
                  <a:lnTo>
                    <a:pt x="4" y="26"/>
                  </a:lnTo>
                  <a:lnTo>
                    <a:pt x="4" y="32"/>
                  </a:lnTo>
                  <a:lnTo>
                    <a:pt x="2" y="40"/>
                  </a:lnTo>
                  <a:lnTo>
                    <a:pt x="2" y="46"/>
                  </a:lnTo>
                  <a:lnTo>
                    <a:pt x="2" y="52"/>
                  </a:lnTo>
                  <a:lnTo>
                    <a:pt x="2" y="54"/>
                  </a:lnTo>
                  <a:lnTo>
                    <a:pt x="2" y="56"/>
                  </a:lnTo>
                  <a:lnTo>
                    <a:pt x="0" y="58"/>
                  </a:lnTo>
                  <a:lnTo>
                    <a:pt x="0" y="58"/>
                  </a:lnTo>
                  <a:lnTo>
                    <a:pt x="0" y="60"/>
                  </a:lnTo>
                  <a:lnTo>
                    <a:pt x="0" y="62"/>
                  </a:lnTo>
                  <a:lnTo>
                    <a:pt x="0" y="66"/>
                  </a:lnTo>
                  <a:lnTo>
                    <a:pt x="2" y="72"/>
                  </a:lnTo>
                  <a:lnTo>
                    <a:pt x="6" y="78"/>
                  </a:lnTo>
                  <a:lnTo>
                    <a:pt x="2" y="84"/>
                  </a:lnTo>
                  <a:lnTo>
                    <a:pt x="4" y="84"/>
                  </a:lnTo>
                  <a:lnTo>
                    <a:pt x="6" y="84"/>
                  </a:lnTo>
                  <a:lnTo>
                    <a:pt x="8" y="84"/>
                  </a:lnTo>
                  <a:lnTo>
                    <a:pt x="10" y="86"/>
                  </a:lnTo>
                  <a:lnTo>
                    <a:pt x="12" y="88"/>
                  </a:lnTo>
                  <a:lnTo>
                    <a:pt x="14" y="92"/>
                  </a:lnTo>
                  <a:lnTo>
                    <a:pt x="14" y="96"/>
                  </a:lnTo>
                  <a:lnTo>
                    <a:pt x="14" y="98"/>
                  </a:lnTo>
                  <a:lnTo>
                    <a:pt x="14" y="100"/>
                  </a:lnTo>
                  <a:lnTo>
                    <a:pt x="16" y="102"/>
                  </a:lnTo>
                  <a:lnTo>
                    <a:pt x="14" y="106"/>
                  </a:lnTo>
                  <a:lnTo>
                    <a:pt x="14" y="108"/>
                  </a:lnTo>
                  <a:lnTo>
                    <a:pt x="12" y="108"/>
                  </a:lnTo>
                  <a:lnTo>
                    <a:pt x="12" y="108"/>
                  </a:lnTo>
                  <a:lnTo>
                    <a:pt x="12" y="110"/>
                  </a:lnTo>
                  <a:lnTo>
                    <a:pt x="10" y="112"/>
                  </a:lnTo>
                  <a:lnTo>
                    <a:pt x="10" y="116"/>
                  </a:lnTo>
                  <a:lnTo>
                    <a:pt x="10" y="120"/>
                  </a:lnTo>
                  <a:lnTo>
                    <a:pt x="12" y="126"/>
                  </a:lnTo>
                  <a:lnTo>
                    <a:pt x="12" y="128"/>
                  </a:lnTo>
                  <a:lnTo>
                    <a:pt x="10" y="130"/>
                  </a:lnTo>
                  <a:lnTo>
                    <a:pt x="10" y="132"/>
                  </a:lnTo>
                  <a:lnTo>
                    <a:pt x="12" y="136"/>
                  </a:lnTo>
                  <a:lnTo>
                    <a:pt x="12" y="140"/>
                  </a:lnTo>
                  <a:lnTo>
                    <a:pt x="16" y="142"/>
                  </a:lnTo>
                  <a:lnTo>
                    <a:pt x="22" y="144"/>
                  </a:lnTo>
                  <a:lnTo>
                    <a:pt x="26" y="146"/>
                  </a:lnTo>
                  <a:lnTo>
                    <a:pt x="30" y="146"/>
                  </a:lnTo>
                  <a:lnTo>
                    <a:pt x="34" y="146"/>
                  </a:lnTo>
                  <a:lnTo>
                    <a:pt x="36" y="146"/>
                  </a:lnTo>
                  <a:lnTo>
                    <a:pt x="36" y="146"/>
                  </a:lnTo>
                  <a:lnTo>
                    <a:pt x="38" y="146"/>
                  </a:lnTo>
                  <a:lnTo>
                    <a:pt x="40" y="146"/>
                  </a:lnTo>
                  <a:lnTo>
                    <a:pt x="44" y="144"/>
                  </a:lnTo>
                  <a:lnTo>
                    <a:pt x="46" y="142"/>
                  </a:lnTo>
                  <a:lnTo>
                    <a:pt x="48" y="140"/>
                  </a:lnTo>
                  <a:lnTo>
                    <a:pt x="50" y="134"/>
                  </a:lnTo>
                  <a:lnTo>
                    <a:pt x="50" y="134"/>
                  </a:lnTo>
                  <a:lnTo>
                    <a:pt x="52" y="130"/>
                  </a:lnTo>
                  <a:lnTo>
                    <a:pt x="52" y="126"/>
                  </a:lnTo>
                  <a:lnTo>
                    <a:pt x="56" y="120"/>
                  </a:lnTo>
                  <a:lnTo>
                    <a:pt x="58" y="116"/>
                  </a:lnTo>
                  <a:lnTo>
                    <a:pt x="62" y="112"/>
                  </a:lnTo>
                  <a:lnTo>
                    <a:pt x="64" y="110"/>
                  </a:lnTo>
                  <a:lnTo>
                    <a:pt x="64" y="108"/>
                  </a:lnTo>
                  <a:lnTo>
                    <a:pt x="66" y="104"/>
                  </a:lnTo>
                  <a:lnTo>
                    <a:pt x="68" y="100"/>
                  </a:lnTo>
                  <a:lnTo>
                    <a:pt x="68" y="92"/>
                  </a:lnTo>
                  <a:lnTo>
                    <a:pt x="68" y="84"/>
                  </a:lnTo>
                  <a:lnTo>
                    <a:pt x="68" y="84"/>
                  </a:lnTo>
                  <a:lnTo>
                    <a:pt x="66" y="80"/>
                  </a:lnTo>
                  <a:lnTo>
                    <a:pt x="62" y="78"/>
                  </a:lnTo>
                  <a:lnTo>
                    <a:pt x="60" y="78"/>
                  </a:lnTo>
                  <a:lnTo>
                    <a:pt x="56" y="80"/>
                  </a:lnTo>
                  <a:lnTo>
                    <a:pt x="56" y="80"/>
                  </a:lnTo>
                  <a:lnTo>
                    <a:pt x="54" y="80"/>
                  </a:lnTo>
                  <a:lnTo>
                    <a:pt x="54" y="80"/>
                  </a:lnTo>
                  <a:lnTo>
                    <a:pt x="52" y="80"/>
                  </a:lnTo>
                  <a:lnTo>
                    <a:pt x="50" y="80"/>
                  </a:lnTo>
                  <a:lnTo>
                    <a:pt x="50" y="80"/>
                  </a:lnTo>
                  <a:lnTo>
                    <a:pt x="52" y="78"/>
                  </a:lnTo>
                  <a:lnTo>
                    <a:pt x="54" y="74"/>
                  </a:lnTo>
                  <a:lnTo>
                    <a:pt x="54" y="74"/>
                  </a:lnTo>
                  <a:lnTo>
                    <a:pt x="54" y="74"/>
                  </a:lnTo>
                  <a:lnTo>
                    <a:pt x="56" y="72"/>
                  </a:lnTo>
                  <a:lnTo>
                    <a:pt x="56" y="68"/>
                  </a:lnTo>
                  <a:lnTo>
                    <a:pt x="56" y="64"/>
                  </a:lnTo>
                  <a:lnTo>
                    <a:pt x="56" y="58"/>
                  </a:lnTo>
                  <a:lnTo>
                    <a:pt x="56" y="56"/>
                  </a:lnTo>
                  <a:lnTo>
                    <a:pt x="56" y="52"/>
                  </a:lnTo>
                  <a:lnTo>
                    <a:pt x="54" y="48"/>
                  </a:lnTo>
                  <a:lnTo>
                    <a:pt x="52" y="42"/>
                  </a:lnTo>
                  <a:lnTo>
                    <a:pt x="48" y="36"/>
                  </a:lnTo>
                  <a:lnTo>
                    <a:pt x="44" y="30"/>
                  </a:lnTo>
                  <a:lnTo>
                    <a:pt x="42" y="28"/>
                  </a:lnTo>
                  <a:lnTo>
                    <a:pt x="40" y="26"/>
                  </a:lnTo>
                  <a:lnTo>
                    <a:pt x="38" y="22"/>
                  </a:lnTo>
                  <a:lnTo>
                    <a:pt x="36" y="18"/>
                  </a:lnTo>
                  <a:lnTo>
                    <a:pt x="32" y="16"/>
                  </a:lnTo>
                  <a:lnTo>
                    <a:pt x="30" y="14"/>
                  </a:lnTo>
                  <a:lnTo>
                    <a:pt x="26" y="12"/>
                  </a:lnTo>
                  <a:lnTo>
                    <a:pt x="26" y="12"/>
                  </a:lnTo>
                  <a:lnTo>
                    <a:pt x="24" y="10"/>
                  </a:lnTo>
                  <a:lnTo>
                    <a:pt x="22" y="8"/>
                  </a:lnTo>
                  <a:lnTo>
                    <a:pt x="20" y="6"/>
                  </a:lnTo>
                  <a:lnTo>
                    <a:pt x="18" y="4"/>
                  </a:lnTo>
                  <a:lnTo>
                    <a:pt x="20" y="2"/>
                  </a:lnTo>
                </a:path>
              </a:pathLst>
            </a:custGeom>
            <a:grpFill/>
            <a:ln w="3175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8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97" name="Freeform 367"/>
            <p:cNvSpPr/>
            <p:nvPr/>
          </p:nvSpPr>
          <p:spPr bwMode="gray">
            <a:xfrm>
              <a:off x="4179" y="1838"/>
              <a:ext cx="50" cy="46"/>
            </a:xfrm>
            <a:custGeom>
              <a:avLst/>
              <a:gdLst>
                <a:gd name="T0" fmla="*/ 24 w 50"/>
                <a:gd name="T1" fmla="*/ 18 h 46"/>
                <a:gd name="T2" fmla="*/ 24 w 50"/>
                <a:gd name="T3" fmla="*/ 18 h 46"/>
                <a:gd name="T4" fmla="*/ 22 w 50"/>
                <a:gd name="T5" fmla="*/ 18 h 46"/>
                <a:gd name="T6" fmla="*/ 18 w 50"/>
                <a:gd name="T7" fmla="*/ 18 h 46"/>
                <a:gd name="T8" fmla="*/ 16 w 50"/>
                <a:gd name="T9" fmla="*/ 20 h 46"/>
                <a:gd name="T10" fmla="*/ 12 w 50"/>
                <a:gd name="T11" fmla="*/ 22 h 46"/>
                <a:gd name="T12" fmla="*/ 10 w 50"/>
                <a:gd name="T13" fmla="*/ 24 h 46"/>
                <a:gd name="T14" fmla="*/ 8 w 50"/>
                <a:gd name="T15" fmla="*/ 26 h 46"/>
                <a:gd name="T16" fmla="*/ 8 w 50"/>
                <a:gd name="T17" fmla="*/ 26 h 46"/>
                <a:gd name="T18" fmla="*/ 6 w 50"/>
                <a:gd name="T19" fmla="*/ 26 h 46"/>
                <a:gd name="T20" fmla="*/ 4 w 50"/>
                <a:gd name="T21" fmla="*/ 26 h 46"/>
                <a:gd name="T22" fmla="*/ 2 w 50"/>
                <a:gd name="T23" fmla="*/ 28 h 46"/>
                <a:gd name="T24" fmla="*/ 0 w 50"/>
                <a:gd name="T25" fmla="*/ 30 h 46"/>
                <a:gd name="T26" fmla="*/ 0 w 50"/>
                <a:gd name="T27" fmla="*/ 32 h 46"/>
                <a:gd name="T28" fmla="*/ 0 w 50"/>
                <a:gd name="T29" fmla="*/ 38 h 46"/>
                <a:gd name="T30" fmla="*/ 0 w 50"/>
                <a:gd name="T31" fmla="*/ 38 h 46"/>
                <a:gd name="T32" fmla="*/ 4 w 50"/>
                <a:gd name="T33" fmla="*/ 40 h 46"/>
                <a:gd name="T34" fmla="*/ 6 w 50"/>
                <a:gd name="T35" fmla="*/ 42 h 46"/>
                <a:gd name="T36" fmla="*/ 12 w 50"/>
                <a:gd name="T37" fmla="*/ 44 h 46"/>
                <a:gd name="T38" fmla="*/ 18 w 50"/>
                <a:gd name="T39" fmla="*/ 46 h 46"/>
                <a:gd name="T40" fmla="*/ 24 w 50"/>
                <a:gd name="T41" fmla="*/ 46 h 46"/>
                <a:gd name="T42" fmla="*/ 26 w 50"/>
                <a:gd name="T43" fmla="*/ 46 h 46"/>
                <a:gd name="T44" fmla="*/ 30 w 50"/>
                <a:gd name="T45" fmla="*/ 46 h 46"/>
                <a:gd name="T46" fmla="*/ 34 w 50"/>
                <a:gd name="T47" fmla="*/ 44 h 46"/>
                <a:gd name="T48" fmla="*/ 38 w 50"/>
                <a:gd name="T49" fmla="*/ 44 h 46"/>
                <a:gd name="T50" fmla="*/ 44 w 50"/>
                <a:gd name="T51" fmla="*/ 44 h 46"/>
                <a:gd name="T52" fmla="*/ 48 w 50"/>
                <a:gd name="T53" fmla="*/ 44 h 46"/>
                <a:gd name="T54" fmla="*/ 50 w 50"/>
                <a:gd name="T55" fmla="*/ 46 h 46"/>
                <a:gd name="T56" fmla="*/ 50 w 50"/>
                <a:gd name="T57" fmla="*/ 44 h 46"/>
                <a:gd name="T58" fmla="*/ 48 w 50"/>
                <a:gd name="T59" fmla="*/ 42 h 46"/>
                <a:gd name="T60" fmla="*/ 48 w 50"/>
                <a:gd name="T61" fmla="*/ 36 h 46"/>
                <a:gd name="T62" fmla="*/ 46 w 50"/>
                <a:gd name="T63" fmla="*/ 30 h 46"/>
                <a:gd name="T64" fmla="*/ 44 w 50"/>
                <a:gd name="T65" fmla="*/ 26 h 46"/>
                <a:gd name="T66" fmla="*/ 42 w 50"/>
                <a:gd name="T67" fmla="*/ 24 h 46"/>
                <a:gd name="T68" fmla="*/ 40 w 50"/>
                <a:gd name="T69" fmla="*/ 22 h 46"/>
                <a:gd name="T70" fmla="*/ 40 w 50"/>
                <a:gd name="T71" fmla="*/ 18 h 46"/>
                <a:gd name="T72" fmla="*/ 38 w 50"/>
                <a:gd name="T73" fmla="*/ 14 h 46"/>
                <a:gd name="T74" fmla="*/ 38 w 50"/>
                <a:gd name="T75" fmla="*/ 10 h 46"/>
                <a:gd name="T76" fmla="*/ 36 w 50"/>
                <a:gd name="T77" fmla="*/ 6 h 46"/>
                <a:gd name="T78" fmla="*/ 32 w 50"/>
                <a:gd name="T79" fmla="*/ 2 h 46"/>
                <a:gd name="T80" fmla="*/ 30 w 50"/>
                <a:gd name="T81" fmla="*/ 0 h 46"/>
                <a:gd name="T82" fmla="*/ 26 w 50"/>
                <a:gd name="T83" fmla="*/ 2 h 46"/>
                <a:gd name="T84" fmla="*/ 24 w 50"/>
                <a:gd name="T85" fmla="*/ 18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50" h="46">
                  <a:moveTo>
                    <a:pt x="24" y="18"/>
                  </a:moveTo>
                  <a:lnTo>
                    <a:pt x="24" y="18"/>
                  </a:lnTo>
                  <a:lnTo>
                    <a:pt x="22" y="18"/>
                  </a:lnTo>
                  <a:lnTo>
                    <a:pt x="18" y="18"/>
                  </a:lnTo>
                  <a:lnTo>
                    <a:pt x="16" y="20"/>
                  </a:lnTo>
                  <a:lnTo>
                    <a:pt x="12" y="22"/>
                  </a:lnTo>
                  <a:lnTo>
                    <a:pt x="10" y="24"/>
                  </a:lnTo>
                  <a:lnTo>
                    <a:pt x="8" y="26"/>
                  </a:lnTo>
                  <a:lnTo>
                    <a:pt x="8" y="26"/>
                  </a:lnTo>
                  <a:lnTo>
                    <a:pt x="6" y="26"/>
                  </a:lnTo>
                  <a:lnTo>
                    <a:pt x="4" y="26"/>
                  </a:lnTo>
                  <a:lnTo>
                    <a:pt x="2" y="28"/>
                  </a:lnTo>
                  <a:lnTo>
                    <a:pt x="0" y="30"/>
                  </a:lnTo>
                  <a:lnTo>
                    <a:pt x="0" y="32"/>
                  </a:lnTo>
                  <a:lnTo>
                    <a:pt x="0" y="38"/>
                  </a:lnTo>
                  <a:lnTo>
                    <a:pt x="0" y="38"/>
                  </a:lnTo>
                  <a:lnTo>
                    <a:pt x="4" y="40"/>
                  </a:lnTo>
                  <a:lnTo>
                    <a:pt x="6" y="42"/>
                  </a:lnTo>
                  <a:lnTo>
                    <a:pt x="12" y="44"/>
                  </a:lnTo>
                  <a:lnTo>
                    <a:pt x="18" y="46"/>
                  </a:lnTo>
                  <a:lnTo>
                    <a:pt x="24" y="46"/>
                  </a:lnTo>
                  <a:lnTo>
                    <a:pt x="26" y="46"/>
                  </a:lnTo>
                  <a:lnTo>
                    <a:pt x="30" y="46"/>
                  </a:lnTo>
                  <a:lnTo>
                    <a:pt x="34" y="44"/>
                  </a:lnTo>
                  <a:lnTo>
                    <a:pt x="38" y="44"/>
                  </a:lnTo>
                  <a:lnTo>
                    <a:pt x="44" y="44"/>
                  </a:lnTo>
                  <a:lnTo>
                    <a:pt x="48" y="44"/>
                  </a:lnTo>
                  <a:lnTo>
                    <a:pt x="50" y="46"/>
                  </a:lnTo>
                  <a:lnTo>
                    <a:pt x="50" y="44"/>
                  </a:lnTo>
                  <a:lnTo>
                    <a:pt x="48" y="42"/>
                  </a:lnTo>
                  <a:lnTo>
                    <a:pt x="48" y="36"/>
                  </a:lnTo>
                  <a:lnTo>
                    <a:pt x="46" y="30"/>
                  </a:lnTo>
                  <a:lnTo>
                    <a:pt x="44" y="26"/>
                  </a:lnTo>
                  <a:lnTo>
                    <a:pt x="42" y="24"/>
                  </a:lnTo>
                  <a:lnTo>
                    <a:pt x="40" y="22"/>
                  </a:lnTo>
                  <a:lnTo>
                    <a:pt x="40" y="18"/>
                  </a:lnTo>
                  <a:lnTo>
                    <a:pt x="38" y="14"/>
                  </a:lnTo>
                  <a:lnTo>
                    <a:pt x="38" y="10"/>
                  </a:lnTo>
                  <a:lnTo>
                    <a:pt x="36" y="6"/>
                  </a:lnTo>
                  <a:lnTo>
                    <a:pt x="32" y="2"/>
                  </a:lnTo>
                  <a:lnTo>
                    <a:pt x="30" y="0"/>
                  </a:lnTo>
                  <a:lnTo>
                    <a:pt x="26" y="2"/>
                  </a:lnTo>
                  <a:lnTo>
                    <a:pt x="24" y="18"/>
                  </a:lnTo>
                </a:path>
              </a:pathLst>
            </a:custGeom>
            <a:grpFill/>
            <a:ln w="3175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8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98" name="Freeform 368"/>
            <p:cNvSpPr/>
            <p:nvPr/>
          </p:nvSpPr>
          <p:spPr bwMode="gray">
            <a:xfrm>
              <a:off x="4431" y="1676"/>
              <a:ext cx="60" cy="44"/>
            </a:xfrm>
            <a:custGeom>
              <a:avLst/>
              <a:gdLst>
                <a:gd name="T0" fmla="*/ 14 w 60"/>
                <a:gd name="T1" fmla="*/ 2 h 44"/>
                <a:gd name="T2" fmla="*/ 14 w 60"/>
                <a:gd name="T3" fmla="*/ 2 h 44"/>
                <a:gd name="T4" fmla="*/ 12 w 60"/>
                <a:gd name="T5" fmla="*/ 2 h 44"/>
                <a:gd name="T6" fmla="*/ 10 w 60"/>
                <a:gd name="T7" fmla="*/ 2 h 44"/>
                <a:gd name="T8" fmla="*/ 8 w 60"/>
                <a:gd name="T9" fmla="*/ 2 h 44"/>
                <a:gd name="T10" fmla="*/ 4 w 60"/>
                <a:gd name="T11" fmla="*/ 2 h 44"/>
                <a:gd name="T12" fmla="*/ 2 w 60"/>
                <a:gd name="T13" fmla="*/ 4 h 44"/>
                <a:gd name="T14" fmla="*/ 0 w 60"/>
                <a:gd name="T15" fmla="*/ 8 h 44"/>
                <a:gd name="T16" fmla="*/ 0 w 60"/>
                <a:gd name="T17" fmla="*/ 12 h 44"/>
                <a:gd name="T18" fmla="*/ 0 w 60"/>
                <a:gd name="T19" fmla="*/ 14 h 44"/>
                <a:gd name="T20" fmla="*/ 0 w 60"/>
                <a:gd name="T21" fmla="*/ 16 h 44"/>
                <a:gd name="T22" fmla="*/ 0 w 60"/>
                <a:gd name="T23" fmla="*/ 20 h 44"/>
                <a:gd name="T24" fmla="*/ 0 w 60"/>
                <a:gd name="T25" fmla="*/ 24 h 44"/>
                <a:gd name="T26" fmla="*/ 0 w 60"/>
                <a:gd name="T27" fmla="*/ 28 h 44"/>
                <a:gd name="T28" fmla="*/ 2 w 60"/>
                <a:gd name="T29" fmla="*/ 32 h 44"/>
                <a:gd name="T30" fmla="*/ 4 w 60"/>
                <a:gd name="T31" fmla="*/ 36 h 44"/>
                <a:gd name="T32" fmla="*/ 6 w 60"/>
                <a:gd name="T33" fmla="*/ 38 h 44"/>
                <a:gd name="T34" fmla="*/ 12 w 60"/>
                <a:gd name="T35" fmla="*/ 40 h 44"/>
                <a:gd name="T36" fmla="*/ 12 w 60"/>
                <a:gd name="T37" fmla="*/ 40 h 44"/>
                <a:gd name="T38" fmla="*/ 14 w 60"/>
                <a:gd name="T39" fmla="*/ 42 h 44"/>
                <a:gd name="T40" fmla="*/ 18 w 60"/>
                <a:gd name="T41" fmla="*/ 44 h 44"/>
                <a:gd name="T42" fmla="*/ 22 w 60"/>
                <a:gd name="T43" fmla="*/ 44 h 44"/>
                <a:gd name="T44" fmla="*/ 26 w 60"/>
                <a:gd name="T45" fmla="*/ 42 h 44"/>
                <a:gd name="T46" fmla="*/ 58 w 60"/>
                <a:gd name="T47" fmla="*/ 42 h 44"/>
                <a:gd name="T48" fmla="*/ 60 w 60"/>
                <a:gd name="T49" fmla="*/ 36 h 44"/>
                <a:gd name="T50" fmla="*/ 58 w 60"/>
                <a:gd name="T51" fmla="*/ 34 h 44"/>
                <a:gd name="T52" fmla="*/ 58 w 60"/>
                <a:gd name="T53" fmla="*/ 32 h 44"/>
                <a:gd name="T54" fmla="*/ 58 w 60"/>
                <a:gd name="T55" fmla="*/ 28 h 44"/>
                <a:gd name="T56" fmla="*/ 56 w 60"/>
                <a:gd name="T57" fmla="*/ 22 h 44"/>
                <a:gd name="T58" fmla="*/ 56 w 60"/>
                <a:gd name="T59" fmla="*/ 16 h 44"/>
                <a:gd name="T60" fmla="*/ 54 w 60"/>
                <a:gd name="T61" fmla="*/ 12 h 44"/>
                <a:gd name="T62" fmla="*/ 54 w 60"/>
                <a:gd name="T63" fmla="*/ 8 h 44"/>
                <a:gd name="T64" fmla="*/ 54 w 60"/>
                <a:gd name="T65" fmla="*/ 6 h 44"/>
                <a:gd name="T66" fmla="*/ 52 w 60"/>
                <a:gd name="T67" fmla="*/ 4 h 44"/>
                <a:gd name="T68" fmla="*/ 48 w 60"/>
                <a:gd name="T69" fmla="*/ 0 h 44"/>
                <a:gd name="T70" fmla="*/ 44 w 60"/>
                <a:gd name="T71" fmla="*/ 0 h 44"/>
                <a:gd name="T72" fmla="*/ 38 w 60"/>
                <a:gd name="T73" fmla="*/ 0 h 44"/>
                <a:gd name="T74" fmla="*/ 30 w 60"/>
                <a:gd name="T75" fmla="*/ 2 h 44"/>
                <a:gd name="T76" fmla="*/ 14 w 60"/>
                <a:gd name="T77" fmla="*/ 2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60" h="44">
                  <a:moveTo>
                    <a:pt x="14" y="2"/>
                  </a:moveTo>
                  <a:lnTo>
                    <a:pt x="14" y="2"/>
                  </a:lnTo>
                  <a:lnTo>
                    <a:pt x="12" y="2"/>
                  </a:lnTo>
                  <a:lnTo>
                    <a:pt x="10" y="2"/>
                  </a:lnTo>
                  <a:lnTo>
                    <a:pt x="8" y="2"/>
                  </a:lnTo>
                  <a:lnTo>
                    <a:pt x="4" y="2"/>
                  </a:lnTo>
                  <a:lnTo>
                    <a:pt x="2" y="4"/>
                  </a:lnTo>
                  <a:lnTo>
                    <a:pt x="0" y="8"/>
                  </a:lnTo>
                  <a:lnTo>
                    <a:pt x="0" y="12"/>
                  </a:lnTo>
                  <a:lnTo>
                    <a:pt x="0" y="14"/>
                  </a:lnTo>
                  <a:lnTo>
                    <a:pt x="0" y="16"/>
                  </a:lnTo>
                  <a:lnTo>
                    <a:pt x="0" y="20"/>
                  </a:lnTo>
                  <a:lnTo>
                    <a:pt x="0" y="24"/>
                  </a:lnTo>
                  <a:lnTo>
                    <a:pt x="0" y="28"/>
                  </a:lnTo>
                  <a:lnTo>
                    <a:pt x="2" y="32"/>
                  </a:lnTo>
                  <a:lnTo>
                    <a:pt x="4" y="36"/>
                  </a:lnTo>
                  <a:lnTo>
                    <a:pt x="6" y="38"/>
                  </a:lnTo>
                  <a:lnTo>
                    <a:pt x="12" y="40"/>
                  </a:lnTo>
                  <a:lnTo>
                    <a:pt x="12" y="40"/>
                  </a:lnTo>
                  <a:lnTo>
                    <a:pt x="14" y="42"/>
                  </a:lnTo>
                  <a:lnTo>
                    <a:pt x="18" y="44"/>
                  </a:lnTo>
                  <a:lnTo>
                    <a:pt x="22" y="44"/>
                  </a:lnTo>
                  <a:lnTo>
                    <a:pt x="26" y="42"/>
                  </a:lnTo>
                  <a:lnTo>
                    <a:pt x="58" y="42"/>
                  </a:lnTo>
                  <a:lnTo>
                    <a:pt x="60" y="36"/>
                  </a:lnTo>
                  <a:lnTo>
                    <a:pt x="58" y="34"/>
                  </a:lnTo>
                  <a:lnTo>
                    <a:pt x="58" y="32"/>
                  </a:lnTo>
                  <a:lnTo>
                    <a:pt x="58" y="28"/>
                  </a:lnTo>
                  <a:lnTo>
                    <a:pt x="56" y="22"/>
                  </a:lnTo>
                  <a:lnTo>
                    <a:pt x="56" y="16"/>
                  </a:lnTo>
                  <a:lnTo>
                    <a:pt x="54" y="12"/>
                  </a:lnTo>
                  <a:lnTo>
                    <a:pt x="54" y="8"/>
                  </a:lnTo>
                  <a:lnTo>
                    <a:pt x="54" y="6"/>
                  </a:lnTo>
                  <a:lnTo>
                    <a:pt x="52" y="4"/>
                  </a:lnTo>
                  <a:lnTo>
                    <a:pt x="48" y="0"/>
                  </a:lnTo>
                  <a:lnTo>
                    <a:pt x="44" y="0"/>
                  </a:lnTo>
                  <a:lnTo>
                    <a:pt x="38" y="0"/>
                  </a:lnTo>
                  <a:lnTo>
                    <a:pt x="30" y="2"/>
                  </a:lnTo>
                  <a:lnTo>
                    <a:pt x="14" y="2"/>
                  </a:lnTo>
                </a:path>
              </a:pathLst>
            </a:custGeom>
            <a:grpFill/>
            <a:ln w="3175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8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99" name="Freeform 369"/>
            <p:cNvSpPr/>
            <p:nvPr/>
          </p:nvSpPr>
          <p:spPr bwMode="gray">
            <a:xfrm>
              <a:off x="4473" y="1882"/>
              <a:ext cx="24" cy="32"/>
            </a:xfrm>
            <a:custGeom>
              <a:avLst/>
              <a:gdLst>
                <a:gd name="T0" fmla="*/ 10 w 24"/>
                <a:gd name="T1" fmla="*/ 0 h 32"/>
                <a:gd name="T2" fmla="*/ 10 w 24"/>
                <a:gd name="T3" fmla="*/ 0 h 32"/>
                <a:gd name="T4" fmla="*/ 8 w 24"/>
                <a:gd name="T5" fmla="*/ 0 h 32"/>
                <a:gd name="T6" fmla="*/ 6 w 24"/>
                <a:gd name="T7" fmla="*/ 0 h 32"/>
                <a:gd name="T8" fmla="*/ 4 w 24"/>
                <a:gd name="T9" fmla="*/ 2 h 32"/>
                <a:gd name="T10" fmla="*/ 2 w 24"/>
                <a:gd name="T11" fmla="*/ 4 h 32"/>
                <a:gd name="T12" fmla="*/ 0 w 24"/>
                <a:gd name="T13" fmla="*/ 8 h 32"/>
                <a:gd name="T14" fmla="*/ 0 w 24"/>
                <a:gd name="T15" fmla="*/ 14 h 32"/>
                <a:gd name="T16" fmla="*/ 0 w 24"/>
                <a:gd name="T17" fmla="*/ 16 h 32"/>
                <a:gd name="T18" fmla="*/ 0 w 24"/>
                <a:gd name="T19" fmla="*/ 18 h 32"/>
                <a:gd name="T20" fmla="*/ 0 w 24"/>
                <a:gd name="T21" fmla="*/ 22 h 32"/>
                <a:gd name="T22" fmla="*/ 0 w 24"/>
                <a:gd name="T23" fmla="*/ 26 h 32"/>
                <a:gd name="T24" fmla="*/ 2 w 24"/>
                <a:gd name="T25" fmla="*/ 30 h 32"/>
                <a:gd name="T26" fmla="*/ 6 w 24"/>
                <a:gd name="T27" fmla="*/ 32 h 32"/>
                <a:gd name="T28" fmla="*/ 8 w 24"/>
                <a:gd name="T29" fmla="*/ 32 h 32"/>
                <a:gd name="T30" fmla="*/ 10 w 24"/>
                <a:gd name="T31" fmla="*/ 32 h 32"/>
                <a:gd name="T32" fmla="*/ 12 w 24"/>
                <a:gd name="T33" fmla="*/ 32 h 32"/>
                <a:gd name="T34" fmla="*/ 16 w 24"/>
                <a:gd name="T35" fmla="*/ 32 h 32"/>
                <a:gd name="T36" fmla="*/ 18 w 24"/>
                <a:gd name="T37" fmla="*/ 32 h 32"/>
                <a:gd name="T38" fmla="*/ 22 w 24"/>
                <a:gd name="T39" fmla="*/ 30 h 32"/>
                <a:gd name="T40" fmla="*/ 24 w 24"/>
                <a:gd name="T41" fmla="*/ 28 h 32"/>
                <a:gd name="T42" fmla="*/ 24 w 24"/>
                <a:gd name="T43" fmla="*/ 26 h 32"/>
                <a:gd name="T44" fmla="*/ 24 w 24"/>
                <a:gd name="T45" fmla="*/ 24 h 32"/>
                <a:gd name="T46" fmla="*/ 24 w 24"/>
                <a:gd name="T47" fmla="*/ 22 h 32"/>
                <a:gd name="T48" fmla="*/ 24 w 24"/>
                <a:gd name="T49" fmla="*/ 20 h 32"/>
                <a:gd name="T50" fmla="*/ 24 w 24"/>
                <a:gd name="T51" fmla="*/ 16 h 32"/>
                <a:gd name="T52" fmla="*/ 24 w 24"/>
                <a:gd name="T53" fmla="*/ 12 h 32"/>
                <a:gd name="T54" fmla="*/ 24 w 24"/>
                <a:gd name="T55" fmla="*/ 8 h 32"/>
                <a:gd name="T56" fmla="*/ 22 w 24"/>
                <a:gd name="T57" fmla="*/ 4 h 32"/>
                <a:gd name="T58" fmla="*/ 20 w 24"/>
                <a:gd name="T59" fmla="*/ 2 h 32"/>
                <a:gd name="T60" fmla="*/ 16 w 24"/>
                <a:gd name="T61" fmla="*/ 0 h 32"/>
                <a:gd name="T62" fmla="*/ 10 w 24"/>
                <a:gd name="T63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4" h="32">
                  <a:moveTo>
                    <a:pt x="10" y="0"/>
                  </a:moveTo>
                  <a:lnTo>
                    <a:pt x="10" y="0"/>
                  </a:lnTo>
                  <a:lnTo>
                    <a:pt x="8" y="0"/>
                  </a:lnTo>
                  <a:lnTo>
                    <a:pt x="6" y="0"/>
                  </a:lnTo>
                  <a:lnTo>
                    <a:pt x="4" y="2"/>
                  </a:lnTo>
                  <a:lnTo>
                    <a:pt x="2" y="4"/>
                  </a:lnTo>
                  <a:lnTo>
                    <a:pt x="0" y="8"/>
                  </a:lnTo>
                  <a:lnTo>
                    <a:pt x="0" y="14"/>
                  </a:lnTo>
                  <a:lnTo>
                    <a:pt x="0" y="16"/>
                  </a:lnTo>
                  <a:lnTo>
                    <a:pt x="0" y="18"/>
                  </a:lnTo>
                  <a:lnTo>
                    <a:pt x="0" y="22"/>
                  </a:lnTo>
                  <a:lnTo>
                    <a:pt x="0" y="26"/>
                  </a:lnTo>
                  <a:lnTo>
                    <a:pt x="2" y="30"/>
                  </a:lnTo>
                  <a:lnTo>
                    <a:pt x="6" y="32"/>
                  </a:lnTo>
                  <a:lnTo>
                    <a:pt x="8" y="32"/>
                  </a:lnTo>
                  <a:lnTo>
                    <a:pt x="10" y="32"/>
                  </a:lnTo>
                  <a:lnTo>
                    <a:pt x="12" y="32"/>
                  </a:lnTo>
                  <a:lnTo>
                    <a:pt x="16" y="32"/>
                  </a:lnTo>
                  <a:lnTo>
                    <a:pt x="18" y="32"/>
                  </a:lnTo>
                  <a:lnTo>
                    <a:pt x="22" y="30"/>
                  </a:lnTo>
                  <a:lnTo>
                    <a:pt x="24" y="28"/>
                  </a:lnTo>
                  <a:lnTo>
                    <a:pt x="24" y="26"/>
                  </a:lnTo>
                  <a:lnTo>
                    <a:pt x="24" y="24"/>
                  </a:lnTo>
                  <a:lnTo>
                    <a:pt x="24" y="22"/>
                  </a:lnTo>
                  <a:lnTo>
                    <a:pt x="24" y="20"/>
                  </a:lnTo>
                  <a:lnTo>
                    <a:pt x="24" y="16"/>
                  </a:lnTo>
                  <a:lnTo>
                    <a:pt x="24" y="12"/>
                  </a:lnTo>
                  <a:lnTo>
                    <a:pt x="24" y="8"/>
                  </a:lnTo>
                  <a:lnTo>
                    <a:pt x="22" y="4"/>
                  </a:lnTo>
                  <a:lnTo>
                    <a:pt x="20" y="2"/>
                  </a:lnTo>
                  <a:lnTo>
                    <a:pt x="16" y="0"/>
                  </a:lnTo>
                  <a:lnTo>
                    <a:pt x="10" y="0"/>
                  </a:lnTo>
                </a:path>
              </a:pathLst>
            </a:custGeom>
            <a:grpFill/>
            <a:ln w="3175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8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00" name="Freeform 370"/>
            <p:cNvSpPr/>
            <p:nvPr/>
          </p:nvSpPr>
          <p:spPr bwMode="gray">
            <a:xfrm>
              <a:off x="4463" y="1400"/>
              <a:ext cx="228" cy="268"/>
            </a:xfrm>
            <a:custGeom>
              <a:avLst/>
              <a:gdLst>
                <a:gd name="T0" fmla="*/ 206 w 228"/>
                <a:gd name="T1" fmla="*/ 82 h 268"/>
                <a:gd name="T2" fmla="*/ 198 w 228"/>
                <a:gd name="T3" fmla="*/ 84 h 268"/>
                <a:gd name="T4" fmla="*/ 198 w 228"/>
                <a:gd name="T5" fmla="*/ 92 h 268"/>
                <a:gd name="T6" fmla="*/ 204 w 228"/>
                <a:gd name="T7" fmla="*/ 96 h 268"/>
                <a:gd name="T8" fmla="*/ 200 w 228"/>
                <a:gd name="T9" fmla="*/ 104 h 268"/>
                <a:gd name="T10" fmla="*/ 214 w 228"/>
                <a:gd name="T11" fmla="*/ 112 h 268"/>
                <a:gd name="T12" fmla="*/ 188 w 228"/>
                <a:gd name="T13" fmla="*/ 122 h 268"/>
                <a:gd name="T14" fmla="*/ 164 w 228"/>
                <a:gd name="T15" fmla="*/ 138 h 268"/>
                <a:gd name="T16" fmla="*/ 152 w 228"/>
                <a:gd name="T17" fmla="*/ 154 h 268"/>
                <a:gd name="T18" fmla="*/ 140 w 228"/>
                <a:gd name="T19" fmla="*/ 160 h 268"/>
                <a:gd name="T20" fmla="*/ 120 w 228"/>
                <a:gd name="T21" fmla="*/ 174 h 268"/>
                <a:gd name="T22" fmla="*/ 106 w 228"/>
                <a:gd name="T23" fmla="*/ 182 h 268"/>
                <a:gd name="T24" fmla="*/ 116 w 228"/>
                <a:gd name="T25" fmla="*/ 188 h 268"/>
                <a:gd name="T26" fmla="*/ 112 w 228"/>
                <a:gd name="T27" fmla="*/ 198 h 268"/>
                <a:gd name="T28" fmla="*/ 100 w 228"/>
                <a:gd name="T29" fmla="*/ 214 h 268"/>
                <a:gd name="T30" fmla="*/ 82 w 228"/>
                <a:gd name="T31" fmla="*/ 224 h 268"/>
                <a:gd name="T32" fmla="*/ 76 w 228"/>
                <a:gd name="T33" fmla="*/ 238 h 268"/>
                <a:gd name="T34" fmla="*/ 74 w 228"/>
                <a:gd name="T35" fmla="*/ 260 h 268"/>
                <a:gd name="T36" fmla="*/ 54 w 228"/>
                <a:gd name="T37" fmla="*/ 268 h 268"/>
                <a:gd name="T38" fmla="*/ 46 w 228"/>
                <a:gd name="T39" fmla="*/ 258 h 268"/>
                <a:gd name="T40" fmla="*/ 24 w 228"/>
                <a:gd name="T41" fmla="*/ 256 h 268"/>
                <a:gd name="T42" fmla="*/ 2 w 228"/>
                <a:gd name="T43" fmla="*/ 240 h 268"/>
                <a:gd name="T44" fmla="*/ 12 w 228"/>
                <a:gd name="T45" fmla="*/ 222 h 268"/>
                <a:gd name="T46" fmla="*/ 20 w 228"/>
                <a:gd name="T47" fmla="*/ 214 h 268"/>
                <a:gd name="T48" fmla="*/ 26 w 228"/>
                <a:gd name="T49" fmla="*/ 206 h 268"/>
                <a:gd name="T50" fmla="*/ 40 w 228"/>
                <a:gd name="T51" fmla="*/ 218 h 268"/>
                <a:gd name="T52" fmla="*/ 40 w 228"/>
                <a:gd name="T53" fmla="*/ 208 h 268"/>
                <a:gd name="T54" fmla="*/ 38 w 228"/>
                <a:gd name="T55" fmla="*/ 198 h 268"/>
                <a:gd name="T56" fmla="*/ 28 w 228"/>
                <a:gd name="T57" fmla="*/ 198 h 268"/>
                <a:gd name="T58" fmla="*/ 30 w 228"/>
                <a:gd name="T59" fmla="*/ 186 h 268"/>
                <a:gd name="T60" fmla="*/ 42 w 228"/>
                <a:gd name="T61" fmla="*/ 176 h 268"/>
                <a:gd name="T62" fmla="*/ 62 w 228"/>
                <a:gd name="T63" fmla="*/ 168 h 268"/>
                <a:gd name="T64" fmla="*/ 64 w 228"/>
                <a:gd name="T65" fmla="*/ 162 h 268"/>
                <a:gd name="T66" fmla="*/ 54 w 228"/>
                <a:gd name="T67" fmla="*/ 144 h 268"/>
                <a:gd name="T68" fmla="*/ 54 w 228"/>
                <a:gd name="T69" fmla="*/ 126 h 268"/>
                <a:gd name="T70" fmla="*/ 60 w 228"/>
                <a:gd name="T71" fmla="*/ 108 h 268"/>
                <a:gd name="T72" fmla="*/ 72 w 228"/>
                <a:gd name="T73" fmla="*/ 120 h 268"/>
                <a:gd name="T74" fmla="*/ 80 w 228"/>
                <a:gd name="T75" fmla="*/ 138 h 268"/>
                <a:gd name="T76" fmla="*/ 82 w 228"/>
                <a:gd name="T77" fmla="*/ 114 h 268"/>
                <a:gd name="T78" fmla="*/ 104 w 228"/>
                <a:gd name="T79" fmla="*/ 94 h 268"/>
                <a:gd name="T80" fmla="*/ 122 w 228"/>
                <a:gd name="T81" fmla="*/ 88 h 268"/>
                <a:gd name="T82" fmla="*/ 132 w 228"/>
                <a:gd name="T83" fmla="*/ 80 h 268"/>
                <a:gd name="T84" fmla="*/ 86 w 228"/>
                <a:gd name="T85" fmla="*/ 74 h 268"/>
                <a:gd name="T86" fmla="*/ 68 w 228"/>
                <a:gd name="T87" fmla="*/ 72 h 268"/>
                <a:gd name="T88" fmla="*/ 56 w 228"/>
                <a:gd name="T89" fmla="*/ 74 h 268"/>
                <a:gd name="T90" fmla="*/ 44 w 228"/>
                <a:gd name="T91" fmla="*/ 54 h 268"/>
                <a:gd name="T92" fmla="*/ 44 w 228"/>
                <a:gd name="T93" fmla="*/ 40 h 268"/>
                <a:gd name="T94" fmla="*/ 66 w 228"/>
                <a:gd name="T95" fmla="*/ 42 h 268"/>
                <a:gd name="T96" fmla="*/ 78 w 228"/>
                <a:gd name="T97" fmla="*/ 26 h 268"/>
                <a:gd name="T98" fmla="*/ 100 w 228"/>
                <a:gd name="T99" fmla="*/ 18 h 268"/>
                <a:gd name="T100" fmla="*/ 122 w 228"/>
                <a:gd name="T101" fmla="*/ 4 h 268"/>
                <a:gd name="T102" fmla="*/ 160 w 228"/>
                <a:gd name="T103" fmla="*/ 2 h 268"/>
                <a:gd name="T104" fmla="*/ 188 w 228"/>
                <a:gd name="T105" fmla="*/ 6 h 268"/>
                <a:gd name="T106" fmla="*/ 212 w 228"/>
                <a:gd name="T107" fmla="*/ 26 h 268"/>
                <a:gd name="T108" fmla="*/ 216 w 228"/>
                <a:gd name="T109" fmla="*/ 30 h 268"/>
                <a:gd name="T110" fmla="*/ 218 w 228"/>
                <a:gd name="T111" fmla="*/ 64 h 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28" h="268">
                  <a:moveTo>
                    <a:pt x="222" y="68"/>
                  </a:moveTo>
                  <a:lnTo>
                    <a:pt x="228" y="80"/>
                  </a:lnTo>
                  <a:lnTo>
                    <a:pt x="222" y="82"/>
                  </a:lnTo>
                  <a:lnTo>
                    <a:pt x="216" y="84"/>
                  </a:lnTo>
                  <a:lnTo>
                    <a:pt x="212" y="84"/>
                  </a:lnTo>
                  <a:lnTo>
                    <a:pt x="208" y="82"/>
                  </a:lnTo>
                  <a:lnTo>
                    <a:pt x="206" y="82"/>
                  </a:lnTo>
                  <a:lnTo>
                    <a:pt x="204" y="80"/>
                  </a:lnTo>
                  <a:lnTo>
                    <a:pt x="200" y="80"/>
                  </a:lnTo>
                  <a:lnTo>
                    <a:pt x="198" y="80"/>
                  </a:lnTo>
                  <a:lnTo>
                    <a:pt x="196" y="80"/>
                  </a:lnTo>
                  <a:lnTo>
                    <a:pt x="196" y="82"/>
                  </a:lnTo>
                  <a:lnTo>
                    <a:pt x="196" y="84"/>
                  </a:lnTo>
                  <a:lnTo>
                    <a:pt x="198" y="84"/>
                  </a:lnTo>
                  <a:lnTo>
                    <a:pt x="200" y="86"/>
                  </a:lnTo>
                  <a:lnTo>
                    <a:pt x="200" y="88"/>
                  </a:lnTo>
                  <a:lnTo>
                    <a:pt x="200" y="88"/>
                  </a:lnTo>
                  <a:lnTo>
                    <a:pt x="202" y="90"/>
                  </a:lnTo>
                  <a:lnTo>
                    <a:pt x="202" y="90"/>
                  </a:lnTo>
                  <a:lnTo>
                    <a:pt x="200" y="92"/>
                  </a:lnTo>
                  <a:lnTo>
                    <a:pt x="198" y="92"/>
                  </a:lnTo>
                  <a:lnTo>
                    <a:pt x="196" y="92"/>
                  </a:lnTo>
                  <a:lnTo>
                    <a:pt x="196" y="92"/>
                  </a:lnTo>
                  <a:lnTo>
                    <a:pt x="194" y="92"/>
                  </a:lnTo>
                  <a:lnTo>
                    <a:pt x="192" y="94"/>
                  </a:lnTo>
                  <a:lnTo>
                    <a:pt x="192" y="96"/>
                  </a:lnTo>
                  <a:lnTo>
                    <a:pt x="192" y="96"/>
                  </a:lnTo>
                  <a:lnTo>
                    <a:pt x="204" y="96"/>
                  </a:lnTo>
                  <a:lnTo>
                    <a:pt x="208" y="98"/>
                  </a:lnTo>
                  <a:lnTo>
                    <a:pt x="208" y="98"/>
                  </a:lnTo>
                  <a:lnTo>
                    <a:pt x="206" y="100"/>
                  </a:lnTo>
                  <a:lnTo>
                    <a:pt x="206" y="100"/>
                  </a:lnTo>
                  <a:lnTo>
                    <a:pt x="204" y="102"/>
                  </a:lnTo>
                  <a:lnTo>
                    <a:pt x="202" y="102"/>
                  </a:lnTo>
                  <a:lnTo>
                    <a:pt x="200" y="104"/>
                  </a:lnTo>
                  <a:lnTo>
                    <a:pt x="200" y="106"/>
                  </a:lnTo>
                  <a:lnTo>
                    <a:pt x="202" y="106"/>
                  </a:lnTo>
                  <a:lnTo>
                    <a:pt x="202" y="108"/>
                  </a:lnTo>
                  <a:lnTo>
                    <a:pt x="214" y="106"/>
                  </a:lnTo>
                  <a:lnTo>
                    <a:pt x="216" y="108"/>
                  </a:lnTo>
                  <a:lnTo>
                    <a:pt x="216" y="110"/>
                  </a:lnTo>
                  <a:lnTo>
                    <a:pt x="214" y="112"/>
                  </a:lnTo>
                  <a:lnTo>
                    <a:pt x="212" y="114"/>
                  </a:lnTo>
                  <a:lnTo>
                    <a:pt x="210" y="114"/>
                  </a:lnTo>
                  <a:lnTo>
                    <a:pt x="210" y="114"/>
                  </a:lnTo>
                  <a:lnTo>
                    <a:pt x="208" y="114"/>
                  </a:lnTo>
                  <a:lnTo>
                    <a:pt x="200" y="116"/>
                  </a:lnTo>
                  <a:lnTo>
                    <a:pt x="194" y="118"/>
                  </a:lnTo>
                  <a:lnTo>
                    <a:pt x="188" y="122"/>
                  </a:lnTo>
                  <a:lnTo>
                    <a:pt x="186" y="124"/>
                  </a:lnTo>
                  <a:lnTo>
                    <a:pt x="184" y="126"/>
                  </a:lnTo>
                  <a:lnTo>
                    <a:pt x="182" y="128"/>
                  </a:lnTo>
                  <a:lnTo>
                    <a:pt x="176" y="134"/>
                  </a:lnTo>
                  <a:lnTo>
                    <a:pt x="172" y="136"/>
                  </a:lnTo>
                  <a:lnTo>
                    <a:pt x="166" y="138"/>
                  </a:lnTo>
                  <a:lnTo>
                    <a:pt x="164" y="138"/>
                  </a:lnTo>
                  <a:lnTo>
                    <a:pt x="162" y="138"/>
                  </a:lnTo>
                  <a:lnTo>
                    <a:pt x="166" y="142"/>
                  </a:lnTo>
                  <a:lnTo>
                    <a:pt x="160" y="148"/>
                  </a:lnTo>
                  <a:lnTo>
                    <a:pt x="158" y="150"/>
                  </a:lnTo>
                  <a:lnTo>
                    <a:pt x="154" y="152"/>
                  </a:lnTo>
                  <a:lnTo>
                    <a:pt x="152" y="152"/>
                  </a:lnTo>
                  <a:lnTo>
                    <a:pt x="152" y="154"/>
                  </a:lnTo>
                  <a:lnTo>
                    <a:pt x="154" y="156"/>
                  </a:lnTo>
                  <a:lnTo>
                    <a:pt x="154" y="158"/>
                  </a:lnTo>
                  <a:lnTo>
                    <a:pt x="152" y="160"/>
                  </a:lnTo>
                  <a:lnTo>
                    <a:pt x="150" y="162"/>
                  </a:lnTo>
                  <a:lnTo>
                    <a:pt x="148" y="164"/>
                  </a:lnTo>
                  <a:lnTo>
                    <a:pt x="146" y="164"/>
                  </a:lnTo>
                  <a:lnTo>
                    <a:pt x="140" y="160"/>
                  </a:lnTo>
                  <a:lnTo>
                    <a:pt x="132" y="166"/>
                  </a:lnTo>
                  <a:lnTo>
                    <a:pt x="130" y="164"/>
                  </a:lnTo>
                  <a:lnTo>
                    <a:pt x="128" y="164"/>
                  </a:lnTo>
                  <a:lnTo>
                    <a:pt x="124" y="168"/>
                  </a:lnTo>
                  <a:lnTo>
                    <a:pt x="122" y="170"/>
                  </a:lnTo>
                  <a:lnTo>
                    <a:pt x="120" y="172"/>
                  </a:lnTo>
                  <a:lnTo>
                    <a:pt x="120" y="174"/>
                  </a:lnTo>
                  <a:lnTo>
                    <a:pt x="118" y="176"/>
                  </a:lnTo>
                  <a:lnTo>
                    <a:pt x="116" y="178"/>
                  </a:lnTo>
                  <a:lnTo>
                    <a:pt x="114" y="180"/>
                  </a:lnTo>
                  <a:lnTo>
                    <a:pt x="112" y="180"/>
                  </a:lnTo>
                  <a:lnTo>
                    <a:pt x="112" y="180"/>
                  </a:lnTo>
                  <a:lnTo>
                    <a:pt x="108" y="180"/>
                  </a:lnTo>
                  <a:lnTo>
                    <a:pt x="106" y="182"/>
                  </a:lnTo>
                  <a:lnTo>
                    <a:pt x="106" y="184"/>
                  </a:lnTo>
                  <a:lnTo>
                    <a:pt x="106" y="184"/>
                  </a:lnTo>
                  <a:lnTo>
                    <a:pt x="106" y="186"/>
                  </a:lnTo>
                  <a:lnTo>
                    <a:pt x="106" y="188"/>
                  </a:lnTo>
                  <a:lnTo>
                    <a:pt x="108" y="186"/>
                  </a:lnTo>
                  <a:lnTo>
                    <a:pt x="112" y="188"/>
                  </a:lnTo>
                  <a:lnTo>
                    <a:pt x="116" y="188"/>
                  </a:lnTo>
                  <a:lnTo>
                    <a:pt x="118" y="190"/>
                  </a:lnTo>
                  <a:lnTo>
                    <a:pt x="118" y="190"/>
                  </a:lnTo>
                  <a:lnTo>
                    <a:pt x="120" y="192"/>
                  </a:lnTo>
                  <a:lnTo>
                    <a:pt x="118" y="194"/>
                  </a:lnTo>
                  <a:lnTo>
                    <a:pt x="116" y="196"/>
                  </a:lnTo>
                  <a:lnTo>
                    <a:pt x="114" y="198"/>
                  </a:lnTo>
                  <a:lnTo>
                    <a:pt x="112" y="198"/>
                  </a:lnTo>
                  <a:lnTo>
                    <a:pt x="110" y="200"/>
                  </a:lnTo>
                  <a:lnTo>
                    <a:pt x="110" y="202"/>
                  </a:lnTo>
                  <a:lnTo>
                    <a:pt x="108" y="204"/>
                  </a:lnTo>
                  <a:lnTo>
                    <a:pt x="104" y="206"/>
                  </a:lnTo>
                  <a:lnTo>
                    <a:pt x="102" y="208"/>
                  </a:lnTo>
                  <a:lnTo>
                    <a:pt x="102" y="208"/>
                  </a:lnTo>
                  <a:lnTo>
                    <a:pt x="100" y="214"/>
                  </a:lnTo>
                  <a:lnTo>
                    <a:pt x="98" y="218"/>
                  </a:lnTo>
                  <a:lnTo>
                    <a:pt x="96" y="222"/>
                  </a:lnTo>
                  <a:lnTo>
                    <a:pt x="92" y="224"/>
                  </a:lnTo>
                  <a:lnTo>
                    <a:pt x="88" y="224"/>
                  </a:lnTo>
                  <a:lnTo>
                    <a:pt x="86" y="226"/>
                  </a:lnTo>
                  <a:lnTo>
                    <a:pt x="86" y="226"/>
                  </a:lnTo>
                  <a:lnTo>
                    <a:pt x="82" y="224"/>
                  </a:lnTo>
                  <a:lnTo>
                    <a:pt x="80" y="224"/>
                  </a:lnTo>
                  <a:lnTo>
                    <a:pt x="78" y="228"/>
                  </a:lnTo>
                  <a:lnTo>
                    <a:pt x="78" y="230"/>
                  </a:lnTo>
                  <a:lnTo>
                    <a:pt x="76" y="234"/>
                  </a:lnTo>
                  <a:lnTo>
                    <a:pt x="76" y="236"/>
                  </a:lnTo>
                  <a:lnTo>
                    <a:pt x="76" y="236"/>
                  </a:lnTo>
                  <a:lnTo>
                    <a:pt x="76" y="238"/>
                  </a:lnTo>
                  <a:lnTo>
                    <a:pt x="78" y="242"/>
                  </a:lnTo>
                  <a:lnTo>
                    <a:pt x="78" y="246"/>
                  </a:lnTo>
                  <a:lnTo>
                    <a:pt x="78" y="250"/>
                  </a:lnTo>
                  <a:lnTo>
                    <a:pt x="78" y="250"/>
                  </a:lnTo>
                  <a:lnTo>
                    <a:pt x="78" y="256"/>
                  </a:lnTo>
                  <a:lnTo>
                    <a:pt x="76" y="258"/>
                  </a:lnTo>
                  <a:lnTo>
                    <a:pt x="74" y="260"/>
                  </a:lnTo>
                  <a:lnTo>
                    <a:pt x="72" y="262"/>
                  </a:lnTo>
                  <a:lnTo>
                    <a:pt x="70" y="262"/>
                  </a:lnTo>
                  <a:lnTo>
                    <a:pt x="68" y="262"/>
                  </a:lnTo>
                  <a:lnTo>
                    <a:pt x="68" y="262"/>
                  </a:lnTo>
                  <a:lnTo>
                    <a:pt x="62" y="266"/>
                  </a:lnTo>
                  <a:lnTo>
                    <a:pt x="58" y="266"/>
                  </a:lnTo>
                  <a:lnTo>
                    <a:pt x="54" y="268"/>
                  </a:lnTo>
                  <a:lnTo>
                    <a:pt x="52" y="266"/>
                  </a:lnTo>
                  <a:lnTo>
                    <a:pt x="50" y="266"/>
                  </a:lnTo>
                  <a:lnTo>
                    <a:pt x="48" y="264"/>
                  </a:lnTo>
                  <a:lnTo>
                    <a:pt x="48" y="262"/>
                  </a:lnTo>
                  <a:lnTo>
                    <a:pt x="48" y="262"/>
                  </a:lnTo>
                  <a:lnTo>
                    <a:pt x="48" y="262"/>
                  </a:lnTo>
                  <a:lnTo>
                    <a:pt x="46" y="258"/>
                  </a:lnTo>
                  <a:lnTo>
                    <a:pt x="42" y="256"/>
                  </a:lnTo>
                  <a:lnTo>
                    <a:pt x="38" y="254"/>
                  </a:lnTo>
                  <a:lnTo>
                    <a:pt x="36" y="254"/>
                  </a:lnTo>
                  <a:lnTo>
                    <a:pt x="34" y="254"/>
                  </a:lnTo>
                  <a:lnTo>
                    <a:pt x="32" y="254"/>
                  </a:lnTo>
                  <a:lnTo>
                    <a:pt x="28" y="256"/>
                  </a:lnTo>
                  <a:lnTo>
                    <a:pt x="24" y="256"/>
                  </a:lnTo>
                  <a:lnTo>
                    <a:pt x="22" y="254"/>
                  </a:lnTo>
                  <a:lnTo>
                    <a:pt x="20" y="252"/>
                  </a:lnTo>
                  <a:lnTo>
                    <a:pt x="18" y="250"/>
                  </a:lnTo>
                  <a:lnTo>
                    <a:pt x="16" y="250"/>
                  </a:lnTo>
                  <a:lnTo>
                    <a:pt x="10" y="246"/>
                  </a:lnTo>
                  <a:lnTo>
                    <a:pt x="6" y="244"/>
                  </a:lnTo>
                  <a:lnTo>
                    <a:pt x="2" y="240"/>
                  </a:lnTo>
                  <a:lnTo>
                    <a:pt x="2" y="238"/>
                  </a:lnTo>
                  <a:lnTo>
                    <a:pt x="0" y="238"/>
                  </a:lnTo>
                  <a:lnTo>
                    <a:pt x="0" y="236"/>
                  </a:lnTo>
                  <a:lnTo>
                    <a:pt x="4" y="230"/>
                  </a:lnTo>
                  <a:lnTo>
                    <a:pt x="6" y="226"/>
                  </a:lnTo>
                  <a:lnTo>
                    <a:pt x="10" y="224"/>
                  </a:lnTo>
                  <a:lnTo>
                    <a:pt x="12" y="222"/>
                  </a:lnTo>
                  <a:lnTo>
                    <a:pt x="14" y="222"/>
                  </a:lnTo>
                  <a:lnTo>
                    <a:pt x="16" y="222"/>
                  </a:lnTo>
                  <a:lnTo>
                    <a:pt x="20" y="220"/>
                  </a:lnTo>
                  <a:lnTo>
                    <a:pt x="24" y="218"/>
                  </a:lnTo>
                  <a:lnTo>
                    <a:pt x="24" y="216"/>
                  </a:lnTo>
                  <a:lnTo>
                    <a:pt x="22" y="214"/>
                  </a:lnTo>
                  <a:lnTo>
                    <a:pt x="20" y="214"/>
                  </a:lnTo>
                  <a:lnTo>
                    <a:pt x="18" y="214"/>
                  </a:lnTo>
                  <a:lnTo>
                    <a:pt x="18" y="212"/>
                  </a:lnTo>
                  <a:lnTo>
                    <a:pt x="18" y="210"/>
                  </a:lnTo>
                  <a:lnTo>
                    <a:pt x="20" y="208"/>
                  </a:lnTo>
                  <a:lnTo>
                    <a:pt x="22" y="206"/>
                  </a:lnTo>
                  <a:lnTo>
                    <a:pt x="24" y="206"/>
                  </a:lnTo>
                  <a:lnTo>
                    <a:pt x="26" y="206"/>
                  </a:lnTo>
                  <a:lnTo>
                    <a:pt x="28" y="208"/>
                  </a:lnTo>
                  <a:lnTo>
                    <a:pt x="28" y="208"/>
                  </a:lnTo>
                  <a:lnTo>
                    <a:pt x="30" y="212"/>
                  </a:lnTo>
                  <a:lnTo>
                    <a:pt x="34" y="216"/>
                  </a:lnTo>
                  <a:lnTo>
                    <a:pt x="36" y="218"/>
                  </a:lnTo>
                  <a:lnTo>
                    <a:pt x="38" y="218"/>
                  </a:lnTo>
                  <a:lnTo>
                    <a:pt x="40" y="218"/>
                  </a:lnTo>
                  <a:lnTo>
                    <a:pt x="42" y="218"/>
                  </a:lnTo>
                  <a:lnTo>
                    <a:pt x="44" y="218"/>
                  </a:lnTo>
                  <a:lnTo>
                    <a:pt x="44" y="216"/>
                  </a:lnTo>
                  <a:lnTo>
                    <a:pt x="44" y="214"/>
                  </a:lnTo>
                  <a:lnTo>
                    <a:pt x="42" y="212"/>
                  </a:lnTo>
                  <a:lnTo>
                    <a:pt x="42" y="210"/>
                  </a:lnTo>
                  <a:lnTo>
                    <a:pt x="40" y="208"/>
                  </a:lnTo>
                  <a:lnTo>
                    <a:pt x="40" y="206"/>
                  </a:lnTo>
                  <a:lnTo>
                    <a:pt x="36" y="204"/>
                  </a:lnTo>
                  <a:lnTo>
                    <a:pt x="36" y="202"/>
                  </a:lnTo>
                  <a:lnTo>
                    <a:pt x="36" y="200"/>
                  </a:lnTo>
                  <a:lnTo>
                    <a:pt x="38" y="198"/>
                  </a:lnTo>
                  <a:lnTo>
                    <a:pt x="38" y="198"/>
                  </a:lnTo>
                  <a:lnTo>
                    <a:pt x="38" y="198"/>
                  </a:lnTo>
                  <a:lnTo>
                    <a:pt x="40" y="194"/>
                  </a:lnTo>
                  <a:lnTo>
                    <a:pt x="40" y="192"/>
                  </a:lnTo>
                  <a:lnTo>
                    <a:pt x="38" y="192"/>
                  </a:lnTo>
                  <a:lnTo>
                    <a:pt x="38" y="192"/>
                  </a:lnTo>
                  <a:lnTo>
                    <a:pt x="36" y="192"/>
                  </a:lnTo>
                  <a:lnTo>
                    <a:pt x="36" y="192"/>
                  </a:lnTo>
                  <a:lnTo>
                    <a:pt x="28" y="198"/>
                  </a:lnTo>
                  <a:lnTo>
                    <a:pt x="26" y="198"/>
                  </a:lnTo>
                  <a:lnTo>
                    <a:pt x="24" y="196"/>
                  </a:lnTo>
                  <a:lnTo>
                    <a:pt x="26" y="194"/>
                  </a:lnTo>
                  <a:lnTo>
                    <a:pt x="26" y="190"/>
                  </a:lnTo>
                  <a:lnTo>
                    <a:pt x="28" y="188"/>
                  </a:lnTo>
                  <a:lnTo>
                    <a:pt x="30" y="186"/>
                  </a:lnTo>
                  <a:lnTo>
                    <a:pt x="30" y="186"/>
                  </a:lnTo>
                  <a:lnTo>
                    <a:pt x="34" y="180"/>
                  </a:lnTo>
                  <a:lnTo>
                    <a:pt x="36" y="176"/>
                  </a:lnTo>
                  <a:lnTo>
                    <a:pt x="38" y="174"/>
                  </a:lnTo>
                  <a:lnTo>
                    <a:pt x="40" y="174"/>
                  </a:lnTo>
                  <a:lnTo>
                    <a:pt x="40" y="174"/>
                  </a:lnTo>
                  <a:lnTo>
                    <a:pt x="42" y="176"/>
                  </a:lnTo>
                  <a:lnTo>
                    <a:pt x="42" y="176"/>
                  </a:lnTo>
                  <a:lnTo>
                    <a:pt x="44" y="178"/>
                  </a:lnTo>
                  <a:lnTo>
                    <a:pt x="46" y="178"/>
                  </a:lnTo>
                  <a:lnTo>
                    <a:pt x="50" y="176"/>
                  </a:lnTo>
                  <a:lnTo>
                    <a:pt x="54" y="174"/>
                  </a:lnTo>
                  <a:lnTo>
                    <a:pt x="58" y="172"/>
                  </a:lnTo>
                  <a:lnTo>
                    <a:pt x="60" y="170"/>
                  </a:lnTo>
                  <a:lnTo>
                    <a:pt x="62" y="168"/>
                  </a:lnTo>
                  <a:lnTo>
                    <a:pt x="64" y="168"/>
                  </a:lnTo>
                  <a:lnTo>
                    <a:pt x="68" y="166"/>
                  </a:lnTo>
                  <a:lnTo>
                    <a:pt x="68" y="164"/>
                  </a:lnTo>
                  <a:lnTo>
                    <a:pt x="68" y="164"/>
                  </a:lnTo>
                  <a:lnTo>
                    <a:pt x="68" y="164"/>
                  </a:lnTo>
                  <a:lnTo>
                    <a:pt x="66" y="162"/>
                  </a:lnTo>
                  <a:lnTo>
                    <a:pt x="64" y="162"/>
                  </a:lnTo>
                  <a:lnTo>
                    <a:pt x="62" y="162"/>
                  </a:lnTo>
                  <a:lnTo>
                    <a:pt x="60" y="166"/>
                  </a:lnTo>
                  <a:lnTo>
                    <a:pt x="56" y="166"/>
                  </a:lnTo>
                  <a:lnTo>
                    <a:pt x="54" y="164"/>
                  </a:lnTo>
                  <a:lnTo>
                    <a:pt x="52" y="164"/>
                  </a:lnTo>
                  <a:lnTo>
                    <a:pt x="50" y="162"/>
                  </a:lnTo>
                  <a:lnTo>
                    <a:pt x="54" y="144"/>
                  </a:lnTo>
                  <a:lnTo>
                    <a:pt x="58" y="140"/>
                  </a:lnTo>
                  <a:lnTo>
                    <a:pt x="60" y="136"/>
                  </a:lnTo>
                  <a:lnTo>
                    <a:pt x="60" y="134"/>
                  </a:lnTo>
                  <a:lnTo>
                    <a:pt x="58" y="132"/>
                  </a:lnTo>
                  <a:lnTo>
                    <a:pt x="58" y="132"/>
                  </a:lnTo>
                  <a:lnTo>
                    <a:pt x="58" y="132"/>
                  </a:lnTo>
                  <a:lnTo>
                    <a:pt x="54" y="126"/>
                  </a:lnTo>
                  <a:lnTo>
                    <a:pt x="52" y="122"/>
                  </a:lnTo>
                  <a:lnTo>
                    <a:pt x="52" y="118"/>
                  </a:lnTo>
                  <a:lnTo>
                    <a:pt x="52" y="116"/>
                  </a:lnTo>
                  <a:lnTo>
                    <a:pt x="52" y="112"/>
                  </a:lnTo>
                  <a:lnTo>
                    <a:pt x="56" y="110"/>
                  </a:lnTo>
                  <a:lnTo>
                    <a:pt x="58" y="108"/>
                  </a:lnTo>
                  <a:lnTo>
                    <a:pt x="60" y="108"/>
                  </a:lnTo>
                  <a:lnTo>
                    <a:pt x="60" y="108"/>
                  </a:lnTo>
                  <a:lnTo>
                    <a:pt x="64" y="110"/>
                  </a:lnTo>
                  <a:lnTo>
                    <a:pt x="66" y="112"/>
                  </a:lnTo>
                  <a:lnTo>
                    <a:pt x="68" y="114"/>
                  </a:lnTo>
                  <a:lnTo>
                    <a:pt x="70" y="118"/>
                  </a:lnTo>
                  <a:lnTo>
                    <a:pt x="72" y="120"/>
                  </a:lnTo>
                  <a:lnTo>
                    <a:pt x="72" y="120"/>
                  </a:lnTo>
                  <a:lnTo>
                    <a:pt x="74" y="140"/>
                  </a:lnTo>
                  <a:lnTo>
                    <a:pt x="74" y="142"/>
                  </a:lnTo>
                  <a:lnTo>
                    <a:pt x="74" y="144"/>
                  </a:lnTo>
                  <a:lnTo>
                    <a:pt x="76" y="144"/>
                  </a:lnTo>
                  <a:lnTo>
                    <a:pt x="78" y="142"/>
                  </a:lnTo>
                  <a:lnTo>
                    <a:pt x="78" y="140"/>
                  </a:lnTo>
                  <a:lnTo>
                    <a:pt x="80" y="138"/>
                  </a:lnTo>
                  <a:lnTo>
                    <a:pt x="82" y="136"/>
                  </a:lnTo>
                  <a:lnTo>
                    <a:pt x="82" y="134"/>
                  </a:lnTo>
                  <a:lnTo>
                    <a:pt x="80" y="128"/>
                  </a:lnTo>
                  <a:lnTo>
                    <a:pt x="80" y="122"/>
                  </a:lnTo>
                  <a:lnTo>
                    <a:pt x="80" y="118"/>
                  </a:lnTo>
                  <a:lnTo>
                    <a:pt x="80" y="116"/>
                  </a:lnTo>
                  <a:lnTo>
                    <a:pt x="82" y="114"/>
                  </a:lnTo>
                  <a:lnTo>
                    <a:pt x="84" y="110"/>
                  </a:lnTo>
                  <a:lnTo>
                    <a:pt x="84" y="108"/>
                  </a:lnTo>
                  <a:lnTo>
                    <a:pt x="84" y="106"/>
                  </a:lnTo>
                  <a:lnTo>
                    <a:pt x="86" y="102"/>
                  </a:lnTo>
                  <a:lnTo>
                    <a:pt x="86" y="98"/>
                  </a:lnTo>
                  <a:lnTo>
                    <a:pt x="86" y="96"/>
                  </a:lnTo>
                  <a:lnTo>
                    <a:pt x="104" y="94"/>
                  </a:lnTo>
                  <a:lnTo>
                    <a:pt x="108" y="96"/>
                  </a:lnTo>
                  <a:lnTo>
                    <a:pt x="112" y="96"/>
                  </a:lnTo>
                  <a:lnTo>
                    <a:pt x="116" y="96"/>
                  </a:lnTo>
                  <a:lnTo>
                    <a:pt x="118" y="94"/>
                  </a:lnTo>
                  <a:lnTo>
                    <a:pt x="118" y="94"/>
                  </a:lnTo>
                  <a:lnTo>
                    <a:pt x="120" y="90"/>
                  </a:lnTo>
                  <a:lnTo>
                    <a:pt x="122" y="88"/>
                  </a:lnTo>
                  <a:lnTo>
                    <a:pt x="126" y="86"/>
                  </a:lnTo>
                  <a:lnTo>
                    <a:pt x="128" y="86"/>
                  </a:lnTo>
                  <a:lnTo>
                    <a:pt x="130" y="86"/>
                  </a:lnTo>
                  <a:lnTo>
                    <a:pt x="128" y="84"/>
                  </a:lnTo>
                  <a:lnTo>
                    <a:pt x="128" y="84"/>
                  </a:lnTo>
                  <a:lnTo>
                    <a:pt x="130" y="82"/>
                  </a:lnTo>
                  <a:lnTo>
                    <a:pt x="132" y="80"/>
                  </a:lnTo>
                  <a:lnTo>
                    <a:pt x="134" y="80"/>
                  </a:lnTo>
                  <a:lnTo>
                    <a:pt x="134" y="78"/>
                  </a:lnTo>
                  <a:lnTo>
                    <a:pt x="130" y="76"/>
                  </a:lnTo>
                  <a:lnTo>
                    <a:pt x="96" y="80"/>
                  </a:lnTo>
                  <a:lnTo>
                    <a:pt x="92" y="76"/>
                  </a:lnTo>
                  <a:lnTo>
                    <a:pt x="90" y="76"/>
                  </a:lnTo>
                  <a:lnTo>
                    <a:pt x="86" y="74"/>
                  </a:lnTo>
                  <a:lnTo>
                    <a:pt x="82" y="74"/>
                  </a:lnTo>
                  <a:lnTo>
                    <a:pt x="82" y="74"/>
                  </a:lnTo>
                  <a:lnTo>
                    <a:pt x="78" y="74"/>
                  </a:lnTo>
                  <a:lnTo>
                    <a:pt x="74" y="74"/>
                  </a:lnTo>
                  <a:lnTo>
                    <a:pt x="70" y="74"/>
                  </a:lnTo>
                  <a:lnTo>
                    <a:pt x="68" y="72"/>
                  </a:lnTo>
                  <a:lnTo>
                    <a:pt x="68" y="72"/>
                  </a:lnTo>
                  <a:lnTo>
                    <a:pt x="66" y="70"/>
                  </a:lnTo>
                  <a:lnTo>
                    <a:pt x="64" y="70"/>
                  </a:lnTo>
                  <a:lnTo>
                    <a:pt x="62" y="70"/>
                  </a:lnTo>
                  <a:lnTo>
                    <a:pt x="62" y="70"/>
                  </a:lnTo>
                  <a:lnTo>
                    <a:pt x="62" y="72"/>
                  </a:lnTo>
                  <a:lnTo>
                    <a:pt x="58" y="74"/>
                  </a:lnTo>
                  <a:lnTo>
                    <a:pt x="56" y="74"/>
                  </a:lnTo>
                  <a:lnTo>
                    <a:pt x="54" y="74"/>
                  </a:lnTo>
                  <a:lnTo>
                    <a:pt x="54" y="72"/>
                  </a:lnTo>
                  <a:lnTo>
                    <a:pt x="54" y="72"/>
                  </a:lnTo>
                  <a:lnTo>
                    <a:pt x="44" y="64"/>
                  </a:lnTo>
                  <a:lnTo>
                    <a:pt x="42" y="60"/>
                  </a:lnTo>
                  <a:lnTo>
                    <a:pt x="42" y="56"/>
                  </a:lnTo>
                  <a:lnTo>
                    <a:pt x="44" y="54"/>
                  </a:lnTo>
                  <a:lnTo>
                    <a:pt x="44" y="54"/>
                  </a:lnTo>
                  <a:lnTo>
                    <a:pt x="46" y="50"/>
                  </a:lnTo>
                  <a:lnTo>
                    <a:pt x="44" y="46"/>
                  </a:lnTo>
                  <a:lnTo>
                    <a:pt x="44" y="44"/>
                  </a:lnTo>
                  <a:lnTo>
                    <a:pt x="42" y="44"/>
                  </a:lnTo>
                  <a:lnTo>
                    <a:pt x="44" y="42"/>
                  </a:lnTo>
                  <a:lnTo>
                    <a:pt x="44" y="40"/>
                  </a:lnTo>
                  <a:lnTo>
                    <a:pt x="48" y="38"/>
                  </a:lnTo>
                  <a:lnTo>
                    <a:pt x="50" y="36"/>
                  </a:lnTo>
                  <a:lnTo>
                    <a:pt x="52" y="36"/>
                  </a:lnTo>
                  <a:lnTo>
                    <a:pt x="56" y="36"/>
                  </a:lnTo>
                  <a:lnTo>
                    <a:pt x="60" y="38"/>
                  </a:lnTo>
                  <a:lnTo>
                    <a:pt x="64" y="42"/>
                  </a:lnTo>
                  <a:lnTo>
                    <a:pt x="66" y="42"/>
                  </a:lnTo>
                  <a:lnTo>
                    <a:pt x="68" y="44"/>
                  </a:lnTo>
                  <a:lnTo>
                    <a:pt x="70" y="34"/>
                  </a:lnTo>
                  <a:lnTo>
                    <a:pt x="70" y="34"/>
                  </a:lnTo>
                  <a:lnTo>
                    <a:pt x="70" y="32"/>
                  </a:lnTo>
                  <a:lnTo>
                    <a:pt x="72" y="30"/>
                  </a:lnTo>
                  <a:lnTo>
                    <a:pt x="74" y="28"/>
                  </a:lnTo>
                  <a:lnTo>
                    <a:pt x="78" y="26"/>
                  </a:lnTo>
                  <a:lnTo>
                    <a:pt x="82" y="26"/>
                  </a:lnTo>
                  <a:lnTo>
                    <a:pt x="86" y="26"/>
                  </a:lnTo>
                  <a:lnTo>
                    <a:pt x="90" y="24"/>
                  </a:lnTo>
                  <a:lnTo>
                    <a:pt x="92" y="22"/>
                  </a:lnTo>
                  <a:lnTo>
                    <a:pt x="92" y="22"/>
                  </a:lnTo>
                  <a:lnTo>
                    <a:pt x="96" y="26"/>
                  </a:lnTo>
                  <a:lnTo>
                    <a:pt x="100" y="18"/>
                  </a:lnTo>
                  <a:lnTo>
                    <a:pt x="100" y="16"/>
                  </a:lnTo>
                  <a:lnTo>
                    <a:pt x="102" y="14"/>
                  </a:lnTo>
                  <a:lnTo>
                    <a:pt x="106" y="12"/>
                  </a:lnTo>
                  <a:lnTo>
                    <a:pt x="110" y="8"/>
                  </a:lnTo>
                  <a:lnTo>
                    <a:pt x="118" y="6"/>
                  </a:lnTo>
                  <a:lnTo>
                    <a:pt x="120" y="14"/>
                  </a:lnTo>
                  <a:lnTo>
                    <a:pt x="122" y="4"/>
                  </a:lnTo>
                  <a:lnTo>
                    <a:pt x="122" y="2"/>
                  </a:lnTo>
                  <a:lnTo>
                    <a:pt x="126" y="2"/>
                  </a:lnTo>
                  <a:lnTo>
                    <a:pt x="130" y="0"/>
                  </a:lnTo>
                  <a:lnTo>
                    <a:pt x="134" y="0"/>
                  </a:lnTo>
                  <a:lnTo>
                    <a:pt x="138" y="0"/>
                  </a:lnTo>
                  <a:lnTo>
                    <a:pt x="148" y="2"/>
                  </a:lnTo>
                  <a:lnTo>
                    <a:pt x="160" y="2"/>
                  </a:lnTo>
                  <a:lnTo>
                    <a:pt x="170" y="4"/>
                  </a:lnTo>
                  <a:lnTo>
                    <a:pt x="174" y="4"/>
                  </a:lnTo>
                  <a:lnTo>
                    <a:pt x="174" y="14"/>
                  </a:lnTo>
                  <a:lnTo>
                    <a:pt x="180" y="8"/>
                  </a:lnTo>
                  <a:lnTo>
                    <a:pt x="180" y="8"/>
                  </a:lnTo>
                  <a:lnTo>
                    <a:pt x="184" y="6"/>
                  </a:lnTo>
                  <a:lnTo>
                    <a:pt x="188" y="6"/>
                  </a:lnTo>
                  <a:lnTo>
                    <a:pt x="192" y="8"/>
                  </a:lnTo>
                  <a:lnTo>
                    <a:pt x="196" y="8"/>
                  </a:lnTo>
                  <a:lnTo>
                    <a:pt x="200" y="12"/>
                  </a:lnTo>
                  <a:lnTo>
                    <a:pt x="202" y="16"/>
                  </a:lnTo>
                  <a:lnTo>
                    <a:pt x="206" y="20"/>
                  </a:lnTo>
                  <a:lnTo>
                    <a:pt x="210" y="22"/>
                  </a:lnTo>
                  <a:lnTo>
                    <a:pt x="212" y="26"/>
                  </a:lnTo>
                  <a:lnTo>
                    <a:pt x="212" y="26"/>
                  </a:lnTo>
                  <a:lnTo>
                    <a:pt x="208" y="30"/>
                  </a:lnTo>
                  <a:lnTo>
                    <a:pt x="208" y="30"/>
                  </a:lnTo>
                  <a:lnTo>
                    <a:pt x="210" y="30"/>
                  </a:lnTo>
                  <a:lnTo>
                    <a:pt x="210" y="28"/>
                  </a:lnTo>
                  <a:lnTo>
                    <a:pt x="214" y="28"/>
                  </a:lnTo>
                  <a:lnTo>
                    <a:pt x="216" y="30"/>
                  </a:lnTo>
                  <a:lnTo>
                    <a:pt x="220" y="36"/>
                  </a:lnTo>
                  <a:lnTo>
                    <a:pt x="222" y="40"/>
                  </a:lnTo>
                  <a:lnTo>
                    <a:pt x="220" y="46"/>
                  </a:lnTo>
                  <a:lnTo>
                    <a:pt x="218" y="52"/>
                  </a:lnTo>
                  <a:lnTo>
                    <a:pt x="216" y="56"/>
                  </a:lnTo>
                  <a:lnTo>
                    <a:pt x="218" y="60"/>
                  </a:lnTo>
                  <a:lnTo>
                    <a:pt x="218" y="64"/>
                  </a:lnTo>
                  <a:lnTo>
                    <a:pt x="220" y="66"/>
                  </a:lnTo>
                  <a:lnTo>
                    <a:pt x="222" y="68"/>
                  </a:lnTo>
                  <a:lnTo>
                    <a:pt x="222" y="68"/>
                  </a:lnTo>
                </a:path>
              </a:pathLst>
            </a:custGeom>
            <a:grpFill/>
            <a:ln w="3175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8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01" name="Freeform 371"/>
            <p:cNvSpPr/>
            <p:nvPr/>
          </p:nvSpPr>
          <p:spPr bwMode="gray">
            <a:xfrm>
              <a:off x="4715" y="3574"/>
              <a:ext cx="78" cy="90"/>
            </a:xfrm>
            <a:custGeom>
              <a:avLst/>
              <a:gdLst>
                <a:gd name="T0" fmla="*/ 78 w 78"/>
                <a:gd name="T1" fmla="*/ 50 h 90"/>
                <a:gd name="T2" fmla="*/ 60 w 78"/>
                <a:gd name="T3" fmla="*/ 32 h 90"/>
                <a:gd name="T4" fmla="*/ 60 w 78"/>
                <a:gd name="T5" fmla="*/ 30 h 90"/>
                <a:gd name="T6" fmla="*/ 58 w 78"/>
                <a:gd name="T7" fmla="*/ 28 h 90"/>
                <a:gd name="T8" fmla="*/ 56 w 78"/>
                <a:gd name="T9" fmla="*/ 26 h 90"/>
                <a:gd name="T10" fmla="*/ 52 w 78"/>
                <a:gd name="T11" fmla="*/ 24 h 90"/>
                <a:gd name="T12" fmla="*/ 44 w 78"/>
                <a:gd name="T13" fmla="*/ 20 h 90"/>
                <a:gd name="T14" fmla="*/ 36 w 78"/>
                <a:gd name="T15" fmla="*/ 18 h 90"/>
                <a:gd name="T16" fmla="*/ 32 w 78"/>
                <a:gd name="T17" fmla="*/ 14 h 90"/>
                <a:gd name="T18" fmla="*/ 30 w 78"/>
                <a:gd name="T19" fmla="*/ 12 h 90"/>
                <a:gd name="T20" fmla="*/ 28 w 78"/>
                <a:gd name="T21" fmla="*/ 10 h 90"/>
                <a:gd name="T22" fmla="*/ 28 w 78"/>
                <a:gd name="T23" fmla="*/ 10 h 90"/>
                <a:gd name="T24" fmla="*/ 28 w 78"/>
                <a:gd name="T25" fmla="*/ 8 h 90"/>
                <a:gd name="T26" fmla="*/ 26 w 78"/>
                <a:gd name="T27" fmla="*/ 6 h 90"/>
                <a:gd name="T28" fmla="*/ 24 w 78"/>
                <a:gd name="T29" fmla="*/ 4 h 90"/>
                <a:gd name="T30" fmla="*/ 20 w 78"/>
                <a:gd name="T31" fmla="*/ 2 h 90"/>
                <a:gd name="T32" fmla="*/ 16 w 78"/>
                <a:gd name="T33" fmla="*/ 0 h 90"/>
                <a:gd name="T34" fmla="*/ 12 w 78"/>
                <a:gd name="T35" fmla="*/ 2 h 90"/>
                <a:gd name="T36" fmla="*/ 12 w 78"/>
                <a:gd name="T37" fmla="*/ 2 h 90"/>
                <a:gd name="T38" fmla="*/ 10 w 78"/>
                <a:gd name="T39" fmla="*/ 6 h 90"/>
                <a:gd name="T40" fmla="*/ 8 w 78"/>
                <a:gd name="T41" fmla="*/ 10 h 90"/>
                <a:gd name="T42" fmla="*/ 4 w 78"/>
                <a:gd name="T43" fmla="*/ 14 h 90"/>
                <a:gd name="T44" fmla="*/ 2 w 78"/>
                <a:gd name="T45" fmla="*/ 20 h 90"/>
                <a:gd name="T46" fmla="*/ 0 w 78"/>
                <a:gd name="T47" fmla="*/ 32 h 90"/>
                <a:gd name="T48" fmla="*/ 0 w 78"/>
                <a:gd name="T49" fmla="*/ 44 h 90"/>
                <a:gd name="T50" fmla="*/ 2 w 78"/>
                <a:gd name="T51" fmla="*/ 52 h 90"/>
                <a:gd name="T52" fmla="*/ 2 w 78"/>
                <a:gd name="T53" fmla="*/ 54 h 90"/>
                <a:gd name="T54" fmla="*/ 2 w 78"/>
                <a:gd name="T55" fmla="*/ 56 h 90"/>
                <a:gd name="T56" fmla="*/ 2 w 78"/>
                <a:gd name="T57" fmla="*/ 58 h 90"/>
                <a:gd name="T58" fmla="*/ 2 w 78"/>
                <a:gd name="T59" fmla="*/ 62 h 90"/>
                <a:gd name="T60" fmla="*/ 2 w 78"/>
                <a:gd name="T61" fmla="*/ 66 h 90"/>
                <a:gd name="T62" fmla="*/ 2 w 78"/>
                <a:gd name="T63" fmla="*/ 72 h 90"/>
                <a:gd name="T64" fmla="*/ 4 w 78"/>
                <a:gd name="T65" fmla="*/ 78 h 90"/>
                <a:gd name="T66" fmla="*/ 6 w 78"/>
                <a:gd name="T67" fmla="*/ 82 h 90"/>
                <a:gd name="T68" fmla="*/ 10 w 78"/>
                <a:gd name="T69" fmla="*/ 86 h 90"/>
                <a:gd name="T70" fmla="*/ 12 w 78"/>
                <a:gd name="T71" fmla="*/ 88 h 90"/>
                <a:gd name="T72" fmla="*/ 14 w 78"/>
                <a:gd name="T73" fmla="*/ 90 h 90"/>
                <a:gd name="T74" fmla="*/ 16 w 78"/>
                <a:gd name="T75" fmla="*/ 90 h 90"/>
                <a:gd name="T76" fmla="*/ 20 w 78"/>
                <a:gd name="T77" fmla="*/ 90 h 90"/>
                <a:gd name="T78" fmla="*/ 30 w 78"/>
                <a:gd name="T79" fmla="*/ 90 h 90"/>
                <a:gd name="T80" fmla="*/ 42 w 78"/>
                <a:gd name="T81" fmla="*/ 90 h 90"/>
                <a:gd name="T82" fmla="*/ 50 w 78"/>
                <a:gd name="T83" fmla="*/ 88 h 90"/>
                <a:gd name="T84" fmla="*/ 52 w 78"/>
                <a:gd name="T85" fmla="*/ 86 h 90"/>
                <a:gd name="T86" fmla="*/ 56 w 78"/>
                <a:gd name="T87" fmla="*/ 84 h 90"/>
                <a:gd name="T88" fmla="*/ 60 w 78"/>
                <a:gd name="T89" fmla="*/ 82 h 90"/>
                <a:gd name="T90" fmla="*/ 64 w 78"/>
                <a:gd name="T91" fmla="*/ 80 h 90"/>
                <a:gd name="T92" fmla="*/ 68 w 78"/>
                <a:gd name="T93" fmla="*/ 78 h 90"/>
                <a:gd name="T94" fmla="*/ 70 w 78"/>
                <a:gd name="T95" fmla="*/ 76 h 90"/>
                <a:gd name="T96" fmla="*/ 70 w 78"/>
                <a:gd name="T97" fmla="*/ 76 h 90"/>
                <a:gd name="T98" fmla="*/ 78 w 78"/>
                <a:gd name="T99" fmla="*/ 5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78" h="90">
                  <a:moveTo>
                    <a:pt x="78" y="50"/>
                  </a:moveTo>
                  <a:lnTo>
                    <a:pt x="60" y="32"/>
                  </a:lnTo>
                  <a:lnTo>
                    <a:pt x="60" y="30"/>
                  </a:lnTo>
                  <a:lnTo>
                    <a:pt x="58" y="28"/>
                  </a:lnTo>
                  <a:lnTo>
                    <a:pt x="56" y="26"/>
                  </a:lnTo>
                  <a:lnTo>
                    <a:pt x="52" y="24"/>
                  </a:lnTo>
                  <a:lnTo>
                    <a:pt x="44" y="20"/>
                  </a:lnTo>
                  <a:lnTo>
                    <a:pt x="36" y="18"/>
                  </a:lnTo>
                  <a:lnTo>
                    <a:pt x="32" y="14"/>
                  </a:lnTo>
                  <a:lnTo>
                    <a:pt x="30" y="12"/>
                  </a:lnTo>
                  <a:lnTo>
                    <a:pt x="28" y="10"/>
                  </a:lnTo>
                  <a:lnTo>
                    <a:pt x="28" y="10"/>
                  </a:lnTo>
                  <a:lnTo>
                    <a:pt x="28" y="8"/>
                  </a:lnTo>
                  <a:lnTo>
                    <a:pt x="26" y="6"/>
                  </a:lnTo>
                  <a:lnTo>
                    <a:pt x="24" y="4"/>
                  </a:lnTo>
                  <a:lnTo>
                    <a:pt x="20" y="2"/>
                  </a:lnTo>
                  <a:lnTo>
                    <a:pt x="16" y="0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10" y="6"/>
                  </a:lnTo>
                  <a:lnTo>
                    <a:pt x="8" y="10"/>
                  </a:lnTo>
                  <a:lnTo>
                    <a:pt x="4" y="14"/>
                  </a:lnTo>
                  <a:lnTo>
                    <a:pt x="2" y="20"/>
                  </a:lnTo>
                  <a:lnTo>
                    <a:pt x="0" y="32"/>
                  </a:lnTo>
                  <a:lnTo>
                    <a:pt x="0" y="44"/>
                  </a:lnTo>
                  <a:lnTo>
                    <a:pt x="2" y="52"/>
                  </a:lnTo>
                  <a:lnTo>
                    <a:pt x="2" y="54"/>
                  </a:lnTo>
                  <a:lnTo>
                    <a:pt x="2" y="56"/>
                  </a:lnTo>
                  <a:lnTo>
                    <a:pt x="2" y="58"/>
                  </a:lnTo>
                  <a:lnTo>
                    <a:pt x="2" y="62"/>
                  </a:lnTo>
                  <a:lnTo>
                    <a:pt x="2" y="66"/>
                  </a:lnTo>
                  <a:lnTo>
                    <a:pt x="2" y="72"/>
                  </a:lnTo>
                  <a:lnTo>
                    <a:pt x="4" y="78"/>
                  </a:lnTo>
                  <a:lnTo>
                    <a:pt x="6" y="82"/>
                  </a:lnTo>
                  <a:lnTo>
                    <a:pt x="10" y="86"/>
                  </a:lnTo>
                  <a:lnTo>
                    <a:pt x="12" y="88"/>
                  </a:lnTo>
                  <a:lnTo>
                    <a:pt x="14" y="90"/>
                  </a:lnTo>
                  <a:lnTo>
                    <a:pt x="16" y="90"/>
                  </a:lnTo>
                  <a:lnTo>
                    <a:pt x="20" y="90"/>
                  </a:lnTo>
                  <a:lnTo>
                    <a:pt x="30" y="90"/>
                  </a:lnTo>
                  <a:lnTo>
                    <a:pt x="42" y="90"/>
                  </a:lnTo>
                  <a:lnTo>
                    <a:pt x="50" y="88"/>
                  </a:lnTo>
                  <a:lnTo>
                    <a:pt x="52" y="86"/>
                  </a:lnTo>
                  <a:lnTo>
                    <a:pt x="56" y="84"/>
                  </a:lnTo>
                  <a:lnTo>
                    <a:pt x="60" y="82"/>
                  </a:lnTo>
                  <a:lnTo>
                    <a:pt x="64" y="80"/>
                  </a:lnTo>
                  <a:lnTo>
                    <a:pt x="68" y="78"/>
                  </a:lnTo>
                  <a:lnTo>
                    <a:pt x="70" y="76"/>
                  </a:lnTo>
                  <a:lnTo>
                    <a:pt x="70" y="76"/>
                  </a:lnTo>
                  <a:lnTo>
                    <a:pt x="78" y="50"/>
                  </a:lnTo>
                </a:path>
              </a:pathLst>
            </a:custGeom>
            <a:grpFill/>
            <a:ln w="3175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8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02" name="Freeform 372"/>
            <p:cNvSpPr/>
            <p:nvPr/>
          </p:nvSpPr>
          <p:spPr bwMode="gray">
            <a:xfrm>
              <a:off x="3651" y="1774"/>
              <a:ext cx="1094" cy="746"/>
            </a:xfrm>
            <a:custGeom>
              <a:avLst/>
              <a:gdLst>
                <a:gd name="T0" fmla="*/ 944 w 1094"/>
                <a:gd name="T1" fmla="*/ 658 h 746"/>
                <a:gd name="T2" fmla="*/ 978 w 1094"/>
                <a:gd name="T3" fmla="*/ 698 h 746"/>
                <a:gd name="T4" fmla="*/ 1002 w 1094"/>
                <a:gd name="T5" fmla="*/ 710 h 746"/>
                <a:gd name="T6" fmla="*/ 978 w 1094"/>
                <a:gd name="T7" fmla="*/ 672 h 746"/>
                <a:gd name="T8" fmla="*/ 970 w 1094"/>
                <a:gd name="T9" fmla="*/ 640 h 746"/>
                <a:gd name="T10" fmla="*/ 930 w 1094"/>
                <a:gd name="T11" fmla="*/ 638 h 746"/>
                <a:gd name="T12" fmla="*/ 1022 w 1094"/>
                <a:gd name="T13" fmla="*/ 600 h 746"/>
                <a:gd name="T14" fmla="*/ 1082 w 1094"/>
                <a:gd name="T15" fmla="*/ 568 h 746"/>
                <a:gd name="T16" fmla="*/ 1070 w 1094"/>
                <a:gd name="T17" fmla="*/ 500 h 746"/>
                <a:gd name="T18" fmla="*/ 1024 w 1094"/>
                <a:gd name="T19" fmla="*/ 460 h 746"/>
                <a:gd name="T20" fmla="*/ 974 w 1094"/>
                <a:gd name="T21" fmla="*/ 372 h 746"/>
                <a:gd name="T22" fmla="*/ 916 w 1094"/>
                <a:gd name="T23" fmla="*/ 354 h 746"/>
                <a:gd name="T24" fmla="*/ 878 w 1094"/>
                <a:gd name="T25" fmla="*/ 312 h 746"/>
                <a:gd name="T26" fmla="*/ 806 w 1094"/>
                <a:gd name="T27" fmla="*/ 332 h 746"/>
                <a:gd name="T28" fmla="*/ 816 w 1094"/>
                <a:gd name="T29" fmla="*/ 458 h 746"/>
                <a:gd name="T30" fmla="*/ 790 w 1094"/>
                <a:gd name="T31" fmla="*/ 510 h 746"/>
                <a:gd name="T32" fmla="*/ 792 w 1094"/>
                <a:gd name="T33" fmla="*/ 576 h 746"/>
                <a:gd name="T34" fmla="*/ 758 w 1094"/>
                <a:gd name="T35" fmla="*/ 556 h 746"/>
                <a:gd name="T36" fmla="*/ 736 w 1094"/>
                <a:gd name="T37" fmla="*/ 496 h 746"/>
                <a:gd name="T38" fmla="*/ 640 w 1094"/>
                <a:gd name="T39" fmla="*/ 440 h 746"/>
                <a:gd name="T40" fmla="*/ 592 w 1094"/>
                <a:gd name="T41" fmla="*/ 392 h 746"/>
                <a:gd name="T42" fmla="*/ 644 w 1094"/>
                <a:gd name="T43" fmla="*/ 298 h 746"/>
                <a:gd name="T44" fmla="*/ 682 w 1094"/>
                <a:gd name="T45" fmla="*/ 266 h 746"/>
                <a:gd name="T46" fmla="*/ 672 w 1094"/>
                <a:gd name="T47" fmla="*/ 194 h 746"/>
                <a:gd name="T48" fmla="*/ 738 w 1094"/>
                <a:gd name="T49" fmla="*/ 194 h 746"/>
                <a:gd name="T50" fmla="*/ 774 w 1094"/>
                <a:gd name="T51" fmla="*/ 156 h 746"/>
                <a:gd name="T52" fmla="*/ 768 w 1094"/>
                <a:gd name="T53" fmla="*/ 114 h 746"/>
                <a:gd name="T54" fmla="*/ 744 w 1094"/>
                <a:gd name="T55" fmla="*/ 74 h 746"/>
                <a:gd name="T56" fmla="*/ 714 w 1094"/>
                <a:gd name="T57" fmla="*/ 138 h 746"/>
                <a:gd name="T58" fmla="*/ 686 w 1094"/>
                <a:gd name="T59" fmla="*/ 106 h 746"/>
                <a:gd name="T60" fmla="*/ 658 w 1094"/>
                <a:gd name="T61" fmla="*/ 100 h 746"/>
                <a:gd name="T62" fmla="*/ 644 w 1094"/>
                <a:gd name="T63" fmla="*/ 48 h 746"/>
                <a:gd name="T64" fmla="*/ 610 w 1094"/>
                <a:gd name="T65" fmla="*/ 4 h 746"/>
                <a:gd name="T66" fmla="*/ 598 w 1094"/>
                <a:gd name="T67" fmla="*/ 78 h 746"/>
                <a:gd name="T68" fmla="*/ 630 w 1094"/>
                <a:gd name="T69" fmla="*/ 122 h 746"/>
                <a:gd name="T70" fmla="*/ 584 w 1094"/>
                <a:gd name="T71" fmla="*/ 124 h 746"/>
                <a:gd name="T72" fmla="*/ 544 w 1094"/>
                <a:gd name="T73" fmla="*/ 152 h 746"/>
                <a:gd name="T74" fmla="*/ 502 w 1094"/>
                <a:gd name="T75" fmla="*/ 150 h 746"/>
                <a:gd name="T76" fmla="*/ 464 w 1094"/>
                <a:gd name="T77" fmla="*/ 122 h 746"/>
                <a:gd name="T78" fmla="*/ 424 w 1094"/>
                <a:gd name="T79" fmla="*/ 124 h 746"/>
                <a:gd name="T80" fmla="*/ 420 w 1094"/>
                <a:gd name="T81" fmla="*/ 186 h 746"/>
                <a:gd name="T82" fmla="*/ 380 w 1094"/>
                <a:gd name="T83" fmla="*/ 148 h 746"/>
                <a:gd name="T84" fmla="*/ 342 w 1094"/>
                <a:gd name="T85" fmla="*/ 138 h 746"/>
                <a:gd name="T86" fmla="*/ 328 w 1094"/>
                <a:gd name="T87" fmla="*/ 100 h 746"/>
                <a:gd name="T88" fmla="*/ 282 w 1094"/>
                <a:gd name="T89" fmla="*/ 84 h 746"/>
                <a:gd name="T90" fmla="*/ 220 w 1094"/>
                <a:gd name="T91" fmla="*/ 72 h 746"/>
                <a:gd name="T92" fmla="*/ 182 w 1094"/>
                <a:gd name="T93" fmla="*/ 44 h 746"/>
                <a:gd name="T94" fmla="*/ 166 w 1094"/>
                <a:gd name="T95" fmla="*/ 62 h 746"/>
                <a:gd name="T96" fmla="*/ 124 w 1094"/>
                <a:gd name="T97" fmla="*/ 78 h 746"/>
                <a:gd name="T98" fmla="*/ 22 w 1094"/>
                <a:gd name="T99" fmla="*/ 80 h 746"/>
                <a:gd name="T100" fmla="*/ 80 w 1094"/>
                <a:gd name="T101" fmla="*/ 388 h 746"/>
                <a:gd name="T102" fmla="*/ 152 w 1094"/>
                <a:gd name="T103" fmla="*/ 496 h 746"/>
                <a:gd name="T104" fmla="*/ 172 w 1094"/>
                <a:gd name="T105" fmla="*/ 572 h 746"/>
                <a:gd name="T106" fmla="*/ 638 w 1094"/>
                <a:gd name="T107" fmla="*/ 646 h 746"/>
                <a:gd name="T108" fmla="*/ 720 w 1094"/>
                <a:gd name="T109" fmla="*/ 648 h 746"/>
                <a:gd name="T110" fmla="*/ 756 w 1094"/>
                <a:gd name="T111" fmla="*/ 672 h 746"/>
                <a:gd name="T112" fmla="*/ 784 w 1094"/>
                <a:gd name="T113" fmla="*/ 704 h 746"/>
                <a:gd name="T114" fmla="*/ 752 w 1094"/>
                <a:gd name="T115" fmla="*/ 722 h 746"/>
                <a:gd name="T116" fmla="*/ 750 w 1094"/>
                <a:gd name="T117" fmla="*/ 744 h 746"/>
                <a:gd name="T118" fmla="*/ 798 w 1094"/>
                <a:gd name="T119" fmla="*/ 722 h 746"/>
                <a:gd name="T120" fmla="*/ 840 w 1094"/>
                <a:gd name="T121" fmla="*/ 698 h 7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094" h="746">
                  <a:moveTo>
                    <a:pt x="850" y="702"/>
                  </a:moveTo>
                  <a:lnTo>
                    <a:pt x="864" y="690"/>
                  </a:lnTo>
                  <a:lnTo>
                    <a:pt x="880" y="682"/>
                  </a:lnTo>
                  <a:lnTo>
                    <a:pt x="894" y="680"/>
                  </a:lnTo>
                  <a:lnTo>
                    <a:pt x="906" y="678"/>
                  </a:lnTo>
                  <a:lnTo>
                    <a:pt x="910" y="678"/>
                  </a:lnTo>
                  <a:lnTo>
                    <a:pt x="916" y="668"/>
                  </a:lnTo>
                  <a:lnTo>
                    <a:pt x="920" y="662"/>
                  </a:lnTo>
                  <a:lnTo>
                    <a:pt x="924" y="658"/>
                  </a:lnTo>
                  <a:lnTo>
                    <a:pt x="928" y="656"/>
                  </a:lnTo>
                  <a:lnTo>
                    <a:pt x="932" y="654"/>
                  </a:lnTo>
                  <a:lnTo>
                    <a:pt x="934" y="654"/>
                  </a:lnTo>
                  <a:lnTo>
                    <a:pt x="936" y="656"/>
                  </a:lnTo>
                  <a:lnTo>
                    <a:pt x="936" y="656"/>
                  </a:lnTo>
                  <a:lnTo>
                    <a:pt x="938" y="656"/>
                  </a:lnTo>
                  <a:lnTo>
                    <a:pt x="944" y="658"/>
                  </a:lnTo>
                  <a:lnTo>
                    <a:pt x="946" y="666"/>
                  </a:lnTo>
                  <a:lnTo>
                    <a:pt x="944" y="674"/>
                  </a:lnTo>
                  <a:lnTo>
                    <a:pt x="940" y="682"/>
                  </a:lnTo>
                  <a:lnTo>
                    <a:pt x="938" y="688"/>
                  </a:lnTo>
                  <a:lnTo>
                    <a:pt x="936" y="690"/>
                  </a:lnTo>
                  <a:lnTo>
                    <a:pt x="946" y="698"/>
                  </a:lnTo>
                  <a:lnTo>
                    <a:pt x="956" y="700"/>
                  </a:lnTo>
                  <a:lnTo>
                    <a:pt x="964" y="696"/>
                  </a:lnTo>
                  <a:lnTo>
                    <a:pt x="970" y="692"/>
                  </a:lnTo>
                  <a:lnTo>
                    <a:pt x="972" y="690"/>
                  </a:lnTo>
                  <a:lnTo>
                    <a:pt x="978" y="690"/>
                  </a:lnTo>
                  <a:lnTo>
                    <a:pt x="980" y="690"/>
                  </a:lnTo>
                  <a:lnTo>
                    <a:pt x="982" y="692"/>
                  </a:lnTo>
                  <a:lnTo>
                    <a:pt x="982" y="694"/>
                  </a:lnTo>
                  <a:lnTo>
                    <a:pt x="980" y="696"/>
                  </a:lnTo>
                  <a:lnTo>
                    <a:pt x="978" y="698"/>
                  </a:lnTo>
                  <a:lnTo>
                    <a:pt x="976" y="700"/>
                  </a:lnTo>
                  <a:lnTo>
                    <a:pt x="974" y="702"/>
                  </a:lnTo>
                  <a:lnTo>
                    <a:pt x="972" y="702"/>
                  </a:lnTo>
                  <a:lnTo>
                    <a:pt x="972" y="702"/>
                  </a:lnTo>
                  <a:lnTo>
                    <a:pt x="966" y="706"/>
                  </a:lnTo>
                  <a:lnTo>
                    <a:pt x="962" y="708"/>
                  </a:lnTo>
                  <a:lnTo>
                    <a:pt x="960" y="712"/>
                  </a:lnTo>
                  <a:lnTo>
                    <a:pt x="960" y="714"/>
                  </a:lnTo>
                  <a:lnTo>
                    <a:pt x="960" y="718"/>
                  </a:lnTo>
                  <a:lnTo>
                    <a:pt x="960" y="720"/>
                  </a:lnTo>
                  <a:lnTo>
                    <a:pt x="962" y="722"/>
                  </a:lnTo>
                  <a:lnTo>
                    <a:pt x="962" y="722"/>
                  </a:lnTo>
                  <a:lnTo>
                    <a:pt x="968" y="722"/>
                  </a:lnTo>
                  <a:lnTo>
                    <a:pt x="980" y="718"/>
                  </a:lnTo>
                  <a:lnTo>
                    <a:pt x="992" y="714"/>
                  </a:lnTo>
                  <a:lnTo>
                    <a:pt x="1002" y="710"/>
                  </a:lnTo>
                  <a:lnTo>
                    <a:pt x="1006" y="708"/>
                  </a:lnTo>
                  <a:lnTo>
                    <a:pt x="1010" y="706"/>
                  </a:lnTo>
                  <a:lnTo>
                    <a:pt x="1012" y="704"/>
                  </a:lnTo>
                  <a:lnTo>
                    <a:pt x="1012" y="702"/>
                  </a:lnTo>
                  <a:lnTo>
                    <a:pt x="1010" y="700"/>
                  </a:lnTo>
                  <a:lnTo>
                    <a:pt x="1008" y="698"/>
                  </a:lnTo>
                  <a:lnTo>
                    <a:pt x="1006" y="696"/>
                  </a:lnTo>
                  <a:lnTo>
                    <a:pt x="1006" y="696"/>
                  </a:lnTo>
                  <a:lnTo>
                    <a:pt x="1004" y="696"/>
                  </a:lnTo>
                  <a:lnTo>
                    <a:pt x="1000" y="694"/>
                  </a:lnTo>
                  <a:lnTo>
                    <a:pt x="996" y="690"/>
                  </a:lnTo>
                  <a:lnTo>
                    <a:pt x="990" y="686"/>
                  </a:lnTo>
                  <a:lnTo>
                    <a:pt x="986" y="682"/>
                  </a:lnTo>
                  <a:lnTo>
                    <a:pt x="982" y="678"/>
                  </a:lnTo>
                  <a:lnTo>
                    <a:pt x="980" y="674"/>
                  </a:lnTo>
                  <a:lnTo>
                    <a:pt x="978" y="672"/>
                  </a:lnTo>
                  <a:lnTo>
                    <a:pt x="976" y="670"/>
                  </a:lnTo>
                  <a:lnTo>
                    <a:pt x="972" y="666"/>
                  </a:lnTo>
                  <a:lnTo>
                    <a:pt x="970" y="662"/>
                  </a:lnTo>
                  <a:lnTo>
                    <a:pt x="972" y="658"/>
                  </a:lnTo>
                  <a:lnTo>
                    <a:pt x="972" y="656"/>
                  </a:lnTo>
                  <a:lnTo>
                    <a:pt x="974" y="654"/>
                  </a:lnTo>
                  <a:lnTo>
                    <a:pt x="974" y="652"/>
                  </a:lnTo>
                  <a:lnTo>
                    <a:pt x="974" y="648"/>
                  </a:lnTo>
                  <a:lnTo>
                    <a:pt x="972" y="646"/>
                  </a:lnTo>
                  <a:lnTo>
                    <a:pt x="970" y="646"/>
                  </a:lnTo>
                  <a:lnTo>
                    <a:pt x="968" y="644"/>
                  </a:lnTo>
                  <a:lnTo>
                    <a:pt x="966" y="646"/>
                  </a:lnTo>
                  <a:lnTo>
                    <a:pt x="964" y="646"/>
                  </a:lnTo>
                  <a:lnTo>
                    <a:pt x="964" y="646"/>
                  </a:lnTo>
                  <a:lnTo>
                    <a:pt x="964" y="640"/>
                  </a:lnTo>
                  <a:lnTo>
                    <a:pt x="970" y="640"/>
                  </a:lnTo>
                  <a:lnTo>
                    <a:pt x="974" y="638"/>
                  </a:lnTo>
                  <a:lnTo>
                    <a:pt x="978" y="636"/>
                  </a:lnTo>
                  <a:lnTo>
                    <a:pt x="980" y="632"/>
                  </a:lnTo>
                  <a:lnTo>
                    <a:pt x="982" y="630"/>
                  </a:lnTo>
                  <a:lnTo>
                    <a:pt x="982" y="628"/>
                  </a:lnTo>
                  <a:lnTo>
                    <a:pt x="980" y="624"/>
                  </a:lnTo>
                  <a:lnTo>
                    <a:pt x="978" y="622"/>
                  </a:lnTo>
                  <a:lnTo>
                    <a:pt x="976" y="620"/>
                  </a:lnTo>
                  <a:lnTo>
                    <a:pt x="972" y="620"/>
                  </a:lnTo>
                  <a:lnTo>
                    <a:pt x="968" y="620"/>
                  </a:lnTo>
                  <a:lnTo>
                    <a:pt x="966" y="622"/>
                  </a:lnTo>
                  <a:lnTo>
                    <a:pt x="964" y="622"/>
                  </a:lnTo>
                  <a:lnTo>
                    <a:pt x="964" y="622"/>
                  </a:lnTo>
                  <a:lnTo>
                    <a:pt x="948" y="628"/>
                  </a:lnTo>
                  <a:lnTo>
                    <a:pt x="936" y="634"/>
                  </a:lnTo>
                  <a:lnTo>
                    <a:pt x="930" y="638"/>
                  </a:lnTo>
                  <a:lnTo>
                    <a:pt x="928" y="640"/>
                  </a:lnTo>
                  <a:lnTo>
                    <a:pt x="918" y="650"/>
                  </a:lnTo>
                  <a:lnTo>
                    <a:pt x="908" y="660"/>
                  </a:lnTo>
                  <a:lnTo>
                    <a:pt x="898" y="666"/>
                  </a:lnTo>
                  <a:lnTo>
                    <a:pt x="892" y="668"/>
                  </a:lnTo>
                  <a:lnTo>
                    <a:pt x="902" y="656"/>
                  </a:lnTo>
                  <a:lnTo>
                    <a:pt x="912" y="644"/>
                  </a:lnTo>
                  <a:lnTo>
                    <a:pt x="922" y="632"/>
                  </a:lnTo>
                  <a:lnTo>
                    <a:pt x="928" y="622"/>
                  </a:lnTo>
                  <a:lnTo>
                    <a:pt x="930" y="620"/>
                  </a:lnTo>
                  <a:lnTo>
                    <a:pt x="952" y="606"/>
                  </a:lnTo>
                  <a:lnTo>
                    <a:pt x="968" y="598"/>
                  </a:lnTo>
                  <a:lnTo>
                    <a:pt x="974" y="598"/>
                  </a:lnTo>
                  <a:lnTo>
                    <a:pt x="990" y="600"/>
                  </a:lnTo>
                  <a:lnTo>
                    <a:pt x="1006" y="600"/>
                  </a:lnTo>
                  <a:lnTo>
                    <a:pt x="1022" y="600"/>
                  </a:lnTo>
                  <a:lnTo>
                    <a:pt x="1034" y="598"/>
                  </a:lnTo>
                  <a:lnTo>
                    <a:pt x="1038" y="598"/>
                  </a:lnTo>
                  <a:lnTo>
                    <a:pt x="1046" y="596"/>
                  </a:lnTo>
                  <a:lnTo>
                    <a:pt x="1052" y="594"/>
                  </a:lnTo>
                  <a:lnTo>
                    <a:pt x="1056" y="590"/>
                  </a:lnTo>
                  <a:lnTo>
                    <a:pt x="1058" y="588"/>
                  </a:lnTo>
                  <a:lnTo>
                    <a:pt x="1060" y="584"/>
                  </a:lnTo>
                  <a:lnTo>
                    <a:pt x="1060" y="582"/>
                  </a:lnTo>
                  <a:lnTo>
                    <a:pt x="1060" y="580"/>
                  </a:lnTo>
                  <a:lnTo>
                    <a:pt x="1060" y="580"/>
                  </a:lnTo>
                  <a:lnTo>
                    <a:pt x="1064" y="574"/>
                  </a:lnTo>
                  <a:lnTo>
                    <a:pt x="1068" y="570"/>
                  </a:lnTo>
                  <a:lnTo>
                    <a:pt x="1072" y="568"/>
                  </a:lnTo>
                  <a:lnTo>
                    <a:pt x="1076" y="566"/>
                  </a:lnTo>
                  <a:lnTo>
                    <a:pt x="1080" y="566"/>
                  </a:lnTo>
                  <a:lnTo>
                    <a:pt x="1082" y="568"/>
                  </a:lnTo>
                  <a:lnTo>
                    <a:pt x="1082" y="568"/>
                  </a:lnTo>
                  <a:lnTo>
                    <a:pt x="1090" y="562"/>
                  </a:lnTo>
                  <a:lnTo>
                    <a:pt x="1094" y="552"/>
                  </a:lnTo>
                  <a:lnTo>
                    <a:pt x="1094" y="540"/>
                  </a:lnTo>
                  <a:lnTo>
                    <a:pt x="1092" y="530"/>
                  </a:lnTo>
                  <a:lnTo>
                    <a:pt x="1088" y="524"/>
                  </a:lnTo>
                  <a:lnTo>
                    <a:pt x="1084" y="520"/>
                  </a:lnTo>
                  <a:lnTo>
                    <a:pt x="1082" y="518"/>
                  </a:lnTo>
                  <a:lnTo>
                    <a:pt x="1078" y="518"/>
                  </a:lnTo>
                  <a:lnTo>
                    <a:pt x="1078" y="518"/>
                  </a:lnTo>
                  <a:lnTo>
                    <a:pt x="1076" y="510"/>
                  </a:lnTo>
                  <a:lnTo>
                    <a:pt x="1074" y="504"/>
                  </a:lnTo>
                  <a:lnTo>
                    <a:pt x="1072" y="502"/>
                  </a:lnTo>
                  <a:lnTo>
                    <a:pt x="1072" y="500"/>
                  </a:lnTo>
                  <a:lnTo>
                    <a:pt x="1072" y="500"/>
                  </a:lnTo>
                  <a:lnTo>
                    <a:pt x="1070" y="500"/>
                  </a:lnTo>
                  <a:lnTo>
                    <a:pt x="1052" y="500"/>
                  </a:lnTo>
                  <a:lnTo>
                    <a:pt x="1048" y="502"/>
                  </a:lnTo>
                  <a:lnTo>
                    <a:pt x="1046" y="504"/>
                  </a:lnTo>
                  <a:lnTo>
                    <a:pt x="1044" y="502"/>
                  </a:lnTo>
                  <a:lnTo>
                    <a:pt x="1042" y="502"/>
                  </a:lnTo>
                  <a:lnTo>
                    <a:pt x="1040" y="500"/>
                  </a:lnTo>
                  <a:lnTo>
                    <a:pt x="1040" y="500"/>
                  </a:lnTo>
                  <a:lnTo>
                    <a:pt x="1034" y="484"/>
                  </a:lnTo>
                  <a:lnTo>
                    <a:pt x="1030" y="468"/>
                  </a:lnTo>
                  <a:lnTo>
                    <a:pt x="1026" y="456"/>
                  </a:lnTo>
                  <a:lnTo>
                    <a:pt x="1024" y="452"/>
                  </a:lnTo>
                  <a:lnTo>
                    <a:pt x="1024" y="452"/>
                  </a:lnTo>
                  <a:lnTo>
                    <a:pt x="1024" y="454"/>
                  </a:lnTo>
                  <a:lnTo>
                    <a:pt x="1024" y="458"/>
                  </a:lnTo>
                  <a:lnTo>
                    <a:pt x="1024" y="460"/>
                  </a:lnTo>
                  <a:lnTo>
                    <a:pt x="1024" y="460"/>
                  </a:lnTo>
                  <a:lnTo>
                    <a:pt x="1024" y="460"/>
                  </a:lnTo>
                  <a:lnTo>
                    <a:pt x="1024" y="456"/>
                  </a:lnTo>
                  <a:lnTo>
                    <a:pt x="1022" y="448"/>
                  </a:lnTo>
                  <a:lnTo>
                    <a:pt x="1016" y="436"/>
                  </a:lnTo>
                  <a:lnTo>
                    <a:pt x="1010" y="422"/>
                  </a:lnTo>
                  <a:lnTo>
                    <a:pt x="1002" y="408"/>
                  </a:lnTo>
                  <a:lnTo>
                    <a:pt x="996" y="398"/>
                  </a:lnTo>
                  <a:lnTo>
                    <a:pt x="994" y="394"/>
                  </a:lnTo>
                  <a:lnTo>
                    <a:pt x="992" y="384"/>
                  </a:lnTo>
                  <a:lnTo>
                    <a:pt x="988" y="378"/>
                  </a:lnTo>
                  <a:lnTo>
                    <a:pt x="986" y="374"/>
                  </a:lnTo>
                  <a:lnTo>
                    <a:pt x="982" y="372"/>
                  </a:lnTo>
                  <a:lnTo>
                    <a:pt x="980" y="370"/>
                  </a:lnTo>
                  <a:lnTo>
                    <a:pt x="976" y="370"/>
                  </a:lnTo>
                  <a:lnTo>
                    <a:pt x="974" y="370"/>
                  </a:lnTo>
                  <a:lnTo>
                    <a:pt x="974" y="372"/>
                  </a:lnTo>
                  <a:lnTo>
                    <a:pt x="972" y="372"/>
                  </a:lnTo>
                  <a:lnTo>
                    <a:pt x="974" y="386"/>
                  </a:lnTo>
                  <a:lnTo>
                    <a:pt x="970" y="394"/>
                  </a:lnTo>
                  <a:lnTo>
                    <a:pt x="964" y="400"/>
                  </a:lnTo>
                  <a:lnTo>
                    <a:pt x="958" y="404"/>
                  </a:lnTo>
                  <a:lnTo>
                    <a:pt x="954" y="404"/>
                  </a:lnTo>
                  <a:lnTo>
                    <a:pt x="942" y="408"/>
                  </a:lnTo>
                  <a:lnTo>
                    <a:pt x="932" y="408"/>
                  </a:lnTo>
                  <a:lnTo>
                    <a:pt x="926" y="404"/>
                  </a:lnTo>
                  <a:lnTo>
                    <a:pt x="924" y="400"/>
                  </a:lnTo>
                  <a:lnTo>
                    <a:pt x="922" y="398"/>
                  </a:lnTo>
                  <a:lnTo>
                    <a:pt x="918" y="388"/>
                  </a:lnTo>
                  <a:lnTo>
                    <a:pt x="918" y="378"/>
                  </a:lnTo>
                  <a:lnTo>
                    <a:pt x="920" y="370"/>
                  </a:lnTo>
                  <a:lnTo>
                    <a:pt x="922" y="366"/>
                  </a:lnTo>
                  <a:lnTo>
                    <a:pt x="916" y="354"/>
                  </a:lnTo>
                  <a:lnTo>
                    <a:pt x="918" y="350"/>
                  </a:lnTo>
                  <a:lnTo>
                    <a:pt x="918" y="348"/>
                  </a:lnTo>
                  <a:lnTo>
                    <a:pt x="918" y="344"/>
                  </a:lnTo>
                  <a:lnTo>
                    <a:pt x="916" y="342"/>
                  </a:lnTo>
                  <a:lnTo>
                    <a:pt x="916" y="342"/>
                  </a:lnTo>
                  <a:lnTo>
                    <a:pt x="912" y="340"/>
                  </a:lnTo>
                  <a:lnTo>
                    <a:pt x="908" y="338"/>
                  </a:lnTo>
                  <a:lnTo>
                    <a:pt x="904" y="334"/>
                  </a:lnTo>
                  <a:lnTo>
                    <a:pt x="900" y="332"/>
                  </a:lnTo>
                  <a:lnTo>
                    <a:pt x="898" y="328"/>
                  </a:lnTo>
                  <a:lnTo>
                    <a:pt x="896" y="326"/>
                  </a:lnTo>
                  <a:lnTo>
                    <a:pt x="894" y="326"/>
                  </a:lnTo>
                  <a:lnTo>
                    <a:pt x="890" y="320"/>
                  </a:lnTo>
                  <a:lnTo>
                    <a:pt x="886" y="316"/>
                  </a:lnTo>
                  <a:lnTo>
                    <a:pt x="882" y="314"/>
                  </a:lnTo>
                  <a:lnTo>
                    <a:pt x="878" y="312"/>
                  </a:lnTo>
                  <a:lnTo>
                    <a:pt x="874" y="312"/>
                  </a:lnTo>
                  <a:lnTo>
                    <a:pt x="870" y="312"/>
                  </a:lnTo>
                  <a:lnTo>
                    <a:pt x="870" y="312"/>
                  </a:lnTo>
                  <a:lnTo>
                    <a:pt x="830" y="310"/>
                  </a:lnTo>
                  <a:lnTo>
                    <a:pt x="826" y="308"/>
                  </a:lnTo>
                  <a:lnTo>
                    <a:pt x="820" y="308"/>
                  </a:lnTo>
                  <a:lnTo>
                    <a:pt x="818" y="308"/>
                  </a:lnTo>
                  <a:lnTo>
                    <a:pt x="814" y="312"/>
                  </a:lnTo>
                  <a:lnTo>
                    <a:pt x="812" y="314"/>
                  </a:lnTo>
                  <a:lnTo>
                    <a:pt x="810" y="318"/>
                  </a:lnTo>
                  <a:lnTo>
                    <a:pt x="810" y="320"/>
                  </a:lnTo>
                  <a:lnTo>
                    <a:pt x="810" y="324"/>
                  </a:lnTo>
                  <a:lnTo>
                    <a:pt x="810" y="324"/>
                  </a:lnTo>
                  <a:lnTo>
                    <a:pt x="808" y="326"/>
                  </a:lnTo>
                  <a:lnTo>
                    <a:pt x="806" y="328"/>
                  </a:lnTo>
                  <a:lnTo>
                    <a:pt x="806" y="332"/>
                  </a:lnTo>
                  <a:lnTo>
                    <a:pt x="806" y="336"/>
                  </a:lnTo>
                  <a:lnTo>
                    <a:pt x="806" y="340"/>
                  </a:lnTo>
                  <a:lnTo>
                    <a:pt x="806" y="342"/>
                  </a:lnTo>
                  <a:lnTo>
                    <a:pt x="806" y="344"/>
                  </a:lnTo>
                  <a:lnTo>
                    <a:pt x="810" y="348"/>
                  </a:lnTo>
                  <a:lnTo>
                    <a:pt x="812" y="354"/>
                  </a:lnTo>
                  <a:lnTo>
                    <a:pt x="814" y="358"/>
                  </a:lnTo>
                  <a:lnTo>
                    <a:pt x="814" y="362"/>
                  </a:lnTo>
                  <a:lnTo>
                    <a:pt x="814" y="366"/>
                  </a:lnTo>
                  <a:lnTo>
                    <a:pt x="808" y="388"/>
                  </a:lnTo>
                  <a:lnTo>
                    <a:pt x="804" y="402"/>
                  </a:lnTo>
                  <a:lnTo>
                    <a:pt x="802" y="408"/>
                  </a:lnTo>
                  <a:lnTo>
                    <a:pt x="806" y="416"/>
                  </a:lnTo>
                  <a:lnTo>
                    <a:pt x="810" y="430"/>
                  </a:lnTo>
                  <a:lnTo>
                    <a:pt x="814" y="446"/>
                  </a:lnTo>
                  <a:lnTo>
                    <a:pt x="816" y="458"/>
                  </a:lnTo>
                  <a:lnTo>
                    <a:pt x="818" y="462"/>
                  </a:lnTo>
                  <a:lnTo>
                    <a:pt x="818" y="470"/>
                  </a:lnTo>
                  <a:lnTo>
                    <a:pt x="816" y="474"/>
                  </a:lnTo>
                  <a:lnTo>
                    <a:pt x="814" y="478"/>
                  </a:lnTo>
                  <a:lnTo>
                    <a:pt x="812" y="482"/>
                  </a:lnTo>
                  <a:lnTo>
                    <a:pt x="810" y="482"/>
                  </a:lnTo>
                  <a:lnTo>
                    <a:pt x="808" y="484"/>
                  </a:lnTo>
                  <a:lnTo>
                    <a:pt x="806" y="484"/>
                  </a:lnTo>
                  <a:lnTo>
                    <a:pt x="804" y="490"/>
                  </a:lnTo>
                  <a:lnTo>
                    <a:pt x="800" y="496"/>
                  </a:lnTo>
                  <a:lnTo>
                    <a:pt x="796" y="500"/>
                  </a:lnTo>
                  <a:lnTo>
                    <a:pt x="792" y="502"/>
                  </a:lnTo>
                  <a:lnTo>
                    <a:pt x="788" y="504"/>
                  </a:lnTo>
                  <a:lnTo>
                    <a:pt x="788" y="504"/>
                  </a:lnTo>
                  <a:lnTo>
                    <a:pt x="790" y="506"/>
                  </a:lnTo>
                  <a:lnTo>
                    <a:pt x="790" y="510"/>
                  </a:lnTo>
                  <a:lnTo>
                    <a:pt x="790" y="514"/>
                  </a:lnTo>
                  <a:lnTo>
                    <a:pt x="790" y="520"/>
                  </a:lnTo>
                  <a:lnTo>
                    <a:pt x="790" y="524"/>
                  </a:lnTo>
                  <a:lnTo>
                    <a:pt x="790" y="530"/>
                  </a:lnTo>
                  <a:lnTo>
                    <a:pt x="790" y="532"/>
                  </a:lnTo>
                  <a:lnTo>
                    <a:pt x="790" y="534"/>
                  </a:lnTo>
                  <a:lnTo>
                    <a:pt x="790" y="540"/>
                  </a:lnTo>
                  <a:lnTo>
                    <a:pt x="792" y="544"/>
                  </a:lnTo>
                  <a:lnTo>
                    <a:pt x="794" y="548"/>
                  </a:lnTo>
                  <a:lnTo>
                    <a:pt x="798" y="552"/>
                  </a:lnTo>
                  <a:lnTo>
                    <a:pt x="800" y="554"/>
                  </a:lnTo>
                  <a:lnTo>
                    <a:pt x="800" y="554"/>
                  </a:lnTo>
                  <a:lnTo>
                    <a:pt x="800" y="562"/>
                  </a:lnTo>
                  <a:lnTo>
                    <a:pt x="798" y="568"/>
                  </a:lnTo>
                  <a:lnTo>
                    <a:pt x="794" y="572"/>
                  </a:lnTo>
                  <a:lnTo>
                    <a:pt x="792" y="576"/>
                  </a:lnTo>
                  <a:lnTo>
                    <a:pt x="790" y="578"/>
                  </a:lnTo>
                  <a:lnTo>
                    <a:pt x="790" y="578"/>
                  </a:lnTo>
                  <a:lnTo>
                    <a:pt x="786" y="582"/>
                  </a:lnTo>
                  <a:lnTo>
                    <a:pt x="782" y="584"/>
                  </a:lnTo>
                  <a:lnTo>
                    <a:pt x="778" y="584"/>
                  </a:lnTo>
                  <a:lnTo>
                    <a:pt x="776" y="582"/>
                  </a:lnTo>
                  <a:lnTo>
                    <a:pt x="774" y="580"/>
                  </a:lnTo>
                  <a:lnTo>
                    <a:pt x="772" y="578"/>
                  </a:lnTo>
                  <a:lnTo>
                    <a:pt x="770" y="576"/>
                  </a:lnTo>
                  <a:lnTo>
                    <a:pt x="770" y="574"/>
                  </a:lnTo>
                  <a:lnTo>
                    <a:pt x="768" y="570"/>
                  </a:lnTo>
                  <a:lnTo>
                    <a:pt x="766" y="566"/>
                  </a:lnTo>
                  <a:lnTo>
                    <a:pt x="764" y="562"/>
                  </a:lnTo>
                  <a:lnTo>
                    <a:pt x="764" y="560"/>
                  </a:lnTo>
                  <a:lnTo>
                    <a:pt x="762" y="558"/>
                  </a:lnTo>
                  <a:lnTo>
                    <a:pt x="758" y="556"/>
                  </a:lnTo>
                  <a:lnTo>
                    <a:pt x="754" y="554"/>
                  </a:lnTo>
                  <a:lnTo>
                    <a:pt x="752" y="550"/>
                  </a:lnTo>
                  <a:lnTo>
                    <a:pt x="752" y="548"/>
                  </a:lnTo>
                  <a:lnTo>
                    <a:pt x="752" y="546"/>
                  </a:lnTo>
                  <a:lnTo>
                    <a:pt x="752" y="544"/>
                  </a:lnTo>
                  <a:lnTo>
                    <a:pt x="752" y="542"/>
                  </a:lnTo>
                  <a:lnTo>
                    <a:pt x="750" y="540"/>
                  </a:lnTo>
                  <a:lnTo>
                    <a:pt x="748" y="534"/>
                  </a:lnTo>
                  <a:lnTo>
                    <a:pt x="746" y="530"/>
                  </a:lnTo>
                  <a:lnTo>
                    <a:pt x="746" y="524"/>
                  </a:lnTo>
                  <a:lnTo>
                    <a:pt x="744" y="522"/>
                  </a:lnTo>
                  <a:lnTo>
                    <a:pt x="744" y="520"/>
                  </a:lnTo>
                  <a:lnTo>
                    <a:pt x="744" y="510"/>
                  </a:lnTo>
                  <a:lnTo>
                    <a:pt x="742" y="504"/>
                  </a:lnTo>
                  <a:lnTo>
                    <a:pt x="738" y="500"/>
                  </a:lnTo>
                  <a:lnTo>
                    <a:pt x="736" y="496"/>
                  </a:lnTo>
                  <a:lnTo>
                    <a:pt x="732" y="494"/>
                  </a:lnTo>
                  <a:lnTo>
                    <a:pt x="730" y="492"/>
                  </a:lnTo>
                  <a:lnTo>
                    <a:pt x="728" y="492"/>
                  </a:lnTo>
                  <a:lnTo>
                    <a:pt x="726" y="492"/>
                  </a:lnTo>
                  <a:lnTo>
                    <a:pt x="726" y="492"/>
                  </a:lnTo>
                  <a:lnTo>
                    <a:pt x="714" y="490"/>
                  </a:lnTo>
                  <a:lnTo>
                    <a:pt x="702" y="490"/>
                  </a:lnTo>
                  <a:lnTo>
                    <a:pt x="690" y="492"/>
                  </a:lnTo>
                  <a:lnTo>
                    <a:pt x="686" y="492"/>
                  </a:lnTo>
                  <a:lnTo>
                    <a:pt x="670" y="488"/>
                  </a:lnTo>
                  <a:lnTo>
                    <a:pt x="660" y="478"/>
                  </a:lnTo>
                  <a:lnTo>
                    <a:pt x="652" y="468"/>
                  </a:lnTo>
                  <a:lnTo>
                    <a:pt x="650" y="458"/>
                  </a:lnTo>
                  <a:lnTo>
                    <a:pt x="650" y="456"/>
                  </a:lnTo>
                  <a:lnTo>
                    <a:pt x="644" y="446"/>
                  </a:lnTo>
                  <a:lnTo>
                    <a:pt x="640" y="440"/>
                  </a:lnTo>
                  <a:lnTo>
                    <a:pt x="636" y="434"/>
                  </a:lnTo>
                  <a:lnTo>
                    <a:pt x="630" y="430"/>
                  </a:lnTo>
                  <a:lnTo>
                    <a:pt x="628" y="428"/>
                  </a:lnTo>
                  <a:lnTo>
                    <a:pt x="624" y="428"/>
                  </a:lnTo>
                  <a:lnTo>
                    <a:pt x="624" y="428"/>
                  </a:lnTo>
                  <a:lnTo>
                    <a:pt x="622" y="420"/>
                  </a:lnTo>
                  <a:lnTo>
                    <a:pt x="620" y="416"/>
                  </a:lnTo>
                  <a:lnTo>
                    <a:pt x="618" y="412"/>
                  </a:lnTo>
                  <a:lnTo>
                    <a:pt x="618" y="412"/>
                  </a:lnTo>
                  <a:lnTo>
                    <a:pt x="616" y="410"/>
                  </a:lnTo>
                  <a:lnTo>
                    <a:pt x="608" y="412"/>
                  </a:lnTo>
                  <a:lnTo>
                    <a:pt x="602" y="410"/>
                  </a:lnTo>
                  <a:lnTo>
                    <a:pt x="598" y="408"/>
                  </a:lnTo>
                  <a:lnTo>
                    <a:pt x="594" y="402"/>
                  </a:lnTo>
                  <a:lnTo>
                    <a:pt x="592" y="398"/>
                  </a:lnTo>
                  <a:lnTo>
                    <a:pt x="592" y="392"/>
                  </a:lnTo>
                  <a:lnTo>
                    <a:pt x="590" y="388"/>
                  </a:lnTo>
                  <a:lnTo>
                    <a:pt x="590" y="386"/>
                  </a:lnTo>
                  <a:lnTo>
                    <a:pt x="590" y="384"/>
                  </a:lnTo>
                  <a:lnTo>
                    <a:pt x="592" y="372"/>
                  </a:lnTo>
                  <a:lnTo>
                    <a:pt x="598" y="358"/>
                  </a:lnTo>
                  <a:lnTo>
                    <a:pt x="608" y="342"/>
                  </a:lnTo>
                  <a:lnTo>
                    <a:pt x="618" y="330"/>
                  </a:lnTo>
                  <a:lnTo>
                    <a:pt x="624" y="320"/>
                  </a:lnTo>
                  <a:lnTo>
                    <a:pt x="628" y="318"/>
                  </a:lnTo>
                  <a:lnTo>
                    <a:pt x="634" y="316"/>
                  </a:lnTo>
                  <a:lnTo>
                    <a:pt x="638" y="312"/>
                  </a:lnTo>
                  <a:lnTo>
                    <a:pt x="642" y="308"/>
                  </a:lnTo>
                  <a:lnTo>
                    <a:pt x="644" y="306"/>
                  </a:lnTo>
                  <a:lnTo>
                    <a:pt x="644" y="304"/>
                  </a:lnTo>
                  <a:lnTo>
                    <a:pt x="646" y="302"/>
                  </a:lnTo>
                  <a:lnTo>
                    <a:pt x="644" y="298"/>
                  </a:lnTo>
                  <a:lnTo>
                    <a:pt x="644" y="296"/>
                  </a:lnTo>
                  <a:lnTo>
                    <a:pt x="646" y="294"/>
                  </a:lnTo>
                  <a:lnTo>
                    <a:pt x="646" y="292"/>
                  </a:lnTo>
                  <a:lnTo>
                    <a:pt x="648" y="292"/>
                  </a:lnTo>
                  <a:lnTo>
                    <a:pt x="650" y="292"/>
                  </a:lnTo>
                  <a:lnTo>
                    <a:pt x="652" y="290"/>
                  </a:lnTo>
                  <a:lnTo>
                    <a:pt x="656" y="292"/>
                  </a:lnTo>
                  <a:lnTo>
                    <a:pt x="662" y="292"/>
                  </a:lnTo>
                  <a:lnTo>
                    <a:pt x="666" y="294"/>
                  </a:lnTo>
                  <a:lnTo>
                    <a:pt x="670" y="296"/>
                  </a:lnTo>
                  <a:lnTo>
                    <a:pt x="672" y="296"/>
                  </a:lnTo>
                  <a:lnTo>
                    <a:pt x="674" y="298"/>
                  </a:lnTo>
                  <a:lnTo>
                    <a:pt x="678" y="292"/>
                  </a:lnTo>
                  <a:lnTo>
                    <a:pt x="682" y="282"/>
                  </a:lnTo>
                  <a:lnTo>
                    <a:pt x="682" y="270"/>
                  </a:lnTo>
                  <a:lnTo>
                    <a:pt x="682" y="266"/>
                  </a:lnTo>
                  <a:lnTo>
                    <a:pt x="684" y="250"/>
                  </a:lnTo>
                  <a:lnTo>
                    <a:pt x="690" y="238"/>
                  </a:lnTo>
                  <a:lnTo>
                    <a:pt x="698" y="230"/>
                  </a:lnTo>
                  <a:lnTo>
                    <a:pt x="700" y="226"/>
                  </a:lnTo>
                  <a:lnTo>
                    <a:pt x="702" y="220"/>
                  </a:lnTo>
                  <a:lnTo>
                    <a:pt x="704" y="218"/>
                  </a:lnTo>
                  <a:lnTo>
                    <a:pt x="704" y="216"/>
                  </a:lnTo>
                  <a:lnTo>
                    <a:pt x="702" y="214"/>
                  </a:lnTo>
                  <a:lnTo>
                    <a:pt x="702" y="214"/>
                  </a:lnTo>
                  <a:lnTo>
                    <a:pt x="700" y="214"/>
                  </a:lnTo>
                  <a:lnTo>
                    <a:pt x="700" y="214"/>
                  </a:lnTo>
                  <a:lnTo>
                    <a:pt x="698" y="216"/>
                  </a:lnTo>
                  <a:lnTo>
                    <a:pt x="668" y="200"/>
                  </a:lnTo>
                  <a:lnTo>
                    <a:pt x="668" y="196"/>
                  </a:lnTo>
                  <a:lnTo>
                    <a:pt x="670" y="196"/>
                  </a:lnTo>
                  <a:lnTo>
                    <a:pt x="672" y="194"/>
                  </a:lnTo>
                  <a:lnTo>
                    <a:pt x="676" y="194"/>
                  </a:lnTo>
                  <a:lnTo>
                    <a:pt x="680" y="194"/>
                  </a:lnTo>
                  <a:lnTo>
                    <a:pt x="684" y="196"/>
                  </a:lnTo>
                  <a:lnTo>
                    <a:pt x="688" y="196"/>
                  </a:lnTo>
                  <a:lnTo>
                    <a:pt x="692" y="196"/>
                  </a:lnTo>
                  <a:lnTo>
                    <a:pt x="694" y="198"/>
                  </a:lnTo>
                  <a:lnTo>
                    <a:pt x="696" y="198"/>
                  </a:lnTo>
                  <a:lnTo>
                    <a:pt x="700" y="196"/>
                  </a:lnTo>
                  <a:lnTo>
                    <a:pt x="704" y="196"/>
                  </a:lnTo>
                  <a:lnTo>
                    <a:pt x="710" y="198"/>
                  </a:lnTo>
                  <a:lnTo>
                    <a:pt x="716" y="198"/>
                  </a:lnTo>
                  <a:lnTo>
                    <a:pt x="720" y="200"/>
                  </a:lnTo>
                  <a:lnTo>
                    <a:pt x="724" y="200"/>
                  </a:lnTo>
                  <a:lnTo>
                    <a:pt x="726" y="202"/>
                  </a:lnTo>
                  <a:lnTo>
                    <a:pt x="732" y="190"/>
                  </a:lnTo>
                  <a:lnTo>
                    <a:pt x="738" y="194"/>
                  </a:lnTo>
                  <a:lnTo>
                    <a:pt x="744" y="194"/>
                  </a:lnTo>
                  <a:lnTo>
                    <a:pt x="748" y="194"/>
                  </a:lnTo>
                  <a:lnTo>
                    <a:pt x="752" y="192"/>
                  </a:lnTo>
                  <a:lnTo>
                    <a:pt x="754" y="190"/>
                  </a:lnTo>
                  <a:lnTo>
                    <a:pt x="756" y="190"/>
                  </a:lnTo>
                  <a:lnTo>
                    <a:pt x="756" y="190"/>
                  </a:lnTo>
                  <a:lnTo>
                    <a:pt x="758" y="186"/>
                  </a:lnTo>
                  <a:lnTo>
                    <a:pt x="760" y="182"/>
                  </a:lnTo>
                  <a:lnTo>
                    <a:pt x="762" y="178"/>
                  </a:lnTo>
                  <a:lnTo>
                    <a:pt x="764" y="174"/>
                  </a:lnTo>
                  <a:lnTo>
                    <a:pt x="766" y="170"/>
                  </a:lnTo>
                  <a:lnTo>
                    <a:pt x="770" y="168"/>
                  </a:lnTo>
                  <a:lnTo>
                    <a:pt x="770" y="168"/>
                  </a:lnTo>
                  <a:lnTo>
                    <a:pt x="772" y="166"/>
                  </a:lnTo>
                  <a:lnTo>
                    <a:pt x="772" y="162"/>
                  </a:lnTo>
                  <a:lnTo>
                    <a:pt x="774" y="156"/>
                  </a:lnTo>
                  <a:lnTo>
                    <a:pt x="774" y="152"/>
                  </a:lnTo>
                  <a:lnTo>
                    <a:pt x="772" y="146"/>
                  </a:lnTo>
                  <a:lnTo>
                    <a:pt x="770" y="140"/>
                  </a:lnTo>
                  <a:lnTo>
                    <a:pt x="770" y="140"/>
                  </a:lnTo>
                  <a:lnTo>
                    <a:pt x="768" y="138"/>
                  </a:lnTo>
                  <a:lnTo>
                    <a:pt x="764" y="136"/>
                  </a:lnTo>
                  <a:lnTo>
                    <a:pt x="762" y="134"/>
                  </a:lnTo>
                  <a:lnTo>
                    <a:pt x="758" y="132"/>
                  </a:lnTo>
                  <a:lnTo>
                    <a:pt x="756" y="128"/>
                  </a:lnTo>
                  <a:lnTo>
                    <a:pt x="756" y="124"/>
                  </a:lnTo>
                  <a:lnTo>
                    <a:pt x="756" y="120"/>
                  </a:lnTo>
                  <a:lnTo>
                    <a:pt x="758" y="118"/>
                  </a:lnTo>
                  <a:lnTo>
                    <a:pt x="764" y="114"/>
                  </a:lnTo>
                  <a:lnTo>
                    <a:pt x="764" y="114"/>
                  </a:lnTo>
                  <a:lnTo>
                    <a:pt x="766" y="114"/>
                  </a:lnTo>
                  <a:lnTo>
                    <a:pt x="768" y="114"/>
                  </a:lnTo>
                  <a:lnTo>
                    <a:pt x="770" y="114"/>
                  </a:lnTo>
                  <a:lnTo>
                    <a:pt x="772" y="112"/>
                  </a:lnTo>
                  <a:lnTo>
                    <a:pt x="774" y="110"/>
                  </a:lnTo>
                  <a:lnTo>
                    <a:pt x="774" y="106"/>
                  </a:lnTo>
                  <a:lnTo>
                    <a:pt x="774" y="102"/>
                  </a:lnTo>
                  <a:lnTo>
                    <a:pt x="772" y="100"/>
                  </a:lnTo>
                  <a:lnTo>
                    <a:pt x="772" y="100"/>
                  </a:lnTo>
                  <a:lnTo>
                    <a:pt x="770" y="98"/>
                  </a:lnTo>
                  <a:lnTo>
                    <a:pt x="766" y="96"/>
                  </a:lnTo>
                  <a:lnTo>
                    <a:pt x="764" y="94"/>
                  </a:lnTo>
                  <a:lnTo>
                    <a:pt x="762" y="94"/>
                  </a:lnTo>
                  <a:lnTo>
                    <a:pt x="760" y="96"/>
                  </a:lnTo>
                  <a:lnTo>
                    <a:pt x="758" y="72"/>
                  </a:lnTo>
                  <a:lnTo>
                    <a:pt x="754" y="74"/>
                  </a:lnTo>
                  <a:lnTo>
                    <a:pt x="750" y="74"/>
                  </a:lnTo>
                  <a:lnTo>
                    <a:pt x="744" y="74"/>
                  </a:lnTo>
                  <a:lnTo>
                    <a:pt x="740" y="72"/>
                  </a:lnTo>
                  <a:lnTo>
                    <a:pt x="736" y="70"/>
                  </a:lnTo>
                  <a:lnTo>
                    <a:pt x="732" y="70"/>
                  </a:lnTo>
                  <a:lnTo>
                    <a:pt x="730" y="70"/>
                  </a:lnTo>
                  <a:lnTo>
                    <a:pt x="734" y="100"/>
                  </a:lnTo>
                  <a:lnTo>
                    <a:pt x="734" y="100"/>
                  </a:lnTo>
                  <a:lnTo>
                    <a:pt x="732" y="102"/>
                  </a:lnTo>
                  <a:lnTo>
                    <a:pt x="728" y="106"/>
                  </a:lnTo>
                  <a:lnTo>
                    <a:pt x="726" y="112"/>
                  </a:lnTo>
                  <a:lnTo>
                    <a:pt x="722" y="120"/>
                  </a:lnTo>
                  <a:lnTo>
                    <a:pt x="718" y="132"/>
                  </a:lnTo>
                  <a:lnTo>
                    <a:pt x="718" y="132"/>
                  </a:lnTo>
                  <a:lnTo>
                    <a:pt x="718" y="134"/>
                  </a:lnTo>
                  <a:lnTo>
                    <a:pt x="716" y="136"/>
                  </a:lnTo>
                  <a:lnTo>
                    <a:pt x="714" y="138"/>
                  </a:lnTo>
                  <a:lnTo>
                    <a:pt x="714" y="138"/>
                  </a:lnTo>
                  <a:lnTo>
                    <a:pt x="710" y="140"/>
                  </a:lnTo>
                  <a:lnTo>
                    <a:pt x="708" y="138"/>
                  </a:lnTo>
                  <a:lnTo>
                    <a:pt x="704" y="136"/>
                  </a:lnTo>
                  <a:lnTo>
                    <a:pt x="700" y="132"/>
                  </a:lnTo>
                  <a:lnTo>
                    <a:pt x="696" y="98"/>
                  </a:lnTo>
                  <a:lnTo>
                    <a:pt x="696" y="98"/>
                  </a:lnTo>
                  <a:lnTo>
                    <a:pt x="694" y="96"/>
                  </a:lnTo>
                  <a:lnTo>
                    <a:pt x="694" y="94"/>
                  </a:lnTo>
                  <a:lnTo>
                    <a:pt x="694" y="94"/>
                  </a:lnTo>
                  <a:lnTo>
                    <a:pt x="692" y="92"/>
                  </a:lnTo>
                  <a:lnTo>
                    <a:pt x="692" y="94"/>
                  </a:lnTo>
                  <a:lnTo>
                    <a:pt x="690" y="96"/>
                  </a:lnTo>
                  <a:lnTo>
                    <a:pt x="688" y="102"/>
                  </a:lnTo>
                  <a:lnTo>
                    <a:pt x="688" y="102"/>
                  </a:lnTo>
                  <a:lnTo>
                    <a:pt x="686" y="104"/>
                  </a:lnTo>
                  <a:lnTo>
                    <a:pt x="686" y="106"/>
                  </a:lnTo>
                  <a:lnTo>
                    <a:pt x="682" y="110"/>
                  </a:lnTo>
                  <a:lnTo>
                    <a:pt x="680" y="112"/>
                  </a:lnTo>
                  <a:lnTo>
                    <a:pt x="678" y="114"/>
                  </a:lnTo>
                  <a:lnTo>
                    <a:pt x="676" y="116"/>
                  </a:lnTo>
                  <a:lnTo>
                    <a:pt x="674" y="116"/>
                  </a:lnTo>
                  <a:lnTo>
                    <a:pt x="672" y="114"/>
                  </a:lnTo>
                  <a:lnTo>
                    <a:pt x="670" y="110"/>
                  </a:lnTo>
                  <a:lnTo>
                    <a:pt x="670" y="106"/>
                  </a:lnTo>
                  <a:lnTo>
                    <a:pt x="670" y="100"/>
                  </a:lnTo>
                  <a:lnTo>
                    <a:pt x="670" y="98"/>
                  </a:lnTo>
                  <a:lnTo>
                    <a:pt x="668" y="96"/>
                  </a:lnTo>
                  <a:lnTo>
                    <a:pt x="666" y="96"/>
                  </a:lnTo>
                  <a:lnTo>
                    <a:pt x="664" y="98"/>
                  </a:lnTo>
                  <a:lnTo>
                    <a:pt x="662" y="98"/>
                  </a:lnTo>
                  <a:lnTo>
                    <a:pt x="660" y="100"/>
                  </a:lnTo>
                  <a:lnTo>
                    <a:pt x="658" y="100"/>
                  </a:lnTo>
                  <a:lnTo>
                    <a:pt x="654" y="100"/>
                  </a:lnTo>
                  <a:lnTo>
                    <a:pt x="652" y="98"/>
                  </a:lnTo>
                  <a:lnTo>
                    <a:pt x="648" y="96"/>
                  </a:lnTo>
                  <a:lnTo>
                    <a:pt x="646" y="94"/>
                  </a:lnTo>
                  <a:lnTo>
                    <a:pt x="644" y="92"/>
                  </a:lnTo>
                  <a:lnTo>
                    <a:pt x="644" y="90"/>
                  </a:lnTo>
                  <a:lnTo>
                    <a:pt x="646" y="88"/>
                  </a:lnTo>
                  <a:lnTo>
                    <a:pt x="648" y="82"/>
                  </a:lnTo>
                  <a:lnTo>
                    <a:pt x="650" y="76"/>
                  </a:lnTo>
                  <a:lnTo>
                    <a:pt x="650" y="70"/>
                  </a:lnTo>
                  <a:lnTo>
                    <a:pt x="650" y="64"/>
                  </a:lnTo>
                  <a:lnTo>
                    <a:pt x="650" y="60"/>
                  </a:lnTo>
                  <a:lnTo>
                    <a:pt x="650" y="58"/>
                  </a:lnTo>
                  <a:lnTo>
                    <a:pt x="648" y="56"/>
                  </a:lnTo>
                  <a:lnTo>
                    <a:pt x="646" y="52"/>
                  </a:lnTo>
                  <a:lnTo>
                    <a:pt x="644" y="48"/>
                  </a:lnTo>
                  <a:lnTo>
                    <a:pt x="644" y="44"/>
                  </a:lnTo>
                  <a:lnTo>
                    <a:pt x="644" y="42"/>
                  </a:lnTo>
                  <a:lnTo>
                    <a:pt x="644" y="42"/>
                  </a:lnTo>
                  <a:lnTo>
                    <a:pt x="642" y="34"/>
                  </a:lnTo>
                  <a:lnTo>
                    <a:pt x="638" y="26"/>
                  </a:lnTo>
                  <a:lnTo>
                    <a:pt x="632" y="16"/>
                  </a:lnTo>
                  <a:lnTo>
                    <a:pt x="626" y="10"/>
                  </a:lnTo>
                  <a:lnTo>
                    <a:pt x="624" y="8"/>
                  </a:lnTo>
                  <a:lnTo>
                    <a:pt x="622" y="2"/>
                  </a:lnTo>
                  <a:lnTo>
                    <a:pt x="620" y="0"/>
                  </a:lnTo>
                  <a:lnTo>
                    <a:pt x="618" y="0"/>
                  </a:lnTo>
                  <a:lnTo>
                    <a:pt x="616" y="0"/>
                  </a:lnTo>
                  <a:lnTo>
                    <a:pt x="614" y="0"/>
                  </a:lnTo>
                  <a:lnTo>
                    <a:pt x="612" y="2"/>
                  </a:lnTo>
                  <a:lnTo>
                    <a:pt x="610" y="4"/>
                  </a:lnTo>
                  <a:lnTo>
                    <a:pt x="610" y="4"/>
                  </a:lnTo>
                  <a:lnTo>
                    <a:pt x="608" y="4"/>
                  </a:lnTo>
                  <a:lnTo>
                    <a:pt x="604" y="6"/>
                  </a:lnTo>
                  <a:lnTo>
                    <a:pt x="604" y="10"/>
                  </a:lnTo>
                  <a:lnTo>
                    <a:pt x="602" y="14"/>
                  </a:lnTo>
                  <a:lnTo>
                    <a:pt x="602" y="20"/>
                  </a:lnTo>
                  <a:lnTo>
                    <a:pt x="600" y="22"/>
                  </a:lnTo>
                  <a:lnTo>
                    <a:pt x="600" y="24"/>
                  </a:lnTo>
                  <a:lnTo>
                    <a:pt x="594" y="28"/>
                  </a:lnTo>
                  <a:lnTo>
                    <a:pt x="590" y="34"/>
                  </a:lnTo>
                  <a:lnTo>
                    <a:pt x="588" y="40"/>
                  </a:lnTo>
                  <a:lnTo>
                    <a:pt x="588" y="44"/>
                  </a:lnTo>
                  <a:lnTo>
                    <a:pt x="588" y="48"/>
                  </a:lnTo>
                  <a:lnTo>
                    <a:pt x="588" y="50"/>
                  </a:lnTo>
                  <a:lnTo>
                    <a:pt x="588" y="52"/>
                  </a:lnTo>
                  <a:lnTo>
                    <a:pt x="590" y="68"/>
                  </a:lnTo>
                  <a:lnTo>
                    <a:pt x="598" y="78"/>
                  </a:lnTo>
                  <a:lnTo>
                    <a:pt x="606" y="84"/>
                  </a:lnTo>
                  <a:lnTo>
                    <a:pt x="612" y="86"/>
                  </a:lnTo>
                  <a:lnTo>
                    <a:pt x="616" y="88"/>
                  </a:lnTo>
                  <a:lnTo>
                    <a:pt x="610" y="92"/>
                  </a:lnTo>
                  <a:lnTo>
                    <a:pt x="608" y="98"/>
                  </a:lnTo>
                  <a:lnTo>
                    <a:pt x="608" y="102"/>
                  </a:lnTo>
                  <a:lnTo>
                    <a:pt x="610" y="106"/>
                  </a:lnTo>
                  <a:lnTo>
                    <a:pt x="612" y="108"/>
                  </a:lnTo>
                  <a:lnTo>
                    <a:pt x="616" y="112"/>
                  </a:lnTo>
                  <a:lnTo>
                    <a:pt x="618" y="114"/>
                  </a:lnTo>
                  <a:lnTo>
                    <a:pt x="622" y="114"/>
                  </a:lnTo>
                  <a:lnTo>
                    <a:pt x="624" y="116"/>
                  </a:lnTo>
                  <a:lnTo>
                    <a:pt x="624" y="116"/>
                  </a:lnTo>
                  <a:lnTo>
                    <a:pt x="628" y="118"/>
                  </a:lnTo>
                  <a:lnTo>
                    <a:pt x="630" y="120"/>
                  </a:lnTo>
                  <a:lnTo>
                    <a:pt x="630" y="122"/>
                  </a:lnTo>
                  <a:lnTo>
                    <a:pt x="630" y="124"/>
                  </a:lnTo>
                  <a:lnTo>
                    <a:pt x="630" y="128"/>
                  </a:lnTo>
                  <a:lnTo>
                    <a:pt x="628" y="130"/>
                  </a:lnTo>
                  <a:lnTo>
                    <a:pt x="628" y="130"/>
                  </a:lnTo>
                  <a:lnTo>
                    <a:pt x="624" y="134"/>
                  </a:lnTo>
                  <a:lnTo>
                    <a:pt x="614" y="140"/>
                  </a:lnTo>
                  <a:lnTo>
                    <a:pt x="606" y="146"/>
                  </a:lnTo>
                  <a:lnTo>
                    <a:pt x="598" y="150"/>
                  </a:lnTo>
                  <a:lnTo>
                    <a:pt x="594" y="152"/>
                  </a:lnTo>
                  <a:lnTo>
                    <a:pt x="588" y="150"/>
                  </a:lnTo>
                  <a:lnTo>
                    <a:pt x="584" y="150"/>
                  </a:lnTo>
                  <a:lnTo>
                    <a:pt x="582" y="150"/>
                  </a:lnTo>
                  <a:lnTo>
                    <a:pt x="582" y="148"/>
                  </a:lnTo>
                  <a:lnTo>
                    <a:pt x="582" y="148"/>
                  </a:lnTo>
                  <a:lnTo>
                    <a:pt x="582" y="148"/>
                  </a:lnTo>
                  <a:lnTo>
                    <a:pt x="584" y="124"/>
                  </a:lnTo>
                  <a:lnTo>
                    <a:pt x="568" y="124"/>
                  </a:lnTo>
                  <a:lnTo>
                    <a:pt x="562" y="124"/>
                  </a:lnTo>
                  <a:lnTo>
                    <a:pt x="558" y="124"/>
                  </a:lnTo>
                  <a:lnTo>
                    <a:pt x="556" y="124"/>
                  </a:lnTo>
                  <a:lnTo>
                    <a:pt x="554" y="126"/>
                  </a:lnTo>
                  <a:lnTo>
                    <a:pt x="554" y="126"/>
                  </a:lnTo>
                  <a:lnTo>
                    <a:pt x="552" y="128"/>
                  </a:lnTo>
                  <a:lnTo>
                    <a:pt x="552" y="128"/>
                  </a:lnTo>
                  <a:lnTo>
                    <a:pt x="554" y="138"/>
                  </a:lnTo>
                  <a:lnTo>
                    <a:pt x="554" y="144"/>
                  </a:lnTo>
                  <a:lnTo>
                    <a:pt x="552" y="148"/>
                  </a:lnTo>
                  <a:lnTo>
                    <a:pt x="552" y="152"/>
                  </a:lnTo>
                  <a:lnTo>
                    <a:pt x="550" y="152"/>
                  </a:lnTo>
                  <a:lnTo>
                    <a:pt x="548" y="152"/>
                  </a:lnTo>
                  <a:lnTo>
                    <a:pt x="546" y="152"/>
                  </a:lnTo>
                  <a:lnTo>
                    <a:pt x="544" y="152"/>
                  </a:lnTo>
                  <a:lnTo>
                    <a:pt x="544" y="150"/>
                  </a:lnTo>
                  <a:lnTo>
                    <a:pt x="542" y="150"/>
                  </a:lnTo>
                  <a:lnTo>
                    <a:pt x="542" y="150"/>
                  </a:lnTo>
                  <a:lnTo>
                    <a:pt x="536" y="146"/>
                  </a:lnTo>
                  <a:lnTo>
                    <a:pt x="532" y="144"/>
                  </a:lnTo>
                  <a:lnTo>
                    <a:pt x="528" y="144"/>
                  </a:lnTo>
                  <a:lnTo>
                    <a:pt x="526" y="144"/>
                  </a:lnTo>
                  <a:lnTo>
                    <a:pt x="524" y="146"/>
                  </a:lnTo>
                  <a:lnTo>
                    <a:pt x="522" y="148"/>
                  </a:lnTo>
                  <a:lnTo>
                    <a:pt x="522" y="148"/>
                  </a:lnTo>
                  <a:lnTo>
                    <a:pt x="516" y="152"/>
                  </a:lnTo>
                  <a:lnTo>
                    <a:pt x="512" y="154"/>
                  </a:lnTo>
                  <a:lnTo>
                    <a:pt x="508" y="154"/>
                  </a:lnTo>
                  <a:lnTo>
                    <a:pt x="506" y="154"/>
                  </a:lnTo>
                  <a:lnTo>
                    <a:pt x="504" y="152"/>
                  </a:lnTo>
                  <a:lnTo>
                    <a:pt x="502" y="150"/>
                  </a:lnTo>
                  <a:lnTo>
                    <a:pt x="500" y="148"/>
                  </a:lnTo>
                  <a:lnTo>
                    <a:pt x="500" y="146"/>
                  </a:lnTo>
                  <a:lnTo>
                    <a:pt x="500" y="146"/>
                  </a:lnTo>
                  <a:lnTo>
                    <a:pt x="498" y="140"/>
                  </a:lnTo>
                  <a:lnTo>
                    <a:pt x="494" y="136"/>
                  </a:lnTo>
                  <a:lnTo>
                    <a:pt x="492" y="134"/>
                  </a:lnTo>
                  <a:lnTo>
                    <a:pt x="488" y="134"/>
                  </a:lnTo>
                  <a:lnTo>
                    <a:pt x="486" y="134"/>
                  </a:lnTo>
                  <a:lnTo>
                    <a:pt x="484" y="134"/>
                  </a:lnTo>
                  <a:lnTo>
                    <a:pt x="482" y="136"/>
                  </a:lnTo>
                  <a:lnTo>
                    <a:pt x="482" y="136"/>
                  </a:lnTo>
                  <a:lnTo>
                    <a:pt x="474" y="132"/>
                  </a:lnTo>
                  <a:lnTo>
                    <a:pt x="468" y="130"/>
                  </a:lnTo>
                  <a:lnTo>
                    <a:pt x="466" y="126"/>
                  </a:lnTo>
                  <a:lnTo>
                    <a:pt x="464" y="124"/>
                  </a:lnTo>
                  <a:lnTo>
                    <a:pt x="464" y="122"/>
                  </a:lnTo>
                  <a:lnTo>
                    <a:pt x="464" y="120"/>
                  </a:lnTo>
                  <a:lnTo>
                    <a:pt x="464" y="120"/>
                  </a:lnTo>
                  <a:lnTo>
                    <a:pt x="462" y="114"/>
                  </a:lnTo>
                  <a:lnTo>
                    <a:pt x="460" y="110"/>
                  </a:lnTo>
                  <a:lnTo>
                    <a:pt x="458" y="108"/>
                  </a:lnTo>
                  <a:lnTo>
                    <a:pt x="456" y="108"/>
                  </a:lnTo>
                  <a:lnTo>
                    <a:pt x="452" y="108"/>
                  </a:lnTo>
                  <a:lnTo>
                    <a:pt x="450" y="110"/>
                  </a:lnTo>
                  <a:lnTo>
                    <a:pt x="448" y="110"/>
                  </a:lnTo>
                  <a:lnTo>
                    <a:pt x="448" y="110"/>
                  </a:lnTo>
                  <a:lnTo>
                    <a:pt x="440" y="110"/>
                  </a:lnTo>
                  <a:lnTo>
                    <a:pt x="434" y="112"/>
                  </a:lnTo>
                  <a:lnTo>
                    <a:pt x="430" y="114"/>
                  </a:lnTo>
                  <a:lnTo>
                    <a:pt x="426" y="116"/>
                  </a:lnTo>
                  <a:lnTo>
                    <a:pt x="424" y="120"/>
                  </a:lnTo>
                  <a:lnTo>
                    <a:pt x="424" y="124"/>
                  </a:lnTo>
                  <a:lnTo>
                    <a:pt x="424" y="128"/>
                  </a:lnTo>
                  <a:lnTo>
                    <a:pt x="424" y="130"/>
                  </a:lnTo>
                  <a:lnTo>
                    <a:pt x="424" y="134"/>
                  </a:lnTo>
                  <a:lnTo>
                    <a:pt x="424" y="134"/>
                  </a:lnTo>
                  <a:lnTo>
                    <a:pt x="424" y="136"/>
                  </a:lnTo>
                  <a:lnTo>
                    <a:pt x="428" y="138"/>
                  </a:lnTo>
                  <a:lnTo>
                    <a:pt x="430" y="142"/>
                  </a:lnTo>
                  <a:lnTo>
                    <a:pt x="430" y="144"/>
                  </a:lnTo>
                  <a:lnTo>
                    <a:pt x="428" y="148"/>
                  </a:lnTo>
                  <a:lnTo>
                    <a:pt x="426" y="150"/>
                  </a:lnTo>
                  <a:lnTo>
                    <a:pt x="426" y="152"/>
                  </a:lnTo>
                  <a:lnTo>
                    <a:pt x="424" y="152"/>
                  </a:lnTo>
                  <a:lnTo>
                    <a:pt x="424" y="178"/>
                  </a:lnTo>
                  <a:lnTo>
                    <a:pt x="422" y="182"/>
                  </a:lnTo>
                  <a:lnTo>
                    <a:pt x="422" y="186"/>
                  </a:lnTo>
                  <a:lnTo>
                    <a:pt x="420" y="186"/>
                  </a:lnTo>
                  <a:lnTo>
                    <a:pt x="420" y="186"/>
                  </a:lnTo>
                  <a:lnTo>
                    <a:pt x="420" y="186"/>
                  </a:lnTo>
                  <a:lnTo>
                    <a:pt x="420" y="186"/>
                  </a:lnTo>
                  <a:lnTo>
                    <a:pt x="420" y="186"/>
                  </a:lnTo>
                  <a:lnTo>
                    <a:pt x="414" y="172"/>
                  </a:lnTo>
                  <a:lnTo>
                    <a:pt x="406" y="158"/>
                  </a:lnTo>
                  <a:lnTo>
                    <a:pt x="400" y="144"/>
                  </a:lnTo>
                  <a:lnTo>
                    <a:pt x="394" y="138"/>
                  </a:lnTo>
                  <a:lnTo>
                    <a:pt x="392" y="136"/>
                  </a:lnTo>
                  <a:lnTo>
                    <a:pt x="390" y="138"/>
                  </a:lnTo>
                  <a:lnTo>
                    <a:pt x="388" y="140"/>
                  </a:lnTo>
                  <a:lnTo>
                    <a:pt x="386" y="144"/>
                  </a:lnTo>
                  <a:lnTo>
                    <a:pt x="386" y="148"/>
                  </a:lnTo>
                  <a:lnTo>
                    <a:pt x="384" y="150"/>
                  </a:lnTo>
                  <a:lnTo>
                    <a:pt x="384" y="152"/>
                  </a:lnTo>
                  <a:lnTo>
                    <a:pt x="380" y="148"/>
                  </a:lnTo>
                  <a:lnTo>
                    <a:pt x="376" y="148"/>
                  </a:lnTo>
                  <a:lnTo>
                    <a:pt x="370" y="148"/>
                  </a:lnTo>
                  <a:lnTo>
                    <a:pt x="366" y="148"/>
                  </a:lnTo>
                  <a:lnTo>
                    <a:pt x="362" y="148"/>
                  </a:lnTo>
                  <a:lnTo>
                    <a:pt x="358" y="150"/>
                  </a:lnTo>
                  <a:lnTo>
                    <a:pt x="358" y="150"/>
                  </a:lnTo>
                  <a:lnTo>
                    <a:pt x="348" y="150"/>
                  </a:lnTo>
                  <a:lnTo>
                    <a:pt x="342" y="148"/>
                  </a:lnTo>
                  <a:lnTo>
                    <a:pt x="340" y="148"/>
                  </a:lnTo>
                  <a:lnTo>
                    <a:pt x="338" y="146"/>
                  </a:lnTo>
                  <a:lnTo>
                    <a:pt x="336" y="144"/>
                  </a:lnTo>
                  <a:lnTo>
                    <a:pt x="336" y="142"/>
                  </a:lnTo>
                  <a:lnTo>
                    <a:pt x="338" y="140"/>
                  </a:lnTo>
                  <a:lnTo>
                    <a:pt x="340" y="140"/>
                  </a:lnTo>
                  <a:lnTo>
                    <a:pt x="342" y="138"/>
                  </a:lnTo>
                  <a:lnTo>
                    <a:pt x="342" y="138"/>
                  </a:lnTo>
                  <a:lnTo>
                    <a:pt x="342" y="138"/>
                  </a:lnTo>
                  <a:lnTo>
                    <a:pt x="346" y="130"/>
                  </a:lnTo>
                  <a:lnTo>
                    <a:pt x="350" y="124"/>
                  </a:lnTo>
                  <a:lnTo>
                    <a:pt x="350" y="120"/>
                  </a:lnTo>
                  <a:lnTo>
                    <a:pt x="350" y="116"/>
                  </a:lnTo>
                  <a:lnTo>
                    <a:pt x="348" y="112"/>
                  </a:lnTo>
                  <a:lnTo>
                    <a:pt x="346" y="110"/>
                  </a:lnTo>
                  <a:lnTo>
                    <a:pt x="344" y="108"/>
                  </a:lnTo>
                  <a:lnTo>
                    <a:pt x="342" y="108"/>
                  </a:lnTo>
                  <a:lnTo>
                    <a:pt x="340" y="106"/>
                  </a:lnTo>
                  <a:lnTo>
                    <a:pt x="340" y="106"/>
                  </a:lnTo>
                  <a:lnTo>
                    <a:pt x="334" y="102"/>
                  </a:lnTo>
                  <a:lnTo>
                    <a:pt x="332" y="100"/>
                  </a:lnTo>
                  <a:lnTo>
                    <a:pt x="330" y="98"/>
                  </a:lnTo>
                  <a:lnTo>
                    <a:pt x="328" y="98"/>
                  </a:lnTo>
                  <a:lnTo>
                    <a:pt x="328" y="100"/>
                  </a:lnTo>
                  <a:lnTo>
                    <a:pt x="326" y="100"/>
                  </a:lnTo>
                  <a:lnTo>
                    <a:pt x="326" y="102"/>
                  </a:lnTo>
                  <a:lnTo>
                    <a:pt x="326" y="104"/>
                  </a:lnTo>
                  <a:lnTo>
                    <a:pt x="328" y="104"/>
                  </a:lnTo>
                  <a:lnTo>
                    <a:pt x="328" y="106"/>
                  </a:lnTo>
                  <a:lnTo>
                    <a:pt x="328" y="110"/>
                  </a:lnTo>
                  <a:lnTo>
                    <a:pt x="326" y="112"/>
                  </a:lnTo>
                  <a:lnTo>
                    <a:pt x="326" y="114"/>
                  </a:lnTo>
                  <a:lnTo>
                    <a:pt x="324" y="114"/>
                  </a:lnTo>
                  <a:lnTo>
                    <a:pt x="322" y="112"/>
                  </a:lnTo>
                  <a:lnTo>
                    <a:pt x="320" y="112"/>
                  </a:lnTo>
                  <a:lnTo>
                    <a:pt x="318" y="110"/>
                  </a:lnTo>
                  <a:lnTo>
                    <a:pt x="316" y="108"/>
                  </a:lnTo>
                  <a:lnTo>
                    <a:pt x="316" y="108"/>
                  </a:lnTo>
                  <a:lnTo>
                    <a:pt x="298" y="94"/>
                  </a:lnTo>
                  <a:lnTo>
                    <a:pt x="282" y="84"/>
                  </a:lnTo>
                  <a:lnTo>
                    <a:pt x="268" y="78"/>
                  </a:lnTo>
                  <a:lnTo>
                    <a:pt x="262" y="76"/>
                  </a:lnTo>
                  <a:lnTo>
                    <a:pt x="252" y="74"/>
                  </a:lnTo>
                  <a:lnTo>
                    <a:pt x="244" y="72"/>
                  </a:lnTo>
                  <a:lnTo>
                    <a:pt x="240" y="70"/>
                  </a:lnTo>
                  <a:lnTo>
                    <a:pt x="236" y="68"/>
                  </a:lnTo>
                  <a:lnTo>
                    <a:pt x="234" y="66"/>
                  </a:lnTo>
                  <a:lnTo>
                    <a:pt x="232" y="66"/>
                  </a:lnTo>
                  <a:lnTo>
                    <a:pt x="232" y="66"/>
                  </a:lnTo>
                  <a:lnTo>
                    <a:pt x="228" y="62"/>
                  </a:lnTo>
                  <a:lnTo>
                    <a:pt x="224" y="62"/>
                  </a:lnTo>
                  <a:lnTo>
                    <a:pt x="222" y="62"/>
                  </a:lnTo>
                  <a:lnTo>
                    <a:pt x="222" y="64"/>
                  </a:lnTo>
                  <a:lnTo>
                    <a:pt x="220" y="66"/>
                  </a:lnTo>
                  <a:lnTo>
                    <a:pt x="220" y="68"/>
                  </a:lnTo>
                  <a:lnTo>
                    <a:pt x="220" y="72"/>
                  </a:lnTo>
                  <a:lnTo>
                    <a:pt x="222" y="74"/>
                  </a:lnTo>
                  <a:lnTo>
                    <a:pt x="222" y="76"/>
                  </a:lnTo>
                  <a:lnTo>
                    <a:pt x="222" y="76"/>
                  </a:lnTo>
                  <a:lnTo>
                    <a:pt x="220" y="80"/>
                  </a:lnTo>
                  <a:lnTo>
                    <a:pt x="218" y="82"/>
                  </a:lnTo>
                  <a:lnTo>
                    <a:pt x="216" y="84"/>
                  </a:lnTo>
                  <a:lnTo>
                    <a:pt x="214" y="82"/>
                  </a:lnTo>
                  <a:lnTo>
                    <a:pt x="212" y="82"/>
                  </a:lnTo>
                  <a:lnTo>
                    <a:pt x="212" y="80"/>
                  </a:lnTo>
                  <a:lnTo>
                    <a:pt x="212" y="80"/>
                  </a:lnTo>
                  <a:lnTo>
                    <a:pt x="208" y="72"/>
                  </a:lnTo>
                  <a:lnTo>
                    <a:pt x="200" y="60"/>
                  </a:lnTo>
                  <a:lnTo>
                    <a:pt x="194" y="52"/>
                  </a:lnTo>
                  <a:lnTo>
                    <a:pt x="190" y="48"/>
                  </a:lnTo>
                  <a:lnTo>
                    <a:pt x="186" y="44"/>
                  </a:lnTo>
                  <a:lnTo>
                    <a:pt x="182" y="44"/>
                  </a:lnTo>
                  <a:lnTo>
                    <a:pt x="180" y="44"/>
                  </a:lnTo>
                  <a:lnTo>
                    <a:pt x="180" y="44"/>
                  </a:lnTo>
                  <a:lnTo>
                    <a:pt x="178" y="46"/>
                  </a:lnTo>
                  <a:lnTo>
                    <a:pt x="180" y="48"/>
                  </a:lnTo>
                  <a:lnTo>
                    <a:pt x="180" y="50"/>
                  </a:lnTo>
                  <a:lnTo>
                    <a:pt x="180" y="52"/>
                  </a:lnTo>
                  <a:lnTo>
                    <a:pt x="182" y="54"/>
                  </a:lnTo>
                  <a:lnTo>
                    <a:pt x="182" y="56"/>
                  </a:lnTo>
                  <a:lnTo>
                    <a:pt x="182" y="56"/>
                  </a:lnTo>
                  <a:lnTo>
                    <a:pt x="180" y="62"/>
                  </a:lnTo>
                  <a:lnTo>
                    <a:pt x="178" y="66"/>
                  </a:lnTo>
                  <a:lnTo>
                    <a:pt x="176" y="68"/>
                  </a:lnTo>
                  <a:lnTo>
                    <a:pt x="174" y="68"/>
                  </a:lnTo>
                  <a:lnTo>
                    <a:pt x="170" y="66"/>
                  </a:lnTo>
                  <a:lnTo>
                    <a:pt x="168" y="64"/>
                  </a:lnTo>
                  <a:lnTo>
                    <a:pt x="166" y="62"/>
                  </a:lnTo>
                  <a:lnTo>
                    <a:pt x="166" y="62"/>
                  </a:lnTo>
                  <a:lnTo>
                    <a:pt x="166" y="60"/>
                  </a:lnTo>
                  <a:lnTo>
                    <a:pt x="162" y="58"/>
                  </a:lnTo>
                  <a:lnTo>
                    <a:pt x="158" y="58"/>
                  </a:lnTo>
                  <a:lnTo>
                    <a:pt x="156" y="58"/>
                  </a:lnTo>
                  <a:lnTo>
                    <a:pt x="152" y="60"/>
                  </a:lnTo>
                  <a:lnTo>
                    <a:pt x="150" y="62"/>
                  </a:lnTo>
                  <a:lnTo>
                    <a:pt x="150" y="64"/>
                  </a:lnTo>
                  <a:lnTo>
                    <a:pt x="150" y="64"/>
                  </a:lnTo>
                  <a:lnTo>
                    <a:pt x="148" y="66"/>
                  </a:lnTo>
                  <a:lnTo>
                    <a:pt x="144" y="68"/>
                  </a:lnTo>
                  <a:lnTo>
                    <a:pt x="142" y="72"/>
                  </a:lnTo>
                  <a:lnTo>
                    <a:pt x="138" y="74"/>
                  </a:lnTo>
                  <a:lnTo>
                    <a:pt x="136" y="76"/>
                  </a:lnTo>
                  <a:lnTo>
                    <a:pt x="134" y="76"/>
                  </a:lnTo>
                  <a:lnTo>
                    <a:pt x="124" y="78"/>
                  </a:lnTo>
                  <a:lnTo>
                    <a:pt x="112" y="84"/>
                  </a:lnTo>
                  <a:lnTo>
                    <a:pt x="102" y="92"/>
                  </a:lnTo>
                  <a:lnTo>
                    <a:pt x="96" y="98"/>
                  </a:lnTo>
                  <a:lnTo>
                    <a:pt x="92" y="100"/>
                  </a:lnTo>
                  <a:lnTo>
                    <a:pt x="86" y="104"/>
                  </a:lnTo>
                  <a:lnTo>
                    <a:pt x="80" y="108"/>
                  </a:lnTo>
                  <a:lnTo>
                    <a:pt x="76" y="108"/>
                  </a:lnTo>
                  <a:lnTo>
                    <a:pt x="72" y="108"/>
                  </a:lnTo>
                  <a:lnTo>
                    <a:pt x="68" y="108"/>
                  </a:lnTo>
                  <a:lnTo>
                    <a:pt x="66" y="106"/>
                  </a:lnTo>
                  <a:lnTo>
                    <a:pt x="60" y="100"/>
                  </a:lnTo>
                  <a:lnTo>
                    <a:pt x="52" y="94"/>
                  </a:lnTo>
                  <a:lnTo>
                    <a:pt x="42" y="88"/>
                  </a:lnTo>
                  <a:lnTo>
                    <a:pt x="34" y="84"/>
                  </a:lnTo>
                  <a:lnTo>
                    <a:pt x="32" y="82"/>
                  </a:lnTo>
                  <a:lnTo>
                    <a:pt x="22" y="80"/>
                  </a:lnTo>
                  <a:lnTo>
                    <a:pt x="12" y="76"/>
                  </a:lnTo>
                  <a:lnTo>
                    <a:pt x="2" y="72"/>
                  </a:lnTo>
                  <a:lnTo>
                    <a:pt x="0" y="72"/>
                  </a:lnTo>
                  <a:lnTo>
                    <a:pt x="0" y="364"/>
                  </a:lnTo>
                  <a:lnTo>
                    <a:pt x="12" y="364"/>
                  </a:lnTo>
                  <a:lnTo>
                    <a:pt x="20" y="370"/>
                  </a:lnTo>
                  <a:lnTo>
                    <a:pt x="30" y="376"/>
                  </a:lnTo>
                  <a:lnTo>
                    <a:pt x="40" y="384"/>
                  </a:lnTo>
                  <a:lnTo>
                    <a:pt x="50" y="392"/>
                  </a:lnTo>
                  <a:lnTo>
                    <a:pt x="58" y="398"/>
                  </a:lnTo>
                  <a:lnTo>
                    <a:pt x="60" y="400"/>
                  </a:lnTo>
                  <a:lnTo>
                    <a:pt x="64" y="400"/>
                  </a:lnTo>
                  <a:lnTo>
                    <a:pt x="70" y="396"/>
                  </a:lnTo>
                  <a:lnTo>
                    <a:pt x="74" y="394"/>
                  </a:lnTo>
                  <a:lnTo>
                    <a:pt x="78" y="390"/>
                  </a:lnTo>
                  <a:lnTo>
                    <a:pt x="80" y="388"/>
                  </a:lnTo>
                  <a:lnTo>
                    <a:pt x="82" y="388"/>
                  </a:lnTo>
                  <a:lnTo>
                    <a:pt x="88" y="392"/>
                  </a:lnTo>
                  <a:lnTo>
                    <a:pt x="96" y="402"/>
                  </a:lnTo>
                  <a:lnTo>
                    <a:pt x="106" y="414"/>
                  </a:lnTo>
                  <a:lnTo>
                    <a:pt x="116" y="428"/>
                  </a:lnTo>
                  <a:lnTo>
                    <a:pt x="124" y="440"/>
                  </a:lnTo>
                  <a:lnTo>
                    <a:pt x="130" y="448"/>
                  </a:lnTo>
                  <a:lnTo>
                    <a:pt x="132" y="452"/>
                  </a:lnTo>
                  <a:lnTo>
                    <a:pt x="136" y="460"/>
                  </a:lnTo>
                  <a:lnTo>
                    <a:pt x="140" y="466"/>
                  </a:lnTo>
                  <a:lnTo>
                    <a:pt x="146" y="472"/>
                  </a:lnTo>
                  <a:lnTo>
                    <a:pt x="150" y="476"/>
                  </a:lnTo>
                  <a:lnTo>
                    <a:pt x="152" y="478"/>
                  </a:lnTo>
                  <a:lnTo>
                    <a:pt x="154" y="478"/>
                  </a:lnTo>
                  <a:lnTo>
                    <a:pt x="154" y="486"/>
                  </a:lnTo>
                  <a:lnTo>
                    <a:pt x="152" y="496"/>
                  </a:lnTo>
                  <a:lnTo>
                    <a:pt x="150" y="508"/>
                  </a:lnTo>
                  <a:lnTo>
                    <a:pt x="148" y="516"/>
                  </a:lnTo>
                  <a:lnTo>
                    <a:pt x="146" y="520"/>
                  </a:lnTo>
                  <a:lnTo>
                    <a:pt x="146" y="526"/>
                  </a:lnTo>
                  <a:lnTo>
                    <a:pt x="146" y="532"/>
                  </a:lnTo>
                  <a:lnTo>
                    <a:pt x="148" y="536"/>
                  </a:lnTo>
                  <a:lnTo>
                    <a:pt x="150" y="538"/>
                  </a:lnTo>
                  <a:lnTo>
                    <a:pt x="150" y="540"/>
                  </a:lnTo>
                  <a:lnTo>
                    <a:pt x="156" y="542"/>
                  </a:lnTo>
                  <a:lnTo>
                    <a:pt x="160" y="548"/>
                  </a:lnTo>
                  <a:lnTo>
                    <a:pt x="164" y="552"/>
                  </a:lnTo>
                  <a:lnTo>
                    <a:pt x="166" y="558"/>
                  </a:lnTo>
                  <a:lnTo>
                    <a:pt x="168" y="562"/>
                  </a:lnTo>
                  <a:lnTo>
                    <a:pt x="170" y="568"/>
                  </a:lnTo>
                  <a:lnTo>
                    <a:pt x="172" y="570"/>
                  </a:lnTo>
                  <a:lnTo>
                    <a:pt x="172" y="572"/>
                  </a:lnTo>
                  <a:lnTo>
                    <a:pt x="188" y="584"/>
                  </a:lnTo>
                  <a:lnTo>
                    <a:pt x="200" y="594"/>
                  </a:lnTo>
                  <a:lnTo>
                    <a:pt x="210" y="598"/>
                  </a:lnTo>
                  <a:lnTo>
                    <a:pt x="214" y="600"/>
                  </a:lnTo>
                  <a:lnTo>
                    <a:pt x="220" y="606"/>
                  </a:lnTo>
                  <a:lnTo>
                    <a:pt x="224" y="612"/>
                  </a:lnTo>
                  <a:lnTo>
                    <a:pt x="228" y="618"/>
                  </a:lnTo>
                  <a:lnTo>
                    <a:pt x="230" y="622"/>
                  </a:lnTo>
                  <a:lnTo>
                    <a:pt x="230" y="626"/>
                  </a:lnTo>
                  <a:lnTo>
                    <a:pt x="230" y="626"/>
                  </a:lnTo>
                  <a:lnTo>
                    <a:pt x="592" y="626"/>
                  </a:lnTo>
                  <a:lnTo>
                    <a:pt x="604" y="636"/>
                  </a:lnTo>
                  <a:lnTo>
                    <a:pt x="628" y="638"/>
                  </a:lnTo>
                  <a:lnTo>
                    <a:pt x="630" y="642"/>
                  </a:lnTo>
                  <a:lnTo>
                    <a:pt x="634" y="644"/>
                  </a:lnTo>
                  <a:lnTo>
                    <a:pt x="638" y="646"/>
                  </a:lnTo>
                  <a:lnTo>
                    <a:pt x="642" y="646"/>
                  </a:lnTo>
                  <a:lnTo>
                    <a:pt x="644" y="646"/>
                  </a:lnTo>
                  <a:lnTo>
                    <a:pt x="646" y="646"/>
                  </a:lnTo>
                  <a:lnTo>
                    <a:pt x="652" y="644"/>
                  </a:lnTo>
                  <a:lnTo>
                    <a:pt x="658" y="642"/>
                  </a:lnTo>
                  <a:lnTo>
                    <a:pt x="662" y="640"/>
                  </a:lnTo>
                  <a:lnTo>
                    <a:pt x="666" y="638"/>
                  </a:lnTo>
                  <a:lnTo>
                    <a:pt x="668" y="636"/>
                  </a:lnTo>
                  <a:lnTo>
                    <a:pt x="668" y="634"/>
                  </a:lnTo>
                  <a:lnTo>
                    <a:pt x="682" y="632"/>
                  </a:lnTo>
                  <a:lnTo>
                    <a:pt x="694" y="634"/>
                  </a:lnTo>
                  <a:lnTo>
                    <a:pt x="702" y="638"/>
                  </a:lnTo>
                  <a:lnTo>
                    <a:pt x="706" y="644"/>
                  </a:lnTo>
                  <a:lnTo>
                    <a:pt x="708" y="646"/>
                  </a:lnTo>
                  <a:lnTo>
                    <a:pt x="716" y="646"/>
                  </a:lnTo>
                  <a:lnTo>
                    <a:pt x="720" y="648"/>
                  </a:lnTo>
                  <a:lnTo>
                    <a:pt x="724" y="650"/>
                  </a:lnTo>
                  <a:lnTo>
                    <a:pt x="726" y="652"/>
                  </a:lnTo>
                  <a:lnTo>
                    <a:pt x="726" y="654"/>
                  </a:lnTo>
                  <a:lnTo>
                    <a:pt x="726" y="656"/>
                  </a:lnTo>
                  <a:lnTo>
                    <a:pt x="724" y="658"/>
                  </a:lnTo>
                  <a:lnTo>
                    <a:pt x="724" y="660"/>
                  </a:lnTo>
                  <a:lnTo>
                    <a:pt x="724" y="660"/>
                  </a:lnTo>
                  <a:lnTo>
                    <a:pt x="726" y="668"/>
                  </a:lnTo>
                  <a:lnTo>
                    <a:pt x="728" y="674"/>
                  </a:lnTo>
                  <a:lnTo>
                    <a:pt x="730" y="674"/>
                  </a:lnTo>
                  <a:lnTo>
                    <a:pt x="734" y="674"/>
                  </a:lnTo>
                  <a:lnTo>
                    <a:pt x="738" y="674"/>
                  </a:lnTo>
                  <a:lnTo>
                    <a:pt x="744" y="674"/>
                  </a:lnTo>
                  <a:lnTo>
                    <a:pt x="748" y="674"/>
                  </a:lnTo>
                  <a:lnTo>
                    <a:pt x="752" y="672"/>
                  </a:lnTo>
                  <a:lnTo>
                    <a:pt x="756" y="672"/>
                  </a:lnTo>
                  <a:lnTo>
                    <a:pt x="762" y="672"/>
                  </a:lnTo>
                  <a:lnTo>
                    <a:pt x="768" y="674"/>
                  </a:lnTo>
                  <a:lnTo>
                    <a:pt x="772" y="676"/>
                  </a:lnTo>
                  <a:lnTo>
                    <a:pt x="776" y="678"/>
                  </a:lnTo>
                  <a:lnTo>
                    <a:pt x="780" y="682"/>
                  </a:lnTo>
                  <a:lnTo>
                    <a:pt x="784" y="684"/>
                  </a:lnTo>
                  <a:lnTo>
                    <a:pt x="788" y="688"/>
                  </a:lnTo>
                  <a:lnTo>
                    <a:pt x="790" y="690"/>
                  </a:lnTo>
                  <a:lnTo>
                    <a:pt x="790" y="692"/>
                  </a:lnTo>
                  <a:lnTo>
                    <a:pt x="788" y="694"/>
                  </a:lnTo>
                  <a:lnTo>
                    <a:pt x="788" y="694"/>
                  </a:lnTo>
                  <a:lnTo>
                    <a:pt x="790" y="698"/>
                  </a:lnTo>
                  <a:lnTo>
                    <a:pt x="790" y="698"/>
                  </a:lnTo>
                  <a:lnTo>
                    <a:pt x="788" y="700"/>
                  </a:lnTo>
                  <a:lnTo>
                    <a:pt x="786" y="702"/>
                  </a:lnTo>
                  <a:lnTo>
                    <a:pt x="784" y="704"/>
                  </a:lnTo>
                  <a:lnTo>
                    <a:pt x="780" y="704"/>
                  </a:lnTo>
                  <a:lnTo>
                    <a:pt x="778" y="702"/>
                  </a:lnTo>
                  <a:lnTo>
                    <a:pt x="774" y="702"/>
                  </a:lnTo>
                  <a:lnTo>
                    <a:pt x="772" y="702"/>
                  </a:lnTo>
                  <a:lnTo>
                    <a:pt x="770" y="702"/>
                  </a:lnTo>
                  <a:lnTo>
                    <a:pt x="764" y="696"/>
                  </a:lnTo>
                  <a:lnTo>
                    <a:pt x="764" y="696"/>
                  </a:lnTo>
                  <a:lnTo>
                    <a:pt x="766" y="700"/>
                  </a:lnTo>
                  <a:lnTo>
                    <a:pt x="766" y="702"/>
                  </a:lnTo>
                  <a:lnTo>
                    <a:pt x="768" y="706"/>
                  </a:lnTo>
                  <a:lnTo>
                    <a:pt x="766" y="712"/>
                  </a:lnTo>
                  <a:lnTo>
                    <a:pt x="766" y="716"/>
                  </a:lnTo>
                  <a:lnTo>
                    <a:pt x="762" y="718"/>
                  </a:lnTo>
                  <a:lnTo>
                    <a:pt x="760" y="718"/>
                  </a:lnTo>
                  <a:lnTo>
                    <a:pt x="756" y="720"/>
                  </a:lnTo>
                  <a:lnTo>
                    <a:pt x="752" y="722"/>
                  </a:lnTo>
                  <a:lnTo>
                    <a:pt x="750" y="724"/>
                  </a:lnTo>
                  <a:lnTo>
                    <a:pt x="750" y="726"/>
                  </a:lnTo>
                  <a:lnTo>
                    <a:pt x="752" y="728"/>
                  </a:lnTo>
                  <a:lnTo>
                    <a:pt x="752" y="730"/>
                  </a:lnTo>
                  <a:lnTo>
                    <a:pt x="752" y="732"/>
                  </a:lnTo>
                  <a:lnTo>
                    <a:pt x="752" y="730"/>
                  </a:lnTo>
                  <a:lnTo>
                    <a:pt x="754" y="730"/>
                  </a:lnTo>
                  <a:lnTo>
                    <a:pt x="754" y="730"/>
                  </a:lnTo>
                  <a:lnTo>
                    <a:pt x="756" y="732"/>
                  </a:lnTo>
                  <a:lnTo>
                    <a:pt x="758" y="736"/>
                  </a:lnTo>
                  <a:lnTo>
                    <a:pt x="756" y="738"/>
                  </a:lnTo>
                  <a:lnTo>
                    <a:pt x="756" y="740"/>
                  </a:lnTo>
                  <a:lnTo>
                    <a:pt x="754" y="740"/>
                  </a:lnTo>
                  <a:lnTo>
                    <a:pt x="752" y="742"/>
                  </a:lnTo>
                  <a:lnTo>
                    <a:pt x="752" y="742"/>
                  </a:lnTo>
                  <a:lnTo>
                    <a:pt x="750" y="744"/>
                  </a:lnTo>
                  <a:lnTo>
                    <a:pt x="748" y="746"/>
                  </a:lnTo>
                  <a:lnTo>
                    <a:pt x="748" y="746"/>
                  </a:lnTo>
                  <a:lnTo>
                    <a:pt x="752" y="746"/>
                  </a:lnTo>
                  <a:lnTo>
                    <a:pt x="754" y="746"/>
                  </a:lnTo>
                  <a:lnTo>
                    <a:pt x="760" y="744"/>
                  </a:lnTo>
                  <a:lnTo>
                    <a:pt x="764" y="740"/>
                  </a:lnTo>
                  <a:lnTo>
                    <a:pt x="768" y="736"/>
                  </a:lnTo>
                  <a:lnTo>
                    <a:pt x="770" y="734"/>
                  </a:lnTo>
                  <a:lnTo>
                    <a:pt x="770" y="730"/>
                  </a:lnTo>
                  <a:lnTo>
                    <a:pt x="772" y="728"/>
                  </a:lnTo>
                  <a:lnTo>
                    <a:pt x="774" y="724"/>
                  </a:lnTo>
                  <a:lnTo>
                    <a:pt x="776" y="722"/>
                  </a:lnTo>
                  <a:lnTo>
                    <a:pt x="782" y="722"/>
                  </a:lnTo>
                  <a:lnTo>
                    <a:pt x="788" y="722"/>
                  </a:lnTo>
                  <a:lnTo>
                    <a:pt x="794" y="722"/>
                  </a:lnTo>
                  <a:lnTo>
                    <a:pt x="798" y="722"/>
                  </a:lnTo>
                  <a:lnTo>
                    <a:pt x="802" y="722"/>
                  </a:lnTo>
                  <a:lnTo>
                    <a:pt x="802" y="722"/>
                  </a:lnTo>
                  <a:lnTo>
                    <a:pt x="800" y="722"/>
                  </a:lnTo>
                  <a:lnTo>
                    <a:pt x="798" y="720"/>
                  </a:lnTo>
                  <a:lnTo>
                    <a:pt x="798" y="718"/>
                  </a:lnTo>
                  <a:lnTo>
                    <a:pt x="798" y="714"/>
                  </a:lnTo>
                  <a:lnTo>
                    <a:pt x="800" y="712"/>
                  </a:lnTo>
                  <a:lnTo>
                    <a:pt x="804" y="708"/>
                  </a:lnTo>
                  <a:lnTo>
                    <a:pt x="806" y="704"/>
                  </a:lnTo>
                  <a:lnTo>
                    <a:pt x="810" y="700"/>
                  </a:lnTo>
                  <a:lnTo>
                    <a:pt x="814" y="698"/>
                  </a:lnTo>
                  <a:lnTo>
                    <a:pt x="820" y="696"/>
                  </a:lnTo>
                  <a:lnTo>
                    <a:pt x="826" y="696"/>
                  </a:lnTo>
                  <a:lnTo>
                    <a:pt x="832" y="696"/>
                  </a:lnTo>
                  <a:lnTo>
                    <a:pt x="838" y="696"/>
                  </a:lnTo>
                  <a:lnTo>
                    <a:pt x="840" y="698"/>
                  </a:lnTo>
                  <a:lnTo>
                    <a:pt x="842" y="698"/>
                  </a:lnTo>
                  <a:lnTo>
                    <a:pt x="846" y="700"/>
                  </a:lnTo>
                  <a:lnTo>
                    <a:pt x="848" y="700"/>
                  </a:lnTo>
                  <a:lnTo>
                    <a:pt x="850" y="702"/>
                  </a:lnTo>
                </a:path>
              </a:pathLst>
            </a:custGeom>
            <a:grpFill/>
            <a:ln w="3175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8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03" name="Freeform 373"/>
            <p:cNvSpPr/>
            <p:nvPr/>
          </p:nvSpPr>
          <p:spPr bwMode="gray">
            <a:xfrm>
              <a:off x="3313" y="1796"/>
              <a:ext cx="492" cy="498"/>
            </a:xfrm>
            <a:custGeom>
              <a:avLst/>
              <a:gdLst>
                <a:gd name="T0" fmla="*/ 318 w 492"/>
                <a:gd name="T1" fmla="*/ 44 h 498"/>
                <a:gd name="T2" fmla="*/ 282 w 492"/>
                <a:gd name="T3" fmla="*/ 40 h 498"/>
                <a:gd name="T4" fmla="*/ 262 w 492"/>
                <a:gd name="T5" fmla="*/ 32 h 498"/>
                <a:gd name="T6" fmla="*/ 242 w 492"/>
                <a:gd name="T7" fmla="*/ 24 h 498"/>
                <a:gd name="T8" fmla="*/ 230 w 492"/>
                <a:gd name="T9" fmla="*/ 28 h 498"/>
                <a:gd name="T10" fmla="*/ 220 w 492"/>
                <a:gd name="T11" fmla="*/ 32 h 498"/>
                <a:gd name="T12" fmla="*/ 176 w 492"/>
                <a:gd name="T13" fmla="*/ 4 h 498"/>
                <a:gd name="T14" fmla="*/ 118 w 492"/>
                <a:gd name="T15" fmla="*/ 12 h 498"/>
                <a:gd name="T16" fmla="*/ 100 w 492"/>
                <a:gd name="T17" fmla="*/ 14 h 498"/>
                <a:gd name="T18" fmla="*/ 68 w 492"/>
                <a:gd name="T19" fmla="*/ 60 h 498"/>
                <a:gd name="T20" fmla="*/ 18 w 492"/>
                <a:gd name="T21" fmla="*/ 98 h 498"/>
                <a:gd name="T22" fmla="*/ 60 w 492"/>
                <a:gd name="T23" fmla="*/ 144 h 498"/>
                <a:gd name="T24" fmla="*/ 58 w 492"/>
                <a:gd name="T25" fmla="*/ 178 h 498"/>
                <a:gd name="T26" fmla="*/ 8 w 492"/>
                <a:gd name="T27" fmla="*/ 182 h 498"/>
                <a:gd name="T28" fmla="*/ 62 w 492"/>
                <a:gd name="T29" fmla="*/ 228 h 498"/>
                <a:gd name="T30" fmla="*/ 86 w 492"/>
                <a:gd name="T31" fmla="*/ 220 h 498"/>
                <a:gd name="T32" fmla="*/ 86 w 492"/>
                <a:gd name="T33" fmla="*/ 236 h 498"/>
                <a:gd name="T34" fmla="*/ 76 w 492"/>
                <a:gd name="T35" fmla="*/ 260 h 498"/>
                <a:gd name="T36" fmla="*/ 52 w 492"/>
                <a:gd name="T37" fmla="*/ 284 h 498"/>
                <a:gd name="T38" fmla="*/ 18 w 492"/>
                <a:gd name="T39" fmla="*/ 308 h 498"/>
                <a:gd name="T40" fmla="*/ 28 w 492"/>
                <a:gd name="T41" fmla="*/ 328 h 498"/>
                <a:gd name="T42" fmla="*/ 38 w 492"/>
                <a:gd name="T43" fmla="*/ 352 h 498"/>
                <a:gd name="T44" fmla="*/ 68 w 492"/>
                <a:gd name="T45" fmla="*/ 362 h 498"/>
                <a:gd name="T46" fmla="*/ 74 w 492"/>
                <a:gd name="T47" fmla="*/ 386 h 498"/>
                <a:gd name="T48" fmla="*/ 92 w 492"/>
                <a:gd name="T49" fmla="*/ 382 h 498"/>
                <a:gd name="T50" fmla="*/ 102 w 492"/>
                <a:gd name="T51" fmla="*/ 394 h 498"/>
                <a:gd name="T52" fmla="*/ 124 w 492"/>
                <a:gd name="T53" fmla="*/ 390 h 498"/>
                <a:gd name="T54" fmla="*/ 138 w 492"/>
                <a:gd name="T55" fmla="*/ 384 h 498"/>
                <a:gd name="T56" fmla="*/ 104 w 492"/>
                <a:gd name="T57" fmla="*/ 434 h 498"/>
                <a:gd name="T58" fmla="*/ 68 w 492"/>
                <a:gd name="T59" fmla="*/ 464 h 498"/>
                <a:gd name="T60" fmla="*/ 86 w 492"/>
                <a:gd name="T61" fmla="*/ 466 h 498"/>
                <a:gd name="T62" fmla="*/ 160 w 492"/>
                <a:gd name="T63" fmla="*/ 412 h 498"/>
                <a:gd name="T64" fmla="*/ 186 w 492"/>
                <a:gd name="T65" fmla="*/ 390 h 498"/>
                <a:gd name="T66" fmla="*/ 178 w 492"/>
                <a:gd name="T67" fmla="*/ 374 h 498"/>
                <a:gd name="T68" fmla="*/ 206 w 492"/>
                <a:gd name="T69" fmla="*/ 326 h 498"/>
                <a:gd name="T70" fmla="*/ 250 w 492"/>
                <a:gd name="T71" fmla="*/ 322 h 498"/>
                <a:gd name="T72" fmla="*/ 212 w 492"/>
                <a:gd name="T73" fmla="*/ 346 h 498"/>
                <a:gd name="T74" fmla="*/ 206 w 492"/>
                <a:gd name="T75" fmla="*/ 364 h 498"/>
                <a:gd name="T76" fmla="*/ 220 w 492"/>
                <a:gd name="T77" fmla="*/ 376 h 498"/>
                <a:gd name="T78" fmla="*/ 246 w 492"/>
                <a:gd name="T79" fmla="*/ 356 h 498"/>
                <a:gd name="T80" fmla="*/ 254 w 492"/>
                <a:gd name="T81" fmla="*/ 338 h 498"/>
                <a:gd name="T82" fmla="*/ 274 w 492"/>
                <a:gd name="T83" fmla="*/ 338 h 498"/>
                <a:gd name="T84" fmla="*/ 312 w 492"/>
                <a:gd name="T85" fmla="*/ 354 h 498"/>
                <a:gd name="T86" fmla="*/ 350 w 492"/>
                <a:gd name="T87" fmla="*/ 368 h 498"/>
                <a:gd name="T88" fmla="*/ 372 w 492"/>
                <a:gd name="T89" fmla="*/ 372 h 498"/>
                <a:gd name="T90" fmla="*/ 426 w 492"/>
                <a:gd name="T91" fmla="*/ 388 h 498"/>
                <a:gd name="T92" fmla="*/ 452 w 492"/>
                <a:gd name="T93" fmla="*/ 428 h 498"/>
                <a:gd name="T94" fmla="*/ 462 w 492"/>
                <a:gd name="T95" fmla="*/ 454 h 498"/>
                <a:gd name="T96" fmla="*/ 472 w 492"/>
                <a:gd name="T97" fmla="*/ 462 h 498"/>
                <a:gd name="T98" fmla="*/ 480 w 492"/>
                <a:gd name="T99" fmla="*/ 474 h 498"/>
                <a:gd name="T100" fmla="*/ 480 w 492"/>
                <a:gd name="T101" fmla="*/ 496 h 498"/>
                <a:gd name="T102" fmla="*/ 490 w 492"/>
                <a:gd name="T103" fmla="*/ 456 h 498"/>
                <a:gd name="T104" fmla="*/ 462 w 492"/>
                <a:gd name="T105" fmla="*/ 418 h 498"/>
                <a:gd name="T106" fmla="*/ 416 w 492"/>
                <a:gd name="T107" fmla="*/ 368 h 498"/>
                <a:gd name="T108" fmla="*/ 378 w 492"/>
                <a:gd name="T109" fmla="*/ 362 h 4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492" h="498">
                  <a:moveTo>
                    <a:pt x="338" y="50"/>
                  </a:moveTo>
                  <a:lnTo>
                    <a:pt x="336" y="48"/>
                  </a:lnTo>
                  <a:lnTo>
                    <a:pt x="334" y="46"/>
                  </a:lnTo>
                  <a:lnTo>
                    <a:pt x="332" y="46"/>
                  </a:lnTo>
                  <a:lnTo>
                    <a:pt x="328" y="44"/>
                  </a:lnTo>
                  <a:lnTo>
                    <a:pt x="324" y="44"/>
                  </a:lnTo>
                  <a:lnTo>
                    <a:pt x="318" y="44"/>
                  </a:lnTo>
                  <a:lnTo>
                    <a:pt x="310" y="48"/>
                  </a:lnTo>
                  <a:lnTo>
                    <a:pt x="310" y="48"/>
                  </a:lnTo>
                  <a:lnTo>
                    <a:pt x="306" y="48"/>
                  </a:lnTo>
                  <a:lnTo>
                    <a:pt x="300" y="48"/>
                  </a:lnTo>
                  <a:lnTo>
                    <a:pt x="294" y="46"/>
                  </a:lnTo>
                  <a:lnTo>
                    <a:pt x="288" y="44"/>
                  </a:lnTo>
                  <a:lnTo>
                    <a:pt x="282" y="40"/>
                  </a:lnTo>
                  <a:lnTo>
                    <a:pt x="282" y="40"/>
                  </a:lnTo>
                  <a:lnTo>
                    <a:pt x="280" y="40"/>
                  </a:lnTo>
                  <a:lnTo>
                    <a:pt x="276" y="40"/>
                  </a:lnTo>
                  <a:lnTo>
                    <a:pt x="272" y="40"/>
                  </a:lnTo>
                  <a:lnTo>
                    <a:pt x="268" y="38"/>
                  </a:lnTo>
                  <a:lnTo>
                    <a:pt x="264" y="36"/>
                  </a:lnTo>
                  <a:lnTo>
                    <a:pt x="262" y="32"/>
                  </a:lnTo>
                  <a:lnTo>
                    <a:pt x="260" y="30"/>
                  </a:lnTo>
                  <a:lnTo>
                    <a:pt x="258" y="30"/>
                  </a:lnTo>
                  <a:lnTo>
                    <a:pt x="254" y="28"/>
                  </a:lnTo>
                  <a:lnTo>
                    <a:pt x="250" y="26"/>
                  </a:lnTo>
                  <a:lnTo>
                    <a:pt x="246" y="26"/>
                  </a:lnTo>
                  <a:lnTo>
                    <a:pt x="244" y="26"/>
                  </a:lnTo>
                  <a:lnTo>
                    <a:pt x="242" y="24"/>
                  </a:lnTo>
                  <a:lnTo>
                    <a:pt x="240" y="24"/>
                  </a:lnTo>
                  <a:lnTo>
                    <a:pt x="236" y="22"/>
                  </a:lnTo>
                  <a:lnTo>
                    <a:pt x="234" y="20"/>
                  </a:lnTo>
                  <a:lnTo>
                    <a:pt x="230" y="22"/>
                  </a:lnTo>
                  <a:lnTo>
                    <a:pt x="230" y="22"/>
                  </a:lnTo>
                  <a:lnTo>
                    <a:pt x="228" y="26"/>
                  </a:lnTo>
                  <a:lnTo>
                    <a:pt x="230" y="28"/>
                  </a:lnTo>
                  <a:lnTo>
                    <a:pt x="230" y="30"/>
                  </a:lnTo>
                  <a:lnTo>
                    <a:pt x="230" y="34"/>
                  </a:lnTo>
                  <a:lnTo>
                    <a:pt x="230" y="36"/>
                  </a:lnTo>
                  <a:lnTo>
                    <a:pt x="230" y="36"/>
                  </a:lnTo>
                  <a:lnTo>
                    <a:pt x="228" y="36"/>
                  </a:lnTo>
                  <a:lnTo>
                    <a:pt x="224" y="36"/>
                  </a:lnTo>
                  <a:lnTo>
                    <a:pt x="220" y="32"/>
                  </a:lnTo>
                  <a:lnTo>
                    <a:pt x="216" y="28"/>
                  </a:lnTo>
                  <a:lnTo>
                    <a:pt x="212" y="24"/>
                  </a:lnTo>
                  <a:lnTo>
                    <a:pt x="208" y="20"/>
                  </a:lnTo>
                  <a:lnTo>
                    <a:pt x="198" y="16"/>
                  </a:lnTo>
                  <a:lnTo>
                    <a:pt x="188" y="10"/>
                  </a:lnTo>
                  <a:lnTo>
                    <a:pt x="180" y="6"/>
                  </a:lnTo>
                  <a:lnTo>
                    <a:pt x="176" y="4"/>
                  </a:lnTo>
                  <a:lnTo>
                    <a:pt x="172" y="4"/>
                  </a:lnTo>
                  <a:lnTo>
                    <a:pt x="164" y="0"/>
                  </a:lnTo>
                  <a:lnTo>
                    <a:pt x="150" y="0"/>
                  </a:lnTo>
                  <a:lnTo>
                    <a:pt x="134" y="4"/>
                  </a:lnTo>
                  <a:lnTo>
                    <a:pt x="128" y="8"/>
                  </a:lnTo>
                  <a:lnTo>
                    <a:pt x="122" y="10"/>
                  </a:lnTo>
                  <a:lnTo>
                    <a:pt x="118" y="12"/>
                  </a:lnTo>
                  <a:lnTo>
                    <a:pt x="116" y="12"/>
                  </a:lnTo>
                  <a:lnTo>
                    <a:pt x="114" y="12"/>
                  </a:lnTo>
                  <a:lnTo>
                    <a:pt x="112" y="12"/>
                  </a:lnTo>
                  <a:lnTo>
                    <a:pt x="110" y="12"/>
                  </a:lnTo>
                  <a:lnTo>
                    <a:pt x="108" y="12"/>
                  </a:lnTo>
                  <a:lnTo>
                    <a:pt x="104" y="12"/>
                  </a:lnTo>
                  <a:lnTo>
                    <a:pt x="100" y="14"/>
                  </a:lnTo>
                  <a:lnTo>
                    <a:pt x="94" y="16"/>
                  </a:lnTo>
                  <a:lnTo>
                    <a:pt x="88" y="20"/>
                  </a:lnTo>
                  <a:lnTo>
                    <a:pt x="86" y="22"/>
                  </a:lnTo>
                  <a:lnTo>
                    <a:pt x="84" y="28"/>
                  </a:lnTo>
                  <a:lnTo>
                    <a:pt x="80" y="36"/>
                  </a:lnTo>
                  <a:lnTo>
                    <a:pt x="74" y="48"/>
                  </a:lnTo>
                  <a:lnTo>
                    <a:pt x="68" y="60"/>
                  </a:lnTo>
                  <a:lnTo>
                    <a:pt x="58" y="70"/>
                  </a:lnTo>
                  <a:lnTo>
                    <a:pt x="50" y="74"/>
                  </a:lnTo>
                  <a:lnTo>
                    <a:pt x="38" y="76"/>
                  </a:lnTo>
                  <a:lnTo>
                    <a:pt x="28" y="78"/>
                  </a:lnTo>
                  <a:lnTo>
                    <a:pt x="20" y="84"/>
                  </a:lnTo>
                  <a:lnTo>
                    <a:pt x="18" y="92"/>
                  </a:lnTo>
                  <a:lnTo>
                    <a:pt x="18" y="98"/>
                  </a:lnTo>
                  <a:lnTo>
                    <a:pt x="20" y="102"/>
                  </a:lnTo>
                  <a:lnTo>
                    <a:pt x="22" y="106"/>
                  </a:lnTo>
                  <a:lnTo>
                    <a:pt x="26" y="110"/>
                  </a:lnTo>
                  <a:lnTo>
                    <a:pt x="32" y="114"/>
                  </a:lnTo>
                  <a:lnTo>
                    <a:pt x="38" y="120"/>
                  </a:lnTo>
                  <a:lnTo>
                    <a:pt x="48" y="130"/>
                  </a:lnTo>
                  <a:lnTo>
                    <a:pt x="60" y="144"/>
                  </a:lnTo>
                  <a:lnTo>
                    <a:pt x="70" y="156"/>
                  </a:lnTo>
                  <a:lnTo>
                    <a:pt x="76" y="168"/>
                  </a:lnTo>
                  <a:lnTo>
                    <a:pt x="72" y="178"/>
                  </a:lnTo>
                  <a:lnTo>
                    <a:pt x="68" y="180"/>
                  </a:lnTo>
                  <a:lnTo>
                    <a:pt x="64" y="180"/>
                  </a:lnTo>
                  <a:lnTo>
                    <a:pt x="62" y="180"/>
                  </a:lnTo>
                  <a:lnTo>
                    <a:pt x="58" y="178"/>
                  </a:lnTo>
                  <a:lnTo>
                    <a:pt x="54" y="176"/>
                  </a:lnTo>
                  <a:lnTo>
                    <a:pt x="52" y="172"/>
                  </a:lnTo>
                  <a:lnTo>
                    <a:pt x="50" y="170"/>
                  </a:lnTo>
                  <a:lnTo>
                    <a:pt x="46" y="168"/>
                  </a:lnTo>
                  <a:lnTo>
                    <a:pt x="34" y="168"/>
                  </a:lnTo>
                  <a:lnTo>
                    <a:pt x="20" y="172"/>
                  </a:lnTo>
                  <a:lnTo>
                    <a:pt x="8" y="182"/>
                  </a:lnTo>
                  <a:lnTo>
                    <a:pt x="2" y="192"/>
                  </a:lnTo>
                  <a:lnTo>
                    <a:pt x="0" y="200"/>
                  </a:lnTo>
                  <a:lnTo>
                    <a:pt x="0" y="208"/>
                  </a:lnTo>
                  <a:lnTo>
                    <a:pt x="8" y="216"/>
                  </a:lnTo>
                  <a:lnTo>
                    <a:pt x="26" y="226"/>
                  </a:lnTo>
                  <a:lnTo>
                    <a:pt x="44" y="232"/>
                  </a:lnTo>
                  <a:lnTo>
                    <a:pt x="62" y="228"/>
                  </a:lnTo>
                  <a:lnTo>
                    <a:pt x="64" y="228"/>
                  </a:lnTo>
                  <a:lnTo>
                    <a:pt x="66" y="226"/>
                  </a:lnTo>
                  <a:lnTo>
                    <a:pt x="70" y="224"/>
                  </a:lnTo>
                  <a:lnTo>
                    <a:pt x="74" y="222"/>
                  </a:lnTo>
                  <a:lnTo>
                    <a:pt x="78" y="222"/>
                  </a:lnTo>
                  <a:lnTo>
                    <a:pt x="82" y="220"/>
                  </a:lnTo>
                  <a:lnTo>
                    <a:pt x="86" y="220"/>
                  </a:lnTo>
                  <a:lnTo>
                    <a:pt x="88" y="222"/>
                  </a:lnTo>
                  <a:lnTo>
                    <a:pt x="90" y="224"/>
                  </a:lnTo>
                  <a:lnTo>
                    <a:pt x="88" y="226"/>
                  </a:lnTo>
                  <a:lnTo>
                    <a:pt x="86" y="228"/>
                  </a:lnTo>
                  <a:lnTo>
                    <a:pt x="86" y="230"/>
                  </a:lnTo>
                  <a:lnTo>
                    <a:pt x="84" y="234"/>
                  </a:lnTo>
                  <a:lnTo>
                    <a:pt x="86" y="236"/>
                  </a:lnTo>
                  <a:lnTo>
                    <a:pt x="88" y="240"/>
                  </a:lnTo>
                  <a:lnTo>
                    <a:pt x="90" y="242"/>
                  </a:lnTo>
                  <a:lnTo>
                    <a:pt x="92" y="246"/>
                  </a:lnTo>
                  <a:lnTo>
                    <a:pt x="92" y="248"/>
                  </a:lnTo>
                  <a:lnTo>
                    <a:pt x="90" y="252"/>
                  </a:lnTo>
                  <a:lnTo>
                    <a:pt x="86" y="256"/>
                  </a:lnTo>
                  <a:lnTo>
                    <a:pt x="76" y="260"/>
                  </a:lnTo>
                  <a:lnTo>
                    <a:pt x="64" y="266"/>
                  </a:lnTo>
                  <a:lnTo>
                    <a:pt x="56" y="274"/>
                  </a:lnTo>
                  <a:lnTo>
                    <a:pt x="52" y="284"/>
                  </a:lnTo>
                  <a:lnTo>
                    <a:pt x="54" y="284"/>
                  </a:lnTo>
                  <a:lnTo>
                    <a:pt x="54" y="284"/>
                  </a:lnTo>
                  <a:lnTo>
                    <a:pt x="54" y="284"/>
                  </a:lnTo>
                  <a:lnTo>
                    <a:pt x="52" y="284"/>
                  </a:lnTo>
                  <a:lnTo>
                    <a:pt x="52" y="286"/>
                  </a:lnTo>
                  <a:lnTo>
                    <a:pt x="48" y="288"/>
                  </a:lnTo>
                  <a:lnTo>
                    <a:pt x="44" y="290"/>
                  </a:lnTo>
                  <a:lnTo>
                    <a:pt x="36" y="296"/>
                  </a:lnTo>
                  <a:lnTo>
                    <a:pt x="28" y="300"/>
                  </a:lnTo>
                  <a:lnTo>
                    <a:pt x="22" y="304"/>
                  </a:lnTo>
                  <a:lnTo>
                    <a:pt x="18" y="308"/>
                  </a:lnTo>
                  <a:lnTo>
                    <a:pt x="16" y="312"/>
                  </a:lnTo>
                  <a:lnTo>
                    <a:pt x="14" y="316"/>
                  </a:lnTo>
                  <a:lnTo>
                    <a:pt x="16" y="320"/>
                  </a:lnTo>
                  <a:lnTo>
                    <a:pt x="22" y="324"/>
                  </a:lnTo>
                  <a:lnTo>
                    <a:pt x="22" y="326"/>
                  </a:lnTo>
                  <a:lnTo>
                    <a:pt x="24" y="326"/>
                  </a:lnTo>
                  <a:lnTo>
                    <a:pt x="28" y="328"/>
                  </a:lnTo>
                  <a:lnTo>
                    <a:pt x="34" y="330"/>
                  </a:lnTo>
                  <a:lnTo>
                    <a:pt x="38" y="332"/>
                  </a:lnTo>
                  <a:lnTo>
                    <a:pt x="38" y="332"/>
                  </a:lnTo>
                  <a:lnTo>
                    <a:pt x="38" y="336"/>
                  </a:lnTo>
                  <a:lnTo>
                    <a:pt x="38" y="340"/>
                  </a:lnTo>
                  <a:lnTo>
                    <a:pt x="38" y="346"/>
                  </a:lnTo>
                  <a:lnTo>
                    <a:pt x="38" y="352"/>
                  </a:lnTo>
                  <a:lnTo>
                    <a:pt x="42" y="358"/>
                  </a:lnTo>
                  <a:lnTo>
                    <a:pt x="48" y="362"/>
                  </a:lnTo>
                  <a:lnTo>
                    <a:pt x="50" y="362"/>
                  </a:lnTo>
                  <a:lnTo>
                    <a:pt x="54" y="362"/>
                  </a:lnTo>
                  <a:lnTo>
                    <a:pt x="58" y="362"/>
                  </a:lnTo>
                  <a:lnTo>
                    <a:pt x="64" y="362"/>
                  </a:lnTo>
                  <a:lnTo>
                    <a:pt x="68" y="362"/>
                  </a:lnTo>
                  <a:lnTo>
                    <a:pt x="68" y="364"/>
                  </a:lnTo>
                  <a:lnTo>
                    <a:pt x="70" y="366"/>
                  </a:lnTo>
                  <a:lnTo>
                    <a:pt x="70" y="370"/>
                  </a:lnTo>
                  <a:lnTo>
                    <a:pt x="72" y="374"/>
                  </a:lnTo>
                  <a:lnTo>
                    <a:pt x="74" y="380"/>
                  </a:lnTo>
                  <a:lnTo>
                    <a:pt x="74" y="386"/>
                  </a:lnTo>
                  <a:lnTo>
                    <a:pt x="74" y="386"/>
                  </a:lnTo>
                  <a:lnTo>
                    <a:pt x="76" y="388"/>
                  </a:lnTo>
                  <a:lnTo>
                    <a:pt x="80" y="388"/>
                  </a:lnTo>
                  <a:lnTo>
                    <a:pt x="82" y="388"/>
                  </a:lnTo>
                  <a:lnTo>
                    <a:pt x="86" y="386"/>
                  </a:lnTo>
                  <a:lnTo>
                    <a:pt x="90" y="382"/>
                  </a:lnTo>
                  <a:lnTo>
                    <a:pt x="90" y="382"/>
                  </a:lnTo>
                  <a:lnTo>
                    <a:pt x="92" y="382"/>
                  </a:lnTo>
                  <a:lnTo>
                    <a:pt x="94" y="382"/>
                  </a:lnTo>
                  <a:lnTo>
                    <a:pt x="96" y="382"/>
                  </a:lnTo>
                  <a:lnTo>
                    <a:pt x="98" y="384"/>
                  </a:lnTo>
                  <a:lnTo>
                    <a:pt x="98" y="388"/>
                  </a:lnTo>
                  <a:lnTo>
                    <a:pt x="100" y="390"/>
                  </a:lnTo>
                  <a:lnTo>
                    <a:pt x="100" y="392"/>
                  </a:lnTo>
                  <a:lnTo>
                    <a:pt x="102" y="394"/>
                  </a:lnTo>
                  <a:lnTo>
                    <a:pt x="104" y="396"/>
                  </a:lnTo>
                  <a:lnTo>
                    <a:pt x="106" y="398"/>
                  </a:lnTo>
                  <a:lnTo>
                    <a:pt x="110" y="398"/>
                  </a:lnTo>
                  <a:lnTo>
                    <a:pt x="116" y="396"/>
                  </a:lnTo>
                  <a:lnTo>
                    <a:pt x="120" y="392"/>
                  </a:lnTo>
                  <a:lnTo>
                    <a:pt x="122" y="392"/>
                  </a:lnTo>
                  <a:lnTo>
                    <a:pt x="124" y="390"/>
                  </a:lnTo>
                  <a:lnTo>
                    <a:pt x="126" y="388"/>
                  </a:lnTo>
                  <a:lnTo>
                    <a:pt x="128" y="384"/>
                  </a:lnTo>
                  <a:lnTo>
                    <a:pt x="130" y="382"/>
                  </a:lnTo>
                  <a:lnTo>
                    <a:pt x="134" y="380"/>
                  </a:lnTo>
                  <a:lnTo>
                    <a:pt x="136" y="380"/>
                  </a:lnTo>
                  <a:lnTo>
                    <a:pt x="138" y="380"/>
                  </a:lnTo>
                  <a:lnTo>
                    <a:pt x="138" y="384"/>
                  </a:lnTo>
                  <a:lnTo>
                    <a:pt x="138" y="388"/>
                  </a:lnTo>
                  <a:lnTo>
                    <a:pt x="136" y="396"/>
                  </a:lnTo>
                  <a:lnTo>
                    <a:pt x="132" y="408"/>
                  </a:lnTo>
                  <a:lnTo>
                    <a:pt x="126" y="418"/>
                  </a:lnTo>
                  <a:lnTo>
                    <a:pt x="122" y="420"/>
                  </a:lnTo>
                  <a:lnTo>
                    <a:pt x="114" y="426"/>
                  </a:lnTo>
                  <a:lnTo>
                    <a:pt x="104" y="434"/>
                  </a:lnTo>
                  <a:lnTo>
                    <a:pt x="94" y="444"/>
                  </a:lnTo>
                  <a:lnTo>
                    <a:pt x="86" y="454"/>
                  </a:lnTo>
                  <a:lnTo>
                    <a:pt x="84" y="456"/>
                  </a:lnTo>
                  <a:lnTo>
                    <a:pt x="82" y="456"/>
                  </a:lnTo>
                  <a:lnTo>
                    <a:pt x="78" y="458"/>
                  </a:lnTo>
                  <a:lnTo>
                    <a:pt x="74" y="462"/>
                  </a:lnTo>
                  <a:lnTo>
                    <a:pt x="68" y="464"/>
                  </a:lnTo>
                  <a:lnTo>
                    <a:pt x="64" y="470"/>
                  </a:lnTo>
                  <a:lnTo>
                    <a:pt x="62" y="474"/>
                  </a:lnTo>
                  <a:lnTo>
                    <a:pt x="64" y="474"/>
                  </a:lnTo>
                  <a:lnTo>
                    <a:pt x="66" y="472"/>
                  </a:lnTo>
                  <a:lnTo>
                    <a:pt x="72" y="470"/>
                  </a:lnTo>
                  <a:lnTo>
                    <a:pt x="78" y="468"/>
                  </a:lnTo>
                  <a:lnTo>
                    <a:pt x="86" y="466"/>
                  </a:lnTo>
                  <a:lnTo>
                    <a:pt x="94" y="464"/>
                  </a:lnTo>
                  <a:lnTo>
                    <a:pt x="106" y="458"/>
                  </a:lnTo>
                  <a:lnTo>
                    <a:pt x="120" y="450"/>
                  </a:lnTo>
                  <a:lnTo>
                    <a:pt x="134" y="436"/>
                  </a:lnTo>
                  <a:lnTo>
                    <a:pt x="148" y="424"/>
                  </a:lnTo>
                  <a:lnTo>
                    <a:pt x="160" y="412"/>
                  </a:lnTo>
                  <a:lnTo>
                    <a:pt x="160" y="412"/>
                  </a:lnTo>
                  <a:lnTo>
                    <a:pt x="164" y="410"/>
                  </a:lnTo>
                  <a:lnTo>
                    <a:pt x="168" y="408"/>
                  </a:lnTo>
                  <a:lnTo>
                    <a:pt x="172" y="404"/>
                  </a:lnTo>
                  <a:lnTo>
                    <a:pt x="176" y="402"/>
                  </a:lnTo>
                  <a:lnTo>
                    <a:pt x="180" y="398"/>
                  </a:lnTo>
                  <a:lnTo>
                    <a:pt x="184" y="394"/>
                  </a:lnTo>
                  <a:lnTo>
                    <a:pt x="186" y="390"/>
                  </a:lnTo>
                  <a:lnTo>
                    <a:pt x="184" y="386"/>
                  </a:lnTo>
                  <a:lnTo>
                    <a:pt x="182" y="382"/>
                  </a:lnTo>
                  <a:lnTo>
                    <a:pt x="180" y="382"/>
                  </a:lnTo>
                  <a:lnTo>
                    <a:pt x="178" y="380"/>
                  </a:lnTo>
                  <a:lnTo>
                    <a:pt x="178" y="378"/>
                  </a:lnTo>
                  <a:lnTo>
                    <a:pt x="176" y="376"/>
                  </a:lnTo>
                  <a:lnTo>
                    <a:pt x="178" y="374"/>
                  </a:lnTo>
                  <a:lnTo>
                    <a:pt x="182" y="372"/>
                  </a:lnTo>
                  <a:lnTo>
                    <a:pt x="184" y="368"/>
                  </a:lnTo>
                  <a:lnTo>
                    <a:pt x="188" y="360"/>
                  </a:lnTo>
                  <a:lnTo>
                    <a:pt x="194" y="350"/>
                  </a:lnTo>
                  <a:lnTo>
                    <a:pt x="200" y="340"/>
                  </a:lnTo>
                  <a:lnTo>
                    <a:pt x="204" y="328"/>
                  </a:lnTo>
                  <a:lnTo>
                    <a:pt x="206" y="326"/>
                  </a:lnTo>
                  <a:lnTo>
                    <a:pt x="214" y="322"/>
                  </a:lnTo>
                  <a:lnTo>
                    <a:pt x="226" y="318"/>
                  </a:lnTo>
                  <a:lnTo>
                    <a:pt x="244" y="318"/>
                  </a:lnTo>
                  <a:lnTo>
                    <a:pt x="244" y="318"/>
                  </a:lnTo>
                  <a:lnTo>
                    <a:pt x="246" y="320"/>
                  </a:lnTo>
                  <a:lnTo>
                    <a:pt x="248" y="322"/>
                  </a:lnTo>
                  <a:lnTo>
                    <a:pt x="250" y="322"/>
                  </a:lnTo>
                  <a:lnTo>
                    <a:pt x="252" y="324"/>
                  </a:lnTo>
                  <a:lnTo>
                    <a:pt x="252" y="326"/>
                  </a:lnTo>
                  <a:lnTo>
                    <a:pt x="248" y="328"/>
                  </a:lnTo>
                  <a:lnTo>
                    <a:pt x="244" y="328"/>
                  </a:lnTo>
                  <a:lnTo>
                    <a:pt x="232" y="332"/>
                  </a:lnTo>
                  <a:lnTo>
                    <a:pt x="220" y="336"/>
                  </a:lnTo>
                  <a:lnTo>
                    <a:pt x="212" y="346"/>
                  </a:lnTo>
                  <a:lnTo>
                    <a:pt x="212" y="348"/>
                  </a:lnTo>
                  <a:lnTo>
                    <a:pt x="212" y="350"/>
                  </a:lnTo>
                  <a:lnTo>
                    <a:pt x="210" y="354"/>
                  </a:lnTo>
                  <a:lnTo>
                    <a:pt x="208" y="358"/>
                  </a:lnTo>
                  <a:lnTo>
                    <a:pt x="206" y="360"/>
                  </a:lnTo>
                  <a:lnTo>
                    <a:pt x="206" y="362"/>
                  </a:lnTo>
                  <a:lnTo>
                    <a:pt x="206" y="364"/>
                  </a:lnTo>
                  <a:lnTo>
                    <a:pt x="206" y="366"/>
                  </a:lnTo>
                  <a:lnTo>
                    <a:pt x="206" y="370"/>
                  </a:lnTo>
                  <a:lnTo>
                    <a:pt x="208" y="372"/>
                  </a:lnTo>
                  <a:lnTo>
                    <a:pt x="208" y="376"/>
                  </a:lnTo>
                  <a:lnTo>
                    <a:pt x="212" y="376"/>
                  </a:lnTo>
                  <a:lnTo>
                    <a:pt x="214" y="376"/>
                  </a:lnTo>
                  <a:lnTo>
                    <a:pt x="220" y="376"/>
                  </a:lnTo>
                  <a:lnTo>
                    <a:pt x="220" y="374"/>
                  </a:lnTo>
                  <a:lnTo>
                    <a:pt x="224" y="372"/>
                  </a:lnTo>
                  <a:lnTo>
                    <a:pt x="228" y="370"/>
                  </a:lnTo>
                  <a:lnTo>
                    <a:pt x="232" y="368"/>
                  </a:lnTo>
                  <a:lnTo>
                    <a:pt x="236" y="364"/>
                  </a:lnTo>
                  <a:lnTo>
                    <a:pt x="242" y="360"/>
                  </a:lnTo>
                  <a:lnTo>
                    <a:pt x="246" y="356"/>
                  </a:lnTo>
                  <a:lnTo>
                    <a:pt x="248" y="354"/>
                  </a:lnTo>
                  <a:lnTo>
                    <a:pt x="250" y="350"/>
                  </a:lnTo>
                  <a:lnTo>
                    <a:pt x="250" y="348"/>
                  </a:lnTo>
                  <a:lnTo>
                    <a:pt x="250" y="346"/>
                  </a:lnTo>
                  <a:lnTo>
                    <a:pt x="252" y="344"/>
                  </a:lnTo>
                  <a:lnTo>
                    <a:pt x="252" y="340"/>
                  </a:lnTo>
                  <a:lnTo>
                    <a:pt x="254" y="338"/>
                  </a:lnTo>
                  <a:lnTo>
                    <a:pt x="256" y="334"/>
                  </a:lnTo>
                  <a:lnTo>
                    <a:pt x="258" y="334"/>
                  </a:lnTo>
                  <a:lnTo>
                    <a:pt x="262" y="332"/>
                  </a:lnTo>
                  <a:lnTo>
                    <a:pt x="266" y="334"/>
                  </a:lnTo>
                  <a:lnTo>
                    <a:pt x="270" y="338"/>
                  </a:lnTo>
                  <a:lnTo>
                    <a:pt x="272" y="338"/>
                  </a:lnTo>
                  <a:lnTo>
                    <a:pt x="274" y="338"/>
                  </a:lnTo>
                  <a:lnTo>
                    <a:pt x="280" y="338"/>
                  </a:lnTo>
                  <a:lnTo>
                    <a:pt x="284" y="340"/>
                  </a:lnTo>
                  <a:lnTo>
                    <a:pt x="290" y="342"/>
                  </a:lnTo>
                  <a:lnTo>
                    <a:pt x="294" y="346"/>
                  </a:lnTo>
                  <a:lnTo>
                    <a:pt x="296" y="350"/>
                  </a:lnTo>
                  <a:lnTo>
                    <a:pt x="300" y="352"/>
                  </a:lnTo>
                  <a:lnTo>
                    <a:pt x="312" y="354"/>
                  </a:lnTo>
                  <a:lnTo>
                    <a:pt x="330" y="358"/>
                  </a:lnTo>
                  <a:lnTo>
                    <a:pt x="332" y="358"/>
                  </a:lnTo>
                  <a:lnTo>
                    <a:pt x="336" y="358"/>
                  </a:lnTo>
                  <a:lnTo>
                    <a:pt x="340" y="362"/>
                  </a:lnTo>
                  <a:lnTo>
                    <a:pt x="344" y="364"/>
                  </a:lnTo>
                  <a:lnTo>
                    <a:pt x="348" y="370"/>
                  </a:lnTo>
                  <a:lnTo>
                    <a:pt x="350" y="368"/>
                  </a:lnTo>
                  <a:lnTo>
                    <a:pt x="350" y="366"/>
                  </a:lnTo>
                  <a:lnTo>
                    <a:pt x="354" y="364"/>
                  </a:lnTo>
                  <a:lnTo>
                    <a:pt x="356" y="362"/>
                  </a:lnTo>
                  <a:lnTo>
                    <a:pt x="360" y="362"/>
                  </a:lnTo>
                  <a:lnTo>
                    <a:pt x="364" y="362"/>
                  </a:lnTo>
                  <a:lnTo>
                    <a:pt x="366" y="366"/>
                  </a:lnTo>
                  <a:lnTo>
                    <a:pt x="372" y="372"/>
                  </a:lnTo>
                  <a:lnTo>
                    <a:pt x="380" y="382"/>
                  </a:lnTo>
                  <a:lnTo>
                    <a:pt x="390" y="392"/>
                  </a:lnTo>
                  <a:lnTo>
                    <a:pt x="398" y="402"/>
                  </a:lnTo>
                  <a:lnTo>
                    <a:pt x="406" y="408"/>
                  </a:lnTo>
                  <a:lnTo>
                    <a:pt x="408" y="410"/>
                  </a:lnTo>
                  <a:lnTo>
                    <a:pt x="424" y="386"/>
                  </a:lnTo>
                  <a:lnTo>
                    <a:pt x="426" y="388"/>
                  </a:lnTo>
                  <a:lnTo>
                    <a:pt x="432" y="398"/>
                  </a:lnTo>
                  <a:lnTo>
                    <a:pt x="438" y="408"/>
                  </a:lnTo>
                  <a:lnTo>
                    <a:pt x="442" y="418"/>
                  </a:lnTo>
                  <a:lnTo>
                    <a:pt x="444" y="418"/>
                  </a:lnTo>
                  <a:lnTo>
                    <a:pt x="446" y="420"/>
                  </a:lnTo>
                  <a:lnTo>
                    <a:pt x="448" y="424"/>
                  </a:lnTo>
                  <a:lnTo>
                    <a:pt x="452" y="428"/>
                  </a:lnTo>
                  <a:lnTo>
                    <a:pt x="456" y="432"/>
                  </a:lnTo>
                  <a:lnTo>
                    <a:pt x="458" y="436"/>
                  </a:lnTo>
                  <a:lnTo>
                    <a:pt x="458" y="436"/>
                  </a:lnTo>
                  <a:lnTo>
                    <a:pt x="458" y="440"/>
                  </a:lnTo>
                  <a:lnTo>
                    <a:pt x="458" y="444"/>
                  </a:lnTo>
                  <a:lnTo>
                    <a:pt x="460" y="450"/>
                  </a:lnTo>
                  <a:lnTo>
                    <a:pt x="462" y="454"/>
                  </a:lnTo>
                  <a:lnTo>
                    <a:pt x="466" y="458"/>
                  </a:lnTo>
                  <a:lnTo>
                    <a:pt x="466" y="460"/>
                  </a:lnTo>
                  <a:lnTo>
                    <a:pt x="466" y="460"/>
                  </a:lnTo>
                  <a:lnTo>
                    <a:pt x="466" y="462"/>
                  </a:lnTo>
                  <a:lnTo>
                    <a:pt x="468" y="462"/>
                  </a:lnTo>
                  <a:lnTo>
                    <a:pt x="470" y="462"/>
                  </a:lnTo>
                  <a:lnTo>
                    <a:pt x="472" y="462"/>
                  </a:lnTo>
                  <a:lnTo>
                    <a:pt x="476" y="458"/>
                  </a:lnTo>
                  <a:lnTo>
                    <a:pt x="476" y="458"/>
                  </a:lnTo>
                  <a:lnTo>
                    <a:pt x="476" y="460"/>
                  </a:lnTo>
                  <a:lnTo>
                    <a:pt x="478" y="460"/>
                  </a:lnTo>
                  <a:lnTo>
                    <a:pt x="478" y="464"/>
                  </a:lnTo>
                  <a:lnTo>
                    <a:pt x="478" y="468"/>
                  </a:lnTo>
                  <a:lnTo>
                    <a:pt x="480" y="474"/>
                  </a:lnTo>
                  <a:lnTo>
                    <a:pt x="478" y="474"/>
                  </a:lnTo>
                  <a:lnTo>
                    <a:pt x="478" y="476"/>
                  </a:lnTo>
                  <a:lnTo>
                    <a:pt x="476" y="480"/>
                  </a:lnTo>
                  <a:lnTo>
                    <a:pt x="476" y="484"/>
                  </a:lnTo>
                  <a:lnTo>
                    <a:pt x="476" y="488"/>
                  </a:lnTo>
                  <a:lnTo>
                    <a:pt x="478" y="494"/>
                  </a:lnTo>
                  <a:lnTo>
                    <a:pt x="480" y="496"/>
                  </a:lnTo>
                  <a:lnTo>
                    <a:pt x="484" y="498"/>
                  </a:lnTo>
                  <a:lnTo>
                    <a:pt x="486" y="494"/>
                  </a:lnTo>
                  <a:lnTo>
                    <a:pt x="488" y="486"/>
                  </a:lnTo>
                  <a:lnTo>
                    <a:pt x="490" y="474"/>
                  </a:lnTo>
                  <a:lnTo>
                    <a:pt x="492" y="464"/>
                  </a:lnTo>
                  <a:lnTo>
                    <a:pt x="492" y="456"/>
                  </a:lnTo>
                  <a:lnTo>
                    <a:pt x="490" y="456"/>
                  </a:lnTo>
                  <a:lnTo>
                    <a:pt x="488" y="454"/>
                  </a:lnTo>
                  <a:lnTo>
                    <a:pt x="484" y="450"/>
                  </a:lnTo>
                  <a:lnTo>
                    <a:pt x="478" y="444"/>
                  </a:lnTo>
                  <a:lnTo>
                    <a:pt x="474" y="438"/>
                  </a:lnTo>
                  <a:lnTo>
                    <a:pt x="470" y="430"/>
                  </a:lnTo>
                  <a:lnTo>
                    <a:pt x="468" y="426"/>
                  </a:lnTo>
                  <a:lnTo>
                    <a:pt x="462" y="418"/>
                  </a:lnTo>
                  <a:lnTo>
                    <a:pt x="454" y="406"/>
                  </a:lnTo>
                  <a:lnTo>
                    <a:pt x="444" y="392"/>
                  </a:lnTo>
                  <a:lnTo>
                    <a:pt x="434" y="380"/>
                  </a:lnTo>
                  <a:lnTo>
                    <a:pt x="426" y="370"/>
                  </a:lnTo>
                  <a:lnTo>
                    <a:pt x="420" y="366"/>
                  </a:lnTo>
                  <a:lnTo>
                    <a:pt x="418" y="366"/>
                  </a:lnTo>
                  <a:lnTo>
                    <a:pt x="416" y="368"/>
                  </a:lnTo>
                  <a:lnTo>
                    <a:pt x="412" y="372"/>
                  </a:lnTo>
                  <a:lnTo>
                    <a:pt x="408" y="374"/>
                  </a:lnTo>
                  <a:lnTo>
                    <a:pt x="402" y="378"/>
                  </a:lnTo>
                  <a:lnTo>
                    <a:pt x="398" y="378"/>
                  </a:lnTo>
                  <a:lnTo>
                    <a:pt x="396" y="376"/>
                  </a:lnTo>
                  <a:lnTo>
                    <a:pt x="388" y="370"/>
                  </a:lnTo>
                  <a:lnTo>
                    <a:pt x="378" y="362"/>
                  </a:lnTo>
                  <a:lnTo>
                    <a:pt x="368" y="354"/>
                  </a:lnTo>
                  <a:lnTo>
                    <a:pt x="358" y="348"/>
                  </a:lnTo>
                  <a:lnTo>
                    <a:pt x="350" y="342"/>
                  </a:lnTo>
                  <a:lnTo>
                    <a:pt x="338" y="342"/>
                  </a:lnTo>
                  <a:lnTo>
                    <a:pt x="338" y="50"/>
                  </a:lnTo>
                </a:path>
              </a:pathLst>
            </a:custGeom>
            <a:grpFill/>
            <a:ln w="3175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8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04" name="Freeform 374"/>
            <p:cNvSpPr/>
            <p:nvPr/>
          </p:nvSpPr>
          <p:spPr bwMode="gray">
            <a:xfrm>
              <a:off x="3863" y="2400"/>
              <a:ext cx="738" cy="404"/>
            </a:xfrm>
            <a:custGeom>
              <a:avLst/>
              <a:gdLst>
                <a:gd name="T0" fmla="*/ 704 w 738"/>
                <a:gd name="T1" fmla="*/ 42 h 404"/>
                <a:gd name="T2" fmla="*/ 724 w 738"/>
                <a:gd name="T3" fmla="*/ 30 h 404"/>
                <a:gd name="T4" fmla="*/ 724 w 738"/>
                <a:gd name="T5" fmla="*/ 64 h 404"/>
                <a:gd name="T6" fmla="*/ 738 w 738"/>
                <a:gd name="T7" fmla="*/ 74 h 404"/>
                <a:gd name="T8" fmla="*/ 726 w 738"/>
                <a:gd name="T9" fmla="*/ 82 h 404"/>
                <a:gd name="T10" fmla="*/ 702 w 738"/>
                <a:gd name="T11" fmla="*/ 96 h 404"/>
                <a:gd name="T12" fmla="*/ 684 w 738"/>
                <a:gd name="T13" fmla="*/ 114 h 404"/>
                <a:gd name="T14" fmla="*/ 688 w 738"/>
                <a:gd name="T15" fmla="*/ 126 h 404"/>
                <a:gd name="T16" fmla="*/ 696 w 738"/>
                <a:gd name="T17" fmla="*/ 136 h 404"/>
                <a:gd name="T18" fmla="*/ 668 w 738"/>
                <a:gd name="T19" fmla="*/ 140 h 404"/>
                <a:gd name="T20" fmla="*/ 644 w 738"/>
                <a:gd name="T21" fmla="*/ 142 h 404"/>
                <a:gd name="T22" fmla="*/ 646 w 738"/>
                <a:gd name="T23" fmla="*/ 162 h 404"/>
                <a:gd name="T24" fmla="*/ 642 w 738"/>
                <a:gd name="T25" fmla="*/ 192 h 404"/>
                <a:gd name="T26" fmla="*/ 630 w 738"/>
                <a:gd name="T27" fmla="*/ 184 h 404"/>
                <a:gd name="T28" fmla="*/ 622 w 738"/>
                <a:gd name="T29" fmla="*/ 186 h 404"/>
                <a:gd name="T30" fmla="*/ 626 w 738"/>
                <a:gd name="T31" fmla="*/ 204 h 404"/>
                <a:gd name="T32" fmla="*/ 616 w 738"/>
                <a:gd name="T33" fmla="*/ 218 h 404"/>
                <a:gd name="T34" fmla="*/ 624 w 738"/>
                <a:gd name="T35" fmla="*/ 234 h 404"/>
                <a:gd name="T36" fmla="*/ 610 w 738"/>
                <a:gd name="T37" fmla="*/ 240 h 404"/>
                <a:gd name="T38" fmla="*/ 556 w 738"/>
                <a:gd name="T39" fmla="*/ 296 h 404"/>
                <a:gd name="T40" fmla="*/ 550 w 738"/>
                <a:gd name="T41" fmla="*/ 320 h 404"/>
                <a:gd name="T42" fmla="*/ 572 w 738"/>
                <a:gd name="T43" fmla="*/ 368 h 404"/>
                <a:gd name="T44" fmla="*/ 566 w 738"/>
                <a:gd name="T45" fmla="*/ 404 h 404"/>
                <a:gd name="T46" fmla="*/ 528 w 738"/>
                <a:gd name="T47" fmla="*/ 348 h 404"/>
                <a:gd name="T48" fmla="*/ 516 w 738"/>
                <a:gd name="T49" fmla="*/ 326 h 404"/>
                <a:gd name="T50" fmla="*/ 446 w 738"/>
                <a:gd name="T51" fmla="*/ 324 h 404"/>
                <a:gd name="T52" fmla="*/ 382 w 738"/>
                <a:gd name="T53" fmla="*/ 334 h 404"/>
                <a:gd name="T54" fmla="*/ 344 w 738"/>
                <a:gd name="T55" fmla="*/ 376 h 404"/>
                <a:gd name="T56" fmla="*/ 308 w 738"/>
                <a:gd name="T57" fmla="*/ 350 h 404"/>
                <a:gd name="T58" fmla="*/ 288 w 738"/>
                <a:gd name="T59" fmla="*/ 336 h 404"/>
                <a:gd name="T60" fmla="*/ 262 w 738"/>
                <a:gd name="T61" fmla="*/ 334 h 404"/>
                <a:gd name="T62" fmla="*/ 228 w 738"/>
                <a:gd name="T63" fmla="*/ 296 h 404"/>
                <a:gd name="T64" fmla="*/ 176 w 738"/>
                <a:gd name="T65" fmla="*/ 306 h 404"/>
                <a:gd name="T66" fmla="*/ 112 w 738"/>
                <a:gd name="T67" fmla="*/ 288 h 404"/>
                <a:gd name="T68" fmla="*/ 84 w 738"/>
                <a:gd name="T69" fmla="*/ 272 h 404"/>
                <a:gd name="T70" fmla="*/ 52 w 738"/>
                <a:gd name="T71" fmla="*/ 252 h 404"/>
                <a:gd name="T72" fmla="*/ 2 w 738"/>
                <a:gd name="T73" fmla="*/ 156 h 404"/>
                <a:gd name="T74" fmla="*/ 6 w 738"/>
                <a:gd name="T75" fmla="*/ 102 h 404"/>
                <a:gd name="T76" fmla="*/ 6 w 738"/>
                <a:gd name="T77" fmla="*/ 62 h 404"/>
                <a:gd name="T78" fmla="*/ 14 w 738"/>
                <a:gd name="T79" fmla="*/ 22 h 404"/>
                <a:gd name="T80" fmla="*/ 416 w 738"/>
                <a:gd name="T81" fmla="*/ 12 h 404"/>
                <a:gd name="T82" fmla="*/ 432 w 738"/>
                <a:gd name="T83" fmla="*/ 22 h 404"/>
                <a:gd name="T84" fmla="*/ 416 w 738"/>
                <a:gd name="T85" fmla="*/ 40 h 404"/>
                <a:gd name="T86" fmla="*/ 454 w 738"/>
                <a:gd name="T87" fmla="*/ 42 h 404"/>
                <a:gd name="T88" fmla="*/ 484 w 738"/>
                <a:gd name="T89" fmla="*/ 42 h 404"/>
                <a:gd name="T90" fmla="*/ 502 w 738"/>
                <a:gd name="T91" fmla="*/ 44 h 404"/>
                <a:gd name="T92" fmla="*/ 490 w 738"/>
                <a:gd name="T93" fmla="*/ 60 h 404"/>
                <a:gd name="T94" fmla="*/ 472 w 738"/>
                <a:gd name="T95" fmla="*/ 66 h 404"/>
                <a:gd name="T96" fmla="*/ 476 w 738"/>
                <a:gd name="T97" fmla="*/ 84 h 404"/>
                <a:gd name="T98" fmla="*/ 472 w 738"/>
                <a:gd name="T99" fmla="*/ 134 h 404"/>
                <a:gd name="T100" fmla="*/ 490 w 738"/>
                <a:gd name="T101" fmla="*/ 108 h 404"/>
                <a:gd name="T102" fmla="*/ 504 w 738"/>
                <a:gd name="T103" fmla="*/ 64 h 404"/>
                <a:gd name="T104" fmla="*/ 520 w 738"/>
                <a:gd name="T105" fmla="*/ 64 h 404"/>
                <a:gd name="T106" fmla="*/ 518 w 738"/>
                <a:gd name="T107" fmla="*/ 90 h 404"/>
                <a:gd name="T108" fmla="*/ 530 w 738"/>
                <a:gd name="T109" fmla="*/ 92 h 404"/>
                <a:gd name="T110" fmla="*/ 536 w 738"/>
                <a:gd name="T111" fmla="*/ 120 h 404"/>
                <a:gd name="T112" fmla="*/ 546 w 738"/>
                <a:gd name="T113" fmla="*/ 128 h 404"/>
                <a:gd name="T114" fmla="*/ 586 w 738"/>
                <a:gd name="T115" fmla="*/ 114 h 404"/>
                <a:gd name="T116" fmla="*/ 596 w 738"/>
                <a:gd name="T117" fmla="*/ 94 h 404"/>
                <a:gd name="T118" fmla="*/ 634 w 738"/>
                <a:gd name="T119" fmla="*/ 82 h 4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738" h="404">
                  <a:moveTo>
                    <a:pt x="640" y="76"/>
                  </a:moveTo>
                  <a:lnTo>
                    <a:pt x="650" y="64"/>
                  </a:lnTo>
                  <a:lnTo>
                    <a:pt x="664" y="58"/>
                  </a:lnTo>
                  <a:lnTo>
                    <a:pt x="680" y="54"/>
                  </a:lnTo>
                  <a:lnTo>
                    <a:pt x="694" y="52"/>
                  </a:lnTo>
                  <a:lnTo>
                    <a:pt x="698" y="52"/>
                  </a:lnTo>
                  <a:lnTo>
                    <a:pt x="704" y="42"/>
                  </a:lnTo>
                  <a:lnTo>
                    <a:pt x="708" y="36"/>
                  </a:lnTo>
                  <a:lnTo>
                    <a:pt x="712" y="32"/>
                  </a:lnTo>
                  <a:lnTo>
                    <a:pt x="716" y="30"/>
                  </a:lnTo>
                  <a:lnTo>
                    <a:pt x="720" y="28"/>
                  </a:lnTo>
                  <a:lnTo>
                    <a:pt x="722" y="28"/>
                  </a:lnTo>
                  <a:lnTo>
                    <a:pt x="724" y="30"/>
                  </a:lnTo>
                  <a:lnTo>
                    <a:pt x="724" y="30"/>
                  </a:lnTo>
                  <a:lnTo>
                    <a:pt x="726" y="30"/>
                  </a:lnTo>
                  <a:lnTo>
                    <a:pt x="732" y="32"/>
                  </a:lnTo>
                  <a:lnTo>
                    <a:pt x="734" y="40"/>
                  </a:lnTo>
                  <a:lnTo>
                    <a:pt x="732" y="48"/>
                  </a:lnTo>
                  <a:lnTo>
                    <a:pt x="728" y="56"/>
                  </a:lnTo>
                  <a:lnTo>
                    <a:pt x="726" y="62"/>
                  </a:lnTo>
                  <a:lnTo>
                    <a:pt x="724" y="64"/>
                  </a:lnTo>
                  <a:lnTo>
                    <a:pt x="724" y="64"/>
                  </a:lnTo>
                  <a:lnTo>
                    <a:pt x="726" y="66"/>
                  </a:lnTo>
                  <a:lnTo>
                    <a:pt x="728" y="68"/>
                  </a:lnTo>
                  <a:lnTo>
                    <a:pt x="732" y="70"/>
                  </a:lnTo>
                  <a:lnTo>
                    <a:pt x="734" y="72"/>
                  </a:lnTo>
                  <a:lnTo>
                    <a:pt x="738" y="74"/>
                  </a:lnTo>
                  <a:lnTo>
                    <a:pt x="738" y="74"/>
                  </a:lnTo>
                  <a:lnTo>
                    <a:pt x="738" y="74"/>
                  </a:lnTo>
                  <a:lnTo>
                    <a:pt x="738" y="76"/>
                  </a:lnTo>
                  <a:lnTo>
                    <a:pt x="736" y="76"/>
                  </a:lnTo>
                  <a:lnTo>
                    <a:pt x="734" y="78"/>
                  </a:lnTo>
                  <a:lnTo>
                    <a:pt x="730" y="80"/>
                  </a:lnTo>
                  <a:lnTo>
                    <a:pt x="730" y="82"/>
                  </a:lnTo>
                  <a:lnTo>
                    <a:pt x="726" y="82"/>
                  </a:lnTo>
                  <a:lnTo>
                    <a:pt x="722" y="84"/>
                  </a:lnTo>
                  <a:lnTo>
                    <a:pt x="718" y="86"/>
                  </a:lnTo>
                  <a:lnTo>
                    <a:pt x="712" y="86"/>
                  </a:lnTo>
                  <a:lnTo>
                    <a:pt x="708" y="88"/>
                  </a:lnTo>
                  <a:lnTo>
                    <a:pt x="706" y="90"/>
                  </a:lnTo>
                  <a:lnTo>
                    <a:pt x="704" y="92"/>
                  </a:lnTo>
                  <a:lnTo>
                    <a:pt x="702" y="96"/>
                  </a:lnTo>
                  <a:lnTo>
                    <a:pt x="698" y="100"/>
                  </a:lnTo>
                  <a:lnTo>
                    <a:pt x="696" y="104"/>
                  </a:lnTo>
                  <a:lnTo>
                    <a:pt x="692" y="106"/>
                  </a:lnTo>
                  <a:lnTo>
                    <a:pt x="692" y="108"/>
                  </a:lnTo>
                  <a:lnTo>
                    <a:pt x="690" y="108"/>
                  </a:lnTo>
                  <a:lnTo>
                    <a:pt x="688" y="110"/>
                  </a:lnTo>
                  <a:lnTo>
                    <a:pt x="684" y="114"/>
                  </a:lnTo>
                  <a:lnTo>
                    <a:pt x="682" y="116"/>
                  </a:lnTo>
                  <a:lnTo>
                    <a:pt x="680" y="118"/>
                  </a:lnTo>
                  <a:lnTo>
                    <a:pt x="680" y="122"/>
                  </a:lnTo>
                  <a:lnTo>
                    <a:pt x="680" y="124"/>
                  </a:lnTo>
                  <a:lnTo>
                    <a:pt x="684" y="124"/>
                  </a:lnTo>
                  <a:lnTo>
                    <a:pt x="686" y="124"/>
                  </a:lnTo>
                  <a:lnTo>
                    <a:pt x="688" y="126"/>
                  </a:lnTo>
                  <a:lnTo>
                    <a:pt x="692" y="126"/>
                  </a:lnTo>
                  <a:lnTo>
                    <a:pt x="694" y="126"/>
                  </a:lnTo>
                  <a:lnTo>
                    <a:pt x="698" y="128"/>
                  </a:lnTo>
                  <a:lnTo>
                    <a:pt x="700" y="130"/>
                  </a:lnTo>
                  <a:lnTo>
                    <a:pt x="702" y="132"/>
                  </a:lnTo>
                  <a:lnTo>
                    <a:pt x="700" y="134"/>
                  </a:lnTo>
                  <a:lnTo>
                    <a:pt x="696" y="136"/>
                  </a:lnTo>
                  <a:lnTo>
                    <a:pt x="692" y="138"/>
                  </a:lnTo>
                  <a:lnTo>
                    <a:pt x="688" y="138"/>
                  </a:lnTo>
                  <a:lnTo>
                    <a:pt x="682" y="138"/>
                  </a:lnTo>
                  <a:lnTo>
                    <a:pt x="676" y="138"/>
                  </a:lnTo>
                  <a:lnTo>
                    <a:pt x="676" y="138"/>
                  </a:lnTo>
                  <a:lnTo>
                    <a:pt x="672" y="138"/>
                  </a:lnTo>
                  <a:lnTo>
                    <a:pt x="668" y="140"/>
                  </a:lnTo>
                  <a:lnTo>
                    <a:pt x="662" y="142"/>
                  </a:lnTo>
                  <a:lnTo>
                    <a:pt x="656" y="142"/>
                  </a:lnTo>
                  <a:lnTo>
                    <a:pt x="650" y="142"/>
                  </a:lnTo>
                  <a:lnTo>
                    <a:pt x="646" y="140"/>
                  </a:lnTo>
                  <a:lnTo>
                    <a:pt x="646" y="142"/>
                  </a:lnTo>
                  <a:lnTo>
                    <a:pt x="644" y="142"/>
                  </a:lnTo>
                  <a:lnTo>
                    <a:pt x="644" y="142"/>
                  </a:lnTo>
                  <a:lnTo>
                    <a:pt x="642" y="144"/>
                  </a:lnTo>
                  <a:lnTo>
                    <a:pt x="642" y="146"/>
                  </a:lnTo>
                  <a:lnTo>
                    <a:pt x="642" y="150"/>
                  </a:lnTo>
                  <a:lnTo>
                    <a:pt x="646" y="152"/>
                  </a:lnTo>
                  <a:lnTo>
                    <a:pt x="646" y="154"/>
                  </a:lnTo>
                  <a:lnTo>
                    <a:pt x="646" y="158"/>
                  </a:lnTo>
                  <a:lnTo>
                    <a:pt x="646" y="162"/>
                  </a:lnTo>
                  <a:lnTo>
                    <a:pt x="646" y="168"/>
                  </a:lnTo>
                  <a:lnTo>
                    <a:pt x="646" y="174"/>
                  </a:lnTo>
                  <a:lnTo>
                    <a:pt x="646" y="178"/>
                  </a:lnTo>
                  <a:lnTo>
                    <a:pt x="646" y="182"/>
                  </a:lnTo>
                  <a:lnTo>
                    <a:pt x="644" y="186"/>
                  </a:lnTo>
                  <a:lnTo>
                    <a:pt x="644" y="190"/>
                  </a:lnTo>
                  <a:lnTo>
                    <a:pt x="642" y="192"/>
                  </a:lnTo>
                  <a:lnTo>
                    <a:pt x="640" y="194"/>
                  </a:lnTo>
                  <a:lnTo>
                    <a:pt x="638" y="192"/>
                  </a:lnTo>
                  <a:lnTo>
                    <a:pt x="638" y="188"/>
                  </a:lnTo>
                  <a:lnTo>
                    <a:pt x="638" y="184"/>
                  </a:lnTo>
                  <a:lnTo>
                    <a:pt x="638" y="184"/>
                  </a:lnTo>
                  <a:lnTo>
                    <a:pt x="634" y="176"/>
                  </a:lnTo>
                  <a:lnTo>
                    <a:pt x="630" y="184"/>
                  </a:lnTo>
                  <a:lnTo>
                    <a:pt x="620" y="176"/>
                  </a:lnTo>
                  <a:lnTo>
                    <a:pt x="620" y="176"/>
                  </a:lnTo>
                  <a:lnTo>
                    <a:pt x="620" y="178"/>
                  </a:lnTo>
                  <a:lnTo>
                    <a:pt x="620" y="178"/>
                  </a:lnTo>
                  <a:lnTo>
                    <a:pt x="620" y="180"/>
                  </a:lnTo>
                  <a:lnTo>
                    <a:pt x="620" y="182"/>
                  </a:lnTo>
                  <a:lnTo>
                    <a:pt x="622" y="186"/>
                  </a:lnTo>
                  <a:lnTo>
                    <a:pt x="622" y="186"/>
                  </a:lnTo>
                  <a:lnTo>
                    <a:pt x="624" y="188"/>
                  </a:lnTo>
                  <a:lnTo>
                    <a:pt x="626" y="192"/>
                  </a:lnTo>
                  <a:lnTo>
                    <a:pt x="628" y="196"/>
                  </a:lnTo>
                  <a:lnTo>
                    <a:pt x="628" y="202"/>
                  </a:lnTo>
                  <a:lnTo>
                    <a:pt x="626" y="202"/>
                  </a:lnTo>
                  <a:lnTo>
                    <a:pt x="626" y="204"/>
                  </a:lnTo>
                  <a:lnTo>
                    <a:pt x="624" y="204"/>
                  </a:lnTo>
                  <a:lnTo>
                    <a:pt x="620" y="206"/>
                  </a:lnTo>
                  <a:lnTo>
                    <a:pt x="612" y="206"/>
                  </a:lnTo>
                  <a:lnTo>
                    <a:pt x="612" y="208"/>
                  </a:lnTo>
                  <a:lnTo>
                    <a:pt x="614" y="210"/>
                  </a:lnTo>
                  <a:lnTo>
                    <a:pt x="614" y="214"/>
                  </a:lnTo>
                  <a:lnTo>
                    <a:pt x="616" y="218"/>
                  </a:lnTo>
                  <a:lnTo>
                    <a:pt x="618" y="226"/>
                  </a:lnTo>
                  <a:lnTo>
                    <a:pt x="618" y="226"/>
                  </a:lnTo>
                  <a:lnTo>
                    <a:pt x="620" y="228"/>
                  </a:lnTo>
                  <a:lnTo>
                    <a:pt x="622" y="228"/>
                  </a:lnTo>
                  <a:lnTo>
                    <a:pt x="624" y="230"/>
                  </a:lnTo>
                  <a:lnTo>
                    <a:pt x="624" y="232"/>
                  </a:lnTo>
                  <a:lnTo>
                    <a:pt x="624" y="234"/>
                  </a:lnTo>
                  <a:lnTo>
                    <a:pt x="622" y="234"/>
                  </a:lnTo>
                  <a:lnTo>
                    <a:pt x="618" y="236"/>
                  </a:lnTo>
                  <a:lnTo>
                    <a:pt x="618" y="236"/>
                  </a:lnTo>
                  <a:lnTo>
                    <a:pt x="616" y="236"/>
                  </a:lnTo>
                  <a:lnTo>
                    <a:pt x="614" y="236"/>
                  </a:lnTo>
                  <a:lnTo>
                    <a:pt x="612" y="238"/>
                  </a:lnTo>
                  <a:lnTo>
                    <a:pt x="610" y="240"/>
                  </a:lnTo>
                  <a:lnTo>
                    <a:pt x="610" y="246"/>
                  </a:lnTo>
                  <a:lnTo>
                    <a:pt x="606" y="250"/>
                  </a:lnTo>
                  <a:lnTo>
                    <a:pt x="602" y="252"/>
                  </a:lnTo>
                  <a:lnTo>
                    <a:pt x="594" y="260"/>
                  </a:lnTo>
                  <a:lnTo>
                    <a:pt x="582" y="270"/>
                  </a:lnTo>
                  <a:lnTo>
                    <a:pt x="570" y="284"/>
                  </a:lnTo>
                  <a:lnTo>
                    <a:pt x="556" y="296"/>
                  </a:lnTo>
                  <a:lnTo>
                    <a:pt x="556" y="296"/>
                  </a:lnTo>
                  <a:lnTo>
                    <a:pt x="554" y="300"/>
                  </a:lnTo>
                  <a:lnTo>
                    <a:pt x="552" y="304"/>
                  </a:lnTo>
                  <a:lnTo>
                    <a:pt x="552" y="308"/>
                  </a:lnTo>
                  <a:lnTo>
                    <a:pt x="550" y="316"/>
                  </a:lnTo>
                  <a:lnTo>
                    <a:pt x="550" y="316"/>
                  </a:lnTo>
                  <a:lnTo>
                    <a:pt x="550" y="320"/>
                  </a:lnTo>
                  <a:lnTo>
                    <a:pt x="550" y="324"/>
                  </a:lnTo>
                  <a:lnTo>
                    <a:pt x="552" y="332"/>
                  </a:lnTo>
                  <a:lnTo>
                    <a:pt x="554" y="338"/>
                  </a:lnTo>
                  <a:lnTo>
                    <a:pt x="558" y="346"/>
                  </a:lnTo>
                  <a:lnTo>
                    <a:pt x="560" y="348"/>
                  </a:lnTo>
                  <a:lnTo>
                    <a:pt x="566" y="356"/>
                  </a:lnTo>
                  <a:lnTo>
                    <a:pt x="572" y="368"/>
                  </a:lnTo>
                  <a:lnTo>
                    <a:pt x="574" y="382"/>
                  </a:lnTo>
                  <a:lnTo>
                    <a:pt x="572" y="398"/>
                  </a:lnTo>
                  <a:lnTo>
                    <a:pt x="572" y="400"/>
                  </a:lnTo>
                  <a:lnTo>
                    <a:pt x="570" y="400"/>
                  </a:lnTo>
                  <a:lnTo>
                    <a:pt x="570" y="402"/>
                  </a:lnTo>
                  <a:lnTo>
                    <a:pt x="568" y="404"/>
                  </a:lnTo>
                  <a:lnTo>
                    <a:pt x="566" y="404"/>
                  </a:lnTo>
                  <a:lnTo>
                    <a:pt x="562" y="404"/>
                  </a:lnTo>
                  <a:lnTo>
                    <a:pt x="558" y="400"/>
                  </a:lnTo>
                  <a:lnTo>
                    <a:pt x="554" y="394"/>
                  </a:lnTo>
                  <a:lnTo>
                    <a:pt x="550" y="392"/>
                  </a:lnTo>
                  <a:lnTo>
                    <a:pt x="542" y="384"/>
                  </a:lnTo>
                  <a:lnTo>
                    <a:pt x="532" y="368"/>
                  </a:lnTo>
                  <a:lnTo>
                    <a:pt x="528" y="348"/>
                  </a:lnTo>
                  <a:lnTo>
                    <a:pt x="528" y="346"/>
                  </a:lnTo>
                  <a:lnTo>
                    <a:pt x="528" y="344"/>
                  </a:lnTo>
                  <a:lnTo>
                    <a:pt x="528" y="340"/>
                  </a:lnTo>
                  <a:lnTo>
                    <a:pt x="526" y="336"/>
                  </a:lnTo>
                  <a:lnTo>
                    <a:pt x="524" y="332"/>
                  </a:lnTo>
                  <a:lnTo>
                    <a:pt x="520" y="330"/>
                  </a:lnTo>
                  <a:lnTo>
                    <a:pt x="516" y="326"/>
                  </a:lnTo>
                  <a:lnTo>
                    <a:pt x="510" y="326"/>
                  </a:lnTo>
                  <a:lnTo>
                    <a:pt x="504" y="324"/>
                  </a:lnTo>
                  <a:lnTo>
                    <a:pt x="490" y="324"/>
                  </a:lnTo>
                  <a:lnTo>
                    <a:pt x="472" y="322"/>
                  </a:lnTo>
                  <a:lnTo>
                    <a:pt x="456" y="322"/>
                  </a:lnTo>
                  <a:lnTo>
                    <a:pt x="446" y="324"/>
                  </a:lnTo>
                  <a:lnTo>
                    <a:pt x="446" y="324"/>
                  </a:lnTo>
                  <a:lnTo>
                    <a:pt x="444" y="328"/>
                  </a:lnTo>
                  <a:lnTo>
                    <a:pt x="438" y="330"/>
                  </a:lnTo>
                  <a:lnTo>
                    <a:pt x="426" y="332"/>
                  </a:lnTo>
                  <a:lnTo>
                    <a:pt x="406" y="332"/>
                  </a:lnTo>
                  <a:lnTo>
                    <a:pt x="402" y="332"/>
                  </a:lnTo>
                  <a:lnTo>
                    <a:pt x="394" y="332"/>
                  </a:lnTo>
                  <a:lnTo>
                    <a:pt x="382" y="334"/>
                  </a:lnTo>
                  <a:lnTo>
                    <a:pt x="372" y="340"/>
                  </a:lnTo>
                  <a:lnTo>
                    <a:pt x="354" y="348"/>
                  </a:lnTo>
                  <a:lnTo>
                    <a:pt x="342" y="366"/>
                  </a:lnTo>
                  <a:lnTo>
                    <a:pt x="342" y="368"/>
                  </a:lnTo>
                  <a:lnTo>
                    <a:pt x="344" y="370"/>
                  </a:lnTo>
                  <a:lnTo>
                    <a:pt x="344" y="372"/>
                  </a:lnTo>
                  <a:lnTo>
                    <a:pt x="344" y="376"/>
                  </a:lnTo>
                  <a:lnTo>
                    <a:pt x="344" y="378"/>
                  </a:lnTo>
                  <a:lnTo>
                    <a:pt x="344" y="382"/>
                  </a:lnTo>
                  <a:lnTo>
                    <a:pt x="340" y="382"/>
                  </a:lnTo>
                  <a:lnTo>
                    <a:pt x="338" y="382"/>
                  </a:lnTo>
                  <a:lnTo>
                    <a:pt x="330" y="376"/>
                  </a:lnTo>
                  <a:lnTo>
                    <a:pt x="320" y="366"/>
                  </a:lnTo>
                  <a:lnTo>
                    <a:pt x="308" y="350"/>
                  </a:lnTo>
                  <a:lnTo>
                    <a:pt x="308" y="350"/>
                  </a:lnTo>
                  <a:lnTo>
                    <a:pt x="306" y="348"/>
                  </a:lnTo>
                  <a:lnTo>
                    <a:pt x="304" y="344"/>
                  </a:lnTo>
                  <a:lnTo>
                    <a:pt x="300" y="342"/>
                  </a:lnTo>
                  <a:lnTo>
                    <a:pt x="296" y="338"/>
                  </a:lnTo>
                  <a:lnTo>
                    <a:pt x="292" y="336"/>
                  </a:lnTo>
                  <a:lnTo>
                    <a:pt x="288" y="336"/>
                  </a:lnTo>
                  <a:lnTo>
                    <a:pt x="286" y="338"/>
                  </a:lnTo>
                  <a:lnTo>
                    <a:pt x="284" y="338"/>
                  </a:lnTo>
                  <a:lnTo>
                    <a:pt x="282" y="340"/>
                  </a:lnTo>
                  <a:lnTo>
                    <a:pt x="278" y="340"/>
                  </a:lnTo>
                  <a:lnTo>
                    <a:pt x="272" y="340"/>
                  </a:lnTo>
                  <a:lnTo>
                    <a:pt x="266" y="336"/>
                  </a:lnTo>
                  <a:lnTo>
                    <a:pt x="262" y="334"/>
                  </a:lnTo>
                  <a:lnTo>
                    <a:pt x="254" y="328"/>
                  </a:lnTo>
                  <a:lnTo>
                    <a:pt x="246" y="316"/>
                  </a:lnTo>
                  <a:lnTo>
                    <a:pt x="242" y="300"/>
                  </a:lnTo>
                  <a:lnTo>
                    <a:pt x="240" y="298"/>
                  </a:lnTo>
                  <a:lnTo>
                    <a:pt x="238" y="298"/>
                  </a:lnTo>
                  <a:lnTo>
                    <a:pt x="234" y="296"/>
                  </a:lnTo>
                  <a:lnTo>
                    <a:pt x="228" y="296"/>
                  </a:lnTo>
                  <a:lnTo>
                    <a:pt x="224" y="296"/>
                  </a:lnTo>
                  <a:lnTo>
                    <a:pt x="218" y="296"/>
                  </a:lnTo>
                  <a:lnTo>
                    <a:pt x="214" y="300"/>
                  </a:lnTo>
                  <a:lnTo>
                    <a:pt x="210" y="302"/>
                  </a:lnTo>
                  <a:lnTo>
                    <a:pt x="198" y="306"/>
                  </a:lnTo>
                  <a:lnTo>
                    <a:pt x="180" y="306"/>
                  </a:lnTo>
                  <a:lnTo>
                    <a:pt x="176" y="306"/>
                  </a:lnTo>
                  <a:lnTo>
                    <a:pt x="166" y="304"/>
                  </a:lnTo>
                  <a:lnTo>
                    <a:pt x="152" y="300"/>
                  </a:lnTo>
                  <a:lnTo>
                    <a:pt x="140" y="296"/>
                  </a:lnTo>
                  <a:lnTo>
                    <a:pt x="130" y="290"/>
                  </a:lnTo>
                  <a:lnTo>
                    <a:pt x="128" y="288"/>
                  </a:lnTo>
                  <a:lnTo>
                    <a:pt x="124" y="286"/>
                  </a:lnTo>
                  <a:lnTo>
                    <a:pt x="112" y="288"/>
                  </a:lnTo>
                  <a:lnTo>
                    <a:pt x="98" y="296"/>
                  </a:lnTo>
                  <a:lnTo>
                    <a:pt x="96" y="294"/>
                  </a:lnTo>
                  <a:lnTo>
                    <a:pt x="96" y="292"/>
                  </a:lnTo>
                  <a:lnTo>
                    <a:pt x="94" y="288"/>
                  </a:lnTo>
                  <a:lnTo>
                    <a:pt x="90" y="282"/>
                  </a:lnTo>
                  <a:lnTo>
                    <a:pt x="88" y="276"/>
                  </a:lnTo>
                  <a:lnTo>
                    <a:pt x="84" y="272"/>
                  </a:lnTo>
                  <a:lnTo>
                    <a:pt x="80" y="268"/>
                  </a:lnTo>
                  <a:lnTo>
                    <a:pt x="74" y="266"/>
                  </a:lnTo>
                  <a:lnTo>
                    <a:pt x="74" y="266"/>
                  </a:lnTo>
                  <a:lnTo>
                    <a:pt x="70" y="264"/>
                  </a:lnTo>
                  <a:lnTo>
                    <a:pt x="66" y="262"/>
                  </a:lnTo>
                  <a:lnTo>
                    <a:pt x="60" y="258"/>
                  </a:lnTo>
                  <a:lnTo>
                    <a:pt x="52" y="252"/>
                  </a:lnTo>
                  <a:lnTo>
                    <a:pt x="46" y="242"/>
                  </a:lnTo>
                  <a:lnTo>
                    <a:pt x="42" y="240"/>
                  </a:lnTo>
                  <a:lnTo>
                    <a:pt x="36" y="230"/>
                  </a:lnTo>
                  <a:lnTo>
                    <a:pt x="26" y="216"/>
                  </a:lnTo>
                  <a:lnTo>
                    <a:pt x="16" y="200"/>
                  </a:lnTo>
                  <a:lnTo>
                    <a:pt x="8" y="180"/>
                  </a:lnTo>
                  <a:lnTo>
                    <a:pt x="2" y="156"/>
                  </a:lnTo>
                  <a:lnTo>
                    <a:pt x="2" y="152"/>
                  </a:lnTo>
                  <a:lnTo>
                    <a:pt x="0" y="140"/>
                  </a:lnTo>
                  <a:lnTo>
                    <a:pt x="0" y="124"/>
                  </a:lnTo>
                  <a:lnTo>
                    <a:pt x="0" y="110"/>
                  </a:lnTo>
                  <a:lnTo>
                    <a:pt x="4" y="104"/>
                  </a:lnTo>
                  <a:lnTo>
                    <a:pt x="6" y="102"/>
                  </a:lnTo>
                  <a:lnTo>
                    <a:pt x="6" y="102"/>
                  </a:lnTo>
                  <a:lnTo>
                    <a:pt x="8" y="100"/>
                  </a:lnTo>
                  <a:lnTo>
                    <a:pt x="10" y="96"/>
                  </a:lnTo>
                  <a:lnTo>
                    <a:pt x="10" y="92"/>
                  </a:lnTo>
                  <a:lnTo>
                    <a:pt x="10" y="86"/>
                  </a:lnTo>
                  <a:lnTo>
                    <a:pt x="8" y="80"/>
                  </a:lnTo>
                  <a:lnTo>
                    <a:pt x="8" y="76"/>
                  </a:lnTo>
                  <a:lnTo>
                    <a:pt x="6" y="62"/>
                  </a:lnTo>
                  <a:lnTo>
                    <a:pt x="6" y="46"/>
                  </a:lnTo>
                  <a:lnTo>
                    <a:pt x="4" y="30"/>
                  </a:lnTo>
                  <a:lnTo>
                    <a:pt x="4" y="20"/>
                  </a:lnTo>
                  <a:lnTo>
                    <a:pt x="6" y="20"/>
                  </a:lnTo>
                  <a:lnTo>
                    <a:pt x="8" y="20"/>
                  </a:lnTo>
                  <a:lnTo>
                    <a:pt x="10" y="22"/>
                  </a:lnTo>
                  <a:lnTo>
                    <a:pt x="14" y="22"/>
                  </a:lnTo>
                  <a:lnTo>
                    <a:pt x="16" y="20"/>
                  </a:lnTo>
                  <a:lnTo>
                    <a:pt x="18" y="18"/>
                  </a:lnTo>
                  <a:lnTo>
                    <a:pt x="18" y="14"/>
                  </a:lnTo>
                  <a:lnTo>
                    <a:pt x="18" y="0"/>
                  </a:lnTo>
                  <a:lnTo>
                    <a:pt x="380" y="0"/>
                  </a:lnTo>
                  <a:lnTo>
                    <a:pt x="392" y="10"/>
                  </a:lnTo>
                  <a:lnTo>
                    <a:pt x="416" y="12"/>
                  </a:lnTo>
                  <a:lnTo>
                    <a:pt x="418" y="16"/>
                  </a:lnTo>
                  <a:lnTo>
                    <a:pt x="422" y="18"/>
                  </a:lnTo>
                  <a:lnTo>
                    <a:pt x="426" y="20"/>
                  </a:lnTo>
                  <a:lnTo>
                    <a:pt x="430" y="20"/>
                  </a:lnTo>
                  <a:lnTo>
                    <a:pt x="432" y="20"/>
                  </a:lnTo>
                  <a:lnTo>
                    <a:pt x="434" y="20"/>
                  </a:lnTo>
                  <a:lnTo>
                    <a:pt x="432" y="22"/>
                  </a:lnTo>
                  <a:lnTo>
                    <a:pt x="432" y="24"/>
                  </a:lnTo>
                  <a:lnTo>
                    <a:pt x="428" y="28"/>
                  </a:lnTo>
                  <a:lnTo>
                    <a:pt x="424" y="32"/>
                  </a:lnTo>
                  <a:lnTo>
                    <a:pt x="422" y="34"/>
                  </a:lnTo>
                  <a:lnTo>
                    <a:pt x="420" y="36"/>
                  </a:lnTo>
                  <a:lnTo>
                    <a:pt x="416" y="38"/>
                  </a:lnTo>
                  <a:lnTo>
                    <a:pt x="416" y="40"/>
                  </a:lnTo>
                  <a:lnTo>
                    <a:pt x="416" y="42"/>
                  </a:lnTo>
                  <a:lnTo>
                    <a:pt x="418" y="42"/>
                  </a:lnTo>
                  <a:lnTo>
                    <a:pt x="422" y="44"/>
                  </a:lnTo>
                  <a:lnTo>
                    <a:pt x="428" y="44"/>
                  </a:lnTo>
                  <a:lnTo>
                    <a:pt x="432" y="44"/>
                  </a:lnTo>
                  <a:lnTo>
                    <a:pt x="442" y="44"/>
                  </a:lnTo>
                  <a:lnTo>
                    <a:pt x="454" y="42"/>
                  </a:lnTo>
                  <a:lnTo>
                    <a:pt x="464" y="38"/>
                  </a:lnTo>
                  <a:lnTo>
                    <a:pt x="464" y="38"/>
                  </a:lnTo>
                  <a:lnTo>
                    <a:pt x="466" y="40"/>
                  </a:lnTo>
                  <a:lnTo>
                    <a:pt x="468" y="40"/>
                  </a:lnTo>
                  <a:lnTo>
                    <a:pt x="470" y="42"/>
                  </a:lnTo>
                  <a:lnTo>
                    <a:pt x="476" y="42"/>
                  </a:lnTo>
                  <a:lnTo>
                    <a:pt x="484" y="42"/>
                  </a:lnTo>
                  <a:lnTo>
                    <a:pt x="484" y="42"/>
                  </a:lnTo>
                  <a:lnTo>
                    <a:pt x="486" y="42"/>
                  </a:lnTo>
                  <a:lnTo>
                    <a:pt x="490" y="40"/>
                  </a:lnTo>
                  <a:lnTo>
                    <a:pt x="492" y="40"/>
                  </a:lnTo>
                  <a:lnTo>
                    <a:pt x="496" y="40"/>
                  </a:lnTo>
                  <a:lnTo>
                    <a:pt x="500" y="42"/>
                  </a:lnTo>
                  <a:lnTo>
                    <a:pt x="502" y="44"/>
                  </a:lnTo>
                  <a:lnTo>
                    <a:pt x="502" y="46"/>
                  </a:lnTo>
                  <a:lnTo>
                    <a:pt x="502" y="48"/>
                  </a:lnTo>
                  <a:lnTo>
                    <a:pt x="502" y="50"/>
                  </a:lnTo>
                  <a:lnTo>
                    <a:pt x="502" y="52"/>
                  </a:lnTo>
                  <a:lnTo>
                    <a:pt x="498" y="56"/>
                  </a:lnTo>
                  <a:lnTo>
                    <a:pt x="496" y="58"/>
                  </a:lnTo>
                  <a:lnTo>
                    <a:pt x="490" y="60"/>
                  </a:lnTo>
                  <a:lnTo>
                    <a:pt x="490" y="58"/>
                  </a:lnTo>
                  <a:lnTo>
                    <a:pt x="488" y="58"/>
                  </a:lnTo>
                  <a:lnTo>
                    <a:pt x="484" y="58"/>
                  </a:lnTo>
                  <a:lnTo>
                    <a:pt x="482" y="58"/>
                  </a:lnTo>
                  <a:lnTo>
                    <a:pt x="478" y="58"/>
                  </a:lnTo>
                  <a:lnTo>
                    <a:pt x="476" y="62"/>
                  </a:lnTo>
                  <a:lnTo>
                    <a:pt x="472" y="66"/>
                  </a:lnTo>
                  <a:lnTo>
                    <a:pt x="470" y="72"/>
                  </a:lnTo>
                  <a:lnTo>
                    <a:pt x="472" y="72"/>
                  </a:lnTo>
                  <a:lnTo>
                    <a:pt x="472" y="72"/>
                  </a:lnTo>
                  <a:lnTo>
                    <a:pt x="474" y="74"/>
                  </a:lnTo>
                  <a:lnTo>
                    <a:pt x="476" y="76"/>
                  </a:lnTo>
                  <a:lnTo>
                    <a:pt x="476" y="80"/>
                  </a:lnTo>
                  <a:lnTo>
                    <a:pt x="476" y="84"/>
                  </a:lnTo>
                  <a:lnTo>
                    <a:pt x="474" y="90"/>
                  </a:lnTo>
                  <a:lnTo>
                    <a:pt x="472" y="92"/>
                  </a:lnTo>
                  <a:lnTo>
                    <a:pt x="470" y="102"/>
                  </a:lnTo>
                  <a:lnTo>
                    <a:pt x="468" y="114"/>
                  </a:lnTo>
                  <a:lnTo>
                    <a:pt x="468" y="126"/>
                  </a:lnTo>
                  <a:lnTo>
                    <a:pt x="472" y="134"/>
                  </a:lnTo>
                  <a:lnTo>
                    <a:pt x="472" y="134"/>
                  </a:lnTo>
                  <a:lnTo>
                    <a:pt x="474" y="134"/>
                  </a:lnTo>
                  <a:lnTo>
                    <a:pt x="478" y="132"/>
                  </a:lnTo>
                  <a:lnTo>
                    <a:pt x="480" y="130"/>
                  </a:lnTo>
                  <a:lnTo>
                    <a:pt x="484" y="126"/>
                  </a:lnTo>
                  <a:lnTo>
                    <a:pt x="486" y="122"/>
                  </a:lnTo>
                  <a:lnTo>
                    <a:pt x="488" y="116"/>
                  </a:lnTo>
                  <a:lnTo>
                    <a:pt x="490" y="108"/>
                  </a:lnTo>
                  <a:lnTo>
                    <a:pt x="494" y="82"/>
                  </a:lnTo>
                  <a:lnTo>
                    <a:pt x="500" y="78"/>
                  </a:lnTo>
                  <a:lnTo>
                    <a:pt x="500" y="78"/>
                  </a:lnTo>
                  <a:lnTo>
                    <a:pt x="500" y="74"/>
                  </a:lnTo>
                  <a:lnTo>
                    <a:pt x="500" y="72"/>
                  </a:lnTo>
                  <a:lnTo>
                    <a:pt x="502" y="68"/>
                  </a:lnTo>
                  <a:lnTo>
                    <a:pt x="504" y="64"/>
                  </a:lnTo>
                  <a:lnTo>
                    <a:pt x="506" y="62"/>
                  </a:lnTo>
                  <a:lnTo>
                    <a:pt x="508" y="62"/>
                  </a:lnTo>
                  <a:lnTo>
                    <a:pt x="508" y="62"/>
                  </a:lnTo>
                  <a:lnTo>
                    <a:pt x="510" y="62"/>
                  </a:lnTo>
                  <a:lnTo>
                    <a:pt x="514" y="62"/>
                  </a:lnTo>
                  <a:lnTo>
                    <a:pt x="516" y="64"/>
                  </a:lnTo>
                  <a:lnTo>
                    <a:pt x="520" y="64"/>
                  </a:lnTo>
                  <a:lnTo>
                    <a:pt x="522" y="68"/>
                  </a:lnTo>
                  <a:lnTo>
                    <a:pt x="524" y="72"/>
                  </a:lnTo>
                  <a:lnTo>
                    <a:pt x="524" y="76"/>
                  </a:lnTo>
                  <a:lnTo>
                    <a:pt x="520" y="86"/>
                  </a:lnTo>
                  <a:lnTo>
                    <a:pt x="520" y="88"/>
                  </a:lnTo>
                  <a:lnTo>
                    <a:pt x="520" y="88"/>
                  </a:lnTo>
                  <a:lnTo>
                    <a:pt x="518" y="90"/>
                  </a:lnTo>
                  <a:lnTo>
                    <a:pt x="518" y="92"/>
                  </a:lnTo>
                  <a:lnTo>
                    <a:pt x="520" y="92"/>
                  </a:lnTo>
                  <a:lnTo>
                    <a:pt x="524" y="92"/>
                  </a:lnTo>
                  <a:lnTo>
                    <a:pt x="526" y="90"/>
                  </a:lnTo>
                  <a:lnTo>
                    <a:pt x="528" y="88"/>
                  </a:lnTo>
                  <a:lnTo>
                    <a:pt x="528" y="90"/>
                  </a:lnTo>
                  <a:lnTo>
                    <a:pt x="530" y="92"/>
                  </a:lnTo>
                  <a:lnTo>
                    <a:pt x="534" y="96"/>
                  </a:lnTo>
                  <a:lnTo>
                    <a:pt x="536" y="100"/>
                  </a:lnTo>
                  <a:lnTo>
                    <a:pt x="536" y="104"/>
                  </a:lnTo>
                  <a:lnTo>
                    <a:pt x="536" y="108"/>
                  </a:lnTo>
                  <a:lnTo>
                    <a:pt x="536" y="114"/>
                  </a:lnTo>
                  <a:lnTo>
                    <a:pt x="536" y="118"/>
                  </a:lnTo>
                  <a:lnTo>
                    <a:pt x="536" y="120"/>
                  </a:lnTo>
                  <a:lnTo>
                    <a:pt x="534" y="122"/>
                  </a:lnTo>
                  <a:lnTo>
                    <a:pt x="534" y="124"/>
                  </a:lnTo>
                  <a:lnTo>
                    <a:pt x="534" y="126"/>
                  </a:lnTo>
                  <a:lnTo>
                    <a:pt x="536" y="126"/>
                  </a:lnTo>
                  <a:lnTo>
                    <a:pt x="536" y="128"/>
                  </a:lnTo>
                  <a:lnTo>
                    <a:pt x="540" y="128"/>
                  </a:lnTo>
                  <a:lnTo>
                    <a:pt x="546" y="128"/>
                  </a:lnTo>
                  <a:lnTo>
                    <a:pt x="554" y="128"/>
                  </a:lnTo>
                  <a:lnTo>
                    <a:pt x="560" y="128"/>
                  </a:lnTo>
                  <a:lnTo>
                    <a:pt x="568" y="126"/>
                  </a:lnTo>
                  <a:lnTo>
                    <a:pt x="572" y="124"/>
                  </a:lnTo>
                  <a:lnTo>
                    <a:pt x="576" y="122"/>
                  </a:lnTo>
                  <a:lnTo>
                    <a:pt x="582" y="118"/>
                  </a:lnTo>
                  <a:lnTo>
                    <a:pt x="586" y="114"/>
                  </a:lnTo>
                  <a:lnTo>
                    <a:pt x="590" y="110"/>
                  </a:lnTo>
                  <a:lnTo>
                    <a:pt x="592" y="106"/>
                  </a:lnTo>
                  <a:lnTo>
                    <a:pt x="594" y="104"/>
                  </a:lnTo>
                  <a:lnTo>
                    <a:pt x="592" y="102"/>
                  </a:lnTo>
                  <a:lnTo>
                    <a:pt x="592" y="98"/>
                  </a:lnTo>
                  <a:lnTo>
                    <a:pt x="594" y="96"/>
                  </a:lnTo>
                  <a:lnTo>
                    <a:pt x="596" y="94"/>
                  </a:lnTo>
                  <a:lnTo>
                    <a:pt x="600" y="92"/>
                  </a:lnTo>
                  <a:lnTo>
                    <a:pt x="606" y="90"/>
                  </a:lnTo>
                  <a:lnTo>
                    <a:pt x="614" y="90"/>
                  </a:lnTo>
                  <a:lnTo>
                    <a:pt x="620" y="90"/>
                  </a:lnTo>
                  <a:lnTo>
                    <a:pt x="626" y="88"/>
                  </a:lnTo>
                  <a:lnTo>
                    <a:pt x="630" y="86"/>
                  </a:lnTo>
                  <a:lnTo>
                    <a:pt x="634" y="82"/>
                  </a:lnTo>
                  <a:lnTo>
                    <a:pt x="638" y="78"/>
                  </a:lnTo>
                  <a:lnTo>
                    <a:pt x="640" y="76"/>
                  </a:lnTo>
                </a:path>
              </a:pathLst>
            </a:custGeom>
            <a:grpFill/>
            <a:ln w="3175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8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05" name="Freeform 375"/>
            <p:cNvSpPr/>
            <p:nvPr/>
          </p:nvSpPr>
          <p:spPr bwMode="gray">
            <a:xfrm>
              <a:off x="5012" y="2016"/>
              <a:ext cx="136" cy="98"/>
            </a:xfrm>
            <a:custGeom>
              <a:avLst/>
              <a:gdLst>
                <a:gd name="T0" fmla="*/ 0 w 136"/>
                <a:gd name="T1" fmla="*/ 32 h 98"/>
                <a:gd name="T2" fmla="*/ 22 w 136"/>
                <a:gd name="T3" fmla="*/ 48 h 98"/>
                <a:gd name="T4" fmla="*/ 6 w 136"/>
                <a:gd name="T5" fmla="*/ 54 h 98"/>
                <a:gd name="T6" fmla="*/ 2 w 136"/>
                <a:gd name="T7" fmla="*/ 54 h 98"/>
                <a:gd name="T8" fmla="*/ 0 w 136"/>
                <a:gd name="T9" fmla="*/ 58 h 98"/>
                <a:gd name="T10" fmla="*/ 2 w 136"/>
                <a:gd name="T11" fmla="*/ 64 h 98"/>
                <a:gd name="T12" fmla="*/ 20 w 136"/>
                <a:gd name="T13" fmla="*/ 68 h 98"/>
                <a:gd name="T14" fmla="*/ 56 w 136"/>
                <a:gd name="T15" fmla="*/ 98 h 98"/>
                <a:gd name="T16" fmla="*/ 60 w 136"/>
                <a:gd name="T17" fmla="*/ 96 h 98"/>
                <a:gd name="T18" fmla="*/ 70 w 136"/>
                <a:gd name="T19" fmla="*/ 92 h 98"/>
                <a:gd name="T20" fmla="*/ 76 w 136"/>
                <a:gd name="T21" fmla="*/ 88 h 98"/>
                <a:gd name="T22" fmla="*/ 86 w 136"/>
                <a:gd name="T23" fmla="*/ 86 h 98"/>
                <a:gd name="T24" fmla="*/ 94 w 136"/>
                <a:gd name="T25" fmla="*/ 88 h 98"/>
                <a:gd name="T26" fmla="*/ 100 w 136"/>
                <a:gd name="T27" fmla="*/ 86 h 98"/>
                <a:gd name="T28" fmla="*/ 122 w 136"/>
                <a:gd name="T29" fmla="*/ 72 h 98"/>
                <a:gd name="T30" fmla="*/ 136 w 136"/>
                <a:gd name="T31" fmla="*/ 44 h 98"/>
                <a:gd name="T32" fmla="*/ 134 w 136"/>
                <a:gd name="T33" fmla="*/ 40 h 98"/>
                <a:gd name="T34" fmla="*/ 130 w 136"/>
                <a:gd name="T35" fmla="*/ 32 h 98"/>
                <a:gd name="T36" fmla="*/ 124 w 136"/>
                <a:gd name="T37" fmla="*/ 24 h 98"/>
                <a:gd name="T38" fmla="*/ 118 w 136"/>
                <a:gd name="T39" fmla="*/ 22 h 98"/>
                <a:gd name="T40" fmla="*/ 118 w 136"/>
                <a:gd name="T41" fmla="*/ 20 h 98"/>
                <a:gd name="T42" fmla="*/ 118 w 136"/>
                <a:gd name="T43" fmla="*/ 16 h 98"/>
                <a:gd name="T44" fmla="*/ 114 w 136"/>
                <a:gd name="T45" fmla="*/ 10 h 98"/>
                <a:gd name="T46" fmla="*/ 106 w 136"/>
                <a:gd name="T47" fmla="*/ 8 h 98"/>
                <a:gd name="T48" fmla="*/ 102 w 136"/>
                <a:gd name="T49" fmla="*/ 10 h 98"/>
                <a:gd name="T50" fmla="*/ 94 w 136"/>
                <a:gd name="T51" fmla="*/ 14 h 98"/>
                <a:gd name="T52" fmla="*/ 86 w 136"/>
                <a:gd name="T53" fmla="*/ 18 h 98"/>
                <a:gd name="T54" fmla="*/ 82 w 136"/>
                <a:gd name="T55" fmla="*/ 22 h 98"/>
                <a:gd name="T56" fmla="*/ 76 w 136"/>
                <a:gd name="T57" fmla="*/ 20 h 98"/>
                <a:gd name="T58" fmla="*/ 70 w 136"/>
                <a:gd name="T59" fmla="*/ 16 h 98"/>
                <a:gd name="T60" fmla="*/ 68 w 136"/>
                <a:gd name="T61" fmla="*/ 12 h 98"/>
                <a:gd name="T62" fmla="*/ 60 w 136"/>
                <a:gd name="T63" fmla="*/ 6 h 98"/>
                <a:gd name="T64" fmla="*/ 50 w 136"/>
                <a:gd name="T65" fmla="*/ 8 h 98"/>
                <a:gd name="T66" fmla="*/ 44 w 136"/>
                <a:gd name="T67" fmla="*/ 16 h 98"/>
                <a:gd name="T68" fmla="*/ 44 w 136"/>
                <a:gd name="T69" fmla="*/ 24 h 98"/>
                <a:gd name="T70" fmla="*/ 44 w 136"/>
                <a:gd name="T71" fmla="*/ 28 h 98"/>
                <a:gd name="T72" fmla="*/ 40 w 136"/>
                <a:gd name="T73" fmla="*/ 28 h 98"/>
                <a:gd name="T74" fmla="*/ 34 w 136"/>
                <a:gd name="T75" fmla="*/ 22 h 98"/>
                <a:gd name="T76" fmla="*/ 32 w 136"/>
                <a:gd name="T77" fmla="*/ 16 h 98"/>
                <a:gd name="T78" fmla="*/ 26 w 136"/>
                <a:gd name="T79" fmla="*/ 8 h 98"/>
                <a:gd name="T80" fmla="*/ 18 w 136"/>
                <a:gd name="T81" fmla="*/ 0 h 98"/>
                <a:gd name="T82" fmla="*/ 14 w 136"/>
                <a:gd name="T83" fmla="*/ 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36" h="98">
                  <a:moveTo>
                    <a:pt x="12" y="4"/>
                  </a:moveTo>
                  <a:lnTo>
                    <a:pt x="0" y="32"/>
                  </a:lnTo>
                  <a:lnTo>
                    <a:pt x="16" y="36"/>
                  </a:lnTo>
                  <a:lnTo>
                    <a:pt x="22" y="48"/>
                  </a:lnTo>
                  <a:lnTo>
                    <a:pt x="6" y="54"/>
                  </a:lnTo>
                  <a:lnTo>
                    <a:pt x="6" y="54"/>
                  </a:lnTo>
                  <a:lnTo>
                    <a:pt x="4" y="54"/>
                  </a:lnTo>
                  <a:lnTo>
                    <a:pt x="2" y="54"/>
                  </a:lnTo>
                  <a:lnTo>
                    <a:pt x="2" y="56"/>
                  </a:lnTo>
                  <a:lnTo>
                    <a:pt x="0" y="58"/>
                  </a:lnTo>
                  <a:lnTo>
                    <a:pt x="0" y="60"/>
                  </a:lnTo>
                  <a:lnTo>
                    <a:pt x="2" y="64"/>
                  </a:lnTo>
                  <a:lnTo>
                    <a:pt x="6" y="68"/>
                  </a:lnTo>
                  <a:lnTo>
                    <a:pt x="20" y="68"/>
                  </a:lnTo>
                  <a:lnTo>
                    <a:pt x="38" y="86"/>
                  </a:lnTo>
                  <a:lnTo>
                    <a:pt x="56" y="98"/>
                  </a:lnTo>
                  <a:lnTo>
                    <a:pt x="58" y="98"/>
                  </a:lnTo>
                  <a:lnTo>
                    <a:pt x="60" y="96"/>
                  </a:lnTo>
                  <a:lnTo>
                    <a:pt x="66" y="94"/>
                  </a:lnTo>
                  <a:lnTo>
                    <a:pt x="70" y="92"/>
                  </a:lnTo>
                  <a:lnTo>
                    <a:pt x="74" y="90"/>
                  </a:lnTo>
                  <a:lnTo>
                    <a:pt x="76" y="88"/>
                  </a:lnTo>
                  <a:lnTo>
                    <a:pt x="82" y="86"/>
                  </a:lnTo>
                  <a:lnTo>
                    <a:pt x="86" y="86"/>
                  </a:lnTo>
                  <a:lnTo>
                    <a:pt x="90" y="86"/>
                  </a:lnTo>
                  <a:lnTo>
                    <a:pt x="94" y="88"/>
                  </a:lnTo>
                  <a:lnTo>
                    <a:pt x="96" y="88"/>
                  </a:lnTo>
                  <a:lnTo>
                    <a:pt x="100" y="86"/>
                  </a:lnTo>
                  <a:lnTo>
                    <a:pt x="110" y="80"/>
                  </a:lnTo>
                  <a:lnTo>
                    <a:pt x="122" y="72"/>
                  </a:lnTo>
                  <a:lnTo>
                    <a:pt x="132" y="58"/>
                  </a:lnTo>
                  <a:lnTo>
                    <a:pt x="136" y="44"/>
                  </a:lnTo>
                  <a:lnTo>
                    <a:pt x="136" y="42"/>
                  </a:lnTo>
                  <a:lnTo>
                    <a:pt x="134" y="40"/>
                  </a:lnTo>
                  <a:lnTo>
                    <a:pt x="132" y="36"/>
                  </a:lnTo>
                  <a:lnTo>
                    <a:pt x="130" y="32"/>
                  </a:lnTo>
                  <a:lnTo>
                    <a:pt x="126" y="28"/>
                  </a:lnTo>
                  <a:lnTo>
                    <a:pt x="124" y="24"/>
                  </a:lnTo>
                  <a:lnTo>
                    <a:pt x="120" y="22"/>
                  </a:lnTo>
                  <a:lnTo>
                    <a:pt x="118" y="22"/>
                  </a:lnTo>
                  <a:lnTo>
                    <a:pt x="118" y="20"/>
                  </a:lnTo>
                  <a:lnTo>
                    <a:pt x="118" y="20"/>
                  </a:lnTo>
                  <a:lnTo>
                    <a:pt x="118" y="18"/>
                  </a:lnTo>
                  <a:lnTo>
                    <a:pt x="118" y="16"/>
                  </a:lnTo>
                  <a:lnTo>
                    <a:pt x="118" y="12"/>
                  </a:lnTo>
                  <a:lnTo>
                    <a:pt x="114" y="10"/>
                  </a:lnTo>
                  <a:lnTo>
                    <a:pt x="112" y="10"/>
                  </a:lnTo>
                  <a:lnTo>
                    <a:pt x="106" y="8"/>
                  </a:lnTo>
                  <a:lnTo>
                    <a:pt x="104" y="10"/>
                  </a:lnTo>
                  <a:lnTo>
                    <a:pt x="102" y="10"/>
                  </a:lnTo>
                  <a:lnTo>
                    <a:pt x="98" y="12"/>
                  </a:lnTo>
                  <a:lnTo>
                    <a:pt x="94" y="14"/>
                  </a:lnTo>
                  <a:lnTo>
                    <a:pt x="90" y="16"/>
                  </a:lnTo>
                  <a:lnTo>
                    <a:pt x="86" y="18"/>
                  </a:lnTo>
                  <a:lnTo>
                    <a:pt x="84" y="20"/>
                  </a:lnTo>
                  <a:lnTo>
                    <a:pt x="82" y="22"/>
                  </a:lnTo>
                  <a:lnTo>
                    <a:pt x="78" y="22"/>
                  </a:lnTo>
                  <a:lnTo>
                    <a:pt x="76" y="20"/>
                  </a:lnTo>
                  <a:lnTo>
                    <a:pt x="72" y="18"/>
                  </a:lnTo>
                  <a:lnTo>
                    <a:pt x="70" y="16"/>
                  </a:lnTo>
                  <a:lnTo>
                    <a:pt x="70" y="14"/>
                  </a:lnTo>
                  <a:lnTo>
                    <a:pt x="68" y="12"/>
                  </a:lnTo>
                  <a:lnTo>
                    <a:pt x="64" y="8"/>
                  </a:lnTo>
                  <a:lnTo>
                    <a:pt x="60" y="6"/>
                  </a:lnTo>
                  <a:lnTo>
                    <a:pt x="56" y="6"/>
                  </a:lnTo>
                  <a:lnTo>
                    <a:pt x="50" y="8"/>
                  </a:lnTo>
                  <a:lnTo>
                    <a:pt x="46" y="12"/>
                  </a:lnTo>
                  <a:lnTo>
                    <a:pt x="44" y="16"/>
                  </a:lnTo>
                  <a:lnTo>
                    <a:pt x="44" y="20"/>
                  </a:lnTo>
                  <a:lnTo>
                    <a:pt x="44" y="24"/>
                  </a:lnTo>
                  <a:lnTo>
                    <a:pt x="44" y="26"/>
                  </a:lnTo>
                  <a:lnTo>
                    <a:pt x="44" y="28"/>
                  </a:lnTo>
                  <a:lnTo>
                    <a:pt x="42" y="28"/>
                  </a:lnTo>
                  <a:lnTo>
                    <a:pt x="40" y="28"/>
                  </a:lnTo>
                  <a:lnTo>
                    <a:pt x="38" y="24"/>
                  </a:lnTo>
                  <a:lnTo>
                    <a:pt x="34" y="22"/>
                  </a:lnTo>
                  <a:lnTo>
                    <a:pt x="34" y="18"/>
                  </a:lnTo>
                  <a:lnTo>
                    <a:pt x="32" y="16"/>
                  </a:lnTo>
                  <a:lnTo>
                    <a:pt x="28" y="12"/>
                  </a:lnTo>
                  <a:lnTo>
                    <a:pt x="26" y="8"/>
                  </a:lnTo>
                  <a:lnTo>
                    <a:pt x="22" y="4"/>
                  </a:lnTo>
                  <a:lnTo>
                    <a:pt x="18" y="0"/>
                  </a:lnTo>
                  <a:lnTo>
                    <a:pt x="16" y="0"/>
                  </a:lnTo>
                  <a:lnTo>
                    <a:pt x="14" y="0"/>
                  </a:lnTo>
                  <a:lnTo>
                    <a:pt x="12" y="4"/>
                  </a:lnTo>
                </a:path>
              </a:pathLst>
            </a:custGeom>
            <a:grpFill/>
            <a:ln w="3175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8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206" name="组合 205"/>
          <p:cNvGrpSpPr/>
          <p:nvPr/>
        </p:nvGrpSpPr>
        <p:grpSpPr>
          <a:xfrm>
            <a:off x="4589104" y="2674804"/>
            <a:ext cx="512269" cy="512269"/>
            <a:chOff x="3937020" y="310745"/>
            <a:chExt cx="384202" cy="384202"/>
          </a:xfrm>
        </p:grpSpPr>
        <p:sp>
          <p:nvSpPr>
            <p:cNvPr id="207" name="泪滴形 206"/>
            <p:cNvSpPr/>
            <p:nvPr/>
          </p:nvSpPr>
          <p:spPr>
            <a:xfrm rot="8100000">
              <a:off x="3937020" y="310745"/>
              <a:ext cx="384202" cy="384202"/>
            </a:xfrm>
            <a:prstGeom prst="teardrop">
              <a:avLst>
                <a:gd name="adj" fmla="val 117734"/>
              </a:avLst>
            </a:prstGeom>
            <a:solidFill>
              <a:srgbClr val="FC7284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08" name="椭圆 207"/>
            <p:cNvSpPr/>
            <p:nvPr/>
          </p:nvSpPr>
          <p:spPr>
            <a:xfrm>
              <a:off x="4028936" y="402884"/>
              <a:ext cx="200025" cy="200025"/>
            </a:xfrm>
            <a:prstGeom prst="ellipse">
              <a:avLst/>
            </a:prstGeom>
            <a:solidFill>
              <a:srgbClr val="6582A6"/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209" name="组合 208"/>
          <p:cNvGrpSpPr/>
          <p:nvPr/>
        </p:nvGrpSpPr>
        <p:grpSpPr>
          <a:xfrm>
            <a:off x="7780123" y="2624392"/>
            <a:ext cx="512269" cy="512269"/>
            <a:chOff x="3937020" y="310745"/>
            <a:chExt cx="384202" cy="384202"/>
          </a:xfrm>
        </p:grpSpPr>
        <p:sp>
          <p:nvSpPr>
            <p:cNvPr id="210" name="泪滴形 209"/>
            <p:cNvSpPr/>
            <p:nvPr/>
          </p:nvSpPr>
          <p:spPr>
            <a:xfrm rot="8100000">
              <a:off x="3937020" y="310745"/>
              <a:ext cx="384202" cy="384202"/>
            </a:xfrm>
            <a:prstGeom prst="teardrop">
              <a:avLst>
                <a:gd name="adj" fmla="val 117734"/>
              </a:avLst>
            </a:prstGeom>
            <a:solidFill>
              <a:srgbClr val="6582A6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11" name="椭圆 210"/>
            <p:cNvSpPr/>
            <p:nvPr/>
          </p:nvSpPr>
          <p:spPr>
            <a:xfrm>
              <a:off x="4028936" y="402884"/>
              <a:ext cx="200025" cy="200025"/>
            </a:xfrm>
            <a:prstGeom prst="ellipse">
              <a:avLst/>
            </a:prstGeom>
            <a:solidFill>
              <a:srgbClr val="826C4A"/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212" name="组合 211"/>
          <p:cNvGrpSpPr/>
          <p:nvPr/>
        </p:nvGrpSpPr>
        <p:grpSpPr>
          <a:xfrm>
            <a:off x="2957911" y="3411780"/>
            <a:ext cx="512269" cy="512269"/>
            <a:chOff x="3937020" y="310745"/>
            <a:chExt cx="384202" cy="384202"/>
          </a:xfrm>
        </p:grpSpPr>
        <p:sp>
          <p:nvSpPr>
            <p:cNvPr id="213" name="泪滴形 212"/>
            <p:cNvSpPr/>
            <p:nvPr/>
          </p:nvSpPr>
          <p:spPr>
            <a:xfrm rot="8100000">
              <a:off x="3937020" y="310745"/>
              <a:ext cx="384202" cy="384202"/>
            </a:xfrm>
            <a:prstGeom prst="teardrop">
              <a:avLst>
                <a:gd name="adj" fmla="val 117734"/>
              </a:avLst>
            </a:prstGeom>
            <a:solidFill>
              <a:srgbClr val="826C4A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14" name="椭圆 213"/>
            <p:cNvSpPr/>
            <p:nvPr/>
          </p:nvSpPr>
          <p:spPr>
            <a:xfrm>
              <a:off x="4028936" y="402884"/>
              <a:ext cx="200025" cy="200025"/>
            </a:xfrm>
            <a:prstGeom prst="ellipse">
              <a:avLst/>
            </a:prstGeom>
            <a:solidFill>
              <a:srgbClr val="FC7284"/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215" name="组合 214"/>
          <p:cNvGrpSpPr/>
          <p:nvPr/>
        </p:nvGrpSpPr>
        <p:grpSpPr>
          <a:xfrm>
            <a:off x="1773631" y="1260488"/>
            <a:ext cx="3072829" cy="1399472"/>
            <a:chOff x="1644104" y="889102"/>
            <a:chExt cx="2304622" cy="1049604"/>
          </a:xfrm>
        </p:grpSpPr>
        <p:cxnSp>
          <p:nvCxnSpPr>
            <p:cNvPr id="216" name="直接连接符 215"/>
            <p:cNvCxnSpPr/>
            <p:nvPr/>
          </p:nvCxnSpPr>
          <p:spPr>
            <a:xfrm>
              <a:off x="3948726" y="894706"/>
              <a:ext cx="0" cy="1044000"/>
            </a:xfrm>
            <a:prstGeom prst="line">
              <a:avLst/>
            </a:prstGeom>
            <a:ln w="19050">
              <a:solidFill>
                <a:schemeClr val="bg1">
                  <a:lumMod val="5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17" name="组合 216"/>
            <p:cNvGrpSpPr/>
            <p:nvPr/>
          </p:nvGrpSpPr>
          <p:grpSpPr>
            <a:xfrm>
              <a:off x="1644104" y="889102"/>
              <a:ext cx="2297241" cy="617467"/>
              <a:chOff x="1644104" y="889102"/>
              <a:chExt cx="2297241" cy="617467"/>
            </a:xfrm>
          </p:grpSpPr>
          <p:sp>
            <p:nvSpPr>
              <p:cNvPr id="218" name="矩形 217"/>
              <p:cNvSpPr/>
              <p:nvPr/>
            </p:nvSpPr>
            <p:spPr>
              <a:xfrm>
                <a:off x="1644104" y="894053"/>
                <a:ext cx="2297241" cy="612516"/>
              </a:xfrm>
              <a:prstGeom prst="rect">
                <a:avLst/>
              </a:prstGeom>
              <a:solidFill>
                <a:srgbClr val="6582A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 dirty="0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219" name="矩形 218"/>
              <p:cNvSpPr/>
              <p:nvPr/>
            </p:nvSpPr>
            <p:spPr>
              <a:xfrm>
                <a:off x="1676867" y="889102"/>
                <a:ext cx="2235789" cy="54864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1400">
                    <a:solidFill>
                      <a:schemeClr val="bg1"/>
                    </a:solidFill>
                    <a:latin typeface="+mn-ea"/>
                  </a:rPr>
                  <a:t>请在此处添加正文内容，根据需要调整字体与字号。</a:t>
                </a:r>
                <a:endParaRPr lang="zh-CN" altLang="en-US" sz="1400" dirty="0">
                  <a:solidFill>
                    <a:schemeClr val="bg1"/>
                  </a:solidFill>
                  <a:latin typeface="+mn-ea"/>
                </a:endParaRPr>
              </a:p>
            </p:txBody>
          </p:sp>
        </p:grpSp>
      </p:grpSp>
      <p:grpSp>
        <p:nvGrpSpPr>
          <p:cNvPr id="220" name="组合 219"/>
          <p:cNvGrpSpPr/>
          <p:nvPr/>
        </p:nvGrpSpPr>
        <p:grpSpPr>
          <a:xfrm>
            <a:off x="8033055" y="1195981"/>
            <a:ext cx="3069585" cy="1396723"/>
            <a:chOff x="1639156" y="889102"/>
            <a:chExt cx="2302189" cy="1047542"/>
          </a:xfrm>
        </p:grpSpPr>
        <p:cxnSp>
          <p:nvCxnSpPr>
            <p:cNvPr id="221" name="直接连接符 220"/>
            <p:cNvCxnSpPr/>
            <p:nvPr/>
          </p:nvCxnSpPr>
          <p:spPr>
            <a:xfrm>
              <a:off x="1639156" y="892644"/>
              <a:ext cx="0" cy="1044000"/>
            </a:xfrm>
            <a:prstGeom prst="line">
              <a:avLst/>
            </a:prstGeom>
            <a:ln w="19050">
              <a:solidFill>
                <a:schemeClr val="bg1">
                  <a:lumMod val="5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22" name="组合 221"/>
            <p:cNvGrpSpPr/>
            <p:nvPr/>
          </p:nvGrpSpPr>
          <p:grpSpPr>
            <a:xfrm>
              <a:off x="1644104" y="889102"/>
              <a:ext cx="2297241" cy="617467"/>
              <a:chOff x="1644104" y="889102"/>
              <a:chExt cx="2297241" cy="617467"/>
            </a:xfrm>
          </p:grpSpPr>
          <p:sp>
            <p:nvSpPr>
              <p:cNvPr id="223" name="矩形 222"/>
              <p:cNvSpPr/>
              <p:nvPr/>
            </p:nvSpPr>
            <p:spPr>
              <a:xfrm>
                <a:off x="1644104" y="894053"/>
                <a:ext cx="2297241" cy="612516"/>
              </a:xfrm>
              <a:prstGeom prst="rect">
                <a:avLst/>
              </a:prstGeom>
              <a:solidFill>
                <a:srgbClr val="826C4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 dirty="0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224" name="矩形 223"/>
              <p:cNvSpPr/>
              <p:nvPr/>
            </p:nvSpPr>
            <p:spPr>
              <a:xfrm>
                <a:off x="1676867" y="889102"/>
                <a:ext cx="2235789" cy="54864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1400">
                    <a:solidFill>
                      <a:schemeClr val="bg1"/>
                    </a:solidFill>
                    <a:latin typeface="+mn-ea"/>
                  </a:rPr>
                  <a:t>请在此处添加正文内容，根据需要调整字体与字号。</a:t>
                </a:r>
                <a:endParaRPr lang="zh-CN" altLang="en-US" sz="1400" dirty="0">
                  <a:solidFill>
                    <a:schemeClr val="bg1"/>
                  </a:solidFill>
                  <a:latin typeface="+mn-ea"/>
                </a:endParaRPr>
              </a:p>
            </p:txBody>
          </p:sp>
        </p:grpSp>
      </p:grpSp>
      <p:grpSp>
        <p:nvGrpSpPr>
          <p:cNvPr id="225" name="组合 224"/>
          <p:cNvGrpSpPr/>
          <p:nvPr/>
        </p:nvGrpSpPr>
        <p:grpSpPr>
          <a:xfrm>
            <a:off x="3214579" y="4129019"/>
            <a:ext cx="3075688" cy="1488000"/>
            <a:chOff x="1634579" y="392178"/>
            <a:chExt cx="2306766" cy="1116000"/>
          </a:xfrm>
        </p:grpSpPr>
        <p:cxnSp>
          <p:nvCxnSpPr>
            <p:cNvPr id="226" name="直接连接符 225"/>
            <p:cNvCxnSpPr/>
            <p:nvPr/>
          </p:nvCxnSpPr>
          <p:spPr>
            <a:xfrm>
              <a:off x="1634579" y="392178"/>
              <a:ext cx="0" cy="1116000"/>
            </a:xfrm>
            <a:prstGeom prst="line">
              <a:avLst/>
            </a:prstGeom>
            <a:ln w="19050">
              <a:solidFill>
                <a:schemeClr val="bg1">
                  <a:lumMod val="5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27" name="组合 226"/>
            <p:cNvGrpSpPr/>
            <p:nvPr/>
          </p:nvGrpSpPr>
          <p:grpSpPr>
            <a:xfrm>
              <a:off x="1644104" y="894053"/>
              <a:ext cx="2297241" cy="612516"/>
              <a:chOff x="1644104" y="894053"/>
              <a:chExt cx="2297241" cy="612516"/>
            </a:xfrm>
          </p:grpSpPr>
          <p:sp>
            <p:nvSpPr>
              <p:cNvPr id="228" name="矩形 227"/>
              <p:cNvSpPr/>
              <p:nvPr/>
            </p:nvSpPr>
            <p:spPr>
              <a:xfrm>
                <a:off x="1644104" y="894053"/>
                <a:ext cx="2297241" cy="612516"/>
              </a:xfrm>
              <a:prstGeom prst="rect">
                <a:avLst/>
              </a:prstGeom>
              <a:solidFill>
                <a:srgbClr val="FC728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 dirty="0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229" name="矩形 228"/>
              <p:cNvSpPr/>
              <p:nvPr/>
            </p:nvSpPr>
            <p:spPr>
              <a:xfrm>
                <a:off x="1676867" y="898627"/>
                <a:ext cx="2235789" cy="54864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1400">
                    <a:solidFill>
                      <a:schemeClr val="bg1"/>
                    </a:solidFill>
                    <a:latin typeface="+mn-ea"/>
                  </a:rPr>
                  <a:t>请在此处添加正文内容，根据需要调整字体与字号。</a:t>
                </a:r>
                <a:endParaRPr lang="zh-CN" altLang="en-US" sz="1400" dirty="0">
                  <a:solidFill>
                    <a:schemeClr val="bg1"/>
                  </a:solidFill>
                  <a:latin typeface="+mn-ea"/>
                </a:endParaRPr>
              </a:p>
            </p:txBody>
          </p:sp>
        </p:grpSp>
      </p:grpSp>
    </p:spTree>
  </p:cSld>
  <p:clrMapOvr>
    <a:masterClrMapping/>
  </p:clrMapOvr>
  <p:transition advTm="2464"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0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1000"/>
                                        <p:tgtEl>
                                          <p:spTgt spid="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1000"/>
                                        <p:tgtEl>
                                          <p:spTgt spid="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1000"/>
                                        <p:tgtEl>
                                          <p:spTgt spid="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1"/>
          <p:cNvSpPr txBox="1"/>
          <p:nvPr/>
        </p:nvSpPr>
        <p:spPr>
          <a:xfrm>
            <a:off x="4679564" y="1624918"/>
            <a:ext cx="955040" cy="19361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9900" b="1">
                <a:solidFill>
                  <a:srgbClr val="5FCACB"/>
                </a:solidFill>
              </a:defRPr>
            </a:lvl1pPr>
          </a:lstStyle>
          <a:p>
            <a:r>
              <a:rPr lang="en-US" altLang="zh-CN" sz="12000" dirty="0">
                <a:solidFill>
                  <a:srgbClr val="6582A6"/>
                </a:solidFill>
              </a:rPr>
              <a:t>3</a:t>
            </a:r>
            <a:endParaRPr lang="en-US" altLang="zh-CN" sz="12000" dirty="0">
              <a:solidFill>
                <a:srgbClr val="6582A6"/>
              </a:solidFill>
            </a:endParaRPr>
          </a:p>
        </p:txBody>
      </p:sp>
      <p:sp>
        <p:nvSpPr>
          <p:cNvPr id="6" name="文本框 78"/>
          <p:cNvSpPr txBox="1"/>
          <p:nvPr/>
        </p:nvSpPr>
        <p:spPr>
          <a:xfrm>
            <a:off x="4230553" y="3747232"/>
            <a:ext cx="3840480" cy="12661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3200" b="1">
                <a:solidFill>
                  <a:srgbClr val="F5841C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r>
              <a:rPr lang="zh-CN" altLang="en-US" sz="7200" dirty="0">
                <a:solidFill>
                  <a:srgbClr val="6582A6"/>
                </a:solidFill>
              </a:rPr>
              <a:t>教学过程</a:t>
            </a:r>
            <a:endParaRPr lang="zh-CN" altLang="en-US" sz="7200" dirty="0">
              <a:solidFill>
                <a:srgbClr val="6582A6"/>
              </a:solidFill>
            </a:endParaRPr>
          </a:p>
        </p:txBody>
      </p:sp>
      <p:sp>
        <p:nvSpPr>
          <p:cNvPr id="7" name="文本框 46"/>
          <p:cNvSpPr txBox="1"/>
          <p:nvPr/>
        </p:nvSpPr>
        <p:spPr>
          <a:xfrm>
            <a:off x="5531403" y="2526653"/>
            <a:ext cx="212500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>
                <a:solidFill>
                  <a:srgbClr val="826C4A"/>
                </a:solidFill>
              </a:rPr>
              <a:t>Part one</a:t>
            </a:r>
            <a:endParaRPr lang="en-US" altLang="zh-CN" sz="4400" dirty="0">
              <a:solidFill>
                <a:srgbClr val="826C4A"/>
              </a:solidFill>
            </a:endParaRPr>
          </a:p>
        </p:txBody>
      </p:sp>
      <p:grpSp>
        <p:nvGrpSpPr>
          <p:cNvPr id="8" name="组合 7"/>
          <p:cNvGrpSpPr/>
          <p:nvPr/>
        </p:nvGrpSpPr>
        <p:grpSpPr>
          <a:xfrm rot="2484086">
            <a:off x="3923329" y="3309854"/>
            <a:ext cx="406107" cy="1155987"/>
            <a:chOff x="4454660" y="3810474"/>
            <a:chExt cx="406107" cy="1155987"/>
          </a:xfrm>
        </p:grpSpPr>
        <p:sp>
          <p:nvSpPr>
            <p:cNvPr id="9" name="Freeform 16"/>
            <p:cNvSpPr/>
            <p:nvPr/>
          </p:nvSpPr>
          <p:spPr bwMode="auto">
            <a:xfrm flipV="1">
              <a:off x="4459674" y="3810474"/>
              <a:ext cx="396080" cy="564858"/>
            </a:xfrm>
            <a:custGeom>
              <a:avLst/>
              <a:gdLst>
                <a:gd name="T0" fmla="*/ 284 w 758"/>
                <a:gd name="T1" fmla="*/ 1081 h 1081"/>
                <a:gd name="T2" fmla="*/ 758 w 758"/>
                <a:gd name="T3" fmla="*/ 0 h 1081"/>
                <a:gd name="T4" fmla="*/ 0 w 758"/>
                <a:gd name="T5" fmla="*/ 288 h 1081"/>
                <a:gd name="T6" fmla="*/ 284 w 758"/>
                <a:gd name="T7" fmla="*/ 1081 h 10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58" h="1081">
                  <a:moveTo>
                    <a:pt x="284" y="1081"/>
                  </a:moveTo>
                  <a:lnTo>
                    <a:pt x="758" y="0"/>
                  </a:lnTo>
                  <a:lnTo>
                    <a:pt x="0" y="288"/>
                  </a:lnTo>
                  <a:lnTo>
                    <a:pt x="284" y="1081"/>
                  </a:lnTo>
                  <a:close/>
                </a:path>
              </a:pathLst>
            </a:custGeom>
            <a:solidFill>
              <a:srgbClr val="826C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" name="Freeform 30"/>
            <p:cNvSpPr/>
            <p:nvPr/>
          </p:nvSpPr>
          <p:spPr bwMode="auto">
            <a:xfrm rot="15296182">
              <a:off x="4522923" y="4261161"/>
              <a:ext cx="275725" cy="329602"/>
            </a:xfrm>
            <a:custGeom>
              <a:avLst/>
              <a:gdLst>
                <a:gd name="T0" fmla="*/ 0 w 261"/>
                <a:gd name="T1" fmla="*/ 0 h 312"/>
                <a:gd name="T2" fmla="*/ 119 w 261"/>
                <a:gd name="T3" fmla="*/ 312 h 312"/>
                <a:gd name="T4" fmla="*/ 119 w 261"/>
                <a:gd name="T5" fmla="*/ 312 h 312"/>
                <a:gd name="T6" fmla="*/ 261 w 261"/>
                <a:gd name="T7" fmla="*/ 0 h 312"/>
                <a:gd name="T8" fmla="*/ 0 w 261"/>
                <a:gd name="T9" fmla="*/ 0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1" h="312">
                  <a:moveTo>
                    <a:pt x="0" y="0"/>
                  </a:moveTo>
                  <a:lnTo>
                    <a:pt x="119" y="312"/>
                  </a:lnTo>
                  <a:lnTo>
                    <a:pt x="119" y="312"/>
                  </a:lnTo>
                  <a:lnTo>
                    <a:pt x="26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C72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" name="Freeform 12"/>
            <p:cNvSpPr/>
            <p:nvPr/>
          </p:nvSpPr>
          <p:spPr bwMode="auto">
            <a:xfrm rot="7160246">
              <a:off x="4384500" y="4490194"/>
              <a:ext cx="546427" cy="406107"/>
            </a:xfrm>
            <a:custGeom>
              <a:avLst/>
              <a:gdLst>
                <a:gd name="T0" fmla="*/ 782 w 1067"/>
                <a:gd name="T1" fmla="*/ 0 h 793"/>
                <a:gd name="T2" fmla="*/ 0 w 1067"/>
                <a:gd name="T3" fmla="*/ 288 h 793"/>
                <a:gd name="T4" fmla="*/ 1067 w 1067"/>
                <a:gd name="T5" fmla="*/ 793 h 793"/>
                <a:gd name="T6" fmla="*/ 782 w 1067"/>
                <a:gd name="T7" fmla="*/ 0 h 7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67" h="793">
                  <a:moveTo>
                    <a:pt x="782" y="0"/>
                  </a:moveTo>
                  <a:lnTo>
                    <a:pt x="0" y="288"/>
                  </a:lnTo>
                  <a:lnTo>
                    <a:pt x="1067" y="793"/>
                  </a:lnTo>
                  <a:lnTo>
                    <a:pt x="782" y="0"/>
                  </a:lnTo>
                  <a:close/>
                </a:path>
              </a:pathLst>
            </a:custGeom>
            <a:solidFill>
              <a:srgbClr val="6582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2" name="组合 11"/>
          <p:cNvGrpSpPr/>
          <p:nvPr/>
        </p:nvGrpSpPr>
        <p:grpSpPr>
          <a:xfrm rot="13396910" flipV="1">
            <a:off x="7795736" y="4320800"/>
            <a:ext cx="406107" cy="1155987"/>
            <a:chOff x="11762339" y="3746221"/>
            <a:chExt cx="406107" cy="1155987"/>
          </a:xfrm>
        </p:grpSpPr>
        <p:sp>
          <p:nvSpPr>
            <p:cNvPr id="13" name="Freeform 16"/>
            <p:cNvSpPr/>
            <p:nvPr/>
          </p:nvSpPr>
          <p:spPr bwMode="auto">
            <a:xfrm flipV="1">
              <a:off x="11767353" y="3746221"/>
              <a:ext cx="396080" cy="564858"/>
            </a:xfrm>
            <a:custGeom>
              <a:avLst/>
              <a:gdLst>
                <a:gd name="T0" fmla="*/ 284 w 758"/>
                <a:gd name="T1" fmla="*/ 1081 h 1081"/>
                <a:gd name="T2" fmla="*/ 758 w 758"/>
                <a:gd name="T3" fmla="*/ 0 h 1081"/>
                <a:gd name="T4" fmla="*/ 0 w 758"/>
                <a:gd name="T5" fmla="*/ 288 h 1081"/>
                <a:gd name="T6" fmla="*/ 284 w 758"/>
                <a:gd name="T7" fmla="*/ 1081 h 10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58" h="1081">
                  <a:moveTo>
                    <a:pt x="284" y="1081"/>
                  </a:moveTo>
                  <a:lnTo>
                    <a:pt x="758" y="0"/>
                  </a:lnTo>
                  <a:lnTo>
                    <a:pt x="0" y="288"/>
                  </a:lnTo>
                  <a:lnTo>
                    <a:pt x="284" y="1081"/>
                  </a:lnTo>
                  <a:close/>
                </a:path>
              </a:pathLst>
            </a:custGeom>
            <a:solidFill>
              <a:srgbClr val="826C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" name="Freeform 30"/>
            <p:cNvSpPr/>
            <p:nvPr/>
          </p:nvSpPr>
          <p:spPr bwMode="auto">
            <a:xfrm rot="15296182">
              <a:off x="11830602" y="4196908"/>
              <a:ext cx="275725" cy="329602"/>
            </a:xfrm>
            <a:custGeom>
              <a:avLst/>
              <a:gdLst>
                <a:gd name="T0" fmla="*/ 0 w 261"/>
                <a:gd name="T1" fmla="*/ 0 h 312"/>
                <a:gd name="T2" fmla="*/ 119 w 261"/>
                <a:gd name="T3" fmla="*/ 312 h 312"/>
                <a:gd name="T4" fmla="*/ 119 w 261"/>
                <a:gd name="T5" fmla="*/ 312 h 312"/>
                <a:gd name="T6" fmla="*/ 261 w 261"/>
                <a:gd name="T7" fmla="*/ 0 h 312"/>
                <a:gd name="T8" fmla="*/ 0 w 261"/>
                <a:gd name="T9" fmla="*/ 0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1" h="312">
                  <a:moveTo>
                    <a:pt x="0" y="0"/>
                  </a:moveTo>
                  <a:lnTo>
                    <a:pt x="119" y="312"/>
                  </a:lnTo>
                  <a:lnTo>
                    <a:pt x="119" y="312"/>
                  </a:lnTo>
                  <a:lnTo>
                    <a:pt x="26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582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Freeform 12"/>
            <p:cNvSpPr/>
            <p:nvPr/>
          </p:nvSpPr>
          <p:spPr bwMode="auto">
            <a:xfrm rot="7160246">
              <a:off x="11692179" y="4425941"/>
              <a:ext cx="546427" cy="406107"/>
            </a:xfrm>
            <a:custGeom>
              <a:avLst/>
              <a:gdLst>
                <a:gd name="T0" fmla="*/ 782 w 1067"/>
                <a:gd name="T1" fmla="*/ 0 h 793"/>
                <a:gd name="T2" fmla="*/ 0 w 1067"/>
                <a:gd name="T3" fmla="*/ 288 h 793"/>
                <a:gd name="T4" fmla="*/ 1067 w 1067"/>
                <a:gd name="T5" fmla="*/ 793 h 793"/>
                <a:gd name="T6" fmla="*/ 782 w 1067"/>
                <a:gd name="T7" fmla="*/ 0 h 7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67" h="793">
                  <a:moveTo>
                    <a:pt x="782" y="0"/>
                  </a:moveTo>
                  <a:lnTo>
                    <a:pt x="0" y="288"/>
                  </a:lnTo>
                  <a:lnTo>
                    <a:pt x="1067" y="793"/>
                  </a:lnTo>
                  <a:lnTo>
                    <a:pt x="782" y="0"/>
                  </a:lnTo>
                  <a:close/>
                </a:path>
              </a:pathLst>
            </a:custGeom>
            <a:solidFill>
              <a:srgbClr val="FC72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</p:spTree>
  </p:cSld>
  <p:clrMapOvr>
    <a:masterClrMapping/>
  </p:clrMapOvr>
  <p:transition advTm="1805">
    <p:comb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1956066" y="2771427"/>
            <a:ext cx="2435310" cy="3626218"/>
            <a:chOff x="2064470" y="3111561"/>
            <a:chExt cx="2439757" cy="3625379"/>
          </a:xfrm>
        </p:grpSpPr>
        <p:sp>
          <p:nvSpPr>
            <p:cNvPr id="14" name="文本框 20"/>
            <p:cNvSpPr txBox="1"/>
            <p:nvPr/>
          </p:nvSpPr>
          <p:spPr>
            <a:xfrm rot="723832">
              <a:off x="2413719" y="3111561"/>
              <a:ext cx="1707868" cy="1155747"/>
            </a:xfrm>
            <a:prstGeom prst="rect">
              <a:avLst/>
            </a:prstGeom>
            <a:noFill/>
          </p:spPr>
          <p:txBody>
            <a:bodyPr wrap="square" rtlCol="0">
              <a:prstTxWarp prst="textArchUp">
                <a:avLst>
                  <a:gd name="adj" fmla="val 10683234"/>
                </a:avLst>
              </a:prstTxWarp>
              <a:spAutoFit/>
            </a:bodyPr>
            <a:lstStyle/>
            <a:p>
              <a:r>
                <a:rPr lang="zh-CN" altLang="en-US" sz="2000" dirty="0">
                  <a:solidFill>
                    <a:schemeClr val="bg1">
                      <a:lumMod val="9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点击输入小标题</a:t>
              </a:r>
              <a:endParaRPr lang="zh-CN" altLang="en-US" sz="2000" dirty="0">
                <a:solidFill>
                  <a:schemeClr val="bg1">
                    <a:lumMod val="9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2064470" y="5628944"/>
              <a:ext cx="2439757" cy="110799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just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dirty="0">
                  <a:solidFill>
                    <a:prstClr val="black"/>
                  </a:solidFill>
                  <a:latin typeface="微软雅黑" panose="020B0503020204020204" charset="-122"/>
                  <a:ea typeface="微软雅黑" panose="020B0503020204020204" charset="-122"/>
                  <a:cs typeface="方正兰亭纤黑简体" panose="02000000000000000000" charset="-122"/>
                </a:rPr>
                <a:t>单击此处添加文字阐述，添加简短问题说明文字，具体说明文字在此处添加此处。</a:t>
              </a:r>
              <a:endParaRPr lang="zh-CN" altLang="en-US" sz="160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  <a:cs typeface="方正兰亭纤黑简体" panose="02000000000000000000" charset="-122"/>
              </a:endParaRPr>
            </a:p>
          </p:txBody>
        </p:sp>
        <p:sp>
          <p:nvSpPr>
            <p:cNvPr id="16" name="Freeform 5"/>
            <p:cNvSpPr>
              <a:spLocks noEditPoints="1"/>
            </p:cNvSpPr>
            <p:nvPr/>
          </p:nvSpPr>
          <p:spPr bwMode="auto">
            <a:xfrm>
              <a:off x="3093488" y="5310014"/>
              <a:ext cx="258274" cy="258274"/>
            </a:xfrm>
            <a:custGeom>
              <a:avLst/>
              <a:gdLst>
                <a:gd name="T0" fmla="*/ 76 w 152"/>
                <a:gd name="T1" fmla="*/ 0 h 152"/>
                <a:gd name="T2" fmla="*/ 0 w 152"/>
                <a:gd name="T3" fmla="*/ 76 h 152"/>
                <a:gd name="T4" fmla="*/ 76 w 152"/>
                <a:gd name="T5" fmla="*/ 152 h 152"/>
                <a:gd name="T6" fmla="*/ 152 w 152"/>
                <a:gd name="T7" fmla="*/ 76 h 152"/>
                <a:gd name="T8" fmla="*/ 76 w 152"/>
                <a:gd name="T9" fmla="*/ 0 h 152"/>
                <a:gd name="T10" fmla="*/ 90 w 152"/>
                <a:gd name="T11" fmla="*/ 90 h 152"/>
                <a:gd name="T12" fmla="*/ 90 w 152"/>
                <a:gd name="T13" fmla="*/ 131 h 152"/>
                <a:gd name="T14" fmla="*/ 62 w 152"/>
                <a:gd name="T15" fmla="*/ 131 h 152"/>
                <a:gd name="T16" fmla="*/ 62 w 152"/>
                <a:gd name="T17" fmla="*/ 90 h 152"/>
                <a:gd name="T18" fmla="*/ 21 w 152"/>
                <a:gd name="T19" fmla="*/ 90 h 152"/>
                <a:gd name="T20" fmla="*/ 21 w 152"/>
                <a:gd name="T21" fmla="*/ 62 h 152"/>
                <a:gd name="T22" fmla="*/ 62 w 152"/>
                <a:gd name="T23" fmla="*/ 62 h 152"/>
                <a:gd name="T24" fmla="*/ 62 w 152"/>
                <a:gd name="T25" fmla="*/ 21 h 152"/>
                <a:gd name="T26" fmla="*/ 90 w 152"/>
                <a:gd name="T27" fmla="*/ 21 h 152"/>
                <a:gd name="T28" fmla="*/ 90 w 152"/>
                <a:gd name="T29" fmla="*/ 62 h 152"/>
                <a:gd name="T30" fmla="*/ 131 w 152"/>
                <a:gd name="T31" fmla="*/ 62 h 152"/>
                <a:gd name="T32" fmla="*/ 131 w 152"/>
                <a:gd name="T33" fmla="*/ 90 h 152"/>
                <a:gd name="T34" fmla="*/ 90 w 152"/>
                <a:gd name="T35" fmla="*/ 90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52" h="152">
                  <a:moveTo>
                    <a:pt x="76" y="0"/>
                  </a:moveTo>
                  <a:cubicBezTo>
                    <a:pt x="34" y="0"/>
                    <a:pt x="0" y="34"/>
                    <a:pt x="0" y="76"/>
                  </a:cubicBezTo>
                  <a:cubicBezTo>
                    <a:pt x="0" y="118"/>
                    <a:pt x="34" y="152"/>
                    <a:pt x="76" y="152"/>
                  </a:cubicBezTo>
                  <a:cubicBezTo>
                    <a:pt x="118" y="152"/>
                    <a:pt x="152" y="118"/>
                    <a:pt x="152" y="76"/>
                  </a:cubicBezTo>
                  <a:cubicBezTo>
                    <a:pt x="152" y="34"/>
                    <a:pt x="118" y="0"/>
                    <a:pt x="76" y="0"/>
                  </a:cubicBezTo>
                  <a:close/>
                  <a:moveTo>
                    <a:pt x="90" y="90"/>
                  </a:moveTo>
                  <a:cubicBezTo>
                    <a:pt x="90" y="131"/>
                    <a:pt x="90" y="131"/>
                    <a:pt x="90" y="131"/>
                  </a:cubicBezTo>
                  <a:cubicBezTo>
                    <a:pt x="62" y="131"/>
                    <a:pt x="62" y="131"/>
                    <a:pt x="62" y="131"/>
                  </a:cubicBezTo>
                  <a:cubicBezTo>
                    <a:pt x="62" y="90"/>
                    <a:pt x="62" y="90"/>
                    <a:pt x="62" y="90"/>
                  </a:cubicBezTo>
                  <a:cubicBezTo>
                    <a:pt x="21" y="90"/>
                    <a:pt x="21" y="90"/>
                    <a:pt x="21" y="90"/>
                  </a:cubicBezTo>
                  <a:cubicBezTo>
                    <a:pt x="21" y="62"/>
                    <a:pt x="21" y="62"/>
                    <a:pt x="21" y="62"/>
                  </a:cubicBezTo>
                  <a:cubicBezTo>
                    <a:pt x="62" y="62"/>
                    <a:pt x="62" y="62"/>
                    <a:pt x="62" y="62"/>
                  </a:cubicBezTo>
                  <a:cubicBezTo>
                    <a:pt x="62" y="21"/>
                    <a:pt x="62" y="21"/>
                    <a:pt x="62" y="21"/>
                  </a:cubicBezTo>
                  <a:cubicBezTo>
                    <a:pt x="90" y="21"/>
                    <a:pt x="90" y="21"/>
                    <a:pt x="90" y="21"/>
                  </a:cubicBezTo>
                  <a:cubicBezTo>
                    <a:pt x="90" y="62"/>
                    <a:pt x="90" y="62"/>
                    <a:pt x="90" y="62"/>
                  </a:cubicBezTo>
                  <a:cubicBezTo>
                    <a:pt x="131" y="62"/>
                    <a:pt x="131" y="62"/>
                    <a:pt x="131" y="62"/>
                  </a:cubicBezTo>
                  <a:cubicBezTo>
                    <a:pt x="131" y="90"/>
                    <a:pt x="131" y="90"/>
                    <a:pt x="131" y="90"/>
                  </a:cubicBezTo>
                  <a:lnTo>
                    <a:pt x="90" y="90"/>
                  </a:lnTo>
                  <a:close/>
                </a:path>
              </a:pathLst>
            </a:custGeom>
            <a:solidFill>
              <a:schemeClr val="accent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5903473" y="2754608"/>
            <a:ext cx="2469505" cy="3643037"/>
            <a:chOff x="6019083" y="3094749"/>
            <a:chExt cx="2474014" cy="3642190"/>
          </a:xfrm>
        </p:grpSpPr>
        <p:sp>
          <p:nvSpPr>
            <p:cNvPr id="19" name="文本框 28"/>
            <p:cNvSpPr txBox="1"/>
            <p:nvPr/>
          </p:nvSpPr>
          <p:spPr>
            <a:xfrm rot="893704">
              <a:off x="6273353" y="3094749"/>
              <a:ext cx="1707868" cy="1155748"/>
            </a:xfrm>
            <a:prstGeom prst="rect">
              <a:avLst/>
            </a:prstGeom>
            <a:noFill/>
          </p:spPr>
          <p:txBody>
            <a:bodyPr wrap="square" rtlCol="0">
              <a:prstTxWarp prst="textArchUp">
                <a:avLst>
                  <a:gd name="adj" fmla="val 10683234"/>
                </a:avLst>
              </a:prstTxWarp>
              <a:spAutoFit/>
            </a:bodyPr>
            <a:lstStyle/>
            <a:p>
              <a:r>
                <a:rPr lang="zh-CN" altLang="en-US" sz="2000" dirty="0">
                  <a:solidFill>
                    <a:schemeClr val="bg1">
                      <a:lumMod val="9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点击输入小标题</a:t>
              </a:r>
              <a:endParaRPr lang="zh-CN" altLang="en-US" sz="2000" dirty="0">
                <a:solidFill>
                  <a:schemeClr val="bg1">
                    <a:lumMod val="9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6019083" y="5628944"/>
              <a:ext cx="2474014" cy="11079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just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dirty="0">
                  <a:solidFill>
                    <a:prstClr val="black"/>
                  </a:solidFill>
                  <a:latin typeface="微软雅黑" panose="020B0503020204020204" charset="-122"/>
                  <a:ea typeface="微软雅黑" panose="020B0503020204020204" charset="-122"/>
                  <a:cs typeface="方正兰亭纤黑简体" panose="02000000000000000000" charset="-122"/>
                </a:rPr>
                <a:t>单击此处添加文字阐述，添加简短问题说明文字，具体说明文字在此处添加此处。</a:t>
              </a:r>
              <a:endParaRPr lang="zh-CN" altLang="en-US" sz="160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  <a:cs typeface="方正兰亭纤黑简体" panose="02000000000000000000" charset="-122"/>
              </a:endParaRPr>
            </a:p>
          </p:txBody>
        </p:sp>
        <p:sp>
          <p:nvSpPr>
            <p:cNvPr id="21" name="Freeform 5"/>
            <p:cNvSpPr>
              <a:spLocks noEditPoints="1"/>
            </p:cNvSpPr>
            <p:nvPr/>
          </p:nvSpPr>
          <p:spPr bwMode="auto">
            <a:xfrm>
              <a:off x="7050647" y="5310014"/>
              <a:ext cx="258274" cy="258274"/>
            </a:xfrm>
            <a:custGeom>
              <a:avLst/>
              <a:gdLst>
                <a:gd name="T0" fmla="*/ 76 w 152"/>
                <a:gd name="T1" fmla="*/ 0 h 152"/>
                <a:gd name="T2" fmla="*/ 0 w 152"/>
                <a:gd name="T3" fmla="*/ 76 h 152"/>
                <a:gd name="T4" fmla="*/ 76 w 152"/>
                <a:gd name="T5" fmla="*/ 152 h 152"/>
                <a:gd name="T6" fmla="*/ 152 w 152"/>
                <a:gd name="T7" fmla="*/ 76 h 152"/>
                <a:gd name="T8" fmla="*/ 76 w 152"/>
                <a:gd name="T9" fmla="*/ 0 h 152"/>
                <a:gd name="T10" fmla="*/ 90 w 152"/>
                <a:gd name="T11" fmla="*/ 90 h 152"/>
                <a:gd name="T12" fmla="*/ 90 w 152"/>
                <a:gd name="T13" fmla="*/ 131 h 152"/>
                <a:gd name="T14" fmla="*/ 62 w 152"/>
                <a:gd name="T15" fmla="*/ 131 h 152"/>
                <a:gd name="T16" fmla="*/ 62 w 152"/>
                <a:gd name="T17" fmla="*/ 90 h 152"/>
                <a:gd name="T18" fmla="*/ 21 w 152"/>
                <a:gd name="T19" fmla="*/ 90 h 152"/>
                <a:gd name="T20" fmla="*/ 21 w 152"/>
                <a:gd name="T21" fmla="*/ 62 h 152"/>
                <a:gd name="T22" fmla="*/ 62 w 152"/>
                <a:gd name="T23" fmla="*/ 62 h 152"/>
                <a:gd name="T24" fmla="*/ 62 w 152"/>
                <a:gd name="T25" fmla="*/ 21 h 152"/>
                <a:gd name="T26" fmla="*/ 90 w 152"/>
                <a:gd name="T27" fmla="*/ 21 h 152"/>
                <a:gd name="T28" fmla="*/ 90 w 152"/>
                <a:gd name="T29" fmla="*/ 62 h 152"/>
                <a:gd name="T30" fmla="*/ 131 w 152"/>
                <a:gd name="T31" fmla="*/ 62 h 152"/>
                <a:gd name="T32" fmla="*/ 131 w 152"/>
                <a:gd name="T33" fmla="*/ 90 h 152"/>
                <a:gd name="T34" fmla="*/ 90 w 152"/>
                <a:gd name="T35" fmla="*/ 90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52" h="152">
                  <a:moveTo>
                    <a:pt x="76" y="0"/>
                  </a:moveTo>
                  <a:cubicBezTo>
                    <a:pt x="34" y="0"/>
                    <a:pt x="0" y="34"/>
                    <a:pt x="0" y="76"/>
                  </a:cubicBezTo>
                  <a:cubicBezTo>
                    <a:pt x="0" y="118"/>
                    <a:pt x="34" y="152"/>
                    <a:pt x="76" y="152"/>
                  </a:cubicBezTo>
                  <a:cubicBezTo>
                    <a:pt x="118" y="152"/>
                    <a:pt x="152" y="118"/>
                    <a:pt x="152" y="76"/>
                  </a:cubicBezTo>
                  <a:cubicBezTo>
                    <a:pt x="152" y="34"/>
                    <a:pt x="118" y="0"/>
                    <a:pt x="76" y="0"/>
                  </a:cubicBezTo>
                  <a:close/>
                  <a:moveTo>
                    <a:pt x="90" y="90"/>
                  </a:moveTo>
                  <a:cubicBezTo>
                    <a:pt x="90" y="131"/>
                    <a:pt x="90" y="131"/>
                    <a:pt x="90" y="131"/>
                  </a:cubicBezTo>
                  <a:cubicBezTo>
                    <a:pt x="62" y="131"/>
                    <a:pt x="62" y="131"/>
                    <a:pt x="62" y="131"/>
                  </a:cubicBezTo>
                  <a:cubicBezTo>
                    <a:pt x="62" y="90"/>
                    <a:pt x="62" y="90"/>
                    <a:pt x="62" y="90"/>
                  </a:cubicBezTo>
                  <a:cubicBezTo>
                    <a:pt x="21" y="90"/>
                    <a:pt x="21" y="90"/>
                    <a:pt x="21" y="90"/>
                  </a:cubicBezTo>
                  <a:cubicBezTo>
                    <a:pt x="21" y="62"/>
                    <a:pt x="21" y="62"/>
                    <a:pt x="21" y="62"/>
                  </a:cubicBezTo>
                  <a:cubicBezTo>
                    <a:pt x="62" y="62"/>
                    <a:pt x="62" y="62"/>
                    <a:pt x="62" y="62"/>
                  </a:cubicBezTo>
                  <a:cubicBezTo>
                    <a:pt x="62" y="21"/>
                    <a:pt x="62" y="21"/>
                    <a:pt x="62" y="21"/>
                  </a:cubicBezTo>
                  <a:cubicBezTo>
                    <a:pt x="90" y="21"/>
                    <a:pt x="90" y="21"/>
                    <a:pt x="90" y="21"/>
                  </a:cubicBezTo>
                  <a:cubicBezTo>
                    <a:pt x="90" y="62"/>
                    <a:pt x="90" y="62"/>
                    <a:pt x="90" y="62"/>
                  </a:cubicBezTo>
                  <a:cubicBezTo>
                    <a:pt x="131" y="62"/>
                    <a:pt x="131" y="62"/>
                    <a:pt x="131" y="62"/>
                  </a:cubicBezTo>
                  <a:cubicBezTo>
                    <a:pt x="131" y="90"/>
                    <a:pt x="131" y="90"/>
                    <a:pt x="131" y="90"/>
                  </a:cubicBezTo>
                  <a:lnTo>
                    <a:pt x="90" y="90"/>
                  </a:lnTo>
                  <a:close/>
                </a:path>
              </a:pathLst>
            </a:custGeom>
            <a:solidFill>
              <a:schemeClr val="accent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3744942" y="1089944"/>
            <a:ext cx="2435309" cy="3440347"/>
            <a:chOff x="3856608" y="1430465"/>
            <a:chExt cx="2439755" cy="3439551"/>
          </a:xfrm>
        </p:grpSpPr>
        <p:sp>
          <p:nvSpPr>
            <p:cNvPr id="24" name="文本框 26"/>
            <p:cNvSpPr txBox="1"/>
            <p:nvPr/>
          </p:nvSpPr>
          <p:spPr>
            <a:xfrm rot="21215758">
              <a:off x="4372924" y="3714268"/>
              <a:ext cx="1707868" cy="1155748"/>
            </a:xfrm>
            <a:prstGeom prst="rect">
              <a:avLst/>
            </a:prstGeom>
            <a:noFill/>
          </p:spPr>
          <p:txBody>
            <a:bodyPr wrap="square" rtlCol="0">
              <a:prstTxWarp prst="textArchDown">
                <a:avLst/>
              </a:prstTxWarp>
              <a:spAutoFit/>
            </a:bodyPr>
            <a:lstStyle/>
            <a:p>
              <a:r>
                <a:rPr lang="zh-CN" altLang="en-US" sz="2000" dirty="0">
                  <a:solidFill>
                    <a:schemeClr val="bg1">
                      <a:lumMod val="9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点击输入小标题</a:t>
              </a:r>
              <a:endParaRPr lang="zh-CN" altLang="en-US" sz="2000" dirty="0">
                <a:solidFill>
                  <a:schemeClr val="bg1">
                    <a:lumMod val="9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>
              <a:off x="3856608" y="1430465"/>
              <a:ext cx="2439755" cy="110799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just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dirty="0">
                  <a:solidFill>
                    <a:prstClr val="black"/>
                  </a:solidFill>
                  <a:latin typeface="微软雅黑" panose="020B0503020204020204" charset="-122"/>
                  <a:ea typeface="微软雅黑" panose="020B0503020204020204" charset="-122"/>
                  <a:cs typeface="方正兰亭纤黑简体" panose="02000000000000000000" charset="-122"/>
                </a:rPr>
                <a:t>单击此处添加文字阐述，添加简短问题说明文字，具体说明文字在此处添加此处。</a:t>
              </a:r>
              <a:endParaRPr lang="zh-CN" altLang="en-US" sz="160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  <a:cs typeface="方正兰亭纤黑简体" panose="02000000000000000000" charset="-122"/>
              </a:endParaRPr>
            </a:p>
          </p:txBody>
        </p:sp>
        <p:sp>
          <p:nvSpPr>
            <p:cNvPr id="26" name="Freeform 5"/>
            <p:cNvSpPr>
              <a:spLocks noEditPoints="1"/>
            </p:cNvSpPr>
            <p:nvPr/>
          </p:nvSpPr>
          <p:spPr bwMode="auto">
            <a:xfrm>
              <a:off x="4968584" y="2329676"/>
              <a:ext cx="258274" cy="258274"/>
            </a:xfrm>
            <a:custGeom>
              <a:avLst/>
              <a:gdLst>
                <a:gd name="T0" fmla="*/ 76 w 152"/>
                <a:gd name="T1" fmla="*/ 0 h 152"/>
                <a:gd name="T2" fmla="*/ 0 w 152"/>
                <a:gd name="T3" fmla="*/ 76 h 152"/>
                <a:gd name="T4" fmla="*/ 76 w 152"/>
                <a:gd name="T5" fmla="*/ 152 h 152"/>
                <a:gd name="T6" fmla="*/ 152 w 152"/>
                <a:gd name="T7" fmla="*/ 76 h 152"/>
                <a:gd name="T8" fmla="*/ 76 w 152"/>
                <a:gd name="T9" fmla="*/ 0 h 152"/>
                <a:gd name="T10" fmla="*/ 90 w 152"/>
                <a:gd name="T11" fmla="*/ 90 h 152"/>
                <a:gd name="T12" fmla="*/ 90 w 152"/>
                <a:gd name="T13" fmla="*/ 131 h 152"/>
                <a:gd name="T14" fmla="*/ 62 w 152"/>
                <a:gd name="T15" fmla="*/ 131 h 152"/>
                <a:gd name="T16" fmla="*/ 62 w 152"/>
                <a:gd name="T17" fmla="*/ 90 h 152"/>
                <a:gd name="T18" fmla="*/ 21 w 152"/>
                <a:gd name="T19" fmla="*/ 90 h 152"/>
                <a:gd name="T20" fmla="*/ 21 w 152"/>
                <a:gd name="T21" fmla="*/ 62 h 152"/>
                <a:gd name="T22" fmla="*/ 62 w 152"/>
                <a:gd name="T23" fmla="*/ 62 h 152"/>
                <a:gd name="T24" fmla="*/ 62 w 152"/>
                <a:gd name="T25" fmla="*/ 21 h 152"/>
                <a:gd name="T26" fmla="*/ 90 w 152"/>
                <a:gd name="T27" fmla="*/ 21 h 152"/>
                <a:gd name="T28" fmla="*/ 90 w 152"/>
                <a:gd name="T29" fmla="*/ 62 h 152"/>
                <a:gd name="T30" fmla="*/ 131 w 152"/>
                <a:gd name="T31" fmla="*/ 62 h 152"/>
                <a:gd name="T32" fmla="*/ 131 w 152"/>
                <a:gd name="T33" fmla="*/ 90 h 152"/>
                <a:gd name="T34" fmla="*/ 90 w 152"/>
                <a:gd name="T35" fmla="*/ 90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52" h="152">
                  <a:moveTo>
                    <a:pt x="76" y="0"/>
                  </a:moveTo>
                  <a:cubicBezTo>
                    <a:pt x="34" y="0"/>
                    <a:pt x="0" y="34"/>
                    <a:pt x="0" y="76"/>
                  </a:cubicBezTo>
                  <a:cubicBezTo>
                    <a:pt x="0" y="118"/>
                    <a:pt x="34" y="152"/>
                    <a:pt x="76" y="152"/>
                  </a:cubicBezTo>
                  <a:cubicBezTo>
                    <a:pt x="118" y="152"/>
                    <a:pt x="152" y="118"/>
                    <a:pt x="152" y="76"/>
                  </a:cubicBezTo>
                  <a:cubicBezTo>
                    <a:pt x="152" y="34"/>
                    <a:pt x="118" y="0"/>
                    <a:pt x="76" y="0"/>
                  </a:cubicBezTo>
                  <a:close/>
                  <a:moveTo>
                    <a:pt x="90" y="90"/>
                  </a:moveTo>
                  <a:cubicBezTo>
                    <a:pt x="90" y="131"/>
                    <a:pt x="90" y="131"/>
                    <a:pt x="90" y="131"/>
                  </a:cubicBezTo>
                  <a:cubicBezTo>
                    <a:pt x="62" y="131"/>
                    <a:pt x="62" y="131"/>
                    <a:pt x="62" y="131"/>
                  </a:cubicBezTo>
                  <a:cubicBezTo>
                    <a:pt x="62" y="90"/>
                    <a:pt x="62" y="90"/>
                    <a:pt x="62" y="90"/>
                  </a:cubicBezTo>
                  <a:cubicBezTo>
                    <a:pt x="21" y="90"/>
                    <a:pt x="21" y="90"/>
                    <a:pt x="21" y="90"/>
                  </a:cubicBezTo>
                  <a:cubicBezTo>
                    <a:pt x="21" y="62"/>
                    <a:pt x="21" y="62"/>
                    <a:pt x="21" y="62"/>
                  </a:cubicBezTo>
                  <a:cubicBezTo>
                    <a:pt x="62" y="62"/>
                    <a:pt x="62" y="62"/>
                    <a:pt x="62" y="62"/>
                  </a:cubicBezTo>
                  <a:cubicBezTo>
                    <a:pt x="62" y="21"/>
                    <a:pt x="62" y="21"/>
                    <a:pt x="62" y="21"/>
                  </a:cubicBezTo>
                  <a:cubicBezTo>
                    <a:pt x="90" y="21"/>
                    <a:pt x="90" y="21"/>
                    <a:pt x="90" y="21"/>
                  </a:cubicBezTo>
                  <a:cubicBezTo>
                    <a:pt x="90" y="62"/>
                    <a:pt x="90" y="62"/>
                    <a:pt x="90" y="62"/>
                  </a:cubicBezTo>
                  <a:cubicBezTo>
                    <a:pt x="131" y="62"/>
                    <a:pt x="131" y="62"/>
                    <a:pt x="131" y="62"/>
                  </a:cubicBezTo>
                  <a:cubicBezTo>
                    <a:pt x="131" y="90"/>
                    <a:pt x="131" y="90"/>
                    <a:pt x="131" y="90"/>
                  </a:cubicBezTo>
                  <a:lnTo>
                    <a:pt x="90" y="90"/>
                  </a:lnTo>
                  <a:close/>
                </a:path>
              </a:pathLst>
            </a:custGeom>
            <a:solidFill>
              <a:srgbClr val="FC7284">
                <a:alpha val="9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charset="-122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7692345" y="1053530"/>
            <a:ext cx="2435309" cy="3444265"/>
            <a:chOff x="7811220" y="1394063"/>
            <a:chExt cx="2439755" cy="3443468"/>
          </a:xfrm>
        </p:grpSpPr>
        <p:sp>
          <p:nvSpPr>
            <p:cNvPr id="29" name="文本框 29"/>
            <p:cNvSpPr txBox="1"/>
            <p:nvPr/>
          </p:nvSpPr>
          <p:spPr>
            <a:xfrm rot="20739839">
              <a:off x="8139873" y="3681783"/>
              <a:ext cx="1707868" cy="1155748"/>
            </a:xfrm>
            <a:prstGeom prst="rect">
              <a:avLst/>
            </a:prstGeom>
            <a:noFill/>
          </p:spPr>
          <p:txBody>
            <a:bodyPr wrap="square" rtlCol="0">
              <a:prstTxWarp prst="textArchDown">
                <a:avLst/>
              </a:prstTxWarp>
              <a:spAutoFit/>
            </a:bodyPr>
            <a:lstStyle/>
            <a:p>
              <a:r>
                <a:rPr lang="zh-CN" altLang="en-US" sz="2000" dirty="0">
                  <a:solidFill>
                    <a:schemeClr val="bg1">
                      <a:lumMod val="9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点击输入小标题</a:t>
              </a:r>
              <a:endParaRPr lang="zh-CN" altLang="en-US" sz="2000" dirty="0">
                <a:solidFill>
                  <a:schemeClr val="bg1">
                    <a:lumMod val="9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0" name="矩形 29"/>
            <p:cNvSpPr/>
            <p:nvPr/>
          </p:nvSpPr>
          <p:spPr>
            <a:xfrm>
              <a:off x="7811220" y="1394063"/>
              <a:ext cx="2439755" cy="110799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just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dirty="0">
                  <a:solidFill>
                    <a:prstClr val="black"/>
                  </a:solidFill>
                  <a:latin typeface="微软雅黑" panose="020B0503020204020204" charset="-122"/>
                  <a:ea typeface="微软雅黑" panose="020B0503020204020204" charset="-122"/>
                  <a:cs typeface="方正兰亭纤黑简体" panose="02000000000000000000" charset="-122"/>
                </a:rPr>
                <a:t>单击此处添加文字阐述，添加简短问题说明文字，具体说明文字在此处添加此处。</a:t>
              </a:r>
              <a:endParaRPr lang="zh-CN" altLang="en-US" sz="160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  <a:cs typeface="方正兰亭纤黑简体" panose="02000000000000000000" charset="-122"/>
              </a:endParaRPr>
            </a:p>
          </p:txBody>
        </p:sp>
        <p:sp>
          <p:nvSpPr>
            <p:cNvPr id="31" name="Freeform 5"/>
            <p:cNvSpPr>
              <a:spLocks noEditPoints="1"/>
            </p:cNvSpPr>
            <p:nvPr/>
          </p:nvSpPr>
          <p:spPr bwMode="auto">
            <a:xfrm>
              <a:off x="8840238" y="2329676"/>
              <a:ext cx="258274" cy="258274"/>
            </a:xfrm>
            <a:custGeom>
              <a:avLst/>
              <a:gdLst>
                <a:gd name="T0" fmla="*/ 76 w 152"/>
                <a:gd name="T1" fmla="*/ 0 h 152"/>
                <a:gd name="T2" fmla="*/ 0 w 152"/>
                <a:gd name="T3" fmla="*/ 76 h 152"/>
                <a:gd name="T4" fmla="*/ 76 w 152"/>
                <a:gd name="T5" fmla="*/ 152 h 152"/>
                <a:gd name="T6" fmla="*/ 152 w 152"/>
                <a:gd name="T7" fmla="*/ 76 h 152"/>
                <a:gd name="T8" fmla="*/ 76 w 152"/>
                <a:gd name="T9" fmla="*/ 0 h 152"/>
                <a:gd name="T10" fmla="*/ 90 w 152"/>
                <a:gd name="T11" fmla="*/ 90 h 152"/>
                <a:gd name="T12" fmla="*/ 90 w 152"/>
                <a:gd name="T13" fmla="*/ 131 h 152"/>
                <a:gd name="T14" fmla="*/ 62 w 152"/>
                <a:gd name="T15" fmla="*/ 131 h 152"/>
                <a:gd name="T16" fmla="*/ 62 w 152"/>
                <a:gd name="T17" fmla="*/ 90 h 152"/>
                <a:gd name="T18" fmla="*/ 21 w 152"/>
                <a:gd name="T19" fmla="*/ 90 h 152"/>
                <a:gd name="T20" fmla="*/ 21 w 152"/>
                <a:gd name="T21" fmla="*/ 62 h 152"/>
                <a:gd name="T22" fmla="*/ 62 w 152"/>
                <a:gd name="T23" fmla="*/ 62 h 152"/>
                <a:gd name="T24" fmla="*/ 62 w 152"/>
                <a:gd name="T25" fmla="*/ 21 h 152"/>
                <a:gd name="T26" fmla="*/ 90 w 152"/>
                <a:gd name="T27" fmla="*/ 21 h 152"/>
                <a:gd name="T28" fmla="*/ 90 w 152"/>
                <a:gd name="T29" fmla="*/ 62 h 152"/>
                <a:gd name="T30" fmla="*/ 131 w 152"/>
                <a:gd name="T31" fmla="*/ 62 h 152"/>
                <a:gd name="T32" fmla="*/ 131 w 152"/>
                <a:gd name="T33" fmla="*/ 90 h 152"/>
                <a:gd name="T34" fmla="*/ 90 w 152"/>
                <a:gd name="T35" fmla="*/ 90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52" h="152">
                  <a:moveTo>
                    <a:pt x="76" y="0"/>
                  </a:moveTo>
                  <a:cubicBezTo>
                    <a:pt x="34" y="0"/>
                    <a:pt x="0" y="34"/>
                    <a:pt x="0" y="76"/>
                  </a:cubicBezTo>
                  <a:cubicBezTo>
                    <a:pt x="0" y="118"/>
                    <a:pt x="34" y="152"/>
                    <a:pt x="76" y="152"/>
                  </a:cubicBezTo>
                  <a:cubicBezTo>
                    <a:pt x="118" y="152"/>
                    <a:pt x="152" y="118"/>
                    <a:pt x="152" y="76"/>
                  </a:cubicBezTo>
                  <a:cubicBezTo>
                    <a:pt x="152" y="34"/>
                    <a:pt x="118" y="0"/>
                    <a:pt x="76" y="0"/>
                  </a:cubicBezTo>
                  <a:close/>
                  <a:moveTo>
                    <a:pt x="90" y="90"/>
                  </a:moveTo>
                  <a:cubicBezTo>
                    <a:pt x="90" y="131"/>
                    <a:pt x="90" y="131"/>
                    <a:pt x="90" y="131"/>
                  </a:cubicBezTo>
                  <a:cubicBezTo>
                    <a:pt x="62" y="131"/>
                    <a:pt x="62" y="131"/>
                    <a:pt x="62" y="131"/>
                  </a:cubicBezTo>
                  <a:cubicBezTo>
                    <a:pt x="62" y="90"/>
                    <a:pt x="62" y="90"/>
                    <a:pt x="62" y="90"/>
                  </a:cubicBezTo>
                  <a:cubicBezTo>
                    <a:pt x="21" y="90"/>
                    <a:pt x="21" y="90"/>
                    <a:pt x="21" y="90"/>
                  </a:cubicBezTo>
                  <a:cubicBezTo>
                    <a:pt x="21" y="62"/>
                    <a:pt x="21" y="62"/>
                    <a:pt x="21" y="62"/>
                  </a:cubicBezTo>
                  <a:cubicBezTo>
                    <a:pt x="62" y="62"/>
                    <a:pt x="62" y="62"/>
                    <a:pt x="62" y="62"/>
                  </a:cubicBezTo>
                  <a:cubicBezTo>
                    <a:pt x="62" y="21"/>
                    <a:pt x="62" y="21"/>
                    <a:pt x="62" y="21"/>
                  </a:cubicBezTo>
                  <a:cubicBezTo>
                    <a:pt x="90" y="21"/>
                    <a:pt x="90" y="21"/>
                    <a:pt x="90" y="21"/>
                  </a:cubicBezTo>
                  <a:cubicBezTo>
                    <a:pt x="90" y="62"/>
                    <a:pt x="90" y="62"/>
                    <a:pt x="90" y="62"/>
                  </a:cubicBezTo>
                  <a:cubicBezTo>
                    <a:pt x="131" y="62"/>
                    <a:pt x="131" y="62"/>
                    <a:pt x="131" y="62"/>
                  </a:cubicBezTo>
                  <a:cubicBezTo>
                    <a:pt x="131" y="90"/>
                    <a:pt x="131" y="90"/>
                    <a:pt x="131" y="90"/>
                  </a:cubicBezTo>
                  <a:lnTo>
                    <a:pt x="90" y="90"/>
                  </a:lnTo>
                  <a:close/>
                </a:path>
              </a:pathLst>
            </a:custGeom>
            <a:solidFill>
              <a:srgbClr val="FC7284">
                <a:alpha val="9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1832850" y="2318648"/>
            <a:ext cx="8294802" cy="2591069"/>
            <a:chOff x="1941025" y="2658890"/>
            <a:chExt cx="8309951" cy="2590469"/>
          </a:xfrm>
          <a:solidFill>
            <a:srgbClr val="6582A6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3" name="空心弧 2"/>
            <p:cNvSpPr/>
            <p:nvPr/>
          </p:nvSpPr>
          <p:spPr>
            <a:xfrm>
              <a:off x="7687775" y="2686157"/>
              <a:ext cx="2563201" cy="2563202"/>
            </a:xfrm>
            <a:prstGeom prst="blockArc">
              <a:avLst>
                <a:gd name="adj1" fmla="val 10800000"/>
                <a:gd name="adj2" fmla="val 21532483"/>
                <a:gd name="adj3" fmla="val 24916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bg1"/>
                </a:solidFill>
                <a:ea typeface="微软雅黑" panose="020B0503020204020204" charset="-122"/>
              </a:endParaRPr>
            </a:p>
          </p:txBody>
        </p:sp>
        <p:sp>
          <p:nvSpPr>
            <p:cNvPr id="4" name="空心弧 3"/>
            <p:cNvSpPr/>
            <p:nvPr/>
          </p:nvSpPr>
          <p:spPr>
            <a:xfrm rot="10800000">
              <a:off x="5772192" y="2658890"/>
              <a:ext cx="2563201" cy="2563202"/>
            </a:xfrm>
            <a:prstGeom prst="blockArc">
              <a:avLst>
                <a:gd name="adj1" fmla="val 10800000"/>
                <a:gd name="adj2" fmla="val 21532483"/>
                <a:gd name="adj3" fmla="val 24916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bg1"/>
                </a:solidFill>
                <a:ea typeface="微软雅黑" panose="020B0503020204020204" charset="-122"/>
              </a:endParaRPr>
            </a:p>
          </p:txBody>
        </p:sp>
        <p:sp>
          <p:nvSpPr>
            <p:cNvPr id="5" name="空心弧 4"/>
            <p:cNvSpPr/>
            <p:nvPr/>
          </p:nvSpPr>
          <p:spPr>
            <a:xfrm rot="10800000">
              <a:off x="1941025" y="2658890"/>
              <a:ext cx="2563201" cy="2563202"/>
            </a:xfrm>
            <a:prstGeom prst="blockArc">
              <a:avLst>
                <a:gd name="adj1" fmla="val 10800000"/>
                <a:gd name="adj2" fmla="val 21532483"/>
                <a:gd name="adj3" fmla="val 24916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bg1"/>
                </a:solidFill>
                <a:ea typeface="微软雅黑" panose="020B0503020204020204" charset="-122"/>
              </a:endParaRPr>
            </a:p>
          </p:txBody>
        </p:sp>
        <p:sp>
          <p:nvSpPr>
            <p:cNvPr id="6" name="空心弧 5"/>
            <p:cNvSpPr/>
            <p:nvPr/>
          </p:nvSpPr>
          <p:spPr>
            <a:xfrm>
              <a:off x="3856609" y="2686157"/>
              <a:ext cx="2563201" cy="2563202"/>
            </a:xfrm>
            <a:prstGeom prst="blockArc">
              <a:avLst>
                <a:gd name="adj1" fmla="val 10800000"/>
                <a:gd name="adj2" fmla="val 21532483"/>
                <a:gd name="adj3" fmla="val 24916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bg1"/>
                </a:solidFill>
                <a:ea typeface="微软雅黑" panose="020B0503020204020204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1832850" y="2304275"/>
            <a:ext cx="8294802" cy="2605438"/>
            <a:chOff x="1941025" y="2644525"/>
            <a:chExt cx="8309951" cy="2604834"/>
          </a:xfrm>
          <a:solidFill>
            <a:srgbClr val="826C4A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8" name="空心弧 7"/>
            <p:cNvSpPr/>
            <p:nvPr/>
          </p:nvSpPr>
          <p:spPr>
            <a:xfrm>
              <a:off x="1941025" y="2686157"/>
              <a:ext cx="2563201" cy="2563202"/>
            </a:xfrm>
            <a:prstGeom prst="blockArc">
              <a:avLst>
                <a:gd name="adj1" fmla="val 10800000"/>
                <a:gd name="adj2" fmla="val 21532483"/>
                <a:gd name="adj3" fmla="val 24916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bg1"/>
                </a:solidFill>
                <a:ea typeface="微软雅黑" panose="020B0503020204020204" charset="-122"/>
              </a:endParaRPr>
            </a:p>
          </p:txBody>
        </p:sp>
        <p:sp>
          <p:nvSpPr>
            <p:cNvPr id="9" name="空心弧 8"/>
            <p:cNvSpPr/>
            <p:nvPr/>
          </p:nvSpPr>
          <p:spPr>
            <a:xfrm>
              <a:off x="5772192" y="2686157"/>
              <a:ext cx="2563201" cy="2563202"/>
            </a:xfrm>
            <a:prstGeom prst="blockArc">
              <a:avLst>
                <a:gd name="adj1" fmla="val 10800000"/>
                <a:gd name="adj2" fmla="val 21532483"/>
                <a:gd name="adj3" fmla="val 24916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bg1"/>
                </a:solidFill>
                <a:ea typeface="微软雅黑" panose="020B0503020204020204" charset="-122"/>
              </a:endParaRPr>
            </a:p>
          </p:txBody>
        </p:sp>
        <p:sp>
          <p:nvSpPr>
            <p:cNvPr id="10" name="空心弧 9"/>
            <p:cNvSpPr/>
            <p:nvPr/>
          </p:nvSpPr>
          <p:spPr>
            <a:xfrm rot="10800000">
              <a:off x="3856609" y="2644525"/>
              <a:ext cx="2563201" cy="2563202"/>
            </a:xfrm>
            <a:prstGeom prst="blockArc">
              <a:avLst>
                <a:gd name="adj1" fmla="val 10800000"/>
                <a:gd name="adj2" fmla="val 21532483"/>
                <a:gd name="adj3" fmla="val 24916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bg1"/>
                </a:solidFill>
                <a:ea typeface="微软雅黑" panose="020B0503020204020204" charset="-122"/>
              </a:endParaRPr>
            </a:p>
          </p:txBody>
        </p:sp>
        <p:sp>
          <p:nvSpPr>
            <p:cNvPr id="11" name="空心弧 10"/>
            <p:cNvSpPr/>
            <p:nvPr/>
          </p:nvSpPr>
          <p:spPr>
            <a:xfrm rot="10800000">
              <a:off x="7687775" y="2644525"/>
              <a:ext cx="2563201" cy="2563202"/>
            </a:xfrm>
            <a:prstGeom prst="blockArc">
              <a:avLst>
                <a:gd name="adj1" fmla="val 10800000"/>
                <a:gd name="adj2" fmla="val 21532483"/>
                <a:gd name="adj3" fmla="val 24916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bg1"/>
                </a:solidFill>
                <a:ea typeface="微软雅黑" panose="020B0503020204020204" charset="-122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2625387" y="3145361"/>
            <a:ext cx="1031238" cy="874287"/>
            <a:chOff x="3762929" y="4096156"/>
            <a:chExt cx="1100927" cy="933369"/>
          </a:xfrm>
        </p:grpSpPr>
        <p:sp>
          <p:nvSpPr>
            <p:cNvPr id="33" name="椭圆 32"/>
            <p:cNvSpPr/>
            <p:nvPr/>
          </p:nvSpPr>
          <p:spPr>
            <a:xfrm>
              <a:off x="3857213" y="4096156"/>
              <a:ext cx="933368" cy="933369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>
                    <a:lumMod val="99000"/>
                  </a:schemeClr>
                </a:gs>
              </a:gsLst>
              <a:lin ang="2700000" scaled="1"/>
              <a:tileRect/>
            </a:gradFill>
            <a:ln w="1905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165100" dist="635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3762929" y="4105617"/>
              <a:ext cx="1100927" cy="8871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800" b="1" dirty="0">
                  <a:solidFill>
                    <a:schemeClr val="tx1">
                      <a:lumMod val="75000"/>
                      <a:lumOff val="2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charset="-122"/>
                  <a:ea typeface="微软雅黑" panose="020B0503020204020204" charset="-122"/>
                </a:rPr>
                <a:t>1</a:t>
              </a:r>
              <a:endParaRPr lang="en-US" altLang="zh-CN" sz="4800" b="1" dirty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4508586" y="3145361"/>
            <a:ext cx="1031238" cy="874287"/>
            <a:chOff x="3762929" y="4096156"/>
            <a:chExt cx="1100927" cy="933369"/>
          </a:xfrm>
        </p:grpSpPr>
        <p:sp>
          <p:nvSpPr>
            <p:cNvPr id="36" name="椭圆 35"/>
            <p:cNvSpPr/>
            <p:nvPr/>
          </p:nvSpPr>
          <p:spPr>
            <a:xfrm>
              <a:off x="3857213" y="4096156"/>
              <a:ext cx="933368" cy="933369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>
                    <a:lumMod val="99000"/>
                  </a:schemeClr>
                </a:gs>
              </a:gsLst>
              <a:lin ang="2700000" scaled="1"/>
              <a:tileRect/>
            </a:gradFill>
            <a:ln w="1905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165100" dist="635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3762929" y="4105617"/>
              <a:ext cx="1100927" cy="8871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800" b="1" dirty="0">
                  <a:solidFill>
                    <a:schemeClr val="tx1">
                      <a:lumMod val="75000"/>
                      <a:lumOff val="2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charset="-122"/>
                  <a:ea typeface="微软雅黑" panose="020B0503020204020204" charset="-122"/>
                </a:rPr>
                <a:t>2</a:t>
              </a:r>
              <a:endParaRPr lang="en-US" altLang="zh-CN" sz="4800" b="1" dirty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6420678" y="3145361"/>
            <a:ext cx="1031238" cy="874287"/>
            <a:chOff x="3762929" y="4096156"/>
            <a:chExt cx="1100927" cy="933369"/>
          </a:xfrm>
        </p:grpSpPr>
        <p:sp>
          <p:nvSpPr>
            <p:cNvPr id="39" name="椭圆 38"/>
            <p:cNvSpPr/>
            <p:nvPr/>
          </p:nvSpPr>
          <p:spPr>
            <a:xfrm>
              <a:off x="3857213" y="4096156"/>
              <a:ext cx="933368" cy="933369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>
                    <a:lumMod val="99000"/>
                  </a:schemeClr>
                </a:gs>
              </a:gsLst>
              <a:lin ang="2700000" scaled="1"/>
              <a:tileRect/>
            </a:gradFill>
            <a:ln w="1905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165100" dist="635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40" name="TextBox 39"/>
            <p:cNvSpPr txBox="1"/>
            <p:nvPr/>
          </p:nvSpPr>
          <p:spPr>
            <a:xfrm>
              <a:off x="3762929" y="4105617"/>
              <a:ext cx="1100927" cy="8871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800" b="1" dirty="0">
                  <a:solidFill>
                    <a:schemeClr val="tx1">
                      <a:lumMod val="75000"/>
                      <a:lumOff val="2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charset="-122"/>
                  <a:ea typeface="微软雅黑" panose="020B0503020204020204" charset="-122"/>
                </a:rPr>
                <a:t>3</a:t>
              </a:r>
              <a:endParaRPr lang="en-US" altLang="zh-CN" sz="4800" b="1" dirty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8332769" y="3145361"/>
            <a:ext cx="1031238" cy="874287"/>
            <a:chOff x="3762929" y="4096156"/>
            <a:chExt cx="1100927" cy="933369"/>
          </a:xfrm>
        </p:grpSpPr>
        <p:sp>
          <p:nvSpPr>
            <p:cNvPr id="42" name="椭圆 41"/>
            <p:cNvSpPr/>
            <p:nvPr/>
          </p:nvSpPr>
          <p:spPr>
            <a:xfrm>
              <a:off x="3857213" y="4096156"/>
              <a:ext cx="933368" cy="933369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>
                    <a:lumMod val="99000"/>
                  </a:schemeClr>
                </a:gs>
              </a:gsLst>
              <a:lin ang="2700000" scaled="1"/>
              <a:tileRect/>
            </a:gradFill>
            <a:ln w="1905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165100" dist="635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3762929" y="4105617"/>
              <a:ext cx="1100927" cy="8871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800" b="1" dirty="0">
                  <a:solidFill>
                    <a:schemeClr val="tx1">
                      <a:lumMod val="75000"/>
                      <a:lumOff val="2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charset="-122"/>
                  <a:ea typeface="微软雅黑" panose="020B0503020204020204" charset="-122"/>
                </a:rPr>
                <a:t>4</a:t>
              </a:r>
              <a:endParaRPr lang="en-US" altLang="zh-CN" sz="4800" b="1" dirty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13" name="文本框 9"/>
          <p:cNvSpPr txBox="1"/>
          <p:nvPr/>
        </p:nvSpPr>
        <p:spPr>
          <a:xfrm>
            <a:off x="523135" y="175425"/>
            <a:ext cx="2900680" cy="44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135" dirty="0">
                <a:solidFill>
                  <a:srgbClr val="826C4A"/>
                </a:solidFill>
                <a:latin typeface="微软雅黑" panose="020B0503020204020204" charset="-122"/>
                <a:ea typeface="微软雅黑" panose="020B0503020204020204" charset="-122"/>
              </a:rPr>
              <a:t>点击添加文字内容标题</a:t>
            </a:r>
            <a:endParaRPr lang="zh-CN" altLang="en-US" sz="2135" dirty="0">
              <a:solidFill>
                <a:srgbClr val="826C4A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331470" y="265595"/>
            <a:ext cx="283845" cy="259715"/>
            <a:chOff x="3050307" y="3939558"/>
            <a:chExt cx="315129" cy="288032"/>
          </a:xfrm>
          <a:solidFill>
            <a:srgbClr val="826C4A"/>
          </a:solidFill>
        </p:grpSpPr>
        <p:sp>
          <p:nvSpPr>
            <p:cNvPr id="23" name="燕尾形 22"/>
            <p:cNvSpPr/>
            <p:nvPr/>
          </p:nvSpPr>
          <p:spPr>
            <a:xfrm>
              <a:off x="3050307" y="3939558"/>
              <a:ext cx="179848" cy="288032"/>
            </a:xfrm>
            <a:prstGeom prst="chevron">
              <a:avLst>
                <a:gd name="adj" fmla="val 5766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8" name="燕尾形 27"/>
            <p:cNvSpPr/>
            <p:nvPr/>
          </p:nvSpPr>
          <p:spPr>
            <a:xfrm>
              <a:off x="3185588" y="3939558"/>
              <a:ext cx="179848" cy="288032"/>
            </a:xfrm>
            <a:prstGeom prst="chevron">
              <a:avLst>
                <a:gd name="adj" fmla="val 5766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</p:spTree>
  </p:cSld>
  <p:clrMapOvr>
    <a:masterClrMapping/>
  </p:clrMapOvr>
  <p:transition advTm="2514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4"/>
          <p:cNvSpPr>
            <a:spLocks noChangeArrowheads="1"/>
          </p:cNvSpPr>
          <p:nvPr/>
        </p:nvSpPr>
        <p:spPr bwMode="auto">
          <a:xfrm>
            <a:off x="5153209" y="2585959"/>
            <a:ext cx="1936677" cy="1938315"/>
          </a:xfrm>
          <a:prstGeom prst="ellipse">
            <a:avLst/>
          </a:prstGeom>
          <a:blipFill dpi="0" rotWithShape="1">
            <a:blip r:embed="rId1"/>
            <a:srcRect/>
            <a:stretch>
              <a:fillRect/>
            </a:stretch>
          </a:blipFill>
          <a:ln w="19050" cap="flat" cmpd="sng">
            <a:solidFill>
              <a:schemeClr val="bg1"/>
            </a:solidFill>
            <a:bevel/>
          </a:ln>
          <a:effectLst>
            <a:outerShdw blurRad="127000" dist="38100" dir="2700000" algn="tl" rotWithShape="0">
              <a:prstClr val="black">
                <a:alpha val="40000"/>
              </a:prstClr>
            </a:outerShdw>
          </a:effectLst>
        </p:spPr>
        <p:txBody>
          <a:bodyPr lIns="82169" tIns="41084" rIns="82169" bIns="41084" anchor="ctr"/>
          <a:lstStyle/>
          <a:p>
            <a:pPr algn="ctr"/>
            <a:endParaRPr lang="zh-CN" altLang="zh-CN"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" name="任意多边形 15"/>
          <p:cNvSpPr>
            <a:spLocks noChangeArrowheads="1"/>
          </p:cNvSpPr>
          <p:nvPr/>
        </p:nvSpPr>
        <p:spPr bwMode="auto">
          <a:xfrm>
            <a:off x="1603581" y="1990327"/>
            <a:ext cx="4459492" cy="1509801"/>
          </a:xfrm>
          <a:custGeom>
            <a:avLst/>
            <a:gdLst>
              <a:gd name="T0" fmla="*/ 4963098 w 4963098"/>
              <a:gd name="T1" fmla="*/ 0 h 1676733"/>
              <a:gd name="T2" fmla="*/ 4963098 w 4963098"/>
              <a:gd name="T3" fmla="*/ 529569 h 1676733"/>
              <a:gd name="T4" fmla="*/ 4904851 w 4963098"/>
              <a:gd name="T5" fmla="*/ 532510 h 1676733"/>
              <a:gd name="T6" fmla="*/ 3822718 w 4963098"/>
              <a:gd name="T7" fmla="*/ 1614644 h 1676733"/>
              <a:gd name="T8" fmla="*/ 3819744 w 4963098"/>
              <a:gd name="T9" fmla="*/ 1673539 h 1676733"/>
              <a:gd name="T10" fmla="*/ 3461656 w 4963098"/>
              <a:gd name="T11" fmla="*/ 1673539 h 1676733"/>
              <a:gd name="T12" fmla="*/ 3461656 w 4963098"/>
              <a:gd name="T13" fmla="*/ 1676733 h 1676733"/>
              <a:gd name="T14" fmla="*/ 0 w 4963098"/>
              <a:gd name="T15" fmla="*/ 1676733 h 1676733"/>
              <a:gd name="T16" fmla="*/ 0 w 4963098"/>
              <a:gd name="T17" fmla="*/ 1210789 h 1676733"/>
              <a:gd name="T18" fmla="*/ 3317336 w 4963098"/>
              <a:gd name="T19" fmla="*/ 1210789 h 1676733"/>
              <a:gd name="T20" fmla="*/ 3397184 w 4963098"/>
              <a:gd name="T21" fmla="*/ 997304 h 1676733"/>
              <a:gd name="T22" fmla="*/ 4798481 w 4963098"/>
              <a:gd name="T23" fmla="*/ 8312 h 1676733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4963098"/>
              <a:gd name="T37" fmla="*/ 0 h 1676733"/>
              <a:gd name="T38" fmla="*/ 4963098 w 4963098"/>
              <a:gd name="T39" fmla="*/ 1676733 h 1676733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4963098" h="1676733">
                <a:moveTo>
                  <a:pt x="4963098" y="0"/>
                </a:moveTo>
                <a:lnTo>
                  <a:pt x="4963098" y="529569"/>
                </a:lnTo>
                <a:lnTo>
                  <a:pt x="4904851" y="532510"/>
                </a:lnTo>
                <a:cubicBezTo>
                  <a:pt x="4334273" y="590456"/>
                  <a:pt x="3880663" y="1044066"/>
                  <a:pt x="3822718" y="1614644"/>
                </a:cubicBezTo>
                <a:lnTo>
                  <a:pt x="3819744" y="1673539"/>
                </a:lnTo>
                <a:lnTo>
                  <a:pt x="3461656" y="1673539"/>
                </a:lnTo>
                <a:lnTo>
                  <a:pt x="3461656" y="1676733"/>
                </a:lnTo>
                <a:lnTo>
                  <a:pt x="0" y="1676733"/>
                </a:lnTo>
                <a:lnTo>
                  <a:pt x="0" y="1210789"/>
                </a:lnTo>
                <a:lnTo>
                  <a:pt x="3317336" y="1210789"/>
                </a:lnTo>
                <a:lnTo>
                  <a:pt x="3397184" y="997304"/>
                </a:lnTo>
                <a:cubicBezTo>
                  <a:pt x="3653890" y="458266"/>
                  <a:pt x="4178296" y="71296"/>
                  <a:pt x="4798481" y="8312"/>
                </a:cubicBezTo>
                <a:close/>
              </a:path>
            </a:pathLst>
          </a:custGeom>
          <a:solidFill>
            <a:srgbClr val="826C4A"/>
          </a:solidFill>
          <a:ln w="19050">
            <a:noFill/>
          </a:ln>
          <a:effectLst>
            <a:outerShdw blurRad="127000" dist="38100" dir="2700000" algn="tl" rotWithShape="0">
              <a:prstClr val="black">
                <a:alpha val="40000"/>
              </a:prstClr>
            </a:outerShdw>
          </a:effectLst>
        </p:spPr>
        <p:txBody>
          <a:bodyPr lIns="82169" tIns="41084" rIns="82169" bIns="41084" anchor="ctr"/>
          <a:lstStyle/>
          <a:p>
            <a:pPr algn="ctr"/>
            <a:endParaRPr lang="zh-CN" altLang="zh-CN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4" name="任意多边形 16"/>
          <p:cNvSpPr>
            <a:spLocks noChangeArrowheads="1"/>
          </p:cNvSpPr>
          <p:nvPr/>
        </p:nvSpPr>
        <p:spPr bwMode="auto">
          <a:xfrm rot="10800000" flipV="1">
            <a:off x="6194278" y="1993184"/>
            <a:ext cx="4443805" cy="1505516"/>
          </a:xfrm>
          <a:custGeom>
            <a:avLst/>
            <a:gdLst>
              <a:gd name="T0" fmla="*/ 4946769 w 4946769"/>
              <a:gd name="T1" fmla="*/ 0 h 1673539"/>
              <a:gd name="T2" fmla="*/ 4782152 w 4946769"/>
              <a:gd name="T3" fmla="*/ 8312 h 1673539"/>
              <a:gd name="T4" fmla="*/ 3380855 w 4946769"/>
              <a:gd name="T5" fmla="*/ 997304 h 1673539"/>
              <a:gd name="T6" fmla="*/ 3303396 w 4946769"/>
              <a:gd name="T7" fmla="*/ 1204401 h 1673539"/>
              <a:gd name="T8" fmla="*/ 0 w 4946769"/>
              <a:gd name="T9" fmla="*/ 1204401 h 1673539"/>
              <a:gd name="T10" fmla="*/ 0 w 4946769"/>
              <a:gd name="T11" fmla="*/ 1670345 h 1673539"/>
              <a:gd name="T12" fmla="*/ 3215503 w 4946769"/>
              <a:gd name="T13" fmla="*/ 1670345 h 1673539"/>
              <a:gd name="T14" fmla="*/ 3215352 w 4946769"/>
              <a:gd name="T15" fmla="*/ 1673539 h 1673539"/>
              <a:gd name="T16" fmla="*/ 3803415 w 4946769"/>
              <a:gd name="T17" fmla="*/ 1673539 h 1673539"/>
              <a:gd name="T18" fmla="*/ 3806389 w 4946769"/>
              <a:gd name="T19" fmla="*/ 1614644 h 1673539"/>
              <a:gd name="T20" fmla="*/ 4888522 w 4946769"/>
              <a:gd name="T21" fmla="*/ 532510 h 1673539"/>
              <a:gd name="T22" fmla="*/ 4946769 w 4946769"/>
              <a:gd name="T23" fmla="*/ 529569 h 1673539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4946769"/>
              <a:gd name="T37" fmla="*/ 0 h 1673539"/>
              <a:gd name="T38" fmla="*/ 4946769 w 4946769"/>
              <a:gd name="T39" fmla="*/ 1673539 h 1673539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4946769" h="1673539">
                <a:moveTo>
                  <a:pt x="4946769" y="0"/>
                </a:moveTo>
                <a:lnTo>
                  <a:pt x="4782152" y="8312"/>
                </a:lnTo>
                <a:cubicBezTo>
                  <a:pt x="4161967" y="71296"/>
                  <a:pt x="3637561" y="458266"/>
                  <a:pt x="3380855" y="997304"/>
                </a:cubicBezTo>
                <a:lnTo>
                  <a:pt x="3303396" y="1204401"/>
                </a:lnTo>
                <a:lnTo>
                  <a:pt x="0" y="1204401"/>
                </a:lnTo>
                <a:lnTo>
                  <a:pt x="0" y="1670345"/>
                </a:lnTo>
                <a:lnTo>
                  <a:pt x="3215503" y="1670345"/>
                </a:lnTo>
                <a:lnTo>
                  <a:pt x="3215352" y="1673539"/>
                </a:lnTo>
                <a:lnTo>
                  <a:pt x="3803415" y="1673539"/>
                </a:lnTo>
                <a:lnTo>
                  <a:pt x="3806389" y="1614644"/>
                </a:lnTo>
                <a:cubicBezTo>
                  <a:pt x="3864334" y="1044066"/>
                  <a:pt x="4317944" y="590456"/>
                  <a:pt x="4888522" y="532510"/>
                </a:cubicBezTo>
                <a:lnTo>
                  <a:pt x="4946769" y="529569"/>
                </a:lnTo>
                <a:close/>
              </a:path>
            </a:pathLst>
          </a:custGeom>
          <a:solidFill>
            <a:srgbClr val="6582A6"/>
          </a:solidFill>
          <a:ln w="19050">
            <a:noFill/>
          </a:ln>
          <a:effectLst>
            <a:outerShdw blurRad="127000" dist="38100" dir="2700000" algn="tl" rotWithShape="0">
              <a:prstClr val="black">
                <a:alpha val="40000"/>
              </a:prstClr>
            </a:outerShdw>
          </a:effectLst>
        </p:spPr>
        <p:txBody>
          <a:bodyPr lIns="82169" tIns="41084" rIns="82169" bIns="41084" anchor="ctr"/>
          <a:lstStyle/>
          <a:p>
            <a:pPr algn="ctr"/>
            <a:endParaRPr lang="zh-CN" altLang="zh-CN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5" name="任意多边形 17"/>
          <p:cNvSpPr>
            <a:spLocks noChangeArrowheads="1"/>
          </p:cNvSpPr>
          <p:nvPr/>
        </p:nvSpPr>
        <p:spPr bwMode="auto">
          <a:xfrm rot="10800000">
            <a:off x="6194278" y="3622966"/>
            <a:ext cx="4443805" cy="1508372"/>
          </a:xfrm>
          <a:custGeom>
            <a:avLst/>
            <a:gdLst>
              <a:gd name="T0" fmla="*/ 3461656 w 4946769"/>
              <a:gd name="T1" fmla="*/ 1676733 h 1676733"/>
              <a:gd name="T2" fmla="*/ 0 w 4946769"/>
              <a:gd name="T3" fmla="*/ 1676733 h 1676733"/>
              <a:gd name="T4" fmla="*/ 0 w 4946769"/>
              <a:gd name="T5" fmla="*/ 1210789 h 1676733"/>
              <a:gd name="T6" fmla="*/ 3301007 w 4946769"/>
              <a:gd name="T7" fmla="*/ 1210789 h 1676733"/>
              <a:gd name="T8" fmla="*/ 3380855 w 4946769"/>
              <a:gd name="T9" fmla="*/ 997304 h 1676733"/>
              <a:gd name="T10" fmla="*/ 4782152 w 4946769"/>
              <a:gd name="T11" fmla="*/ 8312 h 1676733"/>
              <a:gd name="T12" fmla="*/ 4946769 w 4946769"/>
              <a:gd name="T13" fmla="*/ 0 h 1676733"/>
              <a:gd name="T14" fmla="*/ 4946769 w 4946769"/>
              <a:gd name="T15" fmla="*/ 529569 h 1676733"/>
              <a:gd name="T16" fmla="*/ 4888522 w 4946769"/>
              <a:gd name="T17" fmla="*/ 532510 h 1676733"/>
              <a:gd name="T18" fmla="*/ 3806389 w 4946769"/>
              <a:gd name="T19" fmla="*/ 1614644 h 1676733"/>
              <a:gd name="T20" fmla="*/ 3803415 w 4946769"/>
              <a:gd name="T21" fmla="*/ 1673539 h 1676733"/>
              <a:gd name="T22" fmla="*/ 3461656 w 4946769"/>
              <a:gd name="T23" fmla="*/ 1673539 h 1676733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4946769"/>
              <a:gd name="T37" fmla="*/ 0 h 1676733"/>
              <a:gd name="T38" fmla="*/ 4946769 w 4946769"/>
              <a:gd name="T39" fmla="*/ 1676733 h 1676733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4946769" h="1676733">
                <a:moveTo>
                  <a:pt x="3461656" y="1676733"/>
                </a:moveTo>
                <a:lnTo>
                  <a:pt x="0" y="1676733"/>
                </a:lnTo>
                <a:lnTo>
                  <a:pt x="0" y="1210789"/>
                </a:lnTo>
                <a:lnTo>
                  <a:pt x="3301007" y="1210789"/>
                </a:lnTo>
                <a:lnTo>
                  <a:pt x="3380855" y="997304"/>
                </a:lnTo>
                <a:cubicBezTo>
                  <a:pt x="3637561" y="458266"/>
                  <a:pt x="4161967" y="71296"/>
                  <a:pt x="4782152" y="8312"/>
                </a:cubicBezTo>
                <a:lnTo>
                  <a:pt x="4946769" y="0"/>
                </a:lnTo>
                <a:lnTo>
                  <a:pt x="4946769" y="529569"/>
                </a:lnTo>
                <a:lnTo>
                  <a:pt x="4888522" y="532510"/>
                </a:lnTo>
                <a:cubicBezTo>
                  <a:pt x="4317944" y="590456"/>
                  <a:pt x="3864334" y="1044066"/>
                  <a:pt x="3806389" y="1614644"/>
                </a:cubicBezTo>
                <a:lnTo>
                  <a:pt x="3803415" y="1673539"/>
                </a:lnTo>
                <a:lnTo>
                  <a:pt x="3461656" y="1673539"/>
                </a:lnTo>
                <a:close/>
              </a:path>
            </a:pathLst>
          </a:custGeom>
          <a:solidFill>
            <a:srgbClr val="826C4A"/>
          </a:solidFill>
          <a:ln w="19050">
            <a:noFill/>
          </a:ln>
          <a:effectLst>
            <a:outerShdw blurRad="127000" dist="38100" dir="2700000" algn="tl" rotWithShape="0">
              <a:prstClr val="black">
                <a:alpha val="40000"/>
              </a:prstClr>
            </a:outerShdw>
          </a:effectLst>
        </p:spPr>
        <p:txBody>
          <a:bodyPr lIns="82169" tIns="41084" rIns="82169" bIns="41084" anchor="ctr"/>
          <a:lstStyle/>
          <a:p>
            <a:pPr algn="ctr"/>
            <a:endParaRPr lang="zh-CN" altLang="zh-CN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6" name="任意多边形 18"/>
          <p:cNvSpPr>
            <a:spLocks noChangeArrowheads="1"/>
          </p:cNvSpPr>
          <p:nvPr/>
        </p:nvSpPr>
        <p:spPr bwMode="auto">
          <a:xfrm flipV="1">
            <a:off x="1603581" y="3625825"/>
            <a:ext cx="4459492" cy="1505516"/>
          </a:xfrm>
          <a:custGeom>
            <a:avLst/>
            <a:gdLst>
              <a:gd name="T0" fmla="*/ 3231680 w 4963097"/>
              <a:gd name="T1" fmla="*/ 1673539 h 1673539"/>
              <a:gd name="T2" fmla="*/ 3819743 w 4963097"/>
              <a:gd name="T3" fmla="*/ 1673539 h 1673539"/>
              <a:gd name="T4" fmla="*/ 3822717 w 4963097"/>
              <a:gd name="T5" fmla="*/ 1614644 h 1673539"/>
              <a:gd name="T6" fmla="*/ 4904850 w 4963097"/>
              <a:gd name="T7" fmla="*/ 532510 h 1673539"/>
              <a:gd name="T8" fmla="*/ 4963097 w 4963097"/>
              <a:gd name="T9" fmla="*/ 529569 h 1673539"/>
              <a:gd name="T10" fmla="*/ 4963097 w 4963097"/>
              <a:gd name="T11" fmla="*/ 0 h 1673539"/>
              <a:gd name="T12" fmla="*/ 4798480 w 4963097"/>
              <a:gd name="T13" fmla="*/ 8312 h 1673539"/>
              <a:gd name="T14" fmla="*/ 3397183 w 4963097"/>
              <a:gd name="T15" fmla="*/ 997304 h 1673539"/>
              <a:gd name="T16" fmla="*/ 3319938 w 4963097"/>
              <a:gd name="T17" fmla="*/ 1203828 h 1673539"/>
              <a:gd name="T18" fmla="*/ 0 w 4963097"/>
              <a:gd name="T19" fmla="*/ 1203828 h 1673539"/>
              <a:gd name="T20" fmla="*/ 0 w 4963097"/>
              <a:gd name="T21" fmla="*/ 1669772 h 1673539"/>
              <a:gd name="T22" fmla="*/ 3231859 w 4963097"/>
              <a:gd name="T23" fmla="*/ 1669772 h 1673539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4963097"/>
              <a:gd name="T37" fmla="*/ 0 h 1673539"/>
              <a:gd name="T38" fmla="*/ 4963097 w 4963097"/>
              <a:gd name="T39" fmla="*/ 1673539 h 1673539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4963097" h="1673539">
                <a:moveTo>
                  <a:pt x="3231680" y="1673539"/>
                </a:moveTo>
                <a:lnTo>
                  <a:pt x="3819743" y="1673539"/>
                </a:lnTo>
                <a:lnTo>
                  <a:pt x="3822717" y="1614644"/>
                </a:lnTo>
                <a:cubicBezTo>
                  <a:pt x="3880662" y="1044066"/>
                  <a:pt x="4334272" y="590456"/>
                  <a:pt x="4904850" y="532510"/>
                </a:cubicBezTo>
                <a:lnTo>
                  <a:pt x="4963097" y="529569"/>
                </a:lnTo>
                <a:lnTo>
                  <a:pt x="4963097" y="0"/>
                </a:lnTo>
                <a:lnTo>
                  <a:pt x="4798480" y="8312"/>
                </a:lnTo>
                <a:cubicBezTo>
                  <a:pt x="4178295" y="71296"/>
                  <a:pt x="3653889" y="458266"/>
                  <a:pt x="3397183" y="997304"/>
                </a:cubicBezTo>
                <a:lnTo>
                  <a:pt x="3319938" y="1203828"/>
                </a:lnTo>
                <a:lnTo>
                  <a:pt x="0" y="1203828"/>
                </a:lnTo>
                <a:lnTo>
                  <a:pt x="0" y="1669772"/>
                </a:lnTo>
                <a:lnTo>
                  <a:pt x="3231859" y="1669772"/>
                </a:lnTo>
                <a:close/>
              </a:path>
            </a:pathLst>
          </a:custGeom>
          <a:solidFill>
            <a:srgbClr val="FC7284"/>
          </a:solidFill>
          <a:ln w="19050">
            <a:noFill/>
          </a:ln>
          <a:effectLst>
            <a:outerShdw blurRad="127000" dist="38100" dir="2700000" algn="tl" rotWithShape="0">
              <a:prstClr val="black">
                <a:alpha val="40000"/>
              </a:prstClr>
            </a:outerShdw>
          </a:effectLst>
        </p:spPr>
        <p:txBody>
          <a:bodyPr lIns="82169" tIns="41084" rIns="82169" bIns="41084" anchor="ctr"/>
          <a:lstStyle/>
          <a:p>
            <a:pPr algn="ctr"/>
            <a:endParaRPr lang="zh-CN" altLang="zh-CN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7" name="文本框 19"/>
          <p:cNvSpPr>
            <a:spLocks noChangeArrowheads="1"/>
          </p:cNvSpPr>
          <p:nvPr/>
        </p:nvSpPr>
        <p:spPr bwMode="auto">
          <a:xfrm>
            <a:off x="2286958" y="3088690"/>
            <a:ext cx="1384226" cy="6677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82169" tIns="41084" rIns="82169" bIns="41084">
            <a:spAutoFit/>
          </a:bodyPr>
          <a:lstStyle/>
          <a:p>
            <a:pPr algn="ctr"/>
            <a:r>
              <a:rPr lang="zh-CN" altLang="en-US" sz="19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文字标题一</a:t>
            </a:r>
            <a:endParaRPr lang="zh-CN" altLang="en-US" sz="19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  <a:p>
            <a:endParaRPr lang="zh-CN" altLang="en-US" sz="1900" dirty="0">
              <a:solidFill>
                <a:schemeClr val="bg1">
                  <a:lumMod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8" name="文本框 20"/>
          <p:cNvSpPr>
            <a:spLocks noChangeArrowheads="1"/>
          </p:cNvSpPr>
          <p:nvPr/>
        </p:nvSpPr>
        <p:spPr bwMode="auto">
          <a:xfrm>
            <a:off x="8405034" y="3667181"/>
            <a:ext cx="1384225" cy="3753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82169" tIns="41084" rIns="82169" bIns="41084">
            <a:spAutoFit/>
          </a:bodyPr>
          <a:lstStyle/>
          <a:p>
            <a:pPr algn="ctr"/>
            <a:r>
              <a:rPr lang="zh-CN" altLang="en-US" sz="19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文字标题四</a:t>
            </a:r>
            <a:endParaRPr lang="zh-CN" altLang="en-US" sz="19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文本框 21"/>
          <p:cNvSpPr>
            <a:spLocks noChangeArrowheads="1"/>
          </p:cNvSpPr>
          <p:nvPr/>
        </p:nvSpPr>
        <p:spPr bwMode="auto">
          <a:xfrm>
            <a:off x="2292662" y="3667181"/>
            <a:ext cx="1384225" cy="3753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82169" tIns="41084" rIns="82169" bIns="41084">
            <a:spAutoFit/>
          </a:bodyPr>
          <a:lstStyle/>
          <a:p>
            <a:pPr algn="ctr"/>
            <a:r>
              <a:rPr lang="zh-CN" altLang="en-US" sz="19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文字标题三</a:t>
            </a:r>
            <a:endParaRPr lang="zh-CN" altLang="en-US" sz="19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文本框 22"/>
          <p:cNvSpPr>
            <a:spLocks noChangeArrowheads="1"/>
          </p:cNvSpPr>
          <p:nvPr/>
        </p:nvSpPr>
        <p:spPr bwMode="auto">
          <a:xfrm>
            <a:off x="8308373" y="3088691"/>
            <a:ext cx="1577548" cy="6677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82169" tIns="41084" rIns="82169" bIns="41084">
            <a:spAutoFit/>
          </a:bodyPr>
          <a:lstStyle/>
          <a:p>
            <a:pPr algn="ctr"/>
            <a:r>
              <a:rPr lang="zh-CN" altLang="en-US" sz="19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文字标题二</a:t>
            </a:r>
            <a:endParaRPr lang="zh-CN" altLang="en-US" sz="19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  <a:p>
            <a:endParaRPr lang="zh-CN" altLang="en-US" sz="1900" dirty="0">
              <a:solidFill>
                <a:schemeClr val="bg1">
                  <a:lumMod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569576" y="1413570"/>
            <a:ext cx="4157478" cy="1482849"/>
            <a:chOff x="526420" y="1613174"/>
            <a:chExt cx="3968747" cy="1648415"/>
          </a:xfrm>
        </p:grpSpPr>
        <p:sp>
          <p:nvSpPr>
            <p:cNvPr id="12" name="文本框 23"/>
            <p:cNvSpPr>
              <a:spLocks noChangeArrowheads="1"/>
            </p:cNvSpPr>
            <p:nvPr/>
          </p:nvSpPr>
          <p:spPr bwMode="auto">
            <a:xfrm>
              <a:off x="526420" y="2064232"/>
              <a:ext cx="3968747" cy="11973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319" tIns="45659" rIns="91319" bIns="45659">
              <a:spAutoFit/>
            </a:bodyPr>
            <a:lstStyle/>
            <a:p>
              <a:pPr algn="just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方正兰亭纤黑简体" panose="02000000000000000000" charset="-122"/>
                </a:rPr>
                <a:t>单击此处添加文字阐述，添加简短问题说明文字，具体说明文字在此处添加此处。单击此处添加文字阐述，添加简短问题说明文字，具体说明文字在此处添加此处。</a:t>
              </a:r>
              <a:endPara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方正兰亭纤黑简体" panose="02000000000000000000" charset="-122"/>
              </a:endParaRPr>
            </a:p>
          </p:txBody>
        </p:sp>
        <p:sp>
          <p:nvSpPr>
            <p:cNvPr id="13" name="TextBox 59"/>
            <p:cNvSpPr>
              <a:spLocks noChangeArrowheads="1"/>
            </p:cNvSpPr>
            <p:nvPr/>
          </p:nvSpPr>
          <p:spPr bwMode="auto">
            <a:xfrm flipH="1">
              <a:off x="1104791" y="1613174"/>
              <a:ext cx="2584492" cy="4446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1311" tIns="45655" rIns="91311" bIns="45655">
              <a:spAutoFit/>
            </a:bodyPr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charset="0"/>
                </a:defRPr>
              </a:lvl9pPr>
            </a:lstStyle>
            <a:p>
              <a:pPr algn="r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方正兰亭黑_GBK" pitchFamily="2" charset="-122"/>
                </a:rPr>
                <a:t>此处添加文本标题</a:t>
              </a:r>
              <a:endPara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方正兰亭黑_GBK" pitchFamily="2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7626360" y="1413570"/>
            <a:ext cx="4157478" cy="1449901"/>
            <a:chOff x="7738485" y="1649801"/>
            <a:chExt cx="3968747" cy="1611788"/>
          </a:xfrm>
        </p:grpSpPr>
        <p:sp>
          <p:nvSpPr>
            <p:cNvPr id="15" name="文本框 23"/>
            <p:cNvSpPr>
              <a:spLocks noChangeArrowheads="1"/>
            </p:cNvSpPr>
            <p:nvPr/>
          </p:nvSpPr>
          <p:spPr bwMode="auto">
            <a:xfrm>
              <a:off x="7738485" y="2064232"/>
              <a:ext cx="3968747" cy="11973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319" tIns="45659" rIns="91319" bIns="45659">
              <a:spAutoFit/>
            </a:bodyPr>
            <a:lstStyle/>
            <a:p>
              <a:pPr algn="just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方正兰亭纤黑简体" panose="02000000000000000000" charset="-122"/>
                </a:rPr>
                <a:t>单击此处添加文字阐述，添加简短问题说明文字，具体说明文字在此处添加此处。单击此处添加文字阐述，添加简短问题说明文字，具体说明文字在此处添加此处。</a:t>
              </a:r>
              <a:endPara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方正兰亭纤黑简体" panose="02000000000000000000" charset="-122"/>
              </a:endParaRPr>
            </a:p>
          </p:txBody>
        </p:sp>
        <p:sp>
          <p:nvSpPr>
            <p:cNvPr id="16" name="TextBox 59"/>
            <p:cNvSpPr>
              <a:spLocks noChangeArrowheads="1"/>
            </p:cNvSpPr>
            <p:nvPr/>
          </p:nvSpPr>
          <p:spPr bwMode="auto">
            <a:xfrm flipH="1">
              <a:off x="8022913" y="1649801"/>
              <a:ext cx="2584492" cy="4446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1311" tIns="45655" rIns="91311" bIns="45655">
              <a:spAutoFit/>
            </a:bodyPr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charset="0"/>
                </a:defRPr>
              </a:lvl9pPr>
            </a:lstStyle>
            <a:p>
              <a:pPr algn="r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方正兰亭黑_GBK" pitchFamily="2" charset="-122"/>
                </a:rPr>
                <a:t>此处添加文本标题</a:t>
              </a:r>
              <a:endPara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方正兰亭黑_GBK" pitchFamily="2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629673" y="4181320"/>
            <a:ext cx="4157478" cy="1450524"/>
            <a:chOff x="614291" y="4529491"/>
            <a:chExt cx="3968747" cy="1612481"/>
          </a:xfrm>
        </p:grpSpPr>
        <p:sp>
          <p:nvSpPr>
            <p:cNvPr id="18" name="文本框 23"/>
            <p:cNvSpPr>
              <a:spLocks noChangeArrowheads="1"/>
            </p:cNvSpPr>
            <p:nvPr/>
          </p:nvSpPr>
          <p:spPr bwMode="auto">
            <a:xfrm>
              <a:off x="614291" y="4944615"/>
              <a:ext cx="3968747" cy="11973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319" tIns="45659" rIns="91319" bIns="45659">
              <a:spAutoFit/>
            </a:bodyPr>
            <a:lstStyle/>
            <a:p>
              <a:pPr algn="just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方正兰亭纤黑简体" panose="02000000000000000000" charset="-122"/>
                </a:rPr>
                <a:t>单击此处添加文字阐述，添加简短问题说明文字，具体说明文字在此处添加此处。单击此处添加文字阐述，添加简短问题说明文字，具体说明文字在此处添加此处。</a:t>
              </a:r>
              <a:endPara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方正兰亭纤黑简体" panose="02000000000000000000" charset="-122"/>
              </a:endParaRPr>
            </a:p>
          </p:txBody>
        </p:sp>
        <p:sp>
          <p:nvSpPr>
            <p:cNvPr id="19" name="TextBox 59"/>
            <p:cNvSpPr>
              <a:spLocks noChangeArrowheads="1"/>
            </p:cNvSpPr>
            <p:nvPr/>
          </p:nvSpPr>
          <p:spPr bwMode="auto">
            <a:xfrm flipH="1">
              <a:off x="1141649" y="4529491"/>
              <a:ext cx="2584492" cy="4446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1311" tIns="45655" rIns="91311" bIns="45655">
              <a:spAutoFit/>
            </a:bodyPr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charset="0"/>
                </a:defRPr>
              </a:lvl9pPr>
            </a:lstStyle>
            <a:p>
              <a:pPr algn="r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方正兰亭黑_GBK" pitchFamily="2" charset="-122"/>
                </a:rPr>
                <a:t>此处添加文本标题</a:t>
              </a:r>
              <a:endPara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方正兰亭黑_GBK" pitchFamily="2" charset="-122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7400291" y="4204573"/>
            <a:ext cx="4157478" cy="1427271"/>
            <a:chOff x="7748420" y="4567603"/>
            <a:chExt cx="3968747" cy="1586632"/>
          </a:xfrm>
        </p:grpSpPr>
        <p:sp>
          <p:nvSpPr>
            <p:cNvPr id="21" name="文本框 23"/>
            <p:cNvSpPr>
              <a:spLocks noChangeArrowheads="1"/>
            </p:cNvSpPr>
            <p:nvPr/>
          </p:nvSpPr>
          <p:spPr bwMode="auto">
            <a:xfrm>
              <a:off x="7748420" y="4956878"/>
              <a:ext cx="3968747" cy="11973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319" tIns="45659" rIns="91319" bIns="45659">
              <a:spAutoFit/>
            </a:bodyPr>
            <a:lstStyle/>
            <a:p>
              <a:pPr algn="just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方正兰亭纤黑简体" panose="02000000000000000000" charset="-122"/>
                </a:rPr>
                <a:t>单击此处添加文字阐述，添加简短问题说明文字，具体说明文字在此处添加此处。单击此处添加文字阐述，添加简短问题说明文字，具体说明文字在此处添加此处。</a:t>
              </a:r>
              <a:endPara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方正兰亭纤黑简体" panose="02000000000000000000" charset="-122"/>
              </a:endParaRPr>
            </a:p>
          </p:txBody>
        </p:sp>
        <p:sp>
          <p:nvSpPr>
            <p:cNvPr id="22" name="TextBox 59"/>
            <p:cNvSpPr>
              <a:spLocks noChangeArrowheads="1"/>
            </p:cNvSpPr>
            <p:nvPr/>
          </p:nvSpPr>
          <p:spPr bwMode="auto">
            <a:xfrm flipH="1">
              <a:off x="8317394" y="4567603"/>
              <a:ext cx="2584492" cy="4446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1311" tIns="45655" rIns="91311" bIns="45655">
              <a:spAutoFit/>
            </a:bodyPr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charset="0"/>
                </a:defRPr>
              </a:lvl9pPr>
            </a:lstStyle>
            <a:p>
              <a:pPr algn="r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方正兰亭黑_GBK" pitchFamily="2" charset="-122"/>
                </a:rPr>
                <a:t>此处添加文本标题</a:t>
              </a:r>
              <a:endPara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方正兰亭黑_GBK" pitchFamily="2" charset="-122"/>
              </a:endParaRPr>
            </a:p>
          </p:txBody>
        </p:sp>
      </p:grpSp>
      <p:sp>
        <p:nvSpPr>
          <p:cNvPr id="23" name="文本框 9"/>
          <p:cNvSpPr txBox="1"/>
          <p:nvPr/>
        </p:nvSpPr>
        <p:spPr>
          <a:xfrm>
            <a:off x="523135" y="175425"/>
            <a:ext cx="2900680" cy="44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135" dirty="0">
                <a:solidFill>
                  <a:srgbClr val="826C4A"/>
                </a:solidFill>
                <a:latin typeface="微软雅黑" panose="020B0503020204020204" charset="-122"/>
                <a:ea typeface="微软雅黑" panose="020B0503020204020204" charset="-122"/>
              </a:rPr>
              <a:t>点击添加文字内容标题</a:t>
            </a:r>
            <a:endParaRPr lang="zh-CN" altLang="en-US" sz="2135" dirty="0">
              <a:solidFill>
                <a:srgbClr val="826C4A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331470" y="265595"/>
            <a:ext cx="283845" cy="259715"/>
            <a:chOff x="3050307" y="3939558"/>
            <a:chExt cx="315129" cy="288032"/>
          </a:xfrm>
          <a:solidFill>
            <a:srgbClr val="826C4A"/>
          </a:solidFill>
        </p:grpSpPr>
        <p:sp>
          <p:nvSpPr>
            <p:cNvPr id="25" name="燕尾形 24"/>
            <p:cNvSpPr/>
            <p:nvPr/>
          </p:nvSpPr>
          <p:spPr>
            <a:xfrm>
              <a:off x="3050307" y="3939558"/>
              <a:ext cx="179848" cy="288032"/>
            </a:xfrm>
            <a:prstGeom prst="chevron">
              <a:avLst>
                <a:gd name="adj" fmla="val 5766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6" name="燕尾形 25"/>
            <p:cNvSpPr/>
            <p:nvPr/>
          </p:nvSpPr>
          <p:spPr>
            <a:xfrm>
              <a:off x="3185588" y="3939558"/>
              <a:ext cx="179848" cy="288032"/>
            </a:xfrm>
            <a:prstGeom prst="chevron">
              <a:avLst>
                <a:gd name="adj" fmla="val 5766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</p:spTree>
  </p:cSld>
  <p:clrMapOvr>
    <a:masterClrMapping/>
  </p:clrMapOvr>
  <p:transition advTm="1701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7" grpId="0"/>
      <p:bldP spid="8" grpId="0"/>
      <p:bldP spid="9" grpId="0"/>
      <p:bldP spid="1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292048" y="1485578"/>
            <a:ext cx="6107002" cy="1035880"/>
            <a:chOff x="3224915" y="1122758"/>
            <a:chExt cx="4588616" cy="776730"/>
          </a:xfrm>
        </p:grpSpPr>
        <p:sp>
          <p:nvSpPr>
            <p:cNvPr id="3" name="Freeform 14"/>
            <p:cNvSpPr/>
            <p:nvPr/>
          </p:nvSpPr>
          <p:spPr bwMode="auto">
            <a:xfrm>
              <a:off x="3224915" y="1317540"/>
              <a:ext cx="4390340" cy="581948"/>
            </a:xfrm>
            <a:custGeom>
              <a:avLst/>
              <a:gdLst>
                <a:gd name="T0" fmla="*/ 1666 w 3327"/>
                <a:gd name="T1" fmla="*/ 441 h 441"/>
                <a:gd name="T2" fmla="*/ 219 w 3327"/>
                <a:gd name="T3" fmla="*/ 441 h 441"/>
                <a:gd name="T4" fmla="*/ 219 w 3327"/>
                <a:gd name="T5" fmla="*/ 441 h 441"/>
                <a:gd name="T6" fmla="*/ 198 w 3327"/>
                <a:gd name="T7" fmla="*/ 439 h 441"/>
                <a:gd name="T8" fmla="*/ 176 w 3327"/>
                <a:gd name="T9" fmla="*/ 435 h 441"/>
                <a:gd name="T10" fmla="*/ 154 w 3327"/>
                <a:gd name="T11" fmla="*/ 431 h 441"/>
                <a:gd name="T12" fmla="*/ 134 w 3327"/>
                <a:gd name="T13" fmla="*/ 423 h 441"/>
                <a:gd name="T14" fmla="*/ 116 w 3327"/>
                <a:gd name="T15" fmla="*/ 413 h 441"/>
                <a:gd name="T16" fmla="*/ 96 w 3327"/>
                <a:gd name="T17" fmla="*/ 403 h 441"/>
                <a:gd name="T18" fmla="*/ 80 w 3327"/>
                <a:gd name="T19" fmla="*/ 389 h 441"/>
                <a:gd name="T20" fmla="*/ 64 w 3327"/>
                <a:gd name="T21" fmla="*/ 375 h 441"/>
                <a:gd name="T22" fmla="*/ 50 w 3327"/>
                <a:gd name="T23" fmla="*/ 359 h 441"/>
                <a:gd name="T24" fmla="*/ 38 w 3327"/>
                <a:gd name="T25" fmla="*/ 343 h 441"/>
                <a:gd name="T26" fmla="*/ 26 w 3327"/>
                <a:gd name="T27" fmla="*/ 325 h 441"/>
                <a:gd name="T28" fmla="*/ 16 w 3327"/>
                <a:gd name="T29" fmla="*/ 305 h 441"/>
                <a:gd name="T30" fmla="*/ 10 w 3327"/>
                <a:gd name="T31" fmla="*/ 285 h 441"/>
                <a:gd name="T32" fmla="*/ 4 w 3327"/>
                <a:gd name="T33" fmla="*/ 263 h 441"/>
                <a:gd name="T34" fmla="*/ 0 w 3327"/>
                <a:gd name="T35" fmla="*/ 241 h 441"/>
                <a:gd name="T36" fmla="*/ 0 w 3327"/>
                <a:gd name="T37" fmla="*/ 219 h 441"/>
                <a:gd name="T38" fmla="*/ 0 w 3327"/>
                <a:gd name="T39" fmla="*/ 219 h 441"/>
                <a:gd name="T40" fmla="*/ 0 w 3327"/>
                <a:gd name="T41" fmla="*/ 219 h 441"/>
                <a:gd name="T42" fmla="*/ 0 w 3327"/>
                <a:gd name="T43" fmla="*/ 198 h 441"/>
                <a:gd name="T44" fmla="*/ 4 w 3327"/>
                <a:gd name="T45" fmla="*/ 176 h 441"/>
                <a:gd name="T46" fmla="*/ 10 w 3327"/>
                <a:gd name="T47" fmla="*/ 154 h 441"/>
                <a:gd name="T48" fmla="*/ 16 w 3327"/>
                <a:gd name="T49" fmla="*/ 134 h 441"/>
                <a:gd name="T50" fmla="*/ 26 w 3327"/>
                <a:gd name="T51" fmla="*/ 114 h 441"/>
                <a:gd name="T52" fmla="*/ 38 w 3327"/>
                <a:gd name="T53" fmla="*/ 96 h 441"/>
                <a:gd name="T54" fmla="*/ 50 w 3327"/>
                <a:gd name="T55" fmla="*/ 80 h 441"/>
                <a:gd name="T56" fmla="*/ 64 w 3327"/>
                <a:gd name="T57" fmla="*/ 64 h 441"/>
                <a:gd name="T58" fmla="*/ 80 w 3327"/>
                <a:gd name="T59" fmla="*/ 50 h 441"/>
                <a:gd name="T60" fmla="*/ 96 w 3327"/>
                <a:gd name="T61" fmla="*/ 38 h 441"/>
                <a:gd name="T62" fmla="*/ 116 w 3327"/>
                <a:gd name="T63" fmla="*/ 26 h 441"/>
                <a:gd name="T64" fmla="*/ 134 w 3327"/>
                <a:gd name="T65" fmla="*/ 16 h 441"/>
                <a:gd name="T66" fmla="*/ 154 w 3327"/>
                <a:gd name="T67" fmla="*/ 10 h 441"/>
                <a:gd name="T68" fmla="*/ 176 w 3327"/>
                <a:gd name="T69" fmla="*/ 4 h 441"/>
                <a:gd name="T70" fmla="*/ 198 w 3327"/>
                <a:gd name="T71" fmla="*/ 0 h 441"/>
                <a:gd name="T72" fmla="*/ 219 w 3327"/>
                <a:gd name="T73" fmla="*/ 0 h 441"/>
                <a:gd name="T74" fmla="*/ 3327 w 3327"/>
                <a:gd name="T75" fmla="*/ 0 h 4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327" h="441">
                  <a:moveTo>
                    <a:pt x="1666" y="441"/>
                  </a:moveTo>
                  <a:lnTo>
                    <a:pt x="219" y="441"/>
                  </a:lnTo>
                  <a:lnTo>
                    <a:pt x="219" y="441"/>
                  </a:lnTo>
                  <a:lnTo>
                    <a:pt x="198" y="439"/>
                  </a:lnTo>
                  <a:lnTo>
                    <a:pt x="176" y="435"/>
                  </a:lnTo>
                  <a:lnTo>
                    <a:pt x="154" y="431"/>
                  </a:lnTo>
                  <a:lnTo>
                    <a:pt x="134" y="423"/>
                  </a:lnTo>
                  <a:lnTo>
                    <a:pt x="116" y="413"/>
                  </a:lnTo>
                  <a:lnTo>
                    <a:pt x="96" y="403"/>
                  </a:lnTo>
                  <a:lnTo>
                    <a:pt x="80" y="389"/>
                  </a:lnTo>
                  <a:lnTo>
                    <a:pt x="64" y="375"/>
                  </a:lnTo>
                  <a:lnTo>
                    <a:pt x="50" y="359"/>
                  </a:lnTo>
                  <a:lnTo>
                    <a:pt x="38" y="343"/>
                  </a:lnTo>
                  <a:lnTo>
                    <a:pt x="26" y="325"/>
                  </a:lnTo>
                  <a:lnTo>
                    <a:pt x="16" y="305"/>
                  </a:lnTo>
                  <a:lnTo>
                    <a:pt x="10" y="285"/>
                  </a:lnTo>
                  <a:lnTo>
                    <a:pt x="4" y="263"/>
                  </a:lnTo>
                  <a:lnTo>
                    <a:pt x="0" y="241"/>
                  </a:lnTo>
                  <a:lnTo>
                    <a:pt x="0" y="219"/>
                  </a:lnTo>
                  <a:lnTo>
                    <a:pt x="0" y="219"/>
                  </a:lnTo>
                  <a:lnTo>
                    <a:pt x="0" y="219"/>
                  </a:lnTo>
                  <a:lnTo>
                    <a:pt x="0" y="198"/>
                  </a:lnTo>
                  <a:lnTo>
                    <a:pt x="4" y="176"/>
                  </a:lnTo>
                  <a:lnTo>
                    <a:pt x="10" y="154"/>
                  </a:lnTo>
                  <a:lnTo>
                    <a:pt x="16" y="134"/>
                  </a:lnTo>
                  <a:lnTo>
                    <a:pt x="26" y="114"/>
                  </a:lnTo>
                  <a:lnTo>
                    <a:pt x="38" y="96"/>
                  </a:lnTo>
                  <a:lnTo>
                    <a:pt x="50" y="80"/>
                  </a:lnTo>
                  <a:lnTo>
                    <a:pt x="64" y="64"/>
                  </a:lnTo>
                  <a:lnTo>
                    <a:pt x="80" y="50"/>
                  </a:lnTo>
                  <a:lnTo>
                    <a:pt x="96" y="38"/>
                  </a:lnTo>
                  <a:lnTo>
                    <a:pt x="116" y="26"/>
                  </a:lnTo>
                  <a:lnTo>
                    <a:pt x="134" y="16"/>
                  </a:lnTo>
                  <a:lnTo>
                    <a:pt x="154" y="10"/>
                  </a:lnTo>
                  <a:lnTo>
                    <a:pt x="176" y="4"/>
                  </a:lnTo>
                  <a:lnTo>
                    <a:pt x="198" y="0"/>
                  </a:lnTo>
                  <a:lnTo>
                    <a:pt x="219" y="0"/>
                  </a:lnTo>
                  <a:lnTo>
                    <a:pt x="3327" y="0"/>
                  </a:lnTo>
                </a:path>
              </a:pathLst>
            </a:custGeom>
            <a:noFill/>
            <a:ln w="190500">
              <a:solidFill>
                <a:srgbClr val="826C4A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" name="等腰三角形 3"/>
            <p:cNvSpPr/>
            <p:nvPr/>
          </p:nvSpPr>
          <p:spPr>
            <a:xfrm rot="5400000">
              <a:off x="7466715" y="1196033"/>
              <a:ext cx="420091" cy="273541"/>
            </a:xfrm>
            <a:prstGeom prst="triangle">
              <a:avLst/>
            </a:prstGeom>
            <a:solidFill>
              <a:srgbClr val="826C4A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6074946" y="2258168"/>
            <a:ext cx="2918924" cy="1056238"/>
            <a:chOff x="4564530" y="1702066"/>
            <a:chExt cx="2193191" cy="791995"/>
          </a:xfrm>
        </p:grpSpPr>
        <p:sp>
          <p:nvSpPr>
            <p:cNvPr id="6" name="Freeform 15"/>
            <p:cNvSpPr/>
            <p:nvPr/>
          </p:nvSpPr>
          <p:spPr bwMode="auto">
            <a:xfrm>
              <a:off x="4564530" y="1914752"/>
              <a:ext cx="2193191" cy="579309"/>
            </a:xfrm>
            <a:custGeom>
              <a:avLst/>
              <a:gdLst>
                <a:gd name="T0" fmla="*/ 640 w 1662"/>
                <a:gd name="T1" fmla="*/ 0 h 439"/>
                <a:gd name="T2" fmla="*/ 1441 w 1662"/>
                <a:gd name="T3" fmla="*/ 0 h 439"/>
                <a:gd name="T4" fmla="*/ 1441 w 1662"/>
                <a:gd name="T5" fmla="*/ 0 h 439"/>
                <a:gd name="T6" fmla="*/ 1465 w 1662"/>
                <a:gd name="T7" fmla="*/ 0 h 439"/>
                <a:gd name="T8" fmla="*/ 1487 w 1662"/>
                <a:gd name="T9" fmla="*/ 4 h 439"/>
                <a:gd name="T10" fmla="*/ 1507 w 1662"/>
                <a:gd name="T11" fmla="*/ 8 h 439"/>
                <a:gd name="T12" fmla="*/ 1527 w 1662"/>
                <a:gd name="T13" fmla="*/ 16 h 439"/>
                <a:gd name="T14" fmla="*/ 1547 w 1662"/>
                <a:gd name="T15" fmla="*/ 26 h 439"/>
                <a:gd name="T16" fmla="*/ 1565 w 1662"/>
                <a:gd name="T17" fmla="*/ 36 h 439"/>
                <a:gd name="T18" fmla="*/ 1581 w 1662"/>
                <a:gd name="T19" fmla="*/ 50 h 439"/>
                <a:gd name="T20" fmla="*/ 1596 w 1662"/>
                <a:gd name="T21" fmla="*/ 64 h 439"/>
                <a:gd name="T22" fmla="*/ 1610 w 1662"/>
                <a:gd name="T23" fmla="*/ 80 h 439"/>
                <a:gd name="T24" fmla="*/ 1624 w 1662"/>
                <a:gd name="T25" fmla="*/ 96 h 439"/>
                <a:gd name="T26" fmla="*/ 1634 w 1662"/>
                <a:gd name="T27" fmla="*/ 114 h 439"/>
                <a:gd name="T28" fmla="*/ 1644 w 1662"/>
                <a:gd name="T29" fmla="*/ 134 h 439"/>
                <a:gd name="T30" fmla="*/ 1652 w 1662"/>
                <a:gd name="T31" fmla="*/ 154 h 439"/>
                <a:gd name="T32" fmla="*/ 1656 w 1662"/>
                <a:gd name="T33" fmla="*/ 176 h 439"/>
                <a:gd name="T34" fmla="*/ 1660 w 1662"/>
                <a:gd name="T35" fmla="*/ 198 h 439"/>
                <a:gd name="T36" fmla="*/ 1662 w 1662"/>
                <a:gd name="T37" fmla="*/ 219 h 439"/>
                <a:gd name="T38" fmla="*/ 1662 w 1662"/>
                <a:gd name="T39" fmla="*/ 219 h 439"/>
                <a:gd name="T40" fmla="*/ 1662 w 1662"/>
                <a:gd name="T41" fmla="*/ 219 h 439"/>
                <a:gd name="T42" fmla="*/ 1660 w 1662"/>
                <a:gd name="T43" fmla="*/ 241 h 439"/>
                <a:gd name="T44" fmla="*/ 1656 w 1662"/>
                <a:gd name="T45" fmla="*/ 263 h 439"/>
                <a:gd name="T46" fmla="*/ 1652 w 1662"/>
                <a:gd name="T47" fmla="*/ 285 h 439"/>
                <a:gd name="T48" fmla="*/ 1644 w 1662"/>
                <a:gd name="T49" fmla="*/ 305 h 439"/>
                <a:gd name="T50" fmla="*/ 1634 w 1662"/>
                <a:gd name="T51" fmla="*/ 325 h 439"/>
                <a:gd name="T52" fmla="*/ 1624 w 1662"/>
                <a:gd name="T53" fmla="*/ 343 h 439"/>
                <a:gd name="T54" fmla="*/ 1610 w 1662"/>
                <a:gd name="T55" fmla="*/ 359 h 439"/>
                <a:gd name="T56" fmla="*/ 1596 w 1662"/>
                <a:gd name="T57" fmla="*/ 375 h 439"/>
                <a:gd name="T58" fmla="*/ 1581 w 1662"/>
                <a:gd name="T59" fmla="*/ 389 h 439"/>
                <a:gd name="T60" fmla="*/ 1565 w 1662"/>
                <a:gd name="T61" fmla="*/ 401 h 439"/>
                <a:gd name="T62" fmla="*/ 1547 w 1662"/>
                <a:gd name="T63" fmla="*/ 413 h 439"/>
                <a:gd name="T64" fmla="*/ 1527 w 1662"/>
                <a:gd name="T65" fmla="*/ 423 h 439"/>
                <a:gd name="T66" fmla="*/ 1507 w 1662"/>
                <a:gd name="T67" fmla="*/ 429 h 439"/>
                <a:gd name="T68" fmla="*/ 1487 w 1662"/>
                <a:gd name="T69" fmla="*/ 435 h 439"/>
                <a:gd name="T70" fmla="*/ 1465 w 1662"/>
                <a:gd name="T71" fmla="*/ 439 h 439"/>
                <a:gd name="T72" fmla="*/ 1441 w 1662"/>
                <a:gd name="T73" fmla="*/ 439 h 439"/>
                <a:gd name="T74" fmla="*/ 0 w 1662"/>
                <a:gd name="T75" fmla="*/ 439 h 4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662" h="439">
                  <a:moveTo>
                    <a:pt x="640" y="0"/>
                  </a:moveTo>
                  <a:lnTo>
                    <a:pt x="1441" y="0"/>
                  </a:lnTo>
                  <a:lnTo>
                    <a:pt x="1441" y="0"/>
                  </a:lnTo>
                  <a:lnTo>
                    <a:pt x="1465" y="0"/>
                  </a:lnTo>
                  <a:lnTo>
                    <a:pt x="1487" y="4"/>
                  </a:lnTo>
                  <a:lnTo>
                    <a:pt x="1507" y="8"/>
                  </a:lnTo>
                  <a:lnTo>
                    <a:pt x="1527" y="16"/>
                  </a:lnTo>
                  <a:lnTo>
                    <a:pt x="1547" y="26"/>
                  </a:lnTo>
                  <a:lnTo>
                    <a:pt x="1565" y="36"/>
                  </a:lnTo>
                  <a:lnTo>
                    <a:pt x="1581" y="50"/>
                  </a:lnTo>
                  <a:lnTo>
                    <a:pt x="1596" y="64"/>
                  </a:lnTo>
                  <a:lnTo>
                    <a:pt x="1610" y="80"/>
                  </a:lnTo>
                  <a:lnTo>
                    <a:pt x="1624" y="96"/>
                  </a:lnTo>
                  <a:lnTo>
                    <a:pt x="1634" y="114"/>
                  </a:lnTo>
                  <a:lnTo>
                    <a:pt x="1644" y="134"/>
                  </a:lnTo>
                  <a:lnTo>
                    <a:pt x="1652" y="154"/>
                  </a:lnTo>
                  <a:lnTo>
                    <a:pt x="1656" y="176"/>
                  </a:lnTo>
                  <a:lnTo>
                    <a:pt x="1660" y="198"/>
                  </a:lnTo>
                  <a:lnTo>
                    <a:pt x="1662" y="219"/>
                  </a:lnTo>
                  <a:lnTo>
                    <a:pt x="1662" y="219"/>
                  </a:lnTo>
                  <a:lnTo>
                    <a:pt x="1662" y="219"/>
                  </a:lnTo>
                  <a:lnTo>
                    <a:pt x="1660" y="241"/>
                  </a:lnTo>
                  <a:lnTo>
                    <a:pt x="1656" y="263"/>
                  </a:lnTo>
                  <a:lnTo>
                    <a:pt x="1652" y="285"/>
                  </a:lnTo>
                  <a:lnTo>
                    <a:pt x="1644" y="305"/>
                  </a:lnTo>
                  <a:lnTo>
                    <a:pt x="1634" y="325"/>
                  </a:lnTo>
                  <a:lnTo>
                    <a:pt x="1624" y="343"/>
                  </a:lnTo>
                  <a:lnTo>
                    <a:pt x="1610" y="359"/>
                  </a:lnTo>
                  <a:lnTo>
                    <a:pt x="1596" y="375"/>
                  </a:lnTo>
                  <a:lnTo>
                    <a:pt x="1581" y="389"/>
                  </a:lnTo>
                  <a:lnTo>
                    <a:pt x="1565" y="401"/>
                  </a:lnTo>
                  <a:lnTo>
                    <a:pt x="1547" y="413"/>
                  </a:lnTo>
                  <a:lnTo>
                    <a:pt x="1527" y="423"/>
                  </a:lnTo>
                  <a:lnTo>
                    <a:pt x="1507" y="429"/>
                  </a:lnTo>
                  <a:lnTo>
                    <a:pt x="1487" y="435"/>
                  </a:lnTo>
                  <a:lnTo>
                    <a:pt x="1465" y="439"/>
                  </a:lnTo>
                  <a:lnTo>
                    <a:pt x="1441" y="439"/>
                  </a:lnTo>
                  <a:lnTo>
                    <a:pt x="0" y="439"/>
                  </a:lnTo>
                </a:path>
              </a:pathLst>
            </a:custGeom>
            <a:noFill/>
            <a:ln w="190500">
              <a:solidFill>
                <a:srgbClr val="FC7284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" name="等腰三角形 6"/>
            <p:cNvSpPr/>
            <p:nvPr/>
          </p:nvSpPr>
          <p:spPr>
            <a:xfrm rot="16200000">
              <a:off x="5172875" y="1775341"/>
              <a:ext cx="420091" cy="273541"/>
            </a:xfrm>
            <a:prstGeom prst="triangle">
              <a:avLst/>
            </a:prstGeom>
            <a:solidFill>
              <a:srgbClr val="FC7284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4273012" y="3037803"/>
            <a:ext cx="2925948" cy="1052713"/>
            <a:chOff x="3210611" y="2286656"/>
            <a:chExt cx="2198469" cy="789352"/>
          </a:xfrm>
        </p:grpSpPr>
        <p:sp>
          <p:nvSpPr>
            <p:cNvPr id="9" name="Freeform 16"/>
            <p:cNvSpPr/>
            <p:nvPr/>
          </p:nvSpPr>
          <p:spPr bwMode="auto">
            <a:xfrm>
              <a:off x="3210611" y="2494060"/>
              <a:ext cx="2198469" cy="581948"/>
            </a:xfrm>
            <a:custGeom>
              <a:avLst/>
              <a:gdLst>
                <a:gd name="T0" fmla="*/ 1666 w 1666"/>
                <a:gd name="T1" fmla="*/ 441 h 441"/>
                <a:gd name="T2" fmla="*/ 219 w 1666"/>
                <a:gd name="T3" fmla="*/ 441 h 441"/>
                <a:gd name="T4" fmla="*/ 219 w 1666"/>
                <a:gd name="T5" fmla="*/ 441 h 441"/>
                <a:gd name="T6" fmla="*/ 198 w 1666"/>
                <a:gd name="T7" fmla="*/ 441 h 441"/>
                <a:gd name="T8" fmla="*/ 176 w 1666"/>
                <a:gd name="T9" fmla="*/ 437 h 441"/>
                <a:gd name="T10" fmla="*/ 154 w 1666"/>
                <a:gd name="T11" fmla="*/ 431 h 441"/>
                <a:gd name="T12" fmla="*/ 134 w 1666"/>
                <a:gd name="T13" fmla="*/ 425 h 441"/>
                <a:gd name="T14" fmla="*/ 116 w 1666"/>
                <a:gd name="T15" fmla="*/ 415 h 441"/>
                <a:gd name="T16" fmla="*/ 96 w 1666"/>
                <a:gd name="T17" fmla="*/ 403 h 441"/>
                <a:gd name="T18" fmla="*/ 80 w 1666"/>
                <a:gd name="T19" fmla="*/ 391 h 441"/>
                <a:gd name="T20" fmla="*/ 64 w 1666"/>
                <a:gd name="T21" fmla="*/ 377 h 441"/>
                <a:gd name="T22" fmla="*/ 50 w 1666"/>
                <a:gd name="T23" fmla="*/ 361 h 441"/>
                <a:gd name="T24" fmla="*/ 38 w 1666"/>
                <a:gd name="T25" fmla="*/ 345 h 441"/>
                <a:gd name="T26" fmla="*/ 26 w 1666"/>
                <a:gd name="T27" fmla="*/ 325 h 441"/>
                <a:gd name="T28" fmla="*/ 16 w 1666"/>
                <a:gd name="T29" fmla="*/ 307 h 441"/>
                <a:gd name="T30" fmla="*/ 10 w 1666"/>
                <a:gd name="T31" fmla="*/ 287 h 441"/>
                <a:gd name="T32" fmla="*/ 4 w 1666"/>
                <a:gd name="T33" fmla="*/ 265 h 441"/>
                <a:gd name="T34" fmla="*/ 0 w 1666"/>
                <a:gd name="T35" fmla="*/ 243 h 441"/>
                <a:gd name="T36" fmla="*/ 0 w 1666"/>
                <a:gd name="T37" fmla="*/ 222 h 441"/>
                <a:gd name="T38" fmla="*/ 0 w 1666"/>
                <a:gd name="T39" fmla="*/ 222 h 441"/>
                <a:gd name="T40" fmla="*/ 0 w 1666"/>
                <a:gd name="T41" fmla="*/ 222 h 441"/>
                <a:gd name="T42" fmla="*/ 0 w 1666"/>
                <a:gd name="T43" fmla="*/ 198 h 441"/>
                <a:gd name="T44" fmla="*/ 4 w 1666"/>
                <a:gd name="T45" fmla="*/ 178 h 441"/>
                <a:gd name="T46" fmla="*/ 10 w 1666"/>
                <a:gd name="T47" fmla="*/ 156 h 441"/>
                <a:gd name="T48" fmla="*/ 16 w 1666"/>
                <a:gd name="T49" fmla="*/ 136 h 441"/>
                <a:gd name="T50" fmla="*/ 26 w 1666"/>
                <a:gd name="T51" fmla="*/ 116 h 441"/>
                <a:gd name="T52" fmla="*/ 38 w 1666"/>
                <a:gd name="T53" fmla="*/ 98 h 441"/>
                <a:gd name="T54" fmla="*/ 50 w 1666"/>
                <a:gd name="T55" fmla="*/ 82 h 441"/>
                <a:gd name="T56" fmla="*/ 64 w 1666"/>
                <a:gd name="T57" fmla="*/ 66 h 441"/>
                <a:gd name="T58" fmla="*/ 80 w 1666"/>
                <a:gd name="T59" fmla="*/ 52 h 441"/>
                <a:gd name="T60" fmla="*/ 96 w 1666"/>
                <a:gd name="T61" fmla="*/ 38 h 441"/>
                <a:gd name="T62" fmla="*/ 116 w 1666"/>
                <a:gd name="T63" fmla="*/ 28 h 441"/>
                <a:gd name="T64" fmla="*/ 134 w 1666"/>
                <a:gd name="T65" fmla="*/ 18 h 441"/>
                <a:gd name="T66" fmla="*/ 154 w 1666"/>
                <a:gd name="T67" fmla="*/ 10 h 441"/>
                <a:gd name="T68" fmla="*/ 176 w 1666"/>
                <a:gd name="T69" fmla="*/ 6 h 441"/>
                <a:gd name="T70" fmla="*/ 198 w 1666"/>
                <a:gd name="T71" fmla="*/ 2 h 441"/>
                <a:gd name="T72" fmla="*/ 219 w 1666"/>
                <a:gd name="T73" fmla="*/ 0 h 441"/>
                <a:gd name="T74" fmla="*/ 1026 w 1666"/>
                <a:gd name="T75" fmla="*/ 0 h 4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666" h="441">
                  <a:moveTo>
                    <a:pt x="1666" y="441"/>
                  </a:moveTo>
                  <a:lnTo>
                    <a:pt x="219" y="441"/>
                  </a:lnTo>
                  <a:lnTo>
                    <a:pt x="219" y="441"/>
                  </a:lnTo>
                  <a:lnTo>
                    <a:pt x="198" y="441"/>
                  </a:lnTo>
                  <a:lnTo>
                    <a:pt x="176" y="437"/>
                  </a:lnTo>
                  <a:lnTo>
                    <a:pt x="154" y="431"/>
                  </a:lnTo>
                  <a:lnTo>
                    <a:pt x="134" y="425"/>
                  </a:lnTo>
                  <a:lnTo>
                    <a:pt x="116" y="415"/>
                  </a:lnTo>
                  <a:lnTo>
                    <a:pt x="96" y="403"/>
                  </a:lnTo>
                  <a:lnTo>
                    <a:pt x="80" y="391"/>
                  </a:lnTo>
                  <a:lnTo>
                    <a:pt x="64" y="377"/>
                  </a:lnTo>
                  <a:lnTo>
                    <a:pt x="50" y="361"/>
                  </a:lnTo>
                  <a:lnTo>
                    <a:pt x="38" y="345"/>
                  </a:lnTo>
                  <a:lnTo>
                    <a:pt x="26" y="325"/>
                  </a:lnTo>
                  <a:lnTo>
                    <a:pt x="16" y="307"/>
                  </a:lnTo>
                  <a:lnTo>
                    <a:pt x="10" y="287"/>
                  </a:lnTo>
                  <a:lnTo>
                    <a:pt x="4" y="265"/>
                  </a:lnTo>
                  <a:lnTo>
                    <a:pt x="0" y="243"/>
                  </a:lnTo>
                  <a:lnTo>
                    <a:pt x="0" y="222"/>
                  </a:lnTo>
                  <a:lnTo>
                    <a:pt x="0" y="222"/>
                  </a:lnTo>
                  <a:lnTo>
                    <a:pt x="0" y="222"/>
                  </a:lnTo>
                  <a:lnTo>
                    <a:pt x="0" y="198"/>
                  </a:lnTo>
                  <a:lnTo>
                    <a:pt x="4" y="178"/>
                  </a:lnTo>
                  <a:lnTo>
                    <a:pt x="10" y="156"/>
                  </a:lnTo>
                  <a:lnTo>
                    <a:pt x="16" y="136"/>
                  </a:lnTo>
                  <a:lnTo>
                    <a:pt x="26" y="116"/>
                  </a:lnTo>
                  <a:lnTo>
                    <a:pt x="38" y="98"/>
                  </a:lnTo>
                  <a:lnTo>
                    <a:pt x="50" y="82"/>
                  </a:lnTo>
                  <a:lnTo>
                    <a:pt x="64" y="66"/>
                  </a:lnTo>
                  <a:lnTo>
                    <a:pt x="80" y="52"/>
                  </a:lnTo>
                  <a:lnTo>
                    <a:pt x="96" y="38"/>
                  </a:lnTo>
                  <a:lnTo>
                    <a:pt x="116" y="28"/>
                  </a:lnTo>
                  <a:lnTo>
                    <a:pt x="134" y="18"/>
                  </a:lnTo>
                  <a:lnTo>
                    <a:pt x="154" y="10"/>
                  </a:lnTo>
                  <a:lnTo>
                    <a:pt x="176" y="6"/>
                  </a:lnTo>
                  <a:lnTo>
                    <a:pt x="198" y="2"/>
                  </a:lnTo>
                  <a:lnTo>
                    <a:pt x="219" y="0"/>
                  </a:lnTo>
                  <a:lnTo>
                    <a:pt x="1026" y="0"/>
                  </a:lnTo>
                </a:path>
              </a:pathLst>
            </a:custGeom>
            <a:noFill/>
            <a:ln w="190500">
              <a:solidFill>
                <a:srgbClr val="6582A6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n>
                  <a:solidFill>
                    <a:sysClr val="windowText" lastClr="000000"/>
                  </a:solidFill>
                </a:ln>
              </a:endParaRPr>
            </a:p>
          </p:txBody>
        </p:sp>
        <p:sp>
          <p:nvSpPr>
            <p:cNvPr id="10" name="等腰三角形 9"/>
            <p:cNvSpPr/>
            <p:nvPr/>
          </p:nvSpPr>
          <p:spPr>
            <a:xfrm rot="5400000">
              <a:off x="4407824" y="2359931"/>
              <a:ext cx="420091" cy="273541"/>
            </a:xfrm>
            <a:prstGeom prst="triangle">
              <a:avLst/>
            </a:prstGeom>
            <a:solidFill>
              <a:srgbClr val="6582A6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6074946" y="3806869"/>
            <a:ext cx="2918924" cy="1059759"/>
            <a:chOff x="4564530" y="2863321"/>
            <a:chExt cx="2193191" cy="794635"/>
          </a:xfrm>
        </p:grpSpPr>
        <p:sp>
          <p:nvSpPr>
            <p:cNvPr id="12" name="Freeform 17"/>
            <p:cNvSpPr/>
            <p:nvPr/>
          </p:nvSpPr>
          <p:spPr bwMode="auto">
            <a:xfrm>
              <a:off x="4564530" y="3076008"/>
              <a:ext cx="2193191" cy="581948"/>
            </a:xfrm>
            <a:custGeom>
              <a:avLst/>
              <a:gdLst>
                <a:gd name="T0" fmla="*/ 640 w 1662"/>
                <a:gd name="T1" fmla="*/ 0 h 441"/>
                <a:gd name="T2" fmla="*/ 1441 w 1662"/>
                <a:gd name="T3" fmla="*/ 0 h 441"/>
                <a:gd name="T4" fmla="*/ 1441 w 1662"/>
                <a:gd name="T5" fmla="*/ 0 h 441"/>
                <a:gd name="T6" fmla="*/ 1465 w 1662"/>
                <a:gd name="T7" fmla="*/ 2 h 441"/>
                <a:gd name="T8" fmla="*/ 1487 w 1662"/>
                <a:gd name="T9" fmla="*/ 4 h 441"/>
                <a:gd name="T10" fmla="*/ 1507 w 1662"/>
                <a:gd name="T11" fmla="*/ 10 h 441"/>
                <a:gd name="T12" fmla="*/ 1527 w 1662"/>
                <a:gd name="T13" fmla="*/ 18 h 441"/>
                <a:gd name="T14" fmla="*/ 1547 w 1662"/>
                <a:gd name="T15" fmla="*/ 28 h 441"/>
                <a:gd name="T16" fmla="*/ 1565 w 1662"/>
                <a:gd name="T17" fmla="*/ 38 h 441"/>
                <a:gd name="T18" fmla="*/ 1581 w 1662"/>
                <a:gd name="T19" fmla="*/ 50 h 441"/>
                <a:gd name="T20" fmla="*/ 1596 w 1662"/>
                <a:gd name="T21" fmla="*/ 66 h 441"/>
                <a:gd name="T22" fmla="*/ 1610 w 1662"/>
                <a:gd name="T23" fmla="*/ 80 h 441"/>
                <a:gd name="T24" fmla="*/ 1624 w 1662"/>
                <a:gd name="T25" fmla="*/ 98 h 441"/>
                <a:gd name="T26" fmla="*/ 1634 w 1662"/>
                <a:gd name="T27" fmla="*/ 116 h 441"/>
                <a:gd name="T28" fmla="*/ 1644 w 1662"/>
                <a:gd name="T29" fmla="*/ 136 h 441"/>
                <a:gd name="T30" fmla="*/ 1652 w 1662"/>
                <a:gd name="T31" fmla="*/ 156 h 441"/>
                <a:gd name="T32" fmla="*/ 1656 w 1662"/>
                <a:gd name="T33" fmla="*/ 176 h 441"/>
                <a:gd name="T34" fmla="*/ 1660 w 1662"/>
                <a:gd name="T35" fmla="*/ 198 h 441"/>
                <a:gd name="T36" fmla="*/ 1662 w 1662"/>
                <a:gd name="T37" fmla="*/ 222 h 441"/>
                <a:gd name="T38" fmla="*/ 1662 w 1662"/>
                <a:gd name="T39" fmla="*/ 222 h 441"/>
                <a:gd name="T40" fmla="*/ 1662 w 1662"/>
                <a:gd name="T41" fmla="*/ 222 h 441"/>
                <a:gd name="T42" fmla="*/ 1660 w 1662"/>
                <a:gd name="T43" fmla="*/ 243 h 441"/>
                <a:gd name="T44" fmla="*/ 1656 w 1662"/>
                <a:gd name="T45" fmla="*/ 265 h 441"/>
                <a:gd name="T46" fmla="*/ 1652 w 1662"/>
                <a:gd name="T47" fmla="*/ 285 h 441"/>
                <a:gd name="T48" fmla="*/ 1644 w 1662"/>
                <a:gd name="T49" fmla="*/ 307 h 441"/>
                <a:gd name="T50" fmla="*/ 1634 w 1662"/>
                <a:gd name="T51" fmla="*/ 325 h 441"/>
                <a:gd name="T52" fmla="*/ 1624 w 1662"/>
                <a:gd name="T53" fmla="*/ 343 h 441"/>
                <a:gd name="T54" fmla="*/ 1610 w 1662"/>
                <a:gd name="T55" fmla="*/ 361 h 441"/>
                <a:gd name="T56" fmla="*/ 1596 w 1662"/>
                <a:gd name="T57" fmla="*/ 377 h 441"/>
                <a:gd name="T58" fmla="*/ 1581 w 1662"/>
                <a:gd name="T59" fmla="*/ 391 h 441"/>
                <a:gd name="T60" fmla="*/ 1565 w 1662"/>
                <a:gd name="T61" fmla="*/ 403 h 441"/>
                <a:gd name="T62" fmla="*/ 1547 w 1662"/>
                <a:gd name="T63" fmla="*/ 415 h 441"/>
                <a:gd name="T64" fmla="*/ 1527 w 1662"/>
                <a:gd name="T65" fmla="*/ 423 h 441"/>
                <a:gd name="T66" fmla="*/ 1507 w 1662"/>
                <a:gd name="T67" fmla="*/ 431 h 441"/>
                <a:gd name="T68" fmla="*/ 1487 w 1662"/>
                <a:gd name="T69" fmla="*/ 437 h 441"/>
                <a:gd name="T70" fmla="*/ 1465 w 1662"/>
                <a:gd name="T71" fmla="*/ 439 h 441"/>
                <a:gd name="T72" fmla="*/ 1441 w 1662"/>
                <a:gd name="T73" fmla="*/ 441 h 441"/>
                <a:gd name="T74" fmla="*/ 0 w 1662"/>
                <a:gd name="T75" fmla="*/ 441 h 4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662" h="441">
                  <a:moveTo>
                    <a:pt x="640" y="0"/>
                  </a:moveTo>
                  <a:lnTo>
                    <a:pt x="1441" y="0"/>
                  </a:lnTo>
                  <a:lnTo>
                    <a:pt x="1441" y="0"/>
                  </a:lnTo>
                  <a:lnTo>
                    <a:pt x="1465" y="2"/>
                  </a:lnTo>
                  <a:lnTo>
                    <a:pt x="1487" y="4"/>
                  </a:lnTo>
                  <a:lnTo>
                    <a:pt x="1507" y="10"/>
                  </a:lnTo>
                  <a:lnTo>
                    <a:pt x="1527" y="18"/>
                  </a:lnTo>
                  <a:lnTo>
                    <a:pt x="1547" y="28"/>
                  </a:lnTo>
                  <a:lnTo>
                    <a:pt x="1565" y="38"/>
                  </a:lnTo>
                  <a:lnTo>
                    <a:pt x="1581" y="50"/>
                  </a:lnTo>
                  <a:lnTo>
                    <a:pt x="1596" y="66"/>
                  </a:lnTo>
                  <a:lnTo>
                    <a:pt x="1610" y="80"/>
                  </a:lnTo>
                  <a:lnTo>
                    <a:pt x="1624" y="98"/>
                  </a:lnTo>
                  <a:lnTo>
                    <a:pt x="1634" y="116"/>
                  </a:lnTo>
                  <a:lnTo>
                    <a:pt x="1644" y="136"/>
                  </a:lnTo>
                  <a:lnTo>
                    <a:pt x="1652" y="156"/>
                  </a:lnTo>
                  <a:lnTo>
                    <a:pt x="1656" y="176"/>
                  </a:lnTo>
                  <a:lnTo>
                    <a:pt x="1660" y="198"/>
                  </a:lnTo>
                  <a:lnTo>
                    <a:pt x="1662" y="222"/>
                  </a:lnTo>
                  <a:lnTo>
                    <a:pt x="1662" y="222"/>
                  </a:lnTo>
                  <a:lnTo>
                    <a:pt x="1662" y="222"/>
                  </a:lnTo>
                  <a:lnTo>
                    <a:pt x="1660" y="243"/>
                  </a:lnTo>
                  <a:lnTo>
                    <a:pt x="1656" y="265"/>
                  </a:lnTo>
                  <a:lnTo>
                    <a:pt x="1652" y="285"/>
                  </a:lnTo>
                  <a:lnTo>
                    <a:pt x="1644" y="307"/>
                  </a:lnTo>
                  <a:lnTo>
                    <a:pt x="1634" y="325"/>
                  </a:lnTo>
                  <a:lnTo>
                    <a:pt x="1624" y="343"/>
                  </a:lnTo>
                  <a:lnTo>
                    <a:pt x="1610" y="361"/>
                  </a:lnTo>
                  <a:lnTo>
                    <a:pt x="1596" y="377"/>
                  </a:lnTo>
                  <a:lnTo>
                    <a:pt x="1581" y="391"/>
                  </a:lnTo>
                  <a:lnTo>
                    <a:pt x="1565" y="403"/>
                  </a:lnTo>
                  <a:lnTo>
                    <a:pt x="1547" y="415"/>
                  </a:lnTo>
                  <a:lnTo>
                    <a:pt x="1527" y="423"/>
                  </a:lnTo>
                  <a:lnTo>
                    <a:pt x="1507" y="431"/>
                  </a:lnTo>
                  <a:lnTo>
                    <a:pt x="1487" y="437"/>
                  </a:lnTo>
                  <a:lnTo>
                    <a:pt x="1465" y="439"/>
                  </a:lnTo>
                  <a:lnTo>
                    <a:pt x="1441" y="441"/>
                  </a:lnTo>
                  <a:lnTo>
                    <a:pt x="0" y="441"/>
                  </a:lnTo>
                </a:path>
              </a:pathLst>
            </a:custGeom>
            <a:noFill/>
            <a:ln w="190500">
              <a:solidFill>
                <a:srgbClr val="826C4A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" name="等腰三角形 12"/>
            <p:cNvSpPr/>
            <p:nvPr/>
          </p:nvSpPr>
          <p:spPr>
            <a:xfrm rot="16200000">
              <a:off x="5172875" y="2936596"/>
              <a:ext cx="420091" cy="273541"/>
            </a:xfrm>
            <a:prstGeom prst="triangle">
              <a:avLst/>
            </a:prstGeom>
            <a:solidFill>
              <a:srgbClr val="826C4A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2" y="4582980"/>
            <a:ext cx="6327962" cy="560251"/>
            <a:chOff x="1" y="3445269"/>
            <a:chExt cx="4754639" cy="420091"/>
          </a:xfrm>
        </p:grpSpPr>
        <p:sp>
          <p:nvSpPr>
            <p:cNvPr id="15" name="Line 18"/>
            <p:cNvSpPr>
              <a:spLocks noChangeShapeType="1"/>
            </p:cNvSpPr>
            <p:nvPr/>
          </p:nvSpPr>
          <p:spPr bwMode="auto">
            <a:xfrm flipH="1">
              <a:off x="1" y="3657955"/>
              <a:ext cx="4564529" cy="0"/>
            </a:xfrm>
            <a:prstGeom prst="line">
              <a:avLst/>
            </a:prstGeom>
            <a:noFill/>
            <a:ln w="190500">
              <a:solidFill>
                <a:srgbClr val="6582A6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" name="等腰三角形 15"/>
            <p:cNvSpPr/>
            <p:nvPr/>
          </p:nvSpPr>
          <p:spPr>
            <a:xfrm rot="5400000">
              <a:off x="4407824" y="3518544"/>
              <a:ext cx="420091" cy="273541"/>
            </a:xfrm>
            <a:prstGeom prst="triangle">
              <a:avLst/>
            </a:prstGeom>
            <a:solidFill>
              <a:srgbClr val="6582A6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17" name="矩形 16"/>
          <p:cNvSpPr/>
          <p:nvPr/>
        </p:nvSpPr>
        <p:spPr>
          <a:xfrm>
            <a:off x="685289" y="1696919"/>
            <a:ext cx="3238512" cy="1169821"/>
          </a:xfrm>
          <a:prstGeom prst="rect">
            <a:avLst/>
          </a:prstGeom>
        </p:spPr>
        <p:txBody>
          <a:bodyPr wrap="square" lIns="121758" tIns="60879" rIns="121758" bIns="60879">
            <a:spAutoFit/>
          </a:bodyPr>
          <a:lstStyle/>
          <a:p>
            <a:pPr defTabSz="1217295"/>
            <a:r>
              <a:rPr lang="zh-CN" altLang="en-US" sz="2000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charset="-122"/>
                <a:ea typeface="微软雅黑" panose="020B0503020204020204" charset="-122"/>
              </a:rPr>
              <a:t>此处添加文本标题</a:t>
            </a:r>
            <a:endParaRPr lang="zh-CN" altLang="en-US" sz="2000" b="1" dirty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  <a:cs typeface="方正兰亭纤黑简体" panose="02000000000000000000" charset="-122"/>
              </a:rPr>
              <a:t>单击此处添加文字阐述，添加简短问题说明文字，具体说明文字在此处添加此处。</a:t>
            </a:r>
            <a:endParaRPr lang="zh-CN" altLang="en-US" sz="1600" dirty="0">
              <a:solidFill>
                <a:prstClr val="black"/>
              </a:solidFill>
              <a:latin typeface="微软雅黑" panose="020B0503020204020204" charset="-122"/>
              <a:ea typeface="微软雅黑" panose="020B0503020204020204" charset="-122"/>
              <a:cs typeface="方正兰亭纤黑简体" panose="02000000000000000000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685289" y="3295812"/>
            <a:ext cx="3238512" cy="1169821"/>
          </a:xfrm>
          <a:prstGeom prst="rect">
            <a:avLst/>
          </a:prstGeom>
        </p:spPr>
        <p:txBody>
          <a:bodyPr wrap="square" lIns="121758" tIns="60879" rIns="121758" bIns="60879">
            <a:spAutoFit/>
          </a:bodyPr>
          <a:lstStyle/>
          <a:p>
            <a:pPr defTabSz="1217295"/>
            <a:r>
              <a:rPr lang="zh-CN" altLang="en-US" sz="2000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charset="-122"/>
                <a:ea typeface="微软雅黑" panose="020B0503020204020204" charset="-122"/>
              </a:rPr>
              <a:t>此处添加文本标题</a:t>
            </a:r>
            <a:endParaRPr lang="zh-CN" altLang="en-US" sz="2000" b="1" dirty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  <a:cs typeface="方正兰亭纤黑简体" panose="02000000000000000000" charset="-122"/>
              </a:rPr>
              <a:t>单击此处添加文字阐述，添加简短问题说明文字，具体说明文字在此处添加此处。</a:t>
            </a:r>
            <a:endParaRPr lang="zh-CN" altLang="en-US" sz="1600" dirty="0">
              <a:solidFill>
                <a:prstClr val="black"/>
              </a:solidFill>
              <a:latin typeface="微软雅黑" panose="020B0503020204020204" charset="-122"/>
              <a:ea typeface="微软雅黑" panose="020B0503020204020204" charset="-122"/>
              <a:cs typeface="方正兰亭纤黑简体" panose="02000000000000000000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9468820" y="2318757"/>
            <a:ext cx="2366208" cy="1416100"/>
          </a:xfrm>
          <a:prstGeom prst="rect">
            <a:avLst/>
          </a:prstGeom>
        </p:spPr>
        <p:txBody>
          <a:bodyPr wrap="square" lIns="121758" tIns="60879" rIns="121758" bIns="60879">
            <a:spAutoFit/>
          </a:bodyPr>
          <a:lstStyle/>
          <a:p>
            <a:pPr defTabSz="1217295"/>
            <a:r>
              <a:rPr lang="zh-CN" altLang="en-US" sz="2000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charset="-122"/>
                <a:ea typeface="微软雅黑" panose="020B0503020204020204" charset="-122"/>
              </a:rPr>
              <a:t>此处添加文本标题</a:t>
            </a:r>
            <a:endParaRPr lang="zh-CN" altLang="en-US" sz="2000" b="1" dirty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  <a:cs typeface="方正兰亭纤黑简体" panose="02000000000000000000" charset="-122"/>
              </a:rPr>
              <a:t>单击此处添加文字阐述，添加简短问题说明文字，具体说明文字在此处添加此处。</a:t>
            </a:r>
            <a:endParaRPr lang="zh-CN" altLang="en-US" sz="1600" dirty="0">
              <a:solidFill>
                <a:prstClr val="black"/>
              </a:solidFill>
              <a:latin typeface="微软雅黑" panose="020B0503020204020204" charset="-122"/>
              <a:ea typeface="微软雅黑" panose="020B0503020204020204" charset="-122"/>
              <a:cs typeface="方正兰亭纤黑简体" panose="02000000000000000000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9468818" y="3890083"/>
            <a:ext cx="2557881" cy="1416100"/>
          </a:xfrm>
          <a:prstGeom prst="rect">
            <a:avLst/>
          </a:prstGeom>
        </p:spPr>
        <p:txBody>
          <a:bodyPr wrap="square" lIns="121758" tIns="60879" rIns="121758" bIns="60879">
            <a:spAutoFit/>
          </a:bodyPr>
          <a:lstStyle/>
          <a:p>
            <a:pPr defTabSz="1217295"/>
            <a:r>
              <a:rPr lang="zh-CN" altLang="en-US" sz="2000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charset="-122"/>
                <a:ea typeface="微软雅黑" panose="020B0503020204020204" charset="-122"/>
              </a:rPr>
              <a:t>此处添加文本标题</a:t>
            </a:r>
            <a:endParaRPr lang="zh-CN" altLang="en-US" sz="2000" b="1" dirty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  <a:cs typeface="方正兰亭纤黑简体" panose="02000000000000000000" charset="-122"/>
              </a:rPr>
              <a:t>单击此处添加文字阐述，添加简短问题说明文字，具体说明文字在此处添加此处。</a:t>
            </a:r>
            <a:endParaRPr lang="zh-CN" altLang="en-US" sz="1600" dirty="0">
              <a:solidFill>
                <a:prstClr val="black"/>
              </a:solidFill>
              <a:latin typeface="微软雅黑" panose="020B0503020204020204" charset="-122"/>
              <a:ea typeface="微软雅黑" panose="020B0503020204020204" charset="-122"/>
              <a:cs typeface="方正兰亭纤黑简体" panose="02000000000000000000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321232" y="5252842"/>
            <a:ext cx="7488697" cy="677265"/>
          </a:xfrm>
          <a:prstGeom prst="rect">
            <a:avLst/>
          </a:prstGeom>
        </p:spPr>
        <p:txBody>
          <a:bodyPr wrap="square" lIns="121758" tIns="60879" rIns="121758" bIns="60879">
            <a:spAutoFit/>
          </a:bodyPr>
          <a:lstStyle/>
          <a:p>
            <a:pPr algn="ctr" defTabSz="1217295"/>
            <a:r>
              <a:rPr lang="zh-CN" altLang="en-US" sz="20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charset="-122"/>
                <a:ea typeface="微软雅黑" panose="020B0503020204020204" charset="-122"/>
              </a:rPr>
              <a:t>此处添加文本标题</a:t>
            </a:r>
            <a:endParaRPr lang="zh-CN" altLang="en-US" sz="2000" dirty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  <a:cs typeface="方正兰亭纤黑简体" panose="02000000000000000000" charset="-122"/>
              </a:rPr>
              <a:t>单击此处添加文字阐述，添加简短问题说明文字，具体说明文字在此处添加此处。</a:t>
            </a:r>
            <a:endParaRPr lang="zh-CN" altLang="en-US" sz="1600" dirty="0">
              <a:solidFill>
                <a:prstClr val="black"/>
              </a:solidFill>
              <a:latin typeface="微软雅黑" panose="020B0503020204020204" charset="-122"/>
              <a:ea typeface="微软雅黑" panose="020B0503020204020204" charset="-122"/>
              <a:cs typeface="方正兰亭纤黑简体" panose="02000000000000000000" charset="-122"/>
            </a:endParaRPr>
          </a:p>
        </p:txBody>
      </p:sp>
      <p:sp>
        <p:nvSpPr>
          <p:cNvPr id="22" name="等腰三角形 21"/>
          <p:cNvSpPr/>
          <p:nvPr/>
        </p:nvSpPr>
        <p:spPr>
          <a:xfrm rot="16200000">
            <a:off x="3832831" y="2051250"/>
            <a:ext cx="318580" cy="164308"/>
          </a:xfrm>
          <a:prstGeom prst="triangle">
            <a:avLst/>
          </a:prstGeom>
          <a:solidFill>
            <a:srgbClr val="826C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758" tIns="60879" rIns="121758" bIns="60879"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3" name="等腰三角形 22"/>
          <p:cNvSpPr/>
          <p:nvPr/>
        </p:nvSpPr>
        <p:spPr>
          <a:xfrm rot="16200000">
            <a:off x="3832831" y="3609478"/>
            <a:ext cx="318580" cy="164308"/>
          </a:xfrm>
          <a:prstGeom prst="triangle">
            <a:avLst/>
          </a:prstGeom>
          <a:solidFill>
            <a:srgbClr val="6582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758" tIns="60879" rIns="121758" bIns="60879"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4" name="等腰三角形 23"/>
          <p:cNvSpPr/>
          <p:nvPr/>
        </p:nvSpPr>
        <p:spPr>
          <a:xfrm rot="5400000">
            <a:off x="9114652" y="4396416"/>
            <a:ext cx="318580" cy="164308"/>
          </a:xfrm>
          <a:prstGeom prst="triangle">
            <a:avLst/>
          </a:prstGeom>
          <a:solidFill>
            <a:srgbClr val="826C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758" tIns="60879" rIns="121758" bIns="60879"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5" name="等腰三角形 24"/>
          <p:cNvSpPr/>
          <p:nvPr/>
        </p:nvSpPr>
        <p:spPr>
          <a:xfrm rot="5400000">
            <a:off x="9114652" y="2845956"/>
            <a:ext cx="318580" cy="164308"/>
          </a:xfrm>
          <a:prstGeom prst="triangle">
            <a:avLst/>
          </a:prstGeom>
          <a:solidFill>
            <a:srgbClr val="826C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758" tIns="60879" rIns="121758" bIns="60879"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6" name="等腰三角形 25"/>
          <p:cNvSpPr/>
          <p:nvPr/>
        </p:nvSpPr>
        <p:spPr>
          <a:xfrm rot="10800000">
            <a:off x="2983607" y="5084443"/>
            <a:ext cx="317926" cy="164646"/>
          </a:xfrm>
          <a:prstGeom prst="triangle">
            <a:avLst/>
          </a:prstGeom>
          <a:solidFill>
            <a:srgbClr val="6582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758" tIns="60879" rIns="121758" bIns="60879"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7" name="文本框 9"/>
          <p:cNvSpPr txBox="1"/>
          <p:nvPr/>
        </p:nvSpPr>
        <p:spPr>
          <a:xfrm>
            <a:off x="523135" y="175425"/>
            <a:ext cx="2900680" cy="44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135" dirty="0">
                <a:solidFill>
                  <a:srgbClr val="826C4A"/>
                </a:solidFill>
                <a:latin typeface="微软雅黑" panose="020B0503020204020204" charset="-122"/>
                <a:ea typeface="微软雅黑" panose="020B0503020204020204" charset="-122"/>
              </a:rPr>
              <a:t>点击添加文字内容标题</a:t>
            </a:r>
            <a:endParaRPr lang="zh-CN" altLang="en-US" sz="2135" dirty="0">
              <a:solidFill>
                <a:srgbClr val="826C4A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331470" y="265595"/>
            <a:ext cx="283845" cy="259715"/>
            <a:chOff x="3050307" y="3939558"/>
            <a:chExt cx="315129" cy="288032"/>
          </a:xfrm>
          <a:solidFill>
            <a:srgbClr val="826C4A"/>
          </a:solidFill>
        </p:grpSpPr>
        <p:sp>
          <p:nvSpPr>
            <p:cNvPr id="29" name="燕尾形 28"/>
            <p:cNvSpPr/>
            <p:nvPr/>
          </p:nvSpPr>
          <p:spPr>
            <a:xfrm>
              <a:off x="3050307" y="3939558"/>
              <a:ext cx="179848" cy="288032"/>
            </a:xfrm>
            <a:prstGeom prst="chevron">
              <a:avLst>
                <a:gd name="adj" fmla="val 5766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0" name="燕尾形 29"/>
            <p:cNvSpPr/>
            <p:nvPr/>
          </p:nvSpPr>
          <p:spPr>
            <a:xfrm>
              <a:off x="3185588" y="3939558"/>
              <a:ext cx="179848" cy="288032"/>
            </a:xfrm>
            <a:prstGeom prst="chevron">
              <a:avLst>
                <a:gd name="adj" fmla="val 5766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</p:spTree>
  </p:cSld>
  <p:clrMapOvr>
    <a:masterClrMapping/>
  </p:clrMapOvr>
  <p:transition advTm="2020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19" grpId="0"/>
      <p:bldP spid="20" grpId="0"/>
      <p:bldP spid="21" grpId="0"/>
      <p:bldP spid="22" grpId="0" bldLvl="0" animBg="1"/>
      <p:bldP spid="23" grpId="0" bldLvl="0" animBg="1"/>
      <p:bldP spid="24" grpId="0" bldLvl="0" animBg="1"/>
      <p:bldP spid="25" grpId="0" bldLvl="0" animBg="1"/>
      <p:bldP spid="26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1"/>
          <p:cNvSpPr txBox="1"/>
          <p:nvPr/>
        </p:nvSpPr>
        <p:spPr>
          <a:xfrm>
            <a:off x="7179255" y="4432559"/>
            <a:ext cx="147116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方正兰亭纤黑简体" panose="02000000000000000000" charset="-122"/>
              </a:rPr>
              <a:t>单击此处添加文字阐述，添加简短问题说明文字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方正兰亭纤黑简体" panose="02000000000000000000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6440989" y="1409269"/>
            <a:ext cx="4852267" cy="4707556"/>
            <a:chOff x="3741752" y="1075239"/>
            <a:chExt cx="4852267" cy="4707556"/>
          </a:xfrm>
        </p:grpSpPr>
        <p:sp>
          <p:nvSpPr>
            <p:cNvPr id="4" name="饼形 3"/>
            <p:cNvSpPr/>
            <p:nvPr/>
          </p:nvSpPr>
          <p:spPr>
            <a:xfrm>
              <a:off x="3741752" y="1075239"/>
              <a:ext cx="4706909" cy="4707522"/>
            </a:xfrm>
            <a:prstGeom prst="pie">
              <a:avLst>
                <a:gd name="adj1" fmla="val 16180798"/>
                <a:gd name="adj2" fmla="val 5400000"/>
              </a:avLst>
            </a:prstGeom>
            <a:solidFill>
              <a:srgbClr val="826C4A"/>
            </a:solidFill>
            <a:ln w="1905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177800" dist="38100" dir="8100000" algn="tr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" name="饼形 4"/>
            <p:cNvSpPr/>
            <p:nvPr/>
          </p:nvSpPr>
          <p:spPr>
            <a:xfrm>
              <a:off x="4165058" y="1498600"/>
              <a:ext cx="3860297" cy="3860800"/>
            </a:xfrm>
            <a:prstGeom prst="pie">
              <a:avLst>
                <a:gd name="adj1" fmla="val 14452699"/>
                <a:gd name="adj2" fmla="val 5400000"/>
              </a:avLst>
            </a:prstGeom>
            <a:solidFill>
              <a:srgbClr val="FC7284"/>
            </a:solidFill>
            <a:ln w="1905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177800" dist="38100" dir="8100000" algn="tr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4582758" y="1916354"/>
              <a:ext cx="4011261" cy="3866441"/>
              <a:chOff x="4582758" y="1916354"/>
              <a:chExt cx="4011261" cy="3866441"/>
            </a:xfrm>
          </p:grpSpPr>
          <p:sp>
            <p:nvSpPr>
              <p:cNvPr id="7" name="矩形 6"/>
              <p:cNvSpPr/>
              <p:nvPr/>
            </p:nvSpPr>
            <p:spPr>
              <a:xfrm>
                <a:off x="6078786" y="5357991"/>
                <a:ext cx="137055" cy="424804"/>
              </a:xfrm>
              <a:prstGeom prst="rect">
                <a:avLst/>
              </a:prstGeom>
              <a:solidFill>
                <a:srgbClr val="826C4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矩形 7"/>
              <p:cNvSpPr/>
              <p:nvPr/>
            </p:nvSpPr>
            <p:spPr>
              <a:xfrm>
                <a:off x="6078786" y="4938716"/>
                <a:ext cx="137055" cy="424804"/>
              </a:xfrm>
              <a:prstGeom prst="rect">
                <a:avLst/>
              </a:prstGeom>
              <a:solidFill>
                <a:srgbClr val="FC728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饼形 8"/>
              <p:cNvSpPr/>
              <p:nvPr/>
            </p:nvSpPr>
            <p:spPr>
              <a:xfrm>
                <a:off x="4582758" y="1916354"/>
                <a:ext cx="3024898" cy="3025292"/>
              </a:xfrm>
              <a:prstGeom prst="pie">
                <a:avLst>
                  <a:gd name="adj1" fmla="val 12929890"/>
                  <a:gd name="adj2" fmla="val 5400000"/>
                </a:avLst>
              </a:prstGeom>
              <a:solidFill>
                <a:srgbClr val="6582A6"/>
              </a:solidFill>
              <a:ln w="19050"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8100000" scaled="1"/>
                  <a:tileRect/>
                </a:gradFill>
              </a:ln>
              <a:effectLst>
                <a:outerShdw blurRad="177800" dist="38100" dir="8100000" algn="tr" rotWithShape="0">
                  <a:prstClr val="black">
                    <a:alpha val="1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0" name="矩形 9"/>
              <p:cNvSpPr/>
              <p:nvPr/>
            </p:nvSpPr>
            <p:spPr>
              <a:xfrm>
                <a:off x="6078786" y="4516355"/>
                <a:ext cx="137055" cy="431809"/>
              </a:xfrm>
              <a:prstGeom prst="rect">
                <a:avLst/>
              </a:prstGeom>
              <a:solidFill>
                <a:srgbClr val="6582A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饼形 10"/>
              <p:cNvSpPr/>
              <p:nvPr/>
            </p:nvSpPr>
            <p:spPr>
              <a:xfrm>
                <a:off x="5003149" y="2336800"/>
                <a:ext cx="2184116" cy="2184400"/>
              </a:xfrm>
              <a:prstGeom prst="pie">
                <a:avLst>
                  <a:gd name="adj1" fmla="val 10822761"/>
                  <a:gd name="adj2" fmla="val 5400000"/>
                </a:avLst>
              </a:prstGeom>
              <a:solidFill>
                <a:srgbClr val="826C4A"/>
              </a:solidFill>
              <a:ln w="19050"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8100000" scaled="1"/>
                  <a:tileRect/>
                </a:gradFill>
              </a:ln>
              <a:effectLst>
                <a:outerShdw blurRad="177800" dist="38100" dir="8100000" algn="tr" rotWithShape="0">
                  <a:prstClr val="black">
                    <a:alpha val="1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2" name="椭圆 11"/>
              <p:cNvSpPr/>
              <p:nvPr/>
            </p:nvSpPr>
            <p:spPr>
              <a:xfrm>
                <a:off x="5377512" y="2687667"/>
                <a:ext cx="1340945" cy="1341120"/>
              </a:xfrm>
              <a:prstGeom prst="ellipse">
                <a:avLst/>
              </a:prstGeom>
              <a:solidFill>
                <a:srgbClr val="F2F2F2"/>
              </a:solidFill>
              <a:ln w="19050">
                <a:gradFill flip="none" rotWithShape="1">
                  <a:gsLst>
                    <a:gs pos="0">
                      <a:srgbClr val="E0E0E0"/>
                    </a:gs>
                    <a:gs pos="100000">
                      <a:srgbClr val="F3F3F3"/>
                    </a:gs>
                  </a:gsLst>
                  <a:lin ang="8100000" scaled="1"/>
                  <a:tileRect/>
                </a:gradFill>
              </a:ln>
              <a:effectLst>
                <a:innerShdw blurRad="63500" dist="50800" dir="18900000">
                  <a:prstClr val="black">
                    <a:alpha val="15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文本框 16"/>
              <p:cNvSpPr txBox="1"/>
              <p:nvPr/>
            </p:nvSpPr>
            <p:spPr>
              <a:xfrm>
                <a:off x="6641237" y="3244334"/>
                <a:ext cx="673012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000" dirty="0">
                    <a:solidFill>
                      <a:schemeClr val="bg1"/>
                    </a:solidFill>
                    <a:latin typeface="Impact" panose="020B0806030902050204" pitchFamily="34" charset="0"/>
                  </a:rPr>
                  <a:t>01</a:t>
                </a:r>
                <a:endParaRPr lang="zh-CN" altLang="en-US" sz="2000" dirty="0">
                  <a:solidFill>
                    <a:schemeClr val="bg1"/>
                  </a:solidFill>
                  <a:latin typeface="Impact" panose="020B0806030902050204" pitchFamily="34" charset="0"/>
                </a:endParaRPr>
              </a:p>
            </p:txBody>
          </p:sp>
          <p:sp>
            <p:nvSpPr>
              <p:cNvPr id="14" name="文本框 17"/>
              <p:cNvSpPr txBox="1"/>
              <p:nvPr/>
            </p:nvSpPr>
            <p:spPr>
              <a:xfrm>
                <a:off x="7061628" y="3244334"/>
                <a:ext cx="673012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000" dirty="0">
                    <a:solidFill>
                      <a:schemeClr val="bg1"/>
                    </a:solidFill>
                    <a:latin typeface="Impact" panose="020B0806030902050204" pitchFamily="34" charset="0"/>
                  </a:rPr>
                  <a:t>02</a:t>
                </a:r>
                <a:endParaRPr lang="zh-CN" altLang="en-US" sz="2000" dirty="0">
                  <a:solidFill>
                    <a:schemeClr val="bg1"/>
                  </a:solidFill>
                  <a:latin typeface="Impact" panose="020B0806030902050204" pitchFamily="34" charset="0"/>
                </a:endParaRPr>
              </a:p>
            </p:txBody>
          </p:sp>
          <p:sp>
            <p:nvSpPr>
              <p:cNvPr id="15" name="文本框 18"/>
              <p:cNvSpPr txBox="1"/>
              <p:nvPr/>
            </p:nvSpPr>
            <p:spPr>
              <a:xfrm>
                <a:off x="7479328" y="3244334"/>
                <a:ext cx="673012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000" dirty="0">
                    <a:solidFill>
                      <a:schemeClr val="bg1"/>
                    </a:solidFill>
                    <a:latin typeface="Impact" panose="020B0806030902050204" pitchFamily="34" charset="0"/>
                  </a:rPr>
                  <a:t>03</a:t>
                </a:r>
                <a:endParaRPr lang="zh-CN" altLang="en-US" sz="2000" dirty="0">
                  <a:solidFill>
                    <a:schemeClr val="bg1"/>
                  </a:solidFill>
                  <a:latin typeface="Impact" panose="020B0806030902050204" pitchFamily="34" charset="0"/>
                </a:endParaRPr>
              </a:p>
            </p:txBody>
          </p:sp>
          <p:sp>
            <p:nvSpPr>
              <p:cNvPr id="16" name="文本框 19"/>
              <p:cNvSpPr txBox="1"/>
              <p:nvPr/>
            </p:nvSpPr>
            <p:spPr>
              <a:xfrm>
                <a:off x="7921007" y="3244334"/>
                <a:ext cx="673012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000" dirty="0">
                    <a:solidFill>
                      <a:schemeClr val="bg1"/>
                    </a:solidFill>
                    <a:latin typeface="Impact" panose="020B0806030902050204" pitchFamily="34" charset="0"/>
                  </a:rPr>
                  <a:t>04</a:t>
                </a:r>
                <a:endParaRPr lang="zh-CN" altLang="en-US" sz="2000" dirty="0">
                  <a:solidFill>
                    <a:schemeClr val="bg1"/>
                  </a:solidFill>
                  <a:latin typeface="Impact" panose="020B0806030902050204" pitchFamily="34" charset="0"/>
                </a:endParaRPr>
              </a:p>
            </p:txBody>
          </p:sp>
          <p:sp>
            <p:nvSpPr>
              <p:cNvPr id="17" name="文本框 20"/>
              <p:cNvSpPr txBox="1"/>
              <p:nvPr/>
            </p:nvSpPr>
            <p:spPr>
              <a:xfrm rot="5400000">
                <a:off x="5977593" y="3088971"/>
                <a:ext cx="1245382" cy="699109"/>
              </a:xfrm>
              <a:prstGeom prst="rect">
                <a:avLst/>
              </a:prstGeom>
              <a:noFill/>
            </p:spPr>
            <p:txBody>
              <a:bodyPr wrap="square" rtlCol="0">
                <a:prstTxWarp prst="textArchUp">
                  <a:avLst>
                    <a:gd name="adj" fmla="val 9754176"/>
                  </a:avLst>
                </a:prstTxWarp>
                <a:spAutoFit/>
              </a:bodyPr>
              <a:lstStyle/>
              <a:p>
                <a:pPr algn="ctr"/>
                <a:r>
                  <a:rPr lang="zh-CN" altLang="en-US" sz="1400" dirty="0">
                    <a:solidFill>
                      <a:schemeClr val="bg1"/>
                    </a:solidFill>
                    <a:latin typeface="时尚中黑简体" pitchFamily="2" charset="-122"/>
                    <a:ea typeface="时尚中黑简体" pitchFamily="2" charset="-122"/>
                  </a:rPr>
                  <a:t>在此添     加标题</a:t>
                </a:r>
                <a:endParaRPr lang="zh-CN" altLang="en-US" sz="1400" dirty="0">
                  <a:solidFill>
                    <a:schemeClr val="bg1"/>
                  </a:solidFill>
                  <a:latin typeface="时尚中黑简体" pitchFamily="2" charset="-122"/>
                  <a:ea typeface="时尚中黑简体" pitchFamily="2" charset="-122"/>
                </a:endParaRPr>
              </a:p>
            </p:txBody>
          </p:sp>
          <p:sp>
            <p:nvSpPr>
              <p:cNvPr id="18" name="文本框 21"/>
              <p:cNvSpPr txBox="1"/>
              <p:nvPr/>
            </p:nvSpPr>
            <p:spPr>
              <a:xfrm rot="5400000">
                <a:off x="6308976" y="3116224"/>
                <a:ext cx="1506912" cy="644605"/>
              </a:xfrm>
              <a:prstGeom prst="rect">
                <a:avLst/>
              </a:prstGeom>
              <a:noFill/>
            </p:spPr>
            <p:txBody>
              <a:bodyPr wrap="square" rtlCol="0">
                <a:prstTxWarp prst="textArchUp">
                  <a:avLst>
                    <a:gd name="adj" fmla="val 9754176"/>
                  </a:avLst>
                </a:prstTxWarp>
                <a:spAutoFit/>
              </a:bodyPr>
              <a:lstStyle/>
              <a:p>
                <a:pPr algn="ctr"/>
                <a:r>
                  <a:rPr lang="zh-CN" altLang="en-US" sz="1400" dirty="0">
                    <a:solidFill>
                      <a:schemeClr val="bg1"/>
                    </a:solidFill>
                    <a:latin typeface="时尚中黑简体" pitchFamily="2" charset="-122"/>
                    <a:ea typeface="时尚中黑简体" pitchFamily="2" charset="-122"/>
                  </a:rPr>
                  <a:t>在此添     加标题</a:t>
                </a:r>
                <a:endParaRPr lang="zh-CN" altLang="en-US" sz="1400" dirty="0">
                  <a:solidFill>
                    <a:schemeClr val="bg1"/>
                  </a:solidFill>
                  <a:latin typeface="时尚中黑简体" pitchFamily="2" charset="-122"/>
                  <a:ea typeface="时尚中黑简体" pitchFamily="2" charset="-122"/>
                </a:endParaRPr>
              </a:p>
            </p:txBody>
          </p:sp>
          <p:sp>
            <p:nvSpPr>
              <p:cNvPr id="19" name="文本框 22"/>
              <p:cNvSpPr txBox="1"/>
              <p:nvPr/>
            </p:nvSpPr>
            <p:spPr>
              <a:xfrm rot="5400000">
                <a:off x="6701810" y="3149639"/>
                <a:ext cx="1624942" cy="577776"/>
              </a:xfrm>
              <a:prstGeom prst="rect">
                <a:avLst/>
              </a:prstGeom>
              <a:noFill/>
            </p:spPr>
            <p:txBody>
              <a:bodyPr wrap="square" rtlCol="0">
                <a:prstTxWarp prst="textArchUp">
                  <a:avLst>
                    <a:gd name="adj" fmla="val 9754176"/>
                  </a:avLst>
                </a:prstTxWarp>
                <a:spAutoFit/>
              </a:bodyPr>
              <a:lstStyle/>
              <a:p>
                <a:pPr algn="ctr"/>
                <a:r>
                  <a:rPr lang="zh-CN" altLang="en-US" sz="1400" dirty="0">
                    <a:solidFill>
                      <a:schemeClr val="bg1"/>
                    </a:solidFill>
                    <a:latin typeface="时尚中黑简体" pitchFamily="2" charset="-122"/>
                    <a:ea typeface="时尚中黑简体" pitchFamily="2" charset="-122"/>
                  </a:rPr>
                  <a:t>在此添     加标题</a:t>
                </a:r>
                <a:endParaRPr lang="zh-CN" altLang="en-US" sz="1400" dirty="0">
                  <a:solidFill>
                    <a:schemeClr val="bg1"/>
                  </a:solidFill>
                  <a:latin typeface="时尚中黑简体" pitchFamily="2" charset="-122"/>
                  <a:ea typeface="时尚中黑简体" pitchFamily="2" charset="-122"/>
                </a:endParaRPr>
              </a:p>
            </p:txBody>
          </p:sp>
          <p:sp>
            <p:nvSpPr>
              <p:cNvPr id="20" name="文本框 23"/>
              <p:cNvSpPr txBox="1"/>
              <p:nvPr/>
            </p:nvSpPr>
            <p:spPr>
              <a:xfrm rot="5400000">
                <a:off x="7120820" y="3149640"/>
                <a:ext cx="1624942" cy="577776"/>
              </a:xfrm>
              <a:prstGeom prst="rect">
                <a:avLst/>
              </a:prstGeom>
              <a:noFill/>
            </p:spPr>
            <p:txBody>
              <a:bodyPr wrap="square" rtlCol="0">
                <a:prstTxWarp prst="textArchUp">
                  <a:avLst>
                    <a:gd name="adj" fmla="val 9754176"/>
                  </a:avLst>
                </a:prstTxWarp>
                <a:spAutoFit/>
              </a:bodyPr>
              <a:lstStyle/>
              <a:p>
                <a:pPr algn="ctr"/>
                <a:r>
                  <a:rPr lang="zh-CN" altLang="en-US" sz="1400" dirty="0">
                    <a:solidFill>
                      <a:schemeClr val="bg1"/>
                    </a:solidFill>
                    <a:latin typeface="时尚中黑简体" pitchFamily="2" charset="-122"/>
                    <a:ea typeface="时尚中黑简体" pitchFamily="2" charset="-122"/>
                  </a:rPr>
                  <a:t>在此添     加标题</a:t>
                </a:r>
                <a:endParaRPr lang="zh-CN" altLang="en-US" sz="1400" dirty="0">
                  <a:solidFill>
                    <a:schemeClr val="bg1"/>
                  </a:solidFill>
                  <a:latin typeface="时尚中黑简体" pitchFamily="2" charset="-122"/>
                  <a:ea typeface="时尚中黑简体" pitchFamily="2" charset="-122"/>
                </a:endParaRPr>
              </a:p>
            </p:txBody>
          </p:sp>
          <p:sp>
            <p:nvSpPr>
              <p:cNvPr id="21" name="矩形 20"/>
              <p:cNvSpPr/>
              <p:nvPr/>
            </p:nvSpPr>
            <p:spPr>
              <a:xfrm>
                <a:off x="6078786" y="4084316"/>
                <a:ext cx="137055" cy="424804"/>
              </a:xfrm>
              <a:prstGeom prst="rect">
                <a:avLst/>
              </a:prstGeom>
              <a:solidFill>
                <a:srgbClr val="826C4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B850"/>
                  </a:solidFill>
                </a:endParaRPr>
              </a:p>
            </p:txBody>
          </p:sp>
        </p:grpSp>
      </p:grpSp>
      <p:grpSp>
        <p:nvGrpSpPr>
          <p:cNvPr id="22" name="组合 21"/>
          <p:cNvGrpSpPr/>
          <p:nvPr/>
        </p:nvGrpSpPr>
        <p:grpSpPr>
          <a:xfrm flipH="1">
            <a:off x="6864292" y="1521023"/>
            <a:ext cx="1824364" cy="316294"/>
            <a:chOff x="5246304" y="4593021"/>
            <a:chExt cx="2428545" cy="420987"/>
          </a:xfrm>
        </p:grpSpPr>
        <p:sp>
          <p:nvSpPr>
            <p:cNvPr id="23" name="椭圆 22"/>
            <p:cNvSpPr/>
            <p:nvPr/>
          </p:nvSpPr>
          <p:spPr>
            <a:xfrm>
              <a:off x="5246304" y="4593021"/>
              <a:ext cx="118623" cy="118623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24" name="任意多边形 23"/>
            <p:cNvSpPr/>
            <p:nvPr/>
          </p:nvSpPr>
          <p:spPr>
            <a:xfrm>
              <a:off x="5325287" y="4653520"/>
              <a:ext cx="2349562" cy="360488"/>
            </a:xfrm>
            <a:custGeom>
              <a:avLst/>
              <a:gdLst>
                <a:gd name="connsiteX0" fmla="*/ 0 w 2815771"/>
                <a:gd name="connsiteY0" fmla="*/ 0 h 638628"/>
                <a:gd name="connsiteX1" fmla="*/ 725714 w 2815771"/>
                <a:gd name="connsiteY1" fmla="*/ 638628 h 638628"/>
                <a:gd name="connsiteX2" fmla="*/ 2815771 w 2815771"/>
                <a:gd name="connsiteY2" fmla="*/ 638628 h 638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815771" h="638628">
                  <a:moveTo>
                    <a:pt x="0" y="0"/>
                  </a:moveTo>
                  <a:lnTo>
                    <a:pt x="725714" y="638628"/>
                  </a:lnTo>
                  <a:lnTo>
                    <a:pt x="2815771" y="638628"/>
                  </a:lnTo>
                </a:path>
              </a:pathLst>
            </a:custGeom>
            <a:noFill/>
            <a:ln w="190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 flipH="1">
            <a:off x="6035724" y="2313407"/>
            <a:ext cx="1824364" cy="316294"/>
            <a:chOff x="5246304" y="4593021"/>
            <a:chExt cx="2428545" cy="420987"/>
          </a:xfrm>
        </p:grpSpPr>
        <p:sp>
          <p:nvSpPr>
            <p:cNvPr id="26" name="椭圆 25"/>
            <p:cNvSpPr/>
            <p:nvPr/>
          </p:nvSpPr>
          <p:spPr>
            <a:xfrm>
              <a:off x="5246304" y="4593021"/>
              <a:ext cx="118623" cy="118623"/>
            </a:xfrm>
            <a:prstGeom prst="ellipse">
              <a:avLst/>
            </a:prstGeom>
            <a:noFill/>
            <a:ln>
              <a:solidFill>
                <a:srgbClr val="FC728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27" name="任意多边形 26"/>
            <p:cNvSpPr/>
            <p:nvPr/>
          </p:nvSpPr>
          <p:spPr>
            <a:xfrm>
              <a:off x="5325287" y="4653520"/>
              <a:ext cx="2349562" cy="360488"/>
            </a:xfrm>
            <a:custGeom>
              <a:avLst/>
              <a:gdLst>
                <a:gd name="connsiteX0" fmla="*/ 0 w 2815771"/>
                <a:gd name="connsiteY0" fmla="*/ 0 h 638628"/>
                <a:gd name="connsiteX1" fmla="*/ 725714 w 2815771"/>
                <a:gd name="connsiteY1" fmla="*/ 638628 h 638628"/>
                <a:gd name="connsiteX2" fmla="*/ 2815771 w 2815771"/>
                <a:gd name="connsiteY2" fmla="*/ 638628 h 638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815771" h="638628">
                  <a:moveTo>
                    <a:pt x="0" y="0"/>
                  </a:moveTo>
                  <a:lnTo>
                    <a:pt x="725714" y="638628"/>
                  </a:lnTo>
                  <a:lnTo>
                    <a:pt x="2815771" y="638628"/>
                  </a:lnTo>
                </a:path>
              </a:pathLst>
            </a:custGeom>
            <a:noFill/>
            <a:ln w="19050">
              <a:solidFill>
                <a:srgbClr val="FC728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 flipH="1">
            <a:off x="5858955" y="3078762"/>
            <a:ext cx="1824364" cy="316294"/>
            <a:chOff x="5246304" y="4593021"/>
            <a:chExt cx="2428545" cy="420987"/>
          </a:xfrm>
        </p:grpSpPr>
        <p:sp>
          <p:nvSpPr>
            <p:cNvPr id="29" name="椭圆 28"/>
            <p:cNvSpPr/>
            <p:nvPr/>
          </p:nvSpPr>
          <p:spPr>
            <a:xfrm>
              <a:off x="5246304" y="4593021"/>
              <a:ext cx="118623" cy="118623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30" name="任意多边形 29"/>
            <p:cNvSpPr/>
            <p:nvPr/>
          </p:nvSpPr>
          <p:spPr>
            <a:xfrm>
              <a:off x="5325287" y="4653520"/>
              <a:ext cx="2349562" cy="360488"/>
            </a:xfrm>
            <a:custGeom>
              <a:avLst/>
              <a:gdLst>
                <a:gd name="connsiteX0" fmla="*/ 0 w 2815771"/>
                <a:gd name="connsiteY0" fmla="*/ 0 h 638628"/>
                <a:gd name="connsiteX1" fmla="*/ 725714 w 2815771"/>
                <a:gd name="connsiteY1" fmla="*/ 638628 h 638628"/>
                <a:gd name="connsiteX2" fmla="*/ 2815771 w 2815771"/>
                <a:gd name="connsiteY2" fmla="*/ 638628 h 638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815771" h="638628">
                  <a:moveTo>
                    <a:pt x="0" y="0"/>
                  </a:moveTo>
                  <a:lnTo>
                    <a:pt x="725714" y="638628"/>
                  </a:lnTo>
                  <a:lnTo>
                    <a:pt x="2815771" y="638628"/>
                  </a:lnTo>
                </a:path>
              </a:pathLst>
            </a:custGeom>
            <a:noFill/>
            <a:ln w="190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 flipH="1">
            <a:off x="6098485" y="3891892"/>
            <a:ext cx="1824364" cy="316294"/>
            <a:chOff x="5246304" y="4593021"/>
            <a:chExt cx="2428545" cy="420987"/>
          </a:xfrm>
        </p:grpSpPr>
        <p:sp>
          <p:nvSpPr>
            <p:cNvPr id="32" name="椭圆 31"/>
            <p:cNvSpPr/>
            <p:nvPr/>
          </p:nvSpPr>
          <p:spPr>
            <a:xfrm>
              <a:off x="5246304" y="4593021"/>
              <a:ext cx="118623" cy="118623"/>
            </a:xfrm>
            <a:prstGeom prst="ellipse">
              <a:avLst/>
            </a:prstGeom>
            <a:noFill/>
            <a:ln>
              <a:solidFill>
                <a:srgbClr val="826C4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33" name="任意多边形 32"/>
            <p:cNvSpPr/>
            <p:nvPr/>
          </p:nvSpPr>
          <p:spPr>
            <a:xfrm>
              <a:off x="5325287" y="4653520"/>
              <a:ext cx="2349562" cy="360488"/>
            </a:xfrm>
            <a:custGeom>
              <a:avLst/>
              <a:gdLst>
                <a:gd name="connsiteX0" fmla="*/ 0 w 2815771"/>
                <a:gd name="connsiteY0" fmla="*/ 0 h 638628"/>
                <a:gd name="connsiteX1" fmla="*/ 725714 w 2815771"/>
                <a:gd name="connsiteY1" fmla="*/ 638628 h 638628"/>
                <a:gd name="connsiteX2" fmla="*/ 2815771 w 2815771"/>
                <a:gd name="connsiteY2" fmla="*/ 638628 h 638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815771" h="638628">
                  <a:moveTo>
                    <a:pt x="0" y="0"/>
                  </a:moveTo>
                  <a:lnTo>
                    <a:pt x="725714" y="638628"/>
                  </a:lnTo>
                  <a:lnTo>
                    <a:pt x="2815771" y="638628"/>
                  </a:lnTo>
                </a:path>
              </a:pathLst>
            </a:custGeom>
            <a:noFill/>
            <a:ln w="19050">
              <a:solidFill>
                <a:srgbClr val="826C4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34" name="文本框 56"/>
          <p:cNvSpPr txBox="1"/>
          <p:nvPr/>
        </p:nvSpPr>
        <p:spPr>
          <a:xfrm>
            <a:off x="7179254" y="1292560"/>
            <a:ext cx="132489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Impact" panose="020B0806030902050204" pitchFamily="34" charset="0"/>
              </a:rPr>
              <a:t>50</a:t>
            </a: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Impact" panose="020B0806030902050204" pitchFamily="34" charset="0"/>
              </a:rPr>
              <a:t>%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35" name="文本框 65"/>
          <p:cNvSpPr txBox="1"/>
          <p:nvPr/>
        </p:nvSpPr>
        <p:spPr>
          <a:xfrm>
            <a:off x="6177496" y="2062803"/>
            <a:ext cx="13248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Impact" panose="020B0806030902050204" pitchFamily="34" charset="0"/>
              </a:rPr>
              <a:t>60</a:t>
            </a: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Impact" panose="020B0806030902050204" pitchFamily="34" charset="0"/>
              </a:rPr>
              <a:t>%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36" name="文本框 66"/>
          <p:cNvSpPr txBox="1"/>
          <p:nvPr/>
        </p:nvSpPr>
        <p:spPr>
          <a:xfrm>
            <a:off x="5931882" y="2843541"/>
            <a:ext cx="132489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Impact" panose="020B0806030902050204" pitchFamily="34" charset="0"/>
              </a:rPr>
              <a:t>65</a:t>
            </a: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Impact" panose="020B0806030902050204" pitchFamily="34" charset="0"/>
              </a:rPr>
              <a:t>%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37" name="文本框 67"/>
          <p:cNvSpPr txBox="1"/>
          <p:nvPr/>
        </p:nvSpPr>
        <p:spPr>
          <a:xfrm>
            <a:off x="6265060" y="3648786"/>
            <a:ext cx="124823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Impact" panose="020B0806030902050204" pitchFamily="34" charset="0"/>
              </a:rPr>
              <a:t>75</a:t>
            </a: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Impact" panose="020B0806030902050204" pitchFamily="34" charset="0"/>
              </a:rPr>
              <a:t>%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38" name="文本框 11"/>
          <p:cNvSpPr txBox="1"/>
          <p:nvPr/>
        </p:nvSpPr>
        <p:spPr>
          <a:xfrm>
            <a:off x="7179255" y="4882084"/>
            <a:ext cx="147116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方正兰亭纤黑简体" panose="02000000000000000000" charset="-122"/>
              </a:rPr>
              <a:t>单击此处添加文字阐述，添加简短问题说明文字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方正兰亭纤黑简体" panose="02000000000000000000" charset="-122"/>
            </a:endParaRPr>
          </a:p>
        </p:txBody>
      </p:sp>
      <p:sp>
        <p:nvSpPr>
          <p:cNvPr id="39" name="文本框 11"/>
          <p:cNvSpPr txBox="1"/>
          <p:nvPr/>
        </p:nvSpPr>
        <p:spPr>
          <a:xfrm>
            <a:off x="7179255" y="5277713"/>
            <a:ext cx="147116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方正兰亭纤黑简体" panose="02000000000000000000" charset="-122"/>
              </a:rPr>
              <a:t>单击此处添加文字阐述，添加简短问题说明文字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方正兰亭纤黑简体" panose="02000000000000000000" charset="-122"/>
            </a:endParaRPr>
          </a:p>
        </p:txBody>
      </p:sp>
      <p:sp>
        <p:nvSpPr>
          <p:cNvPr id="40" name="文本框 11"/>
          <p:cNvSpPr txBox="1"/>
          <p:nvPr/>
        </p:nvSpPr>
        <p:spPr>
          <a:xfrm>
            <a:off x="7179255" y="5718752"/>
            <a:ext cx="147116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方正兰亭纤黑简体" panose="02000000000000000000" charset="-122"/>
              </a:rPr>
              <a:t>单击此处添加文字阐述，添加简短问题说明文字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方正兰亭纤黑简体" panose="02000000000000000000" charset="-122"/>
            </a:endParaRPr>
          </a:p>
        </p:txBody>
      </p:sp>
      <p:grpSp>
        <p:nvGrpSpPr>
          <p:cNvPr id="41" name="组合 40"/>
          <p:cNvGrpSpPr/>
          <p:nvPr/>
        </p:nvGrpSpPr>
        <p:grpSpPr>
          <a:xfrm>
            <a:off x="1538384" y="1476569"/>
            <a:ext cx="4057650" cy="4854575"/>
            <a:chOff x="1155479" y="845833"/>
            <a:chExt cx="4057650" cy="4854575"/>
          </a:xfrm>
        </p:grpSpPr>
        <p:sp>
          <p:nvSpPr>
            <p:cNvPr id="42" name="文本框 8"/>
            <p:cNvSpPr txBox="1"/>
            <p:nvPr/>
          </p:nvSpPr>
          <p:spPr>
            <a:xfrm>
              <a:off x="1155479" y="1475118"/>
              <a:ext cx="4057650" cy="42252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方正兰亭纤黑简体" panose="02000000000000000000" charset="-122"/>
                  <a:sym typeface="+mn-ea"/>
                </a:rPr>
                <a:t>      单击此处添加文字阐述，添加简短问题说明文字，具体说明文字在此处添加此处。单击此处添加文字阐述，添加简短问题说明文字，具体说明文字在此处添加此处单击此处添加文字阐述，添加简短问题说明文字，具体说明文字在此处添加此处。单击此处添加文字阐述，添加简短问题说明文字，具体说明文字在此处添加此处。</a:t>
              </a:r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方正兰亭纤黑简体" panose="02000000000000000000" charset="-122"/>
                <a:sym typeface="+mn-ea"/>
              </a:endParaRPr>
            </a:p>
            <a:p>
              <a:pPr algn="just"/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方正兰亭纤黑简体" panose="02000000000000000000" charset="-122"/>
                  <a:sym typeface="+mn-ea"/>
                </a:rPr>
                <a:t>      单击此处添加文字阐述，添加简短问题说明文字，具体说明文字在此处添加此处。单击此处添加文字阐述，添加简短问题说明文字，具体说明文字在此处添加此处。</a:t>
              </a:r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方正兰亭纤黑简体" panose="02000000000000000000" charset="-122"/>
                <a:sym typeface="+mn-ea"/>
              </a:endParaRPr>
            </a:p>
            <a:p>
              <a:pPr algn="just"/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方正兰亭纤黑简体" panose="02000000000000000000" charset="-122"/>
                <a:sym typeface="+mn-ea"/>
              </a:endParaRPr>
            </a:p>
          </p:txBody>
        </p:sp>
        <p:sp>
          <p:nvSpPr>
            <p:cNvPr id="43" name="文本框 79"/>
            <p:cNvSpPr txBox="1"/>
            <p:nvPr/>
          </p:nvSpPr>
          <p:spPr>
            <a:xfrm>
              <a:off x="1156752" y="845833"/>
              <a:ext cx="40551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在此添加标题</a:t>
              </a:r>
              <a:endPara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44" name="文本框 9"/>
          <p:cNvSpPr txBox="1"/>
          <p:nvPr/>
        </p:nvSpPr>
        <p:spPr>
          <a:xfrm>
            <a:off x="523135" y="175425"/>
            <a:ext cx="2900680" cy="44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135" dirty="0">
                <a:solidFill>
                  <a:srgbClr val="826C4A"/>
                </a:solidFill>
                <a:latin typeface="微软雅黑" panose="020B0503020204020204" charset="-122"/>
                <a:ea typeface="微软雅黑" panose="020B0503020204020204" charset="-122"/>
              </a:rPr>
              <a:t>点击添加文字内容标题</a:t>
            </a:r>
            <a:endParaRPr lang="zh-CN" altLang="en-US" sz="2135" dirty="0">
              <a:solidFill>
                <a:srgbClr val="826C4A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45" name="组合 44"/>
          <p:cNvGrpSpPr/>
          <p:nvPr/>
        </p:nvGrpSpPr>
        <p:grpSpPr>
          <a:xfrm>
            <a:off x="331470" y="265595"/>
            <a:ext cx="283845" cy="259715"/>
            <a:chOff x="3050307" y="3939558"/>
            <a:chExt cx="315129" cy="288032"/>
          </a:xfrm>
          <a:solidFill>
            <a:srgbClr val="826C4A"/>
          </a:solidFill>
        </p:grpSpPr>
        <p:sp>
          <p:nvSpPr>
            <p:cNvPr id="46" name="燕尾形 45"/>
            <p:cNvSpPr/>
            <p:nvPr/>
          </p:nvSpPr>
          <p:spPr>
            <a:xfrm>
              <a:off x="3050307" y="3939558"/>
              <a:ext cx="179848" cy="288032"/>
            </a:xfrm>
            <a:prstGeom prst="chevron">
              <a:avLst>
                <a:gd name="adj" fmla="val 5766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7" name="燕尾形 46"/>
            <p:cNvSpPr/>
            <p:nvPr/>
          </p:nvSpPr>
          <p:spPr>
            <a:xfrm>
              <a:off x="3185588" y="3939558"/>
              <a:ext cx="179848" cy="288032"/>
            </a:xfrm>
            <a:prstGeom prst="chevron">
              <a:avLst>
                <a:gd name="adj" fmla="val 5766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</p:spTree>
    <p:custDataLst>
      <p:tags r:id="rId1"/>
    </p:custDataLst>
  </p:cSld>
  <p:clrMapOvr>
    <a:masterClrMapping/>
  </p:clrMapOvr>
  <p:transition advTm="5100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4" grpId="0"/>
      <p:bldP spid="35" grpId="0"/>
      <p:bldP spid="36" grpId="0"/>
      <p:bldP spid="37" grpId="0"/>
      <p:bldP spid="38" grpId="0"/>
      <p:bldP spid="39" grpId="0"/>
      <p:bldP spid="4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123191" y="2284562"/>
            <a:ext cx="2267859" cy="2301478"/>
            <a:chOff x="2227864" y="4750946"/>
            <a:chExt cx="4498329" cy="4498151"/>
          </a:xfrm>
          <a:solidFill>
            <a:srgbClr val="826C4A"/>
          </a:solidFill>
        </p:grpSpPr>
        <p:sp>
          <p:nvSpPr>
            <p:cNvPr id="3" name="Shape 953"/>
            <p:cNvSpPr/>
            <p:nvPr/>
          </p:nvSpPr>
          <p:spPr>
            <a:xfrm>
              <a:off x="2227864" y="4750946"/>
              <a:ext cx="4498329" cy="44981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889" h="20890" extrusionOk="0">
                  <a:moveTo>
                    <a:pt x="14677" y="1066"/>
                  </a:moveTo>
                  <a:cubicBezTo>
                    <a:pt x="13966" y="1777"/>
                    <a:pt x="13611" y="2708"/>
                    <a:pt x="13611" y="3640"/>
                  </a:cubicBezTo>
                  <a:cubicBezTo>
                    <a:pt x="13611" y="7279"/>
                    <a:pt x="7279" y="13611"/>
                    <a:pt x="3640" y="13611"/>
                  </a:cubicBezTo>
                  <a:cubicBezTo>
                    <a:pt x="2708" y="13611"/>
                    <a:pt x="1777" y="13966"/>
                    <a:pt x="1066" y="14677"/>
                  </a:cubicBezTo>
                  <a:cubicBezTo>
                    <a:pt x="-355" y="16098"/>
                    <a:pt x="-355" y="18403"/>
                    <a:pt x="1066" y="19824"/>
                  </a:cubicBezTo>
                  <a:cubicBezTo>
                    <a:pt x="2488" y="21245"/>
                    <a:pt x="4792" y="21245"/>
                    <a:pt x="6213" y="19824"/>
                  </a:cubicBezTo>
                  <a:cubicBezTo>
                    <a:pt x="6924" y="19113"/>
                    <a:pt x="7279" y="18182"/>
                    <a:pt x="7279" y="17250"/>
                  </a:cubicBezTo>
                  <a:lnTo>
                    <a:pt x="7279" y="17250"/>
                  </a:lnTo>
                  <a:cubicBezTo>
                    <a:pt x="7279" y="13611"/>
                    <a:pt x="13611" y="7279"/>
                    <a:pt x="17250" y="7279"/>
                  </a:cubicBezTo>
                  <a:lnTo>
                    <a:pt x="17250" y="7279"/>
                  </a:lnTo>
                  <a:cubicBezTo>
                    <a:pt x="18182" y="7279"/>
                    <a:pt x="19113" y="6924"/>
                    <a:pt x="19824" y="6213"/>
                  </a:cubicBezTo>
                  <a:cubicBezTo>
                    <a:pt x="21245" y="4791"/>
                    <a:pt x="21245" y="2487"/>
                    <a:pt x="19824" y="1066"/>
                  </a:cubicBezTo>
                  <a:cubicBezTo>
                    <a:pt x="18402" y="-355"/>
                    <a:pt x="16098" y="-355"/>
                    <a:pt x="14677" y="1066"/>
                  </a:cubicBezTo>
                  <a:close/>
                </a:path>
              </a:pathLst>
            </a:custGeom>
            <a:grpFill/>
            <a:ln w="76200">
              <a:gradFill>
                <a:gsLst>
                  <a:gs pos="97500">
                    <a:sysClr val="window" lastClr="FFFFFF">
                      <a:lumMod val="75000"/>
                    </a:sysClr>
                  </a:gs>
                  <a:gs pos="70000">
                    <a:srgbClr val="D0DBE8"/>
                  </a:gs>
                  <a:gs pos="0">
                    <a:sysClr val="window" lastClr="FFFFFF">
                      <a:lumMod val="95000"/>
                    </a:sysClr>
                  </a:gs>
                </a:gsLst>
                <a:lin ang="5400000" scaled="0"/>
              </a:gradFill>
            </a:ln>
            <a:effectLst>
              <a:outerShdw blurRad="457200" dist="114300" dir="9240000" sx="103000" sy="103000" algn="r" rotWithShape="0">
                <a:prstClr val="black">
                  <a:alpha val="42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6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4" name="Shape 963"/>
            <p:cNvSpPr/>
            <p:nvPr/>
          </p:nvSpPr>
          <p:spPr>
            <a:xfrm>
              <a:off x="2726456" y="8016168"/>
              <a:ext cx="629555" cy="823352"/>
            </a:xfrm>
            <a:prstGeom prst="rect">
              <a:avLst/>
            </a:prstGeom>
            <a:grpFill/>
            <a:ln w="12700">
              <a:miter lim="400000"/>
            </a:ln>
          </p:spPr>
          <p:txBody>
            <a:bodyPr wrap="none" lIns="71437" tIns="71437" rIns="71437" bIns="71437" anchor="ctr">
              <a:spAutoFit/>
            </a:bodyPr>
            <a:lstStyle>
              <a:lvl1pPr>
                <a:lnSpc>
                  <a:spcPct val="150000"/>
                </a:lnSpc>
                <a:defRPr>
                  <a:solidFill>
                    <a:srgbClr val="FFFFFF"/>
                  </a:solidFill>
                  <a:latin typeface="FontAwesome"/>
                  <a:ea typeface="FontAwesome"/>
                  <a:cs typeface="FontAwesome"/>
                  <a:sym typeface="FontAwesome"/>
                </a:defRPr>
              </a:lvl1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1800">
                  <a:solidFill>
                    <a:srgbClr val="000000"/>
                  </a:solidFill>
                </a:defRPr>
              </a:pPr>
              <a:r>
                <a:rPr kumimoji="0" lang="en-US" sz="1800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微软雅黑" panose="020B0503020204020204" charset="-122"/>
                  <a:ea typeface="微软雅黑" panose="020B0503020204020204" charset="-122"/>
                  <a:sym typeface="FontAwesome"/>
                </a:rPr>
                <a:t>A</a:t>
              </a:r>
              <a:endParaRPr kumimoji="0" sz="18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FontAwesome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2597348" y="2278064"/>
            <a:ext cx="2267844" cy="2301478"/>
            <a:chOff x="5151877" y="4738246"/>
            <a:chExt cx="4498299" cy="4498151"/>
          </a:xfrm>
          <a:solidFill>
            <a:srgbClr val="FC7284"/>
          </a:solidFill>
        </p:grpSpPr>
        <p:sp>
          <p:nvSpPr>
            <p:cNvPr id="6" name="Shape 954"/>
            <p:cNvSpPr/>
            <p:nvPr/>
          </p:nvSpPr>
          <p:spPr>
            <a:xfrm>
              <a:off x="5151877" y="4738246"/>
              <a:ext cx="4498299" cy="44981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889" h="20890" extrusionOk="0">
                  <a:moveTo>
                    <a:pt x="1066" y="6213"/>
                  </a:moveTo>
                  <a:cubicBezTo>
                    <a:pt x="1777" y="6924"/>
                    <a:pt x="2708" y="7279"/>
                    <a:pt x="3640" y="7279"/>
                  </a:cubicBezTo>
                  <a:cubicBezTo>
                    <a:pt x="7279" y="7279"/>
                    <a:pt x="13611" y="13611"/>
                    <a:pt x="13611" y="17250"/>
                  </a:cubicBezTo>
                  <a:cubicBezTo>
                    <a:pt x="13611" y="18182"/>
                    <a:pt x="13966" y="19113"/>
                    <a:pt x="14677" y="19824"/>
                  </a:cubicBezTo>
                  <a:cubicBezTo>
                    <a:pt x="16098" y="21245"/>
                    <a:pt x="18403" y="21245"/>
                    <a:pt x="19824" y="19824"/>
                  </a:cubicBezTo>
                  <a:cubicBezTo>
                    <a:pt x="21245" y="18403"/>
                    <a:pt x="21245" y="16098"/>
                    <a:pt x="19824" y="14677"/>
                  </a:cubicBezTo>
                  <a:cubicBezTo>
                    <a:pt x="19113" y="13966"/>
                    <a:pt x="18182" y="13611"/>
                    <a:pt x="17250" y="13611"/>
                  </a:cubicBezTo>
                  <a:lnTo>
                    <a:pt x="17250" y="13611"/>
                  </a:lnTo>
                  <a:cubicBezTo>
                    <a:pt x="13611" y="13611"/>
                    <a:pt x="7279" y="7279"/>
                    <a:pt x="7279" y="3640"/>
                  </a:cubicBezTo>
                  <a:lnTo>
                    <a:pt x="7279" y="3640"/>
                  </a:lnTo>
                  <a:cubicBezTo>
                    <a:pt x="7279" y="2708"/>
                    <a:pt x="6924" y="1777"/>
                    <a:pt x="6213" y="1066"/>
                  </a:cubicBezTo>
                  <a:cubicBezTo>
                    <a:pt x="4792" y="-355"/>
                    <a:pt x="2488" y="-355"/>
                    <a:pt x="1066" y="1066"/>
                  </a:cubicBezTo>
                  <a:cubicBezTo>
                    <a:pt x="-355" y="2487"/>
                    <a:pt x="-355" y="4791"/>
                    <a:pt x="1066" y="6213"/>
                  </a:cubicBezTo>
                  <a:close/>
                </a:path>
              </a:pathLst>
            </a:custGeom>
            <a:grpFill/>
            <a:ln w="76200">
              <a:gradFill>
                <a:gsLst>
                  <a:gs pos="97500">
                    <a:sysClr val="window" lastClr="FFFFFF">
                      <a:lumMod val="75000"/>
                    </a:sysClr>
                  </a:gs>
                  <a:gs pos="70000">
                    <a:srgbClr val="D0DBE8"/>
                  </a:gs>
                  <a:gs pos="0">
                    <a:sysClr val="window" lastClr="FFFFFF">
                      <a:lumMod val="95000"/>
                    </a:sysClr>
                  </a:gs>
                </a:gsLst>
                <a:lin ang="5400000" scaled="0"/>
              </a:gradFill>
            </a:ln>
            <a:effectLst>
              <a:outerShdw blurRad="457200" dist="114300" dir="9240000" sx="103000" sy="103000" algn="r" rotWithShape="0">
                <a:prstClr val="black">
                  <a:alpha val="42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6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7" name="Shape 962"/>
            <p:cNvSpPr/>
            <p:nvPr/>
          </p:nvSpPr>
          <p:spPr>
            <a:xfrm>
              <a:off x="5702734" y="5153245"/>
              <a:ext cx="597760" cy="823352"/>
            </a:xfrm>
            <a:prstGeom prst="rect">
              <a:avLst/>
            </a:prstGeom>
            <a:grpFill/>
            <a:ln w="12700">
              <a:miter lim="400000"/>
            </a:ln>
          </p:spPr>
          <p:txBody>
            <a:bodyPr wrap="none" lIns="71437" tIns="71437" rIns="71437" bIns="71437" anchor="ctr">
              <a:spAutoFit/>
            </a:bodyPr>
            <a:lstStyle>
              <a:lvl1pPr>
                <a:lnSpc>
                  <a:spcPct val="150000"/>
                </a:lnSpc>
                <a:defRPr>
                  <a:solidFill>
                    <a:srgbClr val="FFFFFF"/>
                  </a:solidFill>
                  <a:latin typeface="FontAwesome"/>
                  <a:ea typeface="FontAwesome"/>
                  <a:cs typeface="FontAwesome"/>
                  <a:sym typeface="FontAwesome"/>
                </a:defRPr>
              </a:lvl1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1800">
                  <a:solidFill>
                    <a:srgbClr val="000000"/>
                  </a:solidFill>
                </a:defRPr>
              </a:pPr>
              <a:r>
                <a:rPr kumimoji="0" lang="en-US" sz="1800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微软雅黑" panose="020B0503020204020204" charset="-122"/>
                  <a:ea typeface="微软雅黑" panose="020B0503020204020204" charset="-122"/>
                  <a:sym typeface="FontAwesome"/>
                </a:rPr>
                <a:t>B</a:t>
              </a:r>
              <a:endParaRPr kumimoji="0" sz="18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FontAwesome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4077910" y="2284562"/>
            <a:ext cx="2267859" cy="2301478"/>
            <a:chOff x="8088591" y="4750946"/>
            <a:chExt cx="4498329" cy="4498151"/>
          </a:xfrm>
          <a:solidFill>
            <a:srgbClr val="6582A6"/>
          </a:solidFill>
        </p:grpSpPr>
        <p:sp>
          <p:nvSpPr>
            <p:cNvPr id="9" name="Shape 956"/>
            <p:cNvSpPr/>
            <p:nvPr/>
          </p:nvSpPr>
          <p:spPr>
            <a:xfrm>
              <a:off x="8088591" y="4750946"/>
              <a:ext cx="4498329" cy="44981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889" h="20890" extrusionOk="0">
                  <a:moveTo>
                    <a:pt x="6213" y="19824"/>
                  </a:moveTo>
                  <a:cubicBezTo>
                    <a:pt x="6924" y="19113"/>
                    <a:pt x="7279" y="18182"/>
                    <a:pt x="7279" y="17250"/>
                  </a:cubicBezTo>
                  <a:cubicBezTo>
                    <a:pt x="7279" y="13611"/>
                    <a:pt x="13611" y="7279"/>
                    <a:pt x="17250" y="7279"/>
                  </a:cubicBezTo>
                  <a:cubicBezTo>
                    <a:pt x="18182" y="7279"/>
                    <a:pt x="19113" y="6924"/>
                    <a:pt x="19824" y="6213"/>
                  </a:cubicBezTo>
                  <a:cubicBezTo>
                    <a:pt x="21245" y="4791"/>
                    <a:pt x="21245" y="2487"/>
                    <a:pt x="19824" y="1066"/>
                  </a:cubicBezTo>
                  <a:cubicBezTo>
                    <a:pt x="18402" y="-355"/>
                    <a:pt x="16098" y="-355"/>
                    <a:pt x="14677" y="1066"/>
                  </a:cubicBezTo>
                  <a:cubicBezTo>
                    <a:pt x="13966" y="1777"/>
                    <a:pt x="13611" y="2708"/>
                    <a:pt x="13611" y="3640"/>
                  </a:cubicBezTo>
                  <a:lnTo>
                    <a:pt x="13611" y="3640"/>
                  </a:lnTo>
                  <a:cubicBezTo>
                    <a:pt x="13611" y="7279"/>
                    <a:pt x="7279" y="13611"/>
                    <a:pt x="3640" y="13611"/>
                  </a:cubicBezTo>
                  <a:lnTo>
                    <a:pt x="3640" y="13611"/>
                  </a:lnTo>
                  <a:cubicBezTo>
                    <a:pt x="2708" y="13611"/>
                    <a:pt x="1777" y="13966"/>
                    <a:pt x="1066" y="14677"/>
                  </a:cubicBezTo>
                  <a:cubicBezTo>
                    <a:pt x="-355" y="16098"/>
                    <a:pt x="-355" y="18403"/>
                    <a:pt x="1066" y="19824"/>
                  </a:cubicBezTo>
                  <a:cubicBezTo>
                    <a:pt x="2488" y="21245"/>
                    <a:pt x="4792" y="21245"/>
                    <a:pt x="6213" y="19824"/>
                  </a:cubicBezTo>
                  <a:close/>
                </a:path>
              </a:pathLst>
            </a:custGeom>
            <a:grpFill/>
            <a:ln w="76200">
              <a:gradFill>
                <a:gsLst>
                  <a:gs pos="97500">
                    <a:sysClr val="window" lastClr="FFFFFF">
                      <a:lumMod val="75000"/>
                    </a:sysClr>
                  </a:gs>
                  <a:gs pos="70000">
                    <a:srgbClr val="D0DBE8"/>
                  </a:gs>
                  <a:gs pos="0">
                    <a:sysClr val="window" lastClr="FFFFFF">
                      <a:lumMod val="95000"/>
                    </a:sysClr>
                  </a:gs>
                </a:gsLst>
                <a:lin ang="5400000" scaled="0"/>
              </a:gradFill>
            </a:ln>
            <a:effectLst>
              <a:outerShdw blurRad="457200" dist="114300" dir="9240000" sx="103000" sy="103000" algn="r" rotWithShape="0">
                <a:prstClr val="black">
                  <a:alpha val="42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6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10" name="Shape 960"/>
            <p:cNvSpPr/>
            <p:nvPr/>
          </p:nvSpPr>
          <p:spPr>
            <a:xfrm>
              <a:off x="8609442" y="8016168"/>
              <a:ext cx="594580" cy="823352"/>
            </a:xfrm>
            <a:prstGeom prst="rect">
              <a:avLst/>
            </a:prstGeom>
            <a:grpFill/>
            <a:ln w="12700">
              <a:miter lim="400000"/>
            </a:ln>
          </p:spPr>
          <p:txBody>
            <a:bodyPr wrap="none" lIns="71437" tIns="71437" rIns="71437" bIns="71437" anchor="ctr">
              <a:spAutoFit/>
            </a:bodyPr>
            <a:lstStyle>
              <a:lvl1pPr>
                <a:lnSpc>
                  <a:spcPct val="150000"/>
                </a:lnSpc>
                <a:defRPr>
                  <a:solidFill>
                    <a:srgbClr val="FFFFFF"/>
                  </a:solidFill>
                  <a:latin typeface="FontAwesome"/>
                  <a:ea typeface="FontAwesome"/>
                  <a:cs typeface="FontAwesome"/>
                  <a:sym typeface="FontAwesome"/>
                </a:defRPr>
              </a:lvl1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1800">
                  <a:solidFill>
                    <a:srgbClr val="000000"/>
                  </a:solidFill>
                </a:defRPr>
              </a:pPr>
              <a:r>
                <a:rPr kumimoji="0" lang="en-US" sz="1800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微软雅黑" panose="020B0503020204020204" charset="-122"/>
                  <a:ea typeface="微软雅黑" panose="020B0503020204020204" charset="-122"/>
                  <a:sym typeface="FontAwesome"/>
                </a:rPr>
                <a:t>C</a:t>
              </a:r>
              <a:endParaRPr kumimoji="0" sz="18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FontAwesome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5552068" y="2284562"/>
            <a:ext cx="2267879" cy="2301478"/>
            <a:chOff x="11012604" y="4750946"/>
            <a:chExt cx="4498369" cy="4498151"/>
          </a:xfrm>
          <a:solidFill>
            <a:srgbClr val="826C4A"/>
          </a:solidFill>
        </p:grpSpPr>
        <p:sp>
          <p:nvSpPr>
            <p:cNvPr id="12" name="Shape 957"/>
            <p:cNvSpPr/>
            <p:nvPr/>
          </p:nvSpPr>
          <p:spPr>
            <a:xfrm>
              <a:off x="11012604" y="4750946"/>
              <a:ext cx="4498369" cy="44981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889" h="20890" extrusionOk="0">
                  <a:moveTo>
                    <a:pt x="1066" y="6213"/>
                  </a:moveTo>
                  <a:cubicBezTo>
                    <a:pt x="1777" y="6924"/>
                    <a:pt x="2708" y="7279"/>
                    <a:pt x="3640" y="7279"/>
                  </a:cubicBezTo>
                  <a:cubicBezTo>
                    <a:pt x="7279" y="7279"/>
                    <a:pt x="13611" y="13611"/>
                    <a:pt x="13611" y="17250"/>
                  </a:cubicBezTo>
                  <a:cubicBezTo>
                    <a:pt x="13611" y="18182"/>
                    <a:pt x="13966" y="19113"/>
                    <a:pt x="14677" y="19824"/>
                  </a:cubicBezTo>
                  <a:cubicBezTo>
                    <a:pt x="16098" y="21245"/>
                    <a:pt x="18402" y="21245"/>
                    <a:pt x="19824" y="19824"/>
                  </a:cubicBezTo>
                  <a:cubicBezTo>
                    <a:pt x="21245" y="18403"/>
                    <a:pt x="21245" y="16098"/>
                    <a:pt x="19824" y="14677"/>
                  </a:cubicBezTo>
                  <a:cubicBezTo>
                    <a:pt x="19113" y="13966"/>
                    <a:pt x="18181" y="13611"/>
                    <a:pt x="17250" y="13611"/>
                  </a:cubicBezTo>
                  <a:lnTo>
                    <a:pt x="17250" y="13611"/>
                  </a:lnTo>
                  <a:cubicBezTo>
                    <a:pt x="13611" y="13611"/>
                    <a:pt x="7279" y="7279"/>
                    <a:pt x="7279" y="3640"/>
                  </a:cubicBezTo>
                  <a:lnTo>
                    <a:pt x="7279" y="3640"/>
                  </a:lnTo>
                  <a:cubicBezTo>
                    <a:pt x="7279" y="2708"/>
                    <a:pt x="6924" y="1777"/>
                    <a:pt x="6213" y="1066"/>
                  </a:cubicBezTo>
                  <a:cubicBezTo>
                    <a:pt x="4792" y="-355"/>
                    <a:pt x="2488" y="-355"/>
                    <a:pt x="1066" y="1066"/>
                  </a:cubicBezTo>
                  <a:cubicBezTo>
                    <a:pt x="-355" y="2487"/>
                    <a:pt x="-355" y="4791"/>
                    <a:pt x="1066" y="6213"/>
                  </a:cubicBezTo>
                  <a:close/>
                </a:path>
              </a:pathLst>
            </a:custGeom>
            <a:grpFill/>
            <a:ln w="76200">
              <a:gradFill>
                <a:gsLst>
                  <a:gs pos="97500">
                    <a:sysClr val="window" lastClr="FFFFFF">
                      <a:lumMod val="75000"/>
                    </a:sysClr>
                  </a:gs>
                  <a:gs pos="70000">
                    <a:srgbClr val="D0DBE8"/>
                  </a:gs>
                  <a:gs pos="0">
                    <a:sysClr val="window" lastClr="FFFFFF">
                      <a:lumMod val="95000"/>
                    </a:sysClr>
                  </a:gs>
                </a:gsLst>
                <a:lin ang="5400000" scaled="0"/>
              </a:gradFill>
            </a:ln>
            <a:effectLst>
              <a:outerShdw blurRad="457200" dist="114300" dir="9240000" sx="103000" sy="103000" algn="r" rotWithShape="0">
                <a:prstClr val="black">
                  <a:alpha val="42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6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13" name="Shape 959"/>
            <p:cNvSpPr/>
            <p:nvPr/>
          </p:nvSpPr>
          <p:spPr>
            <a:xfrm>
              <a:off x="11541052" y="5070954"/>
              <a:ext cx="648633" cy="823352"/>
            </a:xfrm>
            <a:prstGeom prst="rect">
              <a:avLst/>
            </a:prstGeom>
            <a:grpFill/>
            <a:ln w="12700">
              <a:miter lim="400000"/>
            </a:ln>
          </p:spPr>
          <p:txBody>
            <a:bodyPr wrap="none" lIns="71437" tIns="71437" rIns="71437" bIns="71437" anchor="ctr">
              <a:spAutoFit/>
            </a:bodyPr>
            <a:lstStyle>
              <a:lvl1pPr>
                <a:lnSpc>
                  <a:spcPct val="150000"/>
                </a:lnSpc>
                <a:defRPr>
                  <a:solidFill>
                    <a:srgbClr val="FFFFFF"/>
                  </a:solidFill>
                  <a:latin typeface="FontAwesome"/>
                  <a:ea typeface="FontAwesome"/>
                  <a:cs typeface="FontAwesome"/>
                  <a:sym typeface="FontAwesome"/>
                </a:defRPr>
              </a:lvl1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1800">
                  <a:solidFill>
                    <a:srgbClr val="000000"/>
                  </a:solidFill>
                </a:defRPr>
              </a:pPr>
              <a:r>
                <a:rPr kumimoji="0" lang="en-US" sz="1800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微软雅黑" panose="020B0503020204020204" charset="-122"/>
                  <a:ea typeface="微软雅黑" panose="020B0503020204020204" charset="-122"/>
                  <a:sym typeface="FontAwesome"/>
                </a:rPr>
                <a:t>D</a:t>
              </a:r>
              <a:endParaRPr kumimoji="0" sz="18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FontAwesome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7032629" y="2291060"/>
            <a:ext cx="2267859" cy="2301478"/>
            <a:chOff x="13949317" y="4763646"/>
            <a:chExt cx="4498329" cy="4498151"/>
          </a:xfrm>
          <a:solidFill>
            <a:srgbClr val="6582A6"/>
          </a:solidFill>
        </p:grpSpPr>
        <p:sp>
          <p:nvSpPr>
            <p:cNvPr id="15" name="Shape 958"/>
            <p:cNvSpPr/>
            <p:nvPr/>
          </p:nvSpPr>
          <p:spPr>
            <a:xfrm>
              <a:off x="13949317" y="4763646"/>
              <a:ext cx="4498329" cy="44981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889" h="20890" extrusionOk="0">
                  <a:moveTo>
                    <a:pt x="6213" y="19824"/>
                  </a:moveTo>
                  <a:cubicBezTo>
                    <a:pt x="6924" y="19113"/>
                    <a:pt x="7279" y="18182"/>
                    <a:pt x="7279" y="17250"/>
                  </a:cubicBezTo>
                  <a:cubicBezTo>
                    <a:pt x="7279" y="13611"/>
                    <a:pt x="13611" y="7279"/>
                    <a:pt x="17250" y="7279"/>
                  </a:cubicBezTo>
                  <a:cubicBezTo>
                    <a:pt x="18182" y="7279"/>
                    <a:pt x="19113" y="6924"/>
                    <a:pt x="19824" y="6213"/>
                  </a:cubicBezTo>
                  <a:cubicBezTo>
                    <a:pt x="21245" y="4791"/>
                    <a:pt x="21245" y="2487"/>
                    <a:pt x="19824" y="1066"/>
                  </a:cubicBezTo>
                  <a:cubicBezTo>
                    <a:pt x="18402" y="-355"/>
                    <a:pt x="16098" y="-355"/>
                    <a:pt x="14677" y="1066"/>
                  </a:cubicBezTo>
                  <a:cubicBezTo>
                    <a:pt x="13966" y="1777"/>
                    <a:pt x="13611" y="2708"/>
                    <a:pt x="13611" y="3640"/>
                  </a:cubicBezTo>
                  <a:lnTo>
                    <a:pt x="13611" y="3640"/>
                  </a:lnTo>
                  <a:cubicBezTo>
                    <a:pt x="13611" y="7279"/>
                    <a:pt x="7279" y="13611"/>
                    <a:pt x="3640" y="13611"/>
                  </a:cubicBezTo>
                  <a:lnTo>
                    <a:pt x="3640" y="13611"/>
                  </a:lnTo>
                  <a:cubicBezTo>
                    <a:pt x="2708" y="13611"/>
                    <a:pt x="1777" y="13966"/>
                    <a:pt x="1066" y="14677"/>
                  </a:cubicBezTo>
                  <a:cubicBezTo>
                    <a:pt x="-355" y="16098"/>
                    <a:pt x="-355" y="18403"/>
                    <a:pt x="1066" y="19824"/>
                  </a:cubicBezTo>
                  <a:cubicBezTo>
                    <a:pt x="2488" y="21245"/>
                    <a:pt x="4792" y="21245"/>
                    <a:pt x="6213" y="19824"/>
                  </a:cubicBezTo>
                  <a:close/>
                </a:path>
              </a:pathLst>
            </a:custGeom>
            <a:grpFill/>
            <a:ln w="76200">
              <a:gradFill>
                <a:gsLst>
                  <a:gs pos="97500">
                    <a:sysClr val="window" lastClr="FFFFFF">
                      <a:lumMod val="75000"/>
                    </a:sysClr>
                  </a:gs>
                  <a:gs pos="70000">
                    <a:srgbClr val="D0DBE8"/>
                  </a:gs>
                  <a:gs pos="0">
                    <a:sysClr val="window" lastClr="FFFFFF">
                      <a:lumMod val="95000"/>
                    </a:sysClr>
                  </a:gs>
                </a:gsLst>
                <a:lin ang="5400000" scaled="0"/>
              </a:gradFill>
            </a:ln>
            <a:effectLst>
              <a:outerShdw blurRad="457200" dist="114300" dir="9240000" sx="103000" sy="103000" algn="r" rotWithShape="0">
                <a:prstClr val="black">
                  <a:alpha val="42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6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16" name="Shape 961"/>
            <p:cNvSpPr/>
            <p:nvPr/>
          </p:nvSpPr>
          <p:spPr>
            <a:xfrm>
              <a:off x="14508335" y="8016168"/>
              <a:ext cx="546884" cy="823352"/>
            </a:xfrm>
            <a:prstGeom prst="rect">
              <a:avLst/>
            </a:prstGeom>
            <a:grpFill/>
            <a:ln w="12700">
              <a:miter lim="400000"/>
            </a:ln>
          </p:spPr>
          <p:txBody>
            <a:bodyPr wrap="none" lIns="71437" tIns="71437" rIns="71437" bIns="71437" anchor="ctr">
              <a:spAutoFit/>
            </a:bodyPr>
            <a:lstStyle>
              <a:lvl1pPr>
                <a:lnSpc>
                  <a:spcPct val="150000"/>
                </a:lnSpc>
                <a:defRPr>
                  <a:solidFill>
                    <a:srgbClr val="FFFFFF"/>
                  </a:solidFill>
                  <a:latin typeface="FontAwesome"/>
                  <a:ea typeface="FontAwesome"/>
                  <a:cs typeface="FontAwesome"/>
                  <a:sym typeface="FontAwesome"/>
                </a:defRPr>
              </a:lvl1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1800">
                  <a:solidFill>
                    <a:srgbClr val="000000"/>
                  </a:solidFill>
                </a:defRPr>
              </a:pPr>
              <a:r>
                <a:rPr kumimoji="0" lang="en-US" sz="1800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微软雅黑" panose="020B0503020204020204" charset="-122"/>
                  <a:ea typeface="微软雅黑" panose="020B0503020204020204" charset="-122"/>
                  <a:sym typeface="FontAwesome"/>
                </a:rPr>
                <a:t>E</a:t>
              </a:r>
              <a:endParaRPr kumimoji="0" sz="18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FontAwesome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8509141" y="2291060"/>
            <a:ext cx="2267858" cy="2301478"/>
            <a:chOff x="16878001" y="4763646"/>
            <a:chExt cx="4498328" cy="4498151"/>
          </a:xfrm>
          <a:solidFill>
            <a:srgbClr val="FC7284"/>
          </a:solidFill>
        </p:grpSpPr>
        <p:sp>
          <p:nvSpPr>
            <p:cNvPr id="18" name="Shape 955"/>
            <p:cNvSpPr/>
            <p:nvPr/>
          </p:nvSpPr>
          <p:spPr>
            <a:xfrm>
              <a:off x="16878001" y="4763646"/>
              <a:ext cx="4498328" cy="44981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889" h="20890" extrusionOk="0">
                  <a:moveTo>
                    <a:pt x="1066" y="6213"/>
                  </a:moveTo>
                  <a:cubicBezTo>
                    <a:pt x="1777" y="6924"/>
                    <a:pt x="2708" y="7279"/>
                    <a:pt x="3640" y="7279"/>
                  </a:cubicBezTo>
                  <a:cubicBezTo>
                    <a:pt x="7279" y="7279"/>
                    <a:pt x="13611" y="13611"/>
                    <a:pt x="13611" y="17250"/>
                  </a:cubicBezTo>
                  <a:cubicBezTo>
                    <a:pt x="13611" y="18182"/>
                    <a:pt x="13966" y="19113"/>
                    <a:pt x="14677" y="19824"/>
                  </a:cubicBezTo>
                  <a:cubicBezTo>
                    <a:pt x="16098" y="21245"/>
                    <a:pt x="18402" y="21245"/>
                    <a:pt x="19824" y="19824"/>
                  </a:cubicBezTo>
                  <a:cubicBezTo>
                    <a:pt x="21245" y="18403"/>
                    <a:pt x="21245" y="16098"/>
                    <a:pt x="19824" y="14677"/>
                  </a:cubicBezTo>
                  <a:cubicBezTo>
                    <a:pt x="19113" y="13966"/>
                    <a:pt x="18181" y="13611"/>
                    <a:pt x="17250" y="13611"/>
                  </a:cubicBezTo>
                  <a:lnTo>
                    <a:pt x="17250" y="13611"/>
                  </a:lnTo>
                  <a:cubicBezTo>
                    <a:pt x="13611" y="13611"/>
                    <a:pt x="7279" y="7279"/>
                    <a:pt x="7279" y="3640"/>
                  </a:cubicBezTo>
                  <a:lnTo>
                    <a:pt x="7279" y="3640"/>
                  </a:lnTo>
                  <a:cubicBezTo>
                    <a:pt x="7279" y="2708"/>
                    <a:pt x="6924" y="1777"/>
                    <a:pt x="6213" y="1066"/>
                  </a:cubicBezTo>
                  <a:cubicBezTo>
                    <a:pt x="4792" y="-355"/>
                    <a:pt x="2488" y="-355"/>
                    <a:pt x="1066" y="1066"/>
                  </a:cubicBezTo>
                  <a:cubicBezTo>
                    <a:pt x="-355" y="2487"/>
                    <a:pt x="-355" y="4791"/>
                    <a:pt x="1066" y="6213"/>
                  </a:cubicBezTo>
                  <a:close/>
                </a:path>
              </a:pathLst>
            </a:custGeom>
            <a:grpFill/>
            <a:ln w="76200">
              <a:gradFill>
                <a:gsLst>
                  <a:gs pos="97500">
                    <a:sysClr val="window" lastClr="FFFFFF">
                      <a:lumMod val="75000"/>
                    </a:sysClr>
                  </a:gs>
                  <a:gs pos="70000">
                    <a:srgbClr val="D0DBE8"/>
                  </a:gs>
                  <a:gs pos="0">
                    <a:sysClr val="window" lastClr="FFFFFF">
                      <a:lumMod val="95000"/>
                    </a:sysClr>
                  </a:gs>
                </a:gsLst>
                <a:lin ang="5400000" scaled="0"/>
              </a:gradFill>
            </a:ln>
            <a:effectLst>
              <a:outerShdw blurRad="457200" dist="114300" dir="9240000" sx="103000" sy="103000" algn="r" rotWithShape="0">
                <a:prstClr val="black">
                  <a:alpha val="42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6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19" name="Shape 964"/>
            <p:cNvSpPr/>
            <p:nvPr/>
          </p:nvSpPr>
          <p:spPr>
            <a:xfrm>
              <a:off x="17484548" y="5070954"/>
              <a:ext cx="540525" cy="823352"/>
            </a:xfrm>
            <a:prstGeom prst="rect">
              <a:avLst/>
            </a:prstGeom>
            <a:grpFill/>
            <a:ln w="12700">
              <a:miter lim="400000"/>
            </a:ln>
          </p:spPr>
          <p:txBody>
            <a:bodyPr wrap="none" lIns="71437" tIns="71437" rIns="71437" bIns="71437" anchor="ctr">
              <a:spAutoFit/>
            </a:bodyPr>
            <a:lstStyle>
              <a:lvl1pPr>
                <a:lnSpc>
                  <a:spcPct val="150000"/>
                </a:lnSpc>
                <a:defRPr>
                  <a:solidFill>
                    <a:srgbClr val="FFFFFF"/>
                  </a:solidFill>
                  <a:latin typeface="FontAwesome"/>
                  <a:ea typeface="FontAwesome"/>
                  <a:cs typeface="FontAwesome"/>
                  <a:sym typeface="FontAwesome"/>
                </a:defRPr>
              </a:lvl1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1800">
                  <a:solidFill>
                    <a:srgbClr val="000000"/>
                  </a:solidFill>
                </a:defRPr>
              </a:pPr>
              <a:r>
                <a:rPr kumimoji="0" lang="en-US" sz="1800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微软雅黑" panose="020B0503020204020204" charset="-122"/>
                  <a:ea typeface="微软雅黑" panose="020B0503020204020204" charset="-122"/>
                  <a:sym typeface="FontAwesome"/>
                </a:rPr>
                <a:t>F</a:t>
              </a:r>
              <a:endParaRPr kumimoji="0" sz="18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FontAwesome"/>
              </a:endParaRPr>
            </a:p>
          </p:txBody>
        </p:sp>
        <p:sp>
          <p:nvSpPr>
            <p:cNvPr id="20" name="Shape 965"/>
            <p:cNvSpPr/>
            <p:nvPr/>
          </p:nvSpPr>
          <p:spPr>
            <a:xfrm>
              <a:off x="20313497" y="8016168"/>
              <a:ext cx="635915" cy="823352"/>
            </a:xfrm>
            <a:prstGeom prst="rect">
              <a:avLst/>
            </a:prstGeom>
            <a:grpFill/>
            <a:ln w="12700">
              <a:miter lim="400000"/>
            </a:ln>
          </p:spPr>
          <p:txBody>
            <a:bodyPr wrap="none" lIns="71437" tIns="71437" rIns="71437" bIns="71437" anchor="ctr">
              <a:spAutoFit/>
            </a:bodyPr>
            <a:lstStyle>
              <a:lvl1pPr>
                <a:lnSpc>
                  <a:spcPct val="150000"/>
                </a:lnSpc>
                <a:defRPr>
                  <a:solidFill>
                    <a:srgbClr val="FFFFFF"/>
                  </a:solidFill>
                  <a:latin typeface="FontAwesome"/>
                  <a:ea typeface="FontAwesome"/>
                  <a:cs typeface="FontAwesome"/>
                  <a:sym typeface="FontAwesome"/>
                </a:defRPr>
              </a:lvl1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1800">
                  <a:solidFill>
                    <a:srgbClr val="000000"/>
                  </a:solidFill>
                </a:defRPr>
              </a:pPr>
              <a:r>
                <a:rPr kumimoji="0" lang="en-US" sz="1800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微软雅黑" panose="020B0503020204020204" charset="-122"/>
                  <a:ea typeface="微软雅黑" panose="020B0503020204020204" charset="-122"/>
                  <a:sym typeface="FontAwesome"/>
                </a:rPr>
                <a:t>G</a:t>
              </a:r>
              <a:endParaRPr kumimoji="0" sz="18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FontAwesome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1488125" y="972670"/>
            <a:ext cx="2590857" cy="1201777"/>
            <a:chOff x="2585018" y="3801665"/>
            <a:chExt cx="2591195" cy="1201777"/>
          </a:xfrm>
        </p:grpSpPr>
        <p:sp>
          <p:nvSpPr>
            <p:cNvPr id="22" name="文本框 43"/>
            <p:cNvSpPr txBox="1"/>
            <p:nvPr/>
          </p:nvSpPr>
          <p:spPr>
            <a:xfrm>
              <a:off x="3451161" y="3801665"/>
              <a:ext cx="172505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800" dirty="0">
                  <a:solidFill>
                    <a:schemeClr val="tx1">
                      <a:lumMod val="50000"/>
                    </a:schemeClr>
                  </a:solidFill>
                  <a:latin typeface="时尚中黑简体" pitchFamily="2" charset="-122"/>
                  <a:ea typeface="时尚中黑简体" pitchFamily="2" charset="-122"/>
                </a:rPr>
                <a:t>在此添加标题</a:t>
              </a:r>
              <a:endParaRPr lang="zh-CN" altLang="en-US" sz="1800" dirty="0">
                <a:solidFill>
                  <a:schemeClr val="tx1">
                    <a:lumMod val="50000"/>
                  </a:schemeClr>
                </a:solidFill>
                <a:latin typeface="时尚中黑简体" pitchFamily="2" charset="-122"/>
                <a:ea typeface="时尚中黑简体" pitchFamily="2" charset="-122"/>
              </a:endParaRPr>
            </a:p>
          </p:txBody>
        </p:sp>
        <p:sp>
          <p:nvSpPr>
            <p:cNvPr id="23" name="文本框 44"/>
            <p:cNvSpPr txBox="1"/>
            <p:nvPr/>
          </p:nvSpPr>
          <p:spPr>
            <a:xfrm>
              <a:off x="2585018" y="4135512"/>
              <a:ext cx="2591194" cy="8679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r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tx1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方正兰亭纤黑简体" panose="02000000000000000000" charset="-122"/>
                </a:rPr>
                <a:t>单击此处添加文字阐述，添加简短问题说明文字，具体说明文字在此处添加此处。</a:t>
              </a:r>
              <a:endParaRPr lang="zh-CN" altLang="en-US" sz="1050" dirty="0">
                <a:solidFill>
                  <a:schemeClr val="tx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246259" y="4726886"/>
            <a:ext cx="2590857" cy="1201777"/>
            <a:chOff x="2585018" y="3801665"/>
            <a:chExt cx="2591195" cy="1201777"/>
          </a:xfrm>
        </p:grpSpPr>
        <p:sp>
          <p:nvSpPr>
            <p:cNvPr id="25" name="文本框 43"/>
            <p:cNvSpPr txBox="1"/>
            <p:nvPr/>
          </p:nvSpPr>
          <p:spPr>
            <a:xfrm>
              <a:off x="3451161" y="3801665"/>
              <a:ext cx="172505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800" dirty="0">
                  <a:solidFill>
                    <a:schemeClr val="tx1">
                      <a:lumMod val="50000"/>
                    </a:schemeClr>
                  </a:solidFill>
                  <a:latin typeface="时尚中黑简体" pitchFamily="2" charset="-122"/>
                  <a:ea typeface="时尚中黑简体" pitchFamily="2" charset="-122"/>
                </a:rPr>
                <a:t>在此添加标题</a:t>
              </a:r>
              <a:endParaRPr lang="zh-CN" altLang="en-US" sz="1800" dirty="0">
                <a:solidFill>
                  <a:schemeClr val="tx1">
                    <a:lumMod val="50000"/>
                  </a:schemeClr>
                </a:solidFill>
                <a:latin typeface="时尚中黑简体" pitchFamily="2" charset="-122"/>
                <a:ea typeface="时尚中黑简体" pitchFamily="2" charset="-122"/>
              </a:endParaRPr>
            </a:p>
          </p:txBody>
        </p:sp>
        <p:sp>
          <p:nvSpPr>
            <p:cNvPr id="26" name="文本框 44"/>
            <p:cNvSpPr txBox="1"/>
            <p:nvPr/>
          </p:nvSpPr>
          <p:spPr>
            <a:xfrm>
              <a:off x="2585018" y="4135512"/>
              <a:ext cx="2591194" cy="8679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r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tx1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方正兰亭纤黑简体" panose="02000000000000000000" charset="-122"/>
                </a:rPr>
                <a:t>单击此处添加文字阐述，添加简短问题说明文字，具体说明文字在此处添加此处。</a:t>
              </a:r>
              <a:endParaRPr lang="zh-CN" altLang="en-US" sz="1050" dirty="0">
                <a:solidFill>
                  <a:schemeClr val="tx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3216568" y="4726886"/>
            <a:ext cx="2590857" cy="1201777"/>
            <a:chOff x="2585018" y="3801665"/>
            <a:chExt cx="2591195" cy="1201777"/>
          </a:xfrm>
        </p:grpSpPr>
        <p:sp>
          <p:nvSpPr>
            <p:cNvPr id="28" name="文本框 43"/>
            <p:cNvSpPr txBox="1"/>
            <p:nvPr/>
          </p:nvSpPr>
          <p:spPr>
            <a:xfrm>
              <a:off x="3451161" y="3801665"/>
              <a:ext cx="172505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800" dirty="0">
                  <a:solidFill>
                    <a:schemeClr val="tx1">
                      <a:lumMod val="50000"/>
                    </a:schemeClr>
                  </a:solidFill>
                  <a:latin typeface="时尚中黑简体" pitchFamily="2" charset="-122"/>
                  <a:ea typeface="时尚中黑简体" pitchFamily="2" charset="-122"/>
                </a:rPr>
                <a:t>在此添加标题</a:t>
              </a:r>
              <a:endParaRPr lang="zh-CN" altLang="en-US" sz="1800" dirty="0">
                <a:solidFill>
                  <a:schemeClr val="tx1">
                    <a:lumMod val="50000"/>
                  </a:schemeClr>
                </a:solidFill>
                <a:latin typeface="时尚中黑简体" pitchFamily="2" charset="-122"/>
                <a:ea typeface="时尚中黑简体" pitchFamily="2" charset="-122"/>
              </a:endParaRPr>
            </a:p>
          </p:txBody>
        </p:sp>
        <p:sp>
          <p:nvSpPr>
            <p:cNvPr id="29" name="文本框 44"/>
            <p:cNvSpPr txBox="1"/>
            <p:nvPr/>
          </p:nvSpPr>
          <p:spPr>
            <a:xfrm>
              <a:off x="2585018" y="4135512"/>
              <a:ext cx="2591194" cy="8679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r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tx1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方正兰亭纤黑简体" panose="02000000000000000000" charset="-122"/>
                </a:rPr>
                <a:t>单击此处添加文字阐述，添加简短问题说明文字，具体说明文字在此处添加此处。</a:t>
              </a:r>
              <a:endParaRPr lang="zh-CN" altLang="en-US" sz="1050" dirty="0">
                <a:solidFill>
                  <a:schemeClr val="tx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4723604" y="972670"/>
            <a:ext cx="2590857" cy="1201777"/>
            <a:chOff x="2585018" y="3801665"/>
            <a:chExt cx="2591195" cy="1201777"/>
          </a:xfrm>
        </p:grpSpPr>
        <p:sp>
          <p:nvSpPr>
            <p:cNvPr id="31" name="文本框 43"/>
            <p:cNvSpPr txBox="1"/>
            <p:nvPr/>
          </p:nvSpPr>
          <p:spPr>
            <a:xfrm>
              <a:off x="3451161" y="3801665"/>
              <a:ext cx="172505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800" dirty="0">
                  <a:solidFill>
                    <a:schemeClr val="tx1">
                      <a:lumMod val="50000"/>
                    </a:schemeClr>
                  </a:solidFill>
                  <a:latin typeface="时尚中黑简体" pitchFamily="2" charset="-122"/>
                  <a:ea typeface="时尚中黑简体" pitchFamily="2" charset="-122"/>
                </a:rPr>
                <a:t>在此添加标题</a:t>
              </a:r>
              <a:endParaRPr lang="zh-CN" altLang="en-US" sz="1800" dirty="0">
                <a:solidFill>
                  <a:schemeClr val="tx1">
                    <a:lumMod val="50000"/>
                  </a:schemeClr>
                </a:solidFill>
                <a:latin typeface="时尚中黑简体" pitchFamily="2" charset="-122"/>
                <a:ea typeface="时尚中黑简体" pitchFamily="2" charset="-122"/>
              </a:endParaRPr>
            </a:p>
          </p:txBody>
        </p:sp>
        <p:sp>
          <p:nvSpPr>
            <p:cNvPr id="32" name="文本框 44"/>
            <p:cNvSpPr txBox="1"/>
            <p:nvPr/>
          </p:nvSpPr>
          <p:spPr>
            <a:xfrm>
              <a:off x="2585018" y="4135512"/>
              <a:ext cx="2591194" cy="8679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r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tx1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方正兰亭纤黑简体" panose="02000000000000000000" charset="-122"/>
                </a:rPr>
                <a:t>单击此处添加文字阐述，添加简短问题说明文字，具体说明文字在此处添加此处。</a:t>
              </a:r>
              <a:endParaRPr lang="zh-CN" altLang="en-US" sz="1050" dirty="0">
                <a:solidFill>
                  <a:schemeClr val="tx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7845825" y="972670"/>
            <a:ext cx="2590857" cy="1201777"/>
            <a:chOff x="2585018" y="3801665"/>
            <a:chExt cx="2591195" cy="1201777"/>
          </a:xfrm>
        </p:grpSpPr>
        <p:sp>
          <p:nvSpPr>
            <p:cNvPr id="34" name="文本框 43"/>
            <p:cNvSpPr txBox="1"/>
            <p:nvPr/>
          </p:nvSpPr>
          <p:spPr>
            <a:xfrm>
              <a:off x="3451161" y="3801665"/>
              <a:ext cx="172505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800" dirty="0">
                  <a:solidFill>
                    <a:schemeClr val="tx1">
                      <a:lumMod val="50000"/>
                    </a:schemeClr>
                  </a:solidFill>
                  <a:latin typeface="时尚中黑简体" pitchFamily="2" charset="-122"/>
                  <a:ea typeface="时尚中黑简体" pitchFamily="2" charset="-122"/>
                </a:rPr>
                <a:t>在此添加标题</a:t>
              </a:r>
              <a:endParaRPr lang="zh-CN" altLang="en-US" sz="1800" dirty="0">
                <a:solidFill>
                  <a:schemeClr val="tx1">
                    <a:lumMod val="50000"/>
                  </a:schemeClr>
                </a:solidFill>
                <a:latin typeface="时尚中黑简体" pitchFamily="2" charset="-122"/>
                <a:ea typeface="时尚中黑简体" pitchFamily="2" charset="-122"/>
              </a:endParaRPr>
            </a:p>
          </p:txBody>
        </p:sp>
        <p:sp>
          <p:nvSpPr>
            <p:cNvPr id="35" name="文本框 44"/>
            <p:cNvSpPr txBox="1"/>
            <p:nvPr/>
          </p:nvSpPr>
          <p:spPr>
            <a:xfrm>
              <a:off x="2585018" y="4135512"/>
              <a:ext cx="2591194" cy="8679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r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tx1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方正兰亭纤黑简体" panose="02000000000000000000" charset="-122"/>
                </a:rPr>
                <a:t>单击此处添加文字阐述，添加简短问题说明文字，具体说明文字在此处添加此处。</a:t>
              </a:r>
              <a:endParaRPr lang="zh-CN" altLang="en-US" sz="1050" dirty="0">
                <a:solidFill>
                  <a:schemeClr val="tx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6049087" y="4726886"/>
            <a:ext cx="2590857" cy="1201777"/>
            <a:chOff x="2585018" y="3801665"/>
            <a:chExt cx="2591195" cy="1201777"/>
          </a:xfrm>
        </p:grpSpPr>
        <p:sp>
          <p:nvSpPr>
            <p:cNvPr id="37" name="文本框 43"/>
            <p:cNvSpPr txBox="1"/>
            <p:nvPr/>
          </p:nvSpPr>
          <p:spPr>
            <a:xfrm>
              <a:off x="3451161" y="3801665"/>
              <a:ext cx="172505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800" dirty="0">
                  <a:solidFill>
                    <a:schemeClr val="tx1">
                      <a:lumMod val="50000"/>
                    </a:schemeClr>
                  </a:solidFill>
                  <a:latin typeface="时尚中黑简体" pitchFamily="2" charset="-122"/>
                  <a:ea typeface="时尚中黑简体" pitchFamily="2" charset="-122"/>
                </a:rPr>
                <a:t>在此添加标题</a:t>
              </a:r>
              <a:endParaRPr lang="zh-CN" altLang="en-US" sz="1800" dirty="0">
                <a:solidFill>
                  <a:schemeClr val="tx1">
                    <a:lumMod val="50000"/>
                  </a:schemeClr>
                </a:solidFill>
                <a:latin typeface="时尚中黑简体" pitchFamily="2" charset="-122"/>
                <a:ea typeface="时尚中黑简体" pitchFamily="2" charset="-122"/>
              </a:endParaRPr>
            </a:p>
          </p:txBody>
        </p:sp>
        <p:sp>
          <p:nvSpPr>
            <p:cNvPr id="38" name="文本框 44"/>
            <p:cNvSpPr txBox="1"/>
            <p:nvPr/>
          </p:nvSpPr>
          <p:spPr>
            <a:xfrm>
              <a:off x="2585018" y="4135512"/>
              <a:ext cx="2591194" cy="8679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r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tx1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方正兰亭纤黑简体" panose="02000000000000000000" charset="-122"/>
                </a:rPr>
                <a:t>单击此处添加文字阐述，添加简短问题说明文字，具体说明文字在此处添加此处。</a:t>
              </a:r>
              <a:endParaRPr lang="zh-CN" altLang="en-US" sz="1050" dirty="0">
                <a:solidFill>
                  <a:schemeClr val="tx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9182312" y="4726886"/>
            <a:ext cx="2590857" cy="1201777"/>
            <a:chOff x="2585018" y="3801665"/>
            <a:chExt cx="2591195" cy="1201777"/>
          </a:xfrm>
        </p:grpSpPr>
        <p:sp>
          <p:nvSpPr>
            <p:cNvPr id="40" name="文本框 43"/>
            <p:cNvSpPr txBox="1"/>
            <p:nvPr/>
          </p:nvSpPr>
          <p:spPr>
            <a:xfrm>
              <a:off x="3451161" y="3801665"/>
              <a:ext cx="172505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800" dirty="0">
                  <a:solidFill>
                    <a:schemeClr val="tx1">
                      <a:lumMod val="50000"/>
                    </a:schemeClr>
                  </a:solidFill>
                  <a:latin typeface="时尚中黑简体" pitchFamily="2" charset="-122"/>
                  <a:ea typeface="时尚中黑简体" pitchFamily="2" charset="-122"/>
                </a:rPr>
                <a:t>在此添加标题</a:t>
              </a:r>
              <a:endParaRPr lang="zh-CN" altLang="en-US" sz="1800" dirty="0">
                <a:solidFill>
                  <a:schemeClr val="tx1">
                    <a:lumMod val="50000"/>
                  </a:schemeClr>
                </a:solidFill>
                <a:latin typeface="时尚中黑简体" pitchFamily="2" charset="-122"/>
                <a:ea typeface="时尚中黑简体" pitchFamily="2" charset="-122"/>
              </a:endParaRPr>
            </a:p>
          </p:txBody>
        </p:sp>
        <p:sp>
          <p:nvSpPr>
            <p:cNvPr id="41" name="文本框 44"/>
            <p:cNvSpPr txBox="1"/>
            <p:nvPr/>
          </p:nvSpPr>
          <p:spPr>
            <a:xfrm>
              <a:off x="2585018" y="4135512"/>
              <a:ext cx="2591194" cy="8679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r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tx1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方正兰亭纤黑简体" panose="02000000000000000000" charset="-122"/>
                </a:rPr>
                <a:t>单击此处添加文字阐述，添加简短问题说明文字，具体说明文字在此处添加此处。</a:t>
              </a:r>
              <a:endParaRPr lang="zh-CN" altLang="en-US" sz="1050" dirty="0">
                <a:solidFill>
                  <a:schemeClr val="tx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42" name="文本框 9"/>
          <p:cNvSpPr txBox="1"/>
          <p:nvPr/>
        </p:nvSpPr>
        <p:spPr>
          <a:xfrm>
            <a:off x="523135" y="175425"/>
            <a:ext cx="2900680" cy="44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135" dirty="0">
                <a:solidFill>
                  <a:srgbClr val="826C4A"/>
                </a:solidFill>
                <a:latin typeface="微软雅黑" panose="020B0503020204020204" charset="-122"/>
                <a:ea typeface="微软雅黑" panose="020B0503020204020204" charset="-122"/>
              </a:rPr>
              <a:t>点击添加文字内容标题</a:t>
            </a:r>
            <a:endParaRPr lang="zh-CN" altLang="en-US" sz="2135" dirty="0">
              <a:solidFill>
                <a:srgbClr val="826C4A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43" name="组合 42"/>
          <p:cNvGrpSpPr/>
          <p:nvPr/>
        </p:nvGrpSpPr>
        <p:grpSpPr>
          <a:xfrm>
            <a:off x="331470" y="265595"/>
            <a:ext cx="283845" cy="259715"/>
            <a:chOff x="3050307" y="3939558"/>
            <a:chExt cx="315129" cy="288032"/>
          </a:xfrm>
          <a:solidFill>
            <a:srgbClr val="826C4A"/>
          </a:solidFill>
        </p:grpSpPr>
        <p:sp>
          <p:nvSpPr>
            <p:cNvPr id="44" name="燕尾形 43"/>
            <p:cNvSpPr/>
            <p:nvPr/>
          </p:nvSpPr>
          <p:spPr>
            <a:xfrm>
              <a:off x="3050307" y="3939558"/>
              <a:ext cx="179848" cy="288032"/>
            </a:xfrm>
            <a:prstGeom prst="chevron">
              <a:avLst>
                <a:gd name="adj" fmla="val 5766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5" name="燕尾形 44"/>
            <p:cNvSpPr/>
            <p:nvPr/>
          </p:nvSpPr>
          <p:spPr>
            <a:xfrm>
              <a:off x="3185588" y="3939558"/>
              <a:ext cx="179848" cy="288032"/>
            </a:xfrm>
            <a:prstGeom prst="chevron">
              <a:avLst>
                <a:gd name="adj" fmla="val 5766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</p:spTree>
  </p:cSld>
  <p:clrMapOvr>
    <a:masterClrMapping/>
  </p:clrMapOvr>
  <p:transition advTm="2240"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6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9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5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8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1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MH_Entry_1">
            <a:hlinkClick r:id="rId1" action="ppaction://hlinksldjump"/>
          </p:cNvPr>
          <p:cNvSpPr txBox="1"/>
          <p:nvPr>
            <p:custDataLst>
              <p:tags r:id="rId2"/>
            </p:custDataLst>
          </p:nvPr>
        </p:nvSpPr>
        <p:spPr>
          <a:xfrm>
            <a:off x="1690398" y="2357448"/>
            <a:ext cx="3995260" cy="539900"/>
          </a:xfrm>
          <a:prstGeom prst="rect">
            <a:avLst/>
          </a:prstGeom>
          <a:noFill/>
        </p:spPr>
        <p:txBody>
          <a:bodyPr wrap="square" lIns="179966" anchor="ctr" anchorCtr="0">
            <a:noAutofit/>
          </a:bodyPr>
          <a:lstStyle/>
          <a:p>
            <a:pPr algn="r" defTabSz="92900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kern="0" spc="300" dirty="0">
                <a:solidFill>
                  <a:schemeClr val="accent1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微软雅黑" panose="020B0503020204020204" charset="-122"/>
                <a:ea typeface="微软雅黑" panose="020B0503020204020204" charset="-122"/>
              </a:rPr>
              <a:t>请输入第一部分标题</a:t>
            </a:r>
            <a:endParaRPr lang="zh-CN" altLang="en-US" b="1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6" name="MH_Entry_2">
            <a:hlinkClick r:id="rId3" action="ppaction://hlinksldjump"/>
          </p:cNvPr>
          <p:cNvSpPr txBox="1"/>
          <p:nvPr>
            <p:custDataLst>
              <p:tags r:id="rId4"/>
            </p:custDataLst>
          </p:nvPr>
        </p:nvSpPr>
        <p:spPr>
          <a:xfrm>
            <a:off x="6508246" y="3489704"/>
            <a:ext cx="4843522" cy="539900"/>
          </a:xfrm>
          <a:prstGeom prst="rect">
            <a:avLst/>
          </a:prstGeom>
          <a:noFill/>
        </p:spPr>
        <p:txBody>
          <a:bodyPr wrap="square" lIns="179966" anchor="ctr" anchorCtr="0">
            <a:noAutofit/>
          </a:bodyPr>
          <a:lstStyle/>
          <a:p>
            <a:pPr defTabSz="92900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kern="0" spc="300" dirty="0">
                <a:solidFill>
                  <a:srgbClr val="826C4A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微软雅黑" panose="020B0503020204020204" charset="-122"/>
                <a:ea typeface="微软雅黑" panose="020B0503020204020204" charset="-122"/>
              </a:rPr>
              <a:t>请输入第二部分标题</a:t>
            </a:r>
            <a:endParaRPr lang="zh-CN" altLang="en-US" sz="3200" b="1" kern="0" spc="300" dirty="0">
              <a:solidFill>
                <a:srgbClr val="826C4A"/>
              </a:solidFill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7" name="MH_Entry_3">
            <a:hlinkClick r:id="rId5" action="ppaction://hlinksldjump"/>
          </p:cNvPr>
          <p:cNvSpPr txBox="1"/>
          <p:nvPr>
            <p:custDataLst>
              <p:tags r:id="rId6"/>
            </p:custDataLst>
          </p:nvPr>
        </p:nvSpPr>
        <p:spPr>
          <a:xfrm>
            <a:off x="1690398" y="4594021"/>
            <a:ext cx="3995260" cy="539900"/>
          </a:xfrm>
          <a:prstGeom prst="rect">
            <a:avLst/>
          </a:prstGeom>
          <a:noFill/>
        </p:spPr>
        <p:txBody>
          <a:bodyPr wrap="square" lIns="179966" anchor="ctr" anchorCtr="0">
            <a:noAutofit/>
          </a:bodyPr>
          <a:lstStyle/>
          <a:p>
            <a:pPr algn="r" defTabSz="92900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kern="0" spc="300" dirty="0">
                <a:solidFill>
                  <a:schemeClr val="accent1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微软雅黑" panose="020B0503020204020204" charset="-122"/>
                <a:ea typeface="微软雅黑" panose="020B0503020204020204" charset="-122"/>
              </a:rPr>
              <a:t>请输入第三部分标题</a:t>
            </a:r>
            <a:endParaRPr lang="zh-CN" altLang="en-US" b="1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8" name="MH_Entry_4">
            <a:hlinkClick r:id="rId1" action="ppaction://hlinksldjump"/>
          </p:cNvPr>
          <p:cNvSpPr txBox="1"/>
          <p:nvPr>
            <p:custDataLst>
              <p:tags r:id="rId7"/>
            </p:custDataLst>
          </p:nvPr>
        </p:nvSpPr>
        <p:spPr>
          <a:xfrm>
            <a:off x="6508247" y="5600547"/>
            <a:ext cx="3995260" cy="539900"/>
          </a:xfrm>
          <a:prstGeom prst="rect">
            <a:avLst/>
          </a:prstGeom>
          <a:noFill/>
        </p:spPr>
        <p:txBody>
          <a:bodyPr wrap="square" lIns="179966" anchor="ctr" anchorCtr="0">
            <a:noAutofit/>
          </a:bodyPr>
          <a:lstStyle/>
          <a:p>
            <a:pPr algn="r" defTabSz="92900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kern="0" spc="300" dirty="0">
                <a:solidFill>
                  <a:srgbClr val="826C4A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微软雅黑" panose="020B0503020204020204" charset="-122"/>
                <a:ea typeface="微软雅黑" panose="020B0503020204020204" charset="-122"/>
              </a:rPr>
              <a:t>请输入第四部分标题</a:t>
            </a:r>
            <a:endParaRPr lang="zh-CN" altLang="en-US" sz="2800" b="1" kern="0" spc="300" dirty="0">
              <a:solidFill>
                <a:srgbClr val="826C4A"/>
              </a:solidFill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cxnSp>
        <p:nvCxnSpPr>
          <p:cNvPr id="52" name="MH_Others_1"/>
          <p:cNvCxnSpPr>
            <a:cxnSpLocks noChangeShapeType="1"/>
          </p:cNvCxnSpPr>
          <p:nvPr>
            <p:custDataLst>
              <p:tags r:id="rId8"/>
            </p:custDataLst>
          </p:nvPr>
        </p:nvCxnSpPr>
        <p:spPr bwMode="auto">
          <a:xfrm>
            <a:off x="6156079" y="1471113"/>
            <a:ext cx="0" cy="5432778"/>
          </a:xfrm>
          <a:prstGeom prst="line">
            <a:avLst/>
          </a:prstGeom>
          <a:noFill/>
          <a:ln w="25400" algn="ctr">
            <a:solidFill>
              <a:schemeClr val="accent1"/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53" name="组合 52"/>
          <p:cNvGrpSpPr/>
          <p:nvPr/>
        </p:nvGrpSpPr>
        <p:grpSpPr>
          <a:xfrm>
            <a:off x="5865227" y="2325820"/>
            <a:ext cx="581704" cy="668550"/>
            <a:chOff x="5864232" y="2326251"/>
            <a:chExt cx="581812" cy="668674"/>
          </a:xfrm>
        </p:grpSpPr>
        <p:sp useBgFill="1">
          <p:nvSpPr>
            <p:cNvPr id="54" name="Freeform 1105"/>
            <p:cNvSpPr/>
            <p:nvPr/>
          </p:nvSpPr>
          <p:spPr bwMode="auto">
            <a:xfrm rot="16200000">
              <a:off x="5820801" y="2369682"/>
              <a:ext cx="668674" cy="581812"/>
            </a:xfrm>
            <a:custGeom>
              <a:avLst/>
              <a:gdLst>
                <a:gd name="T0" fmla="*/ 202 w 816"/>
                <a:gd name="T1" fmla="*/ 0 h 710"/>
                <a:gd name="T2" fmla="*/ 0 w 816"/>
                <a:gd name="T3" fmla="*/ 355 h 710"/>
                <a:gd name="T4" fmla="*/ 202 w 816"/>
                <a:gd name="T5" fmla="*/ 710 h 710"/>
                <a:gd name="T6" fmla="*/ 614 w 816"/>
                <a:gd name="T7" fmla="*/ 710 h 710"/>
                <a:gd name="T8" fmla="*/ 816 w 816"/>
                <a:gd name="T9" fmla="*/ 355 h 710"/>
                <a:gd name="T10" fmla="*/ 614 w 816"/>
                <a:gd name="T11" fmla="*/ 0 h 710"/>
                <a:gd name="T12" fmla="*/ 202 w 816"/>
                <a:gd name="T13" fmla="*/ 0 h 7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16" h="710">
                  <a:moveTo>
                    <a:pt x="202" y="0"/>
                  </a:moveTo>
                  <a:lnTo>
                    <a:pt x="0" y="355"/>
                  </a:lnTo>
                  <a:lnTo>
                    <a:pt x="202" y="710"/>
                  </a:lnTo>
                  <a:lnTo>
                    <a:pt x="614" y="710"/>
                  </a:lnTo>
                  <a:lnTo>
                    <a:pt x="816" y="355"/>
                  </a:lnTo>
                  <a:lnTo>
                    <a:pt x="614" y="0"/>
                  </a:lnTo>
                  <a:lnTo>
                    <a:pt x="202" y="0"/>
                  </a:lnTo>
                  <a:close/>
                </a:path>
              </a:pathLst>
            </a:custGeom>
            <a:gradFill flip="none" rotWithShape="1">
              <a:gsLst>
                <a:gs pos="20000">
                  <a:sysClr val="window" lastClr="FFFFFF">
                    <a:lumMod val="85000"/>
                  </a:sysClr>
                </a:gs>
                <a:gs pos="80000">
                  <a:srgbClr val="FFFFFF"/>
                </a:gs>
                <a:gs pos="100000">
                  <a:srgbClr val="55A39A">
                    <a:tint val="0"/>
                  </a:srgbClr>
                </a:gs>
              </a:gsLst>
              <a:lin ang="2700000" scaled="1"/>
              <a:tileRect/>
            </a:gradFill>
            <a:ln w="50800" cap="flat" cmpd="sng" algn="ctr">
              <a:gradFill flip="none" rotWithShape="1">
                <a:gsLst>
                  <a:gs pos="0">
                    <a:sysClr val="window" lastClr="FFFFFF"/>
                  </a:gs>
                  <a:gs pos="100000">
                    <a:sysClr val="window" lastClr="FFFFFF">
                      <a:lumMod val="85000"/>
                    </a:sysClr>
                  </a:gs>
                </a:gsLst>
                <a:lin ang="2700000" scaled="1"/>
                <a:tileRect/>
              </a:gradFill>
              <a:prstDash val="solid"/>
              <a:miter lim="800000"/>
            </a:ln>
            <a:effectLst>
              <a:outerShdw blurRad="88900" dist="38100" dir="2699985" rotWithShape="0">
                <a:scrgbClr r="0" g="0" b="0">
                  <a:alpha val="25000"/>
                </a:scrgb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5" name="MH_Number_1">
              <a:hlinkClick r:id="rId1" action="ppaction://hlinksldjump"/>
            </p:cNvPr>
            <p:cNvSpPr/>
            <p:nvPr>
              <p:custDataLst>
                <p:tags r:id="rId9"/>
              </p:custDataLst>
            </p:nvPr>
          </p:nvSpPr>
          <p:spPr>
            <a:xfrm>
              <a:off x="5958202" y="2437618"/>
              <a:ext cx="397248" cy="460267"/>
            </a:xfrm>
            <a:custGeom>
              <a:avLst/>
              <a:gdLst>
                <a:gd name="connsiteX0" fmla="*/ 282768 w 561608"/>
                <a:gd name="connsiteY0" fmla="*/ 0 h 649318"/>
                <a:gd name="connsiteX1" fmla="*/ 561608 w 561608"/>
                <a:gd name="connsiteY1" fmla="*/ 159711 h 649318"/>
                <a:gd name="connsiteX2" fmla="*/ 561608 w 561608"/>
                <a:gd name="connsiteY2" fmla="*/ 485680 h 649318"/>
                <a:gd name="connsiteX3" fmla="*/ 282768 w 561608"/>
                <a:gd name="connsiteY3" fmla="*/ 649318 h 649318"/>
                <a:gd name="connsiteX4" fmla="*/ 0 w 561608"/>
                <a:gd name="connsiteY4" fmla="*/ 485680 h 649318"/>
                <a:gd name="connsiteX5" fmla="*/ 0 w 561608"/>
                <a:gd name="connsiteY5" fmla="*/ 159711 h 6493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61608" h="649318">
                  <a:moveTo>
                    <a:pt x="282768" y="0"/>
                  </a:moveTo>
                  <a:lnTo>
                    <a:pt x="561608" y="159711"/>
                  </a:lnTo>
                  <a:lnTo>
                    <a:pt x="561608" y="485680"/>
                  </a:lnTo>
                  <a:lnTo>
                    <a:pt x="282768" y="649318"/>
                  </a:lnTo>
                  <a:lnTo>
                    <a:pt x="0" y="485680"/>
                  </a:lnTo>
                  <a:lnTo>
                    <a:pt x="0" y="159711"/>
                  </a:lnTo>
                  <a:close/>
                </a:path>
              </a:pathLst>
            </a:cu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微软雅黑" panose="020B0503020204020204" charset="-122"/>
                  <a:ea typeface="微软雅黑" panose="020B0503020204020204" charset="-122"/>
                </a:rPr>
                <a:t>1</a:t>
              </a:r>
              <a:endPara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5865227" y="3451945"/>
            <a:ext cx="581704" cy="668550"/>
            <a:chOff x="5864232" y="3173133"/>
            <a:chExt cx="581812" cy="668674"/>
          </a:xfrm>
        </p:grpSpPr>
        <p:sp useBgFill="1">
          <p:nvSpPr>
            <p:cNvPr id="57" name="Freeform 1105"/>
            <p:cNvSpPr/>
            <p:nvPr/>
          </p:nvSpPr>
          <p:spPr bwMode="auto">
            <a:xfrm rot="16200000">
              <a:off x="5820801" y="3216564"/>
              <a:ext cx="668674" cy="581812"/>
            </a:xfrm>
            <a:custGeom>
              <a:avLst/>
              <a:gdLst>
                <a:gd name="T0" fmla="*/ 202 w 816"/>
                <a:gd name="T1" fmla="*/ 0 h 710"/>
                <a:gd name="T2" fmla="*/ 0 w 816"/>
                <a:gd name="T3" fmla="*/ 355 h 710"/>
                <a:gd name="T4" fmla="*/ 202 w 816"/>
                <a:gd name="T5" fmla="*/ 710 h 710"/>
                <a:gd name="T6" fmla="*/ 614 w 816"/>
                <a:gd name="T7" fmla="*/ 710 h 710"/>
                <a:gd name="T8" fmla="*/ 816 w 816"/>
                <a:gd name="T9" fmla="*/ 355 h 710"/>
                <a:gd name="T10" fmla="*/ 614 w 816"/>
                <a:gd name="T11" fmla="*/ 0 h 710"/>
                <a:gd name="T12" fmla="*/ 202 w 816"/>
                <a:gd name="T13" fmla="*/ 0 h 7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16" h="710">
                  <a:moveTo>
                    <a:pt x="202" y="0"/>
                  </a:moveTo>
                  <a:lnTo>
                    <a:pt x="0" y="355"/>
                  </a:lnTo>
                  <a:lnTo>
                    <a:pt x="202" y="710"/>
                  </a:lnTo>
                  <a:lnTo>
                    <a:pt x="614" y="710"/>
                  </a:lnTo>
                  <a:lnTo>
                    <a:pt x="816" y="355"/>
                  </a:lnTo>
                  <a:lnTo>
                    <a:pt x="614" y="0"/>
                  </a:lnTo>
                  <a:lnTo>
                    <a:pt x="202" y="0"/>
                  </a:lnTo>
                  <a:close/>
                </a:path>
              </a:pathLst>
            </a:custGeom>
            <a:gradFill flip="none" rotWithShape="1">
              <a:gsLst>
                <a:gs pos="20000">
                  <a:sysClr val="window" lastClr="FFFFFF">
                    <a:lumMod val="85000"/>
                  </a:sysClr>
                </a:gs>
                <a:gs pos="80000">
                  <a:srgbClr val="FFFFFF"/>
                </a:gs>
                <a:gs pos="100000">
                  <a:srgbClr val="55A39A">
                    <a:tint val="0"/>
                  </a:srgbClr>
                </a:gs>
              </a:gsLst>
              <a:lin ang="2700000" scaled="1"/>
              <a:tileRect/>
            </a:gradFill>
            <a:ln w="50800" cap="flat" cmpd="sng" algn="ctr">
              <a:gradFill flip="none" rotWithShape="1">
                <a:gsLst>
                  <a:gs pos="0">
                    <a:sysClr val="window" lastClr="FFFFFF"/>
                  </a:gs>
                  <a:gs pos="100000">
                    <a:sysClr val="window" lastClr="FFFFFF">
                      <a:lumMod val="85000"/>
                    </a:sysClr>
                  </a:gs>
                </a:gsLst>
                <a:lin ang="2700000" scaled="1"/>
                <a:tileRect/>
              </a:gradFill>
              <a:prstDash val="solid"/>
              <a:miter lim="800000"/>
            </a:ln>
            <a:effectLst>
              <a:outerShdw blurRad="88900" dist="38100" dir="2699985" rotWithShape="0">
                <a:scrgbClr r="0" g="0" b="0">
                  <a:alpha val="25000"/>
                </a:scrgb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8" name="MH_Number_2">
              <a:hlinkClick r:id="rId3" action="ppaction://hlinksldjump"/>
            </p:cNvPr>
            <p:cNvSpPr/>
            <p:nvPr>
              <p:custDataLst>
                <p:tags r:id="rId10"/>
              </p:custDataLst>
            </p:nvPr>
          </p:nvSpPr>
          <p:spPr>
            <a:xfrm>
              <a:off x="5958202" y="3290632"/>
              <a:ext cx="397248" cy="460267"/>
            </a:xfrm>
            <a:custGeom>
              <a:avLst/>
              <a:gdLst>
                <a:gd name="connsiteX0" fmla="*/ 282768 w 561608"/>
                <a:gd name="connsiteY0" fmla="*/ 0 h 649318"/>
                <a:gd name="connsiteX1" fmla="*/ 561608 w 561608"/>
                <a:gd name="connsiteY1" fmla="*/ 159711 h 649318"/>
                <a:gd name="connsiteX2" fmla="*/ 561608 w 561608"/>
                <a:gd name="connsiteY2" fmla="*/ 485680 h 649318"/>
                <a:gd name="connsiteX3" fmla="*/ 282768 w 561608"/>
                <a:gd name="connsiteY3" fmla="*/ 649318 h 649318"/>
                <a:gd name="connsiteX4" fmla="*/ 0 w 561608"/>
                <a:gd name="connsiteY4" fmla="*/ 485680 h 649318"/>
                <a:gd name="connsiteX5" fmla="*/ 0 w 561608"/>
                <a:gd name="connsiteY5" fmla="*/ 159711 h 6493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61608" h="649318">
                  <a:moveTo>
                    <a:pt x="282768" y="0"/>
                  </a:moveTo>
                  <a:lnTo>
                    <a:pt x="561608" y="159711"/>
                  </a:lnTo>
                  <a:lnTo>
                    <a:pt x="561608" y="485680"/>
                  </a:lnTo>
                  <a:lnTo>
                    <a:pt x="282768" y="649318"/>
                  </a:lnTo>
                  <a:lnTo>
                    <a:pt x="0" y="485680"/>
                  </a:lnTo>
                  <a:lnTo>
                    <a:pt x="0" y="159711"/>
                  </a:lnTo>
                  <a:close/>
                </a:path>
              </a:pathLst>
            </a:custGeom>
            <a:solidFill>
              <a:srgbClr val="826C4A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微软雅黑" panose="020B0503020204020204" charset="-122"/>
                  <a:ea typeface="微软雅黑" panose="020B0503020204020204" charset="-122"/>
                </a:rPr>
                <a:t>2</a:t>
              </a:r>
              <a:endPara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5865227" y="4550130"/>
            <a:ext cx="581704" cy="668550"/>
            <a:chOff x="5864232" y="4020014"/>
            <a:chExt cx="581812" cy="668674"/>
          </a:xfrm>
        </p:grpSpPr>
        <p:sp useBgFill="1">
          <p:nvSpPr>
            <p:cNvPr id="60" name="Freeform 1105"/>
            <p:cNvSpPr/>
            <p:nvPr/>
          </p:nvSpPr>
          <p:spPr bwMode="auto">
            <a:xfrm rot="16200000">
              <a:off x="5820801" y="4063445"/>
              <a:ext cx="668674" cy="581812"/>
            </a:xfrm>
            <a:custGeom>
              <a:avLst/>
              <a:gdLst>
                <a:gd name="T0" fmla="*/ 202 w 816"/>
                <a:gd name="T1" fmla="*/ 0 h 710"/>
                <a:gd name="T2" fmla="*/ 0 w 816"/>
                <a:gd name="T3" fmla="*/ 355 h 710"/>
                <a:gd name="T4" fmla="*/ 202 w 816"/>
                <a:gd name="T5" fmla="*/ 710 h 710"/>
                <a:gd name="T6" fmla="*/ 614 w 816"/>
                <a:gd name="T7" fmla="*/ 710 h 710"/>
                <a:gd name="T8" fmla="*/ 816 w 816"/>
                <a:gd name="T9" fmla="*/ 355 h 710"/>
                <a:gd name="T10" fmla="*/ 614 w 816"/>
                <a:gd name="T11" fmla="*/ 0 h 710"/>
                <a:gd name="T12" fmla="*/ 202 w 816"/>
                <a:gd name="T13" fmla="*/ 0 h 7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16" h="710">
                  <a:moveTo>
                    <a:pt x="202" y="0"/>
                  </a:moveTo>
                  <a:lnTo>
                    <a:pt x="0" y="355"/>
                  </a:lnTo>
                  <a:lnTo>
                    <a:pt x="202" y="710"/>
                  </a:lnTo>
                  <a:lnTo>
                    <a:pt x="614" y="710"/>
                  </a:lnTo>
                  <a:lnTo>
                    <a:pt x="816" y="355"/>
                  </a:lnTo>
                  <a:lnTo>
                    <a:pt x="614" y="0"/>
                  </a:lnTo>
                  <a:lnTo>
                    <a:pt x="202" y="0"/>
                  </a:lnTo>
                  <a:close/>
                </a:path>
              </a:pathLst>
            </a:custGeom>
            <a:gradFill flip="none" rotWithShape="1">
              <a:gsLst>
                <a:gs pos="20000">
                  <a:sysClr val="window" lastClr="FFFFFF">
                    <a:lumMod val="85000"/>
                  </a:sysClr>
                </a:gs>
                <a:gs pos="80000">
                  <a:srgbClr val="FFFFFF"/>
                </a:gs>
                <a:gs pos="100000">
                  <a:srgbClr val="55A39A">
                    <a:tint val="0"/>
                  </a:srgbClr>
                </a:gs>
              </a:gsLst>
              <a:lin ang="2700000" scaled="1"/>
              <a:tileRect/>
            </a:gradFill>
            <a:ln w="50800" cap="flat" cmpd="sng" algn="ctr">
              <a:gradFill flip="none" rotWithShape="1">
                <a:gsLst>
                  <a:gs pos="0">
                    <a:sysClr val="window" lastClr="FFFFFF"/>
                  </a:gs>
                  <a:gs pos="100000">
                    <a:sysClr val="window" lastClr="FFFFFF">
                      <a:lumMod val="85000"/>
                    </a:sysClr>
                  </a:gs>
                </a:gsLst>
                <a:lin ang="2700000" scaled="1"/>
                <a:tileRect/>
              </a:gradFill>
              <a:prstDash val="solid"/>
              <a:miter lim="800000"/>
            </a:ln>
            <a:effectLst>
              <a:outerShdw blurRad="88900" dist="38100" dir="2699985" rotWithShape="0">
                <a:scrgbClr r="0" g="0" b="0">
                  <a:alpha val="25000"/>
                </a:scrgb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3" name="MH_Number_3">
              <a:hlinkClick r:id="rId5" action="ppaction://hlinksldjump"/>
            </p:cNvPr>
            <p:cNvSpPr/>
            <p:nvPr>
              <p:custDataLst>
                <p:tags r:id="rId11"/>
              </p:custDataLst>
            </p:nvPr>
          </p:nvSpPr>
          <p:spPr>
            <a:xfrm>
              <a:off x="5958202" y="4143646"/>
              <a:ext cx="397248" cy="460267"/>
            </a:xfrm>
            <a:custGeom>
              <a:avLst/>
              <a:gdLst>
                <a:gd name="connsiteX0" fmla="*/ 282768 w 561608"/>
                <a:gd name="connsiteY0" fmla="*/ 0 h 649318"/>
                <a:gd name="connsiteX1" fmla="*/ 561608 w 561608"/>
                <a:gd name="connsiteY1" fmla="*/ 159711 h 649318"/>
                <a:gd name="connsiteX2" fmla="*/ 561608 w 561608"/>
                <a:gd name="connsiteY2" fmla="*/ 485680 h 649318"/>
                <a:gd name="connsiteX3" fmla="*/ 282768 w 561608"/>
                <a:gd name="connsiteY3" fmla="*/ 649318 h 649318"/>
                <a:gd name="connsiteX4" fmla="*/ 0 w 561608"/>
                <a:gd name="connsiteY4" fmla="*/ 485680 h 649318"/>
                <a:gd name="connsiteX5" fmla="*/ 0 w 561608"/>
                <a:gd name="connsiteY5" fmla="*/ 159711 h 6493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61608" h="649318">
                  <a:moveTo>
                    <a:pt x="282768" y="0"/>
                  </a:moveTo>
                  <a:lnTo>
                    <a:pt x="561608" y="159711"/>
                  </a:lnTo>
                  <a:lnTo>
                    <a:pt x="561608" y="485680"/>
                  </a:lnTo>
                  <a:lnTo>
                    <a:pt x="282768" y="649318"/>
                  </a:lnTo>
                  <a:lnTo>
                    <a:pt x="0" y="485680"/>
                  </a:lnTo>
                  <a:lnTo>
                    <a:pt x="0" y="159711"/>
                  </a:lnTo>
                  <a:close/>
                </a:path>
              </a:pathLst>
            </a:cu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微软雅黑" panose="020B0503020204020204" charset="-122"/>
                  <a:ea typeface="微软雅黑" panose="020B0503020204020204" charset="-122"/>
                </a:rPr>
                <a:t>3</a:t>
              </a:r>
              <a:endPara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5865227" y="5571129"/>
            <a:ext cx="581704" cy="668550"/>
            <a:chOff x="5864232" y="4887504"/>
            <a:chExt cx="581812" cy="668674"/>
          </a:xfrm>
        </p:grpSpPr>
        <p:sp useBgFill="1">
          <p:nvSpPr>
            <p:cNvPr id="67" name="Freeform 1105"/>
            <p:cNvSpPr/>
            <p:nvPr/>
          </p:nvSpPr>
          <p:spPr bwMode="auto">
            <a:xfrm rot="16200000">
              <a:off x="5820801" y="4930935"/>
              <a:ext cx="668674" cy="581812"/>
            </a:xfrm>
            <a:custGeom>
              <a:avLst/>
              <a:gdLst>
                <a:gd name="T0" fmla="*/ 202 w 816"/>
                <a:gd name="T1" fmla="*/ 0 h 710"/>
                <a:gd name="T2" fmla="*/ 0 w 816"/>
                <a:gd name="T3" fmla="*/ 355 h 710"/>
                <a:gd name="T4" fmla="*/ 202 w 816"/>
                <a:gd name="T5" fmla="*/ 710 h 710"/>
                <a:gd name="T6" fmla="*/ 614 w 816"/>
                <a:gd name="T7" fmla="*/ 710 h 710"/>
                <a:gd name="T8" fmla="*/ 816 w 816"/>
                <a:gd name="T9" fmla="*/ 355 h 710"/>
                <a:gd name="T10" fmla="*/ 614 w 816"/>
                <a:gd name="T11" fmla="*/ 0 h 710"/>
                <a:gd name="T12" fmla="*/ 202 w 816"/>
                <a:gd name="T13" fmla="*/ 0 h 7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16" h="710">
                  <a:moveTo>
                    <a:pt x="202" y="0"/>
                  </a:moveTo>
                  <a:lnTo>
                    <a:pt x="0" y="355"/>
                  </a:lnTo>
                  <a:lnTo>
                    <a:pt x="202" y="710"/>
                  </a:lnTo>
                  <a:lnTo>
                    <a:pt x="614" y="710"/>
                  </a:lnTo>
                  <a:lnTo>
                    <a:pt x="816" y="355"/>
                  </a:lnTo>
                  <a:lnTo>
                    <a:pt x="614" y="0"/>
                  </a:lnTo>
                  <a:lnTo>
                    <a:pt x="202" y="0"/>
                  </a:lnTo>
                  <a:close/>
                </a:path>
              </a:pathLst>
            </a:custGeom>
            <a:gradFill flip="none" rotWithShape="1">
              <a:gsLst>
                <a:gs pos="20000">
                  <a:sysClr val="window" lastClr="FFFFFF">
                    <a:lumMod val="85000"/>
                  </a:sysClr>
                </a:gs>
                <a:gs pos="80000">
                  <a:srgbClr val="FFFFFF"/>
                </a:gs>
                <a:gs pos="100000">
                  <a:srgbClr val="55A39A">
                    <a:tint val="0"/>
                  </a:srgbClr>
                </a:gs>
              </a:gsLst>
              <a:lin ang="2700000" scaled="1"/>
              <a:tileRect/>
            </a:gradFill>
            <a:ln w="50800" cap="flat" cmpd="sng" algn="ctr">
              <a:gradFill flip="none" rotWithShape="1">
                <a:gsLst>
                  <a:gs pos="0">
                    <a:sysClr val="window" lastClr="FFFFFF"/>
                  </a:gs>
                  <a:gs pos="100000">
                    <a:sysClr val="window" lastClr="FFFFFF">
                      <a:lumMod val="85000"/>
                    </a:sysClr>
                  </a:gs>
                </a:gsLst>
                <a:lin ang="2700000" scaled="1"/>
                <a:tileRect/>
              </a:gradFill>
              <a:prstDash val="solid"/>
              <a:miter lim="800000"/>
            </a:ln>
            <a:effectLst>
              <a:outerShdw blurRad="88900" dist="38100" dir="2699985" rotWithShape="0">
                <a:scrgbClr r="0" g="0" b="0">
                  <a:alpha val="25000"/>
                </a:scrgb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8" name="MH_Number_4">
              <a:hlinkClick r:id="rId1" action="ppaction://hlinksldjump"/>
            </p:cNvPr>
            <p:cNvSpPr/>
            <p:nvPr>
              <p:custDataLst>
                <p:tags r:id="rId12"/>
              </p:custDataLst>
            </p:nvPr>
          </p:nvSpPr>
          <p:spPr>
            <a:xfrm>
              <a:off x="5958202" y="4996660"/>
              <a:ext cx="397248" cy="460267"/>
            </a:xfrm>
            <a:custGeom>
              <a:avLst/>
              <a:gdLst>
                <a:gd name="connsiteX0" fmla="*/ 282768 w 561608"/>
                <a:gd name="connsiteY0" fmla="*/ 0 h 649318"/>
                <a:gd name="connsiteX1" fmla="*/ 561608 w 561608"/>
                <a:gd name="connsiteY1" fmla="*/ 159711 h 649318"/>
                <a:gd name="connsiteX2" fmla="*/ 561608 w 561608"/>
                <a:gd name="connsiteY2" fmla="*/ 485680 h 649318"/>
                <a:gd name="connsiteX3" fmla="*/ 282768 w 561608"/>
                <a:gd name="connsiteY3" fmla="*/ 649318 h 649318"/>
                <a:gd name="connsiteX4" fmla="*/ 0 w 561608"/>
                <a:gd name="connsiteY4" fmla="*/ 485680 h 649318"/>
                <a:gd name="connsiteX5" fmla="*/ 0 w 561608"/>
                <a:gd name="connsiteY5" fmla="*/ 159711 h 6493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61608" h="649318">
                  <a:moveTo>
                    <a:pt x="282768" y="0"/>
                  </a:moveTo>
                  <a:lnTo>
                    <a:pt x="561608" y="159711"/>
                  </a:lnTo>
                  <a:lnTo>
                    <a:pt x="561608" y="485680"/>
                  </a:lnTo>
                  <a:lnTo>
                    <a:pt x="282768" y="649318"/>
                  </a:lnTo>
                  <a:lnTo>
                    <a:pt x="0" y="485680"/>
                  </a:lnTo>
                  <a:lnTo>
                    <a:pt x="0" y="159711"/>
                  </a:lnTo>
                  <a:close/>
                </a:path>
              </a:pathLst>
            </a:custGeom>
            <a:solidFill>
              <a:srgbClr val="826C4A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微软雅黑" panose="020B0503020204020204" charset="-122"/>
                  <a:ea typeface="微软雅黑" panose="020B0503020204020204" charset="-122"/>
                </a:rPr>
                <a:t>4</a:t>
              </a:r>
              <a:endPara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70" name="组合 69"/>
          <p:cNvGrpSpPr/>
          <p:nvPr/>
        </p:nvGrpSpPr>
        <p:grpSpPr>
          <a:xfrm>
            <a:off x="3115385" y="-3325893"/>
            <a:ext cx="5961546" cy="5139262"/>
            <a:chOff x="3114675" y="-3517009"/>
            <a:chExt cx="5962650" cy="5140214"/>
          </a:xfrm>
          <a:solidFill>
            <a:schemeClr val="bg1">
              <a:lumMod val="95000"/>
            </a:schemeClr>
          </a:solidFill>
        </p:grpSpPr>
        <p:sp>
          <p:nvSpPr>
            <p:cNvPr id="71" name="六边形 70"/>
            <p:cNvSpPr/>
            <p:nvPr/>
          </p:nvSpPr>
          <p:spPr>
            <a:xfrm>
              <a:off x="3114675" y="-3517009"/>
              <a:ext cx="5962650" cy="5140214"/>
            </a:xfrm>
            <a:prstGeom prst="hexagon">
              <a:avLst/>
            </a:prstGeom>
            <a:grpFill/>
            <a:ln w="63500" cap="flat" cmpd="sng" algn="ctr">
              <a:solidFill>
                <a:schemeClr val="bg1"/>
              </a:solidFill>
              <a:prstDash val="solid"/>
              <a:miter lim="800000"/>
            </a:ln>
            <a:effectLst>
              <a:outerShdw blurRad="88900" dist="75434" dir="2699985" rotWithShape="0">
                <a:scrgbClr r="0" g="0" b="0">
                  <a:alpha val="23000"/>
                </a:scrgb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b="0" i="0" u="none" strike="noStrike" kern="0" cap="none" spc="0" normalizeH="0" baseline="0" noProof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2" name="六边形 71"/>
            <p:cNvSpPr/>
            <p:nvPr/>
          </p:nvSpPr>
          <p:spPr>
            <a:xfrm>
              <a:off x="3349354" y="-3314700"/>
              <a:ext cx="5493292" cy="4735596"/>
            </a:xfrm>
            <a:prstGeom prst="hexagon">
              <a:avLst/>
            </a:prstGeom>
            <a:solidFill>
              <a:srgbClr val="6582A6"/>
            </a:solidFill>
            <a:ln w="82550" cap="flat" cmpd="sng" algn="ctr">
              <a:gradFill flip="none" rotWithShape="1">
                <a:gsLst>
                  <a:gs pos="0">
                    <a:sysClr val="window" lastClr="FFFFFF"/>
                  </a:gs>
                  <a:gs pos="100000">
                    <a:sysClr val="window" lastClr="FFFFFF">
                      <a:lumMod val="85000"/>
                    </a:sysClr>
                  </a:gs>
                </a:gsLst>
                <a:lin ang="2700000" scaled="1"/>
                <a:tileRect/>
              </a:gradFill>
              <a:prstDash val="solid"/>
              <a:miter lim="800000"/>
            </a:ln>
            <a:effectLst>
              <a:outerShdw blurRad="88900" dist="75434" dir="2699985" rotWithShape="0">
                <a:scrgbClr r="0" g="0" b="0">
                  <a:alpha val="23000"/>
                </a:scrgb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b="0" i="0" u="none" strike="noStrike" kern="0" cap="none" spc="0" normalizeH="0" baseline="0" noProof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88" name="Rectangle 5"/>
          <p:cNvSpPr>
            <a:spLocks noChangeArrowheads="1"/>
          </p:cNvSpPr>
          <p:nvPr/>
        </p:nvSpPr>
        <p:spPr bwMode="auto">
          <a:xfrm>
            <a:off x="5012572" y="405065"/>
            <a:ext cx="747672" cy="897357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68558" tIns="34278" rIns="68558" bIns="34278"/>
          <a:lstStyle/>
          <a:p>
            <a:endParaRPr lang="zh-CN" altLang="en-US" kern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grpSp>
        <p:nvGrpSpPr>
          <p:cNvPr id="90" name="组合 89"/>
          <p:cNvGrpSpPr/>
          <p:nvPr/>
        </p:nvGrpSpPr>
        <p:grpSpPr>
          <a:xfrm>
            <a:off x="5625729" y="345938"/>
            <a:ext cx="1766334" cy="1211360"/>
            <a:chOff x="694606" y="5668318"/>
            <a:chExt cx="1766661" cy="1211584"/>
          </a:xfrm>
        </p:grpSpPr>
        <p:sp>
          <p:nvSpPr>
            <p:cNvPr id="91" name="MH_Others_2"/>
            <p:cNvSpPr txBox="1"/>
            <p:nvPr>
              <p:custDataLst>
                <p:tags r:id="rId13"/>
              </p:custDataLst>
            </p:nvPr>
          </p:nvSpPr>
          <p:spPr>
            <a:xfrm>
              <a:off x="982638" y="5668318"/>
              <a:ext cx="1252846" cy="785812"/>
            </a:xfrm>
            <a:prstGeom prst="rect">
              <a:avLst/>
            </a:prstGeom>
            <a:noFill/>
          </p:spPr>
          <p:txBody>
            <a:bodyPr wrap="none" anchor="ctr" anchorCtr="0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4400" b="1" i="0" u="none" strike="noStrike" kern="0" cap="none" spc="300" normalizeH="0" baseline="0" noProof="0" dirty="0">
                  <a:ln>
                    <a:noFill/>
                  </a:ln>
                  <a:solidFill>
                    <a:schemeClr val="bg1">
                      <a:lumMod val="95000"/>
                    </a:schemeClr>
                  </a:solidFill>
                  <a:effectLst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  <a:uLnTx/>
                  <a:uFillTx/>
                  <a:latin typeface="微软雅黑" panose="020B0503020204020204" charset="-122"/>
                  <a:ea typeface="微软雅黑" panose="020B0503020204020204" charset="-122"/>
                </a:rPr>
                <a:t>目 录</a:t>
              </a:r>
              <a:endParaRPr kumimoji="0" lang="zh-CN" altLang="en-US" sz="4400" b="1" i="0" u="none" strike="noStrike" kern="0" cap="none" spc="300" normalizeH="0" baseline="0" noProof="0" dirty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92" name="MH_Others_3"/>
            <p:cNvSpPr txBox="1"/>
            <p:nvPr>
              <p:custDataLst>
                <p:tags r:id="rId14"/>
              </p:custDataLst>
            </p:nvPr>
          </p:nvSpPr>
          <p:spPr>
            <a:xfrm>
              <a:off x="694606" y="6094090"/>
              <a:ext cx="1766661" cy="785812"/>
            </a:xfrm>
            <a:prstGeom prst="rect">
              <a:avLst/>
            </a:prstGeom>
            <a:noFill/>
          </p:spPr>
          <p:txBody>
            <a:bodyPr wrap="none" anchor="ctr" anchorCtr="0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b="0" i="0" u="none" strike="noStrike" kern="0" cap="none" spc="300" normalizeH="0" baseline="0" noProof="0" dirty="0">
                  <a:ln>
                    <a:noFill/>
                  </a:ln>
                  <a:solidFill>
                    <a:schemeClr val="bg1">
                      <a:lumMod val="9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微软雅黑" panose="020B0503020204020204" charset="-122"/>
                  <a:ea typeface="微软雅黑" panose="020B0503020204020204" charset="-122"/>
                </a:rPr>
                <a:t>ONTENTS</a:t>
              </a:r>
              <a:endParaRPr kumimoji="0" lang="zh-CN" altLang="en-US" b="0" i="0" u="none" strike="noStrike" kern="0" cap="none" spc="300" normalizeH="0" baseline="0" noProof="0" dirty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124" name="组合 123"/>
          <p:cNvGrpSpPr/>
          <p:nvPr/>
        </p:nvGrpSpPr>
        <p:grpSpPr>
          <a:xfrm>
            <a:off x="5120525" y="611741"/>
            <a:ext cx="117599" cy="218155"/>
            <a:chOff x="3324225" y="3228975"/>
            <a:chExt cx="109538" cy="203201"/>
          </a:xfrm>
          <a:gradFill>
            <a:gsLst>
              <a:gs pos="20000">
                <a:srgbClr val="0070C0"/>
              </a:gs>
              <a:gs pos="81000">
                <a:srgbClr val="00B0F0"/>
              </a:gs>
              <a:gs pos="100000">
                <a:schemeClr val="bg1"/>
              </a:gs>
            </a:gsLst>
            <a:lin ang="13200000" scaled="0"/>
          </a:gra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126" name="Freeform 8"/>
            <p:cNvSpPr/>
            <p:nvPr/>
          </p:nvSpPr>
          <p:spPr bwMode="auto">
            <a:xfrm>
              <a:off x="3425825" y="3233738"/>
              <a:ext cx="3175" cy="3175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0 h 1"/>
                <a:gd name="T4" fmla="*/ 0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1" y="0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scene3d>
              <a:camera prst="orthographicFront"/>
              <a:lightRig rig="threePt" dir="t"/>
            </a:scene3d>
            <a:sp3d contourW="12700">
              <a:contourClr>
                <a:schemeClr val="bg1"/>
              </a:contourClr>
            </a:sp3d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23" tIns="45711" rIns="91423" bIns="45711" numCol="1" anchor="t" anchorCtr="0" compatLnSpc="1"/>
            <a:lstStyle/>
            <a:p>
              <a:endParaRPr lang="zh-CN" altLang="en-US"/>
            </a:p>
          </p:txBody>
        </p:sp>
        <p:sp>
          <p:nvSpPr>
            <p:cNvPr id="127" name="Freeform 9"/>
            <p:cNvSpPr/>
            <p:nvPr/>
          </p:nvSpPr>
          <p:spPr bwMode="auto">
            <a:xfrm>
              <a:off x="3365500" y="330041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scene3d>
              <a:camera prst="orthographicFront"/>
              <a:lightRig rig="threePt" dir="t"/>
            </a:scene3d>
            <a:sp3d contourW="12700">
              <a:contourClr>
                <a:schemeClr val="bg1"/>
              </a:contourClr>
            </a:sp3d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23" tIns="45711" rIns="91423" bIns="45711" numCol="1" anchor="t" anchorCtr="0" compatLnSpc="1"/>
            <a:lstStyle/>
            <a:p>
              <a:endParaRPr lang="zh-CN" altLang="en-US"/>
            </a:p>
          </p:txBody>
        </p:sp>
        <p:sp>
          <p:nvSpPr>
            <p:cNvPr id="128" name="Freeform 10"/>
            <p:cNvSpPr/>
            <p:nvPr/>
          </p:nvSpPr>
          <p:spPr bwMode="auto">
            <a:xfrm>
              <a:off x="3324225" y="3303588"/>
              <a:ext cx="38100" cy="128588"/>
            </a:xfrm>
            <a:custGeom>
              <a:avLst/>
              <a:gdLst>
                <a:gd name="T0" fmla="*/ 0 w 10"/>
                <a:gd name="T1" fmla="*/ 34 h 34"/>
                <a:gd name="T2" fmla="*/ 10 w 10"/>
                <a:gd name="T3" fmla="*/ 0 h 34"/>
                <a:gd name="T4" fmla="*/ 0 w 10"/>
                <a:gd name="T5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" h="34">
                  <a:moveTo>
                    <a:pt x="0" y="34"/>
                  </a:moveTo>
                  <a:cubicBezTo>
                    <a:pt x="0" y="22"/>
                    <a:pt x="4" y="10"/>
                    <a:pt x="10" y="0"/>
                  </a:cubicBezTo>
                  <a:cubicBezTo>
                    <a:pt x="4" y="10"/>
                    <a:pt x="0" y="22"/>
                    <a:pt x="0" y="34"/>
                  </a:cubicBezTo>
                  <a:close/>
                </a:path>
              </a:pathLst>
            </a:custGeom>
            <a:grpFill/>
            <a:ln>
              <a:noFill/>
            </a:ln>
            <a:scene3d>
              <a:camera prst="orthographicFront"/>
              <a:lightRig rig="threePt" dir="t"/>
            </a:scene3d>
            <a:sp3d contourW="12700">
              <a:contourClr>
                <a:schemeClr val="bg1"/>
              </a:contourClr>
            </a:sp3d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23" tIns="45711" rIns="91423" bIns="45711" numCol="1" anchor="t" anchorCtr="0" compatLnSpc="1"/>
            <a:lstStyle/>
            <a:p>
              <a:endParaRPr lang="zh-CN" altLang="en-US"/>
            </a:p>
          </p:txBody>
        </p:sp>
        <p:sp>
          <p:nvSpPr>
            <p:cNvPr id="129" name="Freeform 11"/>
            <p:cNvSpPr/>
            <p:nvPr/>
          </p:nvSpPr>
          <p:spPr bwMode="auto">
            <a:xfrm>
              <a:off x="3429000" y="3228975"/>
              <a:ext cx="4763" cy="4763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1 h 1"/>
                <a:gd name="T4" fmla="*/ 1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0" y="1"/>
                    <a:pt x="0" y="1"/>
                  </a:cubicBezTo>
                  <a:cubicBezTo>
                    <a:pt x="0" y="1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scene3d>
              <a:camera prst="orthographicFront"/>
              <a:lightRig rig="threePt" dir="t"/>
            </a:scene3d>
            <a:sp3d contourW="12700">
              <a:contourClr>
                <a:schemeClr val="bg1"/>
              </a:contourClr>
            </a:sp3d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23" tIns="45711" rIns="91423" bIns="45711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49" name="Freeform 6"/>
          <p:cNvSpPr/>
          <p:nvPr/>
        </p:nvSpPr>
        <p:spPr bwMode="auto">
          <a:xfrm>
            <a:off x="5117342" y="485497"/>
            <a:ext cx="571468" cy="718838"/>
          </a:xfrm>
          <a:custGeom>
            <a:avLst/>
            <a:gdLst>
              <a:gd name="T0" fmla="*/ 734716 w 1173"/>
              <a:gd name="T1" fmla="*/ 348495 h 1472"/>
              <a:gd name="T2" fmla="*/ 711330 w 1173"/>
              <a:gd name="T3" fmla="*/ 30615 h 1472"/>
              <a:gd name="T4" fmla="*/ 693141 w 1173"/>
              <a:gd name="T5" fmla="*/ 35175 h 1472"/>
              <a:gd name="T6" fmla="*/ 651565 w 1173"/>
              <a:gd name="T7" fmla="*/ 44295 h 1472"/>
              <a:gd name="T8" fmla="*/ 596997 w 1173"/>
              <a:gd name="T9" fmla="*/ 35175 h 1472"/>
              <a:gd name="T10" fmla="*/ 408609 w 1173"/>
              <a:gd name="T11" fmla="*/ 3257 h 1472"/>
              <a:gd name="T12" fmla="*/ 0 w 1173"/>
              <a:gd name="T13" fmla="*/ 500270 h 1472"/>
              <a:gd name="T14" fmla="*/ 417703 w 1173"/>
              <a:gd name="T15" fmla="*/ 955593 h 1472"/>
              <a:gd name="T16" fmla="*/ 762000 w 1173"/>
              <a:gd name="T17" fmla="*/ 707412 h 1472"/>
              <a:gd name="T18" fmla="*/ 706783 w 1173"/>
              <a:gd name="T19" fmla="*/ 674843 h 1472"/>
              <a:gd name="T20" fmla="*/ 449535 w 1173"/>
              <a:gd name="T21" fmla="*/ 891757 h 1472"/>
              <a:gd name="T22" fmla="*/ 188389 w 1173"/>
              <a:gd name="T23" fmla="*/ 472260 h 1472"/>
              <a:gd name="T24" fmla="*/ 417703 w 1173"/>
              <a:gd name="T25" fmla="*/ 67745 h 1472"/>
              <a:gd name="T26" fmla="*/ 679499 w 1173"/>
              <a:gd name="T27" fmla="*/ 371294 h 1472"/>
              <a:gd name="T28" fmla="*/ 734716 w 1173"/>
              <a:gd name="T29" fmla="*/ 348495 h 1472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0" t="0" r="r" b="b"/>
            <a:pathLst>
              <a:path w="1173" h="1472">
                <a:moveTo>
                  <a:pt x="1131" y="535"/>
                </a:moveTo>
                <a:lnTo>
                  <a:pt x="1095" y="47"/>
                </a:lnTo>
                <a:cubicBezTo>
                  <a:pt x="1090" y="47"/>
                  <a:pt x="1081" y="49"/>
                  <a:pt x="1067" y="54"/>
                </a:cubicBezTo>
                <a:cubicBezTo>
                  <a:pt x="1043" y="64"/>
                  <a:pt x="1022" y="68"/>
                  <a:pt x="1003" y="68"/>
                </a:cubicBezTo>
                <a:cubicBezTo>
                  <a:pt x="975" y="68"/>
                  <a:pt x="947" y="64"/>
                  <a:pt x="919" y="54"/>
                </a:cubicBezTo>
                <a:cubicBezTo>
                  <a:pt x="810" y="17"/>
                  <a:pt x="714" y="0"/>
                  <a:pt x="629" y="5"/>
                </a:cubicBezTo>
                <a:cubicBezTo>
                  <a:pt x="214" y="24"/>
                  <a:pt x="5" y="278"/>
                  <a:pt x="0" y="768"/>
                </a:cubicBezTo>
                <a:cubicBezTo>
                  <a:pt x="5" y="1225"/>
                  <a:pt x="219" y="1458"/>
                  <a:pt x="643" y="1467"/>
                </a:cubicBezTo>
                <a:cubicBezTo>
                  <a:pt x="912" y="1472"/>
                  <a:pt x="1088" y="1345"/>
                  <a:pt x="1173" y="1086"/>
                </a:cubicBezTo>
                <a:lnTo>
                  <a:pt x="1088" y="1036"/>
                </a:lnTo>
                <a:cubicBezTo>
                  <a:pt x="999" y="1258"/>
                  <a:pt x="867" y="1369"/>
                  <a:pt x="692" y="1369"/>
                </a:cubicBezTo>
                <a:cubicBezTo>
                  <a:pt x="424" y="1359"/>
                  <a:pt x="290" y="1145"/>
                  <a:pt x="290" y="725"/>
                </a:cubicBezTo>
                <a:cubicBezTo>
                  <a:pt x="290" y="316"/>
                  <a:pt x="408" y="108"/>
                  <a:pt x="643" y="104"/>
                </a:cubicBezTo>
                <a:cubicBezTo>
                  <a:pt x="827" y="94"/>
                  <a:pt x="961" y="250"/>
                  <a:pt x="1046" y="570"/>
                </a:cubicBezTo>
                <a:lnTo>
                  <a:pt x="1131" y="535"/>
                </a:lnTo>
                <a:close/>
              </a:path>
            </a:pathLst>
          </a:custGeom>
          <a:solidFill>
            <a:srgbClr val="826C4A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68558" tIns="34278" rIns="68558" bIns="34278"/>
          <a:lstStyle/>
          <a:p>
            <a:endParaRPr lang="zh-CN" altLang="en-US" kern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316">
        <p:checker dir="vert"/>
      </p:transition>
    </mc:Choice>
    <mc:Fallback>
      <p:transition spd="slow" advTm="2316">
        <p:checker dir="vert"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10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10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3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" dur="10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10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10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1000"/>
                                            <p:tgtEl>
                                              <p:spTgt spid="8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" dur="10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8" dur="1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1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10" presetClass="entr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1000"/>
                                            <p:tgtEl>
                                              <p:spTgt spid="8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10" presetClass="entr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" dur="10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1000" fill="hold"/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1000" fill="hold"/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1000"/>
                                            <p:tgtEl>
                                              <p:spTgt spid="1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3" dur="1000"/>
                                            <p:tgtEl>
                                              <p:spTgt spid="9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2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6" dur="10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2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9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0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8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3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4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8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7" dur="10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8" dur="10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2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51" dur="1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52" dur="1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2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55" dur="10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56" dur="10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8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59" dur="1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60" dur="1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2" presetClass="entr" presetSubtype="8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63" dur="10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64" dur="10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2" presetClass="entr" presetSubtype="2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67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68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5" grpId="0"/>
          <p:bldP spid="46" grpId="0"/>
          <p:bldP spid="47" grpId="0"/>
          <p:bldP spid="48" grpId="0"/>
          <p:bldP spid="88" grpId="0" bldLvl="0" animBg="1" autoUpdateAnimBg="0"/>
          <p:bldP spid="88" grpId="1" bldLvl="0" animBg="1"/>
          <p:bldP spid="49" grpId="0" bldLvl="0" animBg="1"/>
          <p:bldP spid="49" grpId="1" bldLvl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3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" dur="10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10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10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1000"/>
                                            <p:tgtEl>
                                              <p:spTgt spid="8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" dur="10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8" dur="1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1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10" presetClass="entr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1000"/>
                                            <p:tgtEl>
                                              <p:spTgt spid="8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10" presetClass="entr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" dur="10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1000" fill="hold"/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1000" fill="hold"/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1000"/>
                                            <p:tgtEl>
                                              <p:spTgt spid="1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3" dur="1000"/>
                                            <p:tgtEl>
                                              <p:spTgt spid="9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2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6" dur="10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10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10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1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1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10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" dur="10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9" dur="1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0" dur="1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3" dur="10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4" dur="10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7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8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5" grpId="0"/>
          <p:bldP spid="46" grpId="0"/>
          <p:bldP spid="47" grpId="0"/>
          <p:bldP spid="48" grpId="0"/>
          <p:bldP spid="88" grpId="0" bldLvl="0" animBg="1" autoUpdateAnimBg="0"/>
          <p:bldP spid="88" grpId="1" bldLvl="0" animBg="1"/>
          <p:bldP spid="49" grpId="0" bldLvl="0" animBg="1"/>
          <p:bldP spid="49" grpId="1" bldLvl="0" animBg="1"/>
        </p:bldLst>
      </p:timing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1"/>
          <p:cNvSpPr txBox="1"/>
          <p:nvPr/>
        </p:nvSpPr>
        <p:spPr>
          <a:xfrm>
            <a:off x="4679564" y="1624918"/>
            <a:ext cx="955040" cy="19361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9900" b="1">
                <a:solidFill>
                  <a:srgbClr val="5FCACB"/>
                </a:solidFill>
              </a:defRPr>
            </a:lvl1pPr>
          </a:lstStyle>
          <a:p>
            <a:r>
              <a:rPr lang="en-US" altLang="zh-CN" sz="12000" dirty="0">
                <a:solidFill>
                  <a:srgbClr val="6582A6"/>
                </a:solidFill>
              </a:rPr>
              <a:t>4</a:t>
            </a:r>
            <a:endParaRPr lang="en-US" altLang="zh-CN" sz="12000" dirty="0">
              <a:solidFill>
                <a:srgbClr val="6582A6"/>
              </a:solidFill>
            </a:endParaRPr>
          </a:p>
        </p:txBody>
      </p:sp>
      <p:sp>
        <p:nvSpPr>
          <p:cNvPr id="6" name="文本框 78"/>
          <p:cNvSpPr txBox="1"/>
          <p:nvPr/>
        </p:nvSpPr>
        <p:spPr>
          <a:xfrm>
            <a:off x="4230553" y="3747232"/>
            <a:ext cx="3840480" cy="12661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3200" b="1">
                <a:solidFill>
                  <a:srgbClr val="F5841C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r>
              <a:rPr lang="zh-CN" altLang="en-US" sz="7200" dirty="0">
                <a:solidFill>
                  <a:srgbClr val="6582A6"/>
                </a:solidFill>
              </a:rPr>
              <a:t>教学反思</a:t>
            </a:r>
            <a:endParaRPr lang="zh-CN" altLang="en-US" sz="7200" dirty="0">
              <a:solidFill>
                <a:srgbClr val="6582A6"/>
              </a:solidFill>
            </a:endParaRPr>
          </a:p>
        </p:txBody>
      </p:sp>
      <p:sp>
        <p:nvSpPr>
          <p:cNvPr id="7" name="文本框 46"/>
          <p:cNvSpPr txBox="1"/>
          <p:nvPr/>
        </p:nvSpPr>
        <p:spPr>
          <a:xfrm>
            <a:off x="5531403" y="2526653"/>
            <a:ext cx="212500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>
                <a:solidFill>
                  <a:srgbClr val="826C4A"/>
                </a:solidFill>
              </a:rPr>
              <a:t>Part one</a:t>
            </a:r>
            <a:endParaRPr lang="en-US" altLang="zh-CN" sz="4400" dirty="0">
              <a:solidFill>
                <a:srgbClr val="826C4A"/>
              </a:solidFill>
            </a:endParaRPr>
          </a:p>
        </p:txBody>
      </p:sp>
      <p:grpSp>
        <p:nvGrpSpPr>
          <p:cNvPr id="8" name="组合 7"/>
          <p:cNvGrpSpPr/>
          <p:nvPr/>
        </p:nvGrpSpPr>
        <p:grpSpPr>
          <a:xfrm rot="2484086">
            <a:off x="3923329" y="3309854"/>
            <a:ext cx="406107" cy="1155987"/>
            <a:chOff x="4454660" y="3810474"/>
            <a:chExt cx="406107" cy="1155987"/>
          </a:xfrm>
        </p:grpSpPr>
        <p:sp>
          <p:nvSpPr>
            <p:cNvPr id="9" name="Freeform 16"/>
            <p:cNvSpPr/>
            <p:nvPr/>
          </p:nvSpPr>
          <p:spPr bwMode="auto">
            <a:xfrm flipV="1">
              <a:off x="4459674" y="3810474"/>
              <a:ext cx="396080" cy="564858"/>
            </a:xfrm>
            <a:custGeom>
              <a:avLst/>
              <a:gdLst>
                <a:gd name="T0" fmla="*/ 284 w 758"/>
                <a:gd name="T1" fmla="*/ 1081 h 1081"/>
                <a:gd name="T2" fmla="*/ 758 w 758"/>
                <a:gd name="T3" fmla="*/ 0 h 1081"/>
                <a:gd name="T4" fmla="*/ 0 w 758"/>
                <a:gd name="T5" fmla="*/ 288 h 1081"/>
                <a:gd name="T6" fmla="*/ 284 w 758"/>
                <a:gd name="T7" fmla="*/ 1081 h 10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58" h="1081">
                  <a:moveTo>
                    <a:pt x="284" y="1081"/>
                  </a:moveTo>
                  <a:lnTo>
                    <a:pt x="758" y="0"/>
                  </a:lnTo>
                  <a:lnTo>
                    <a:pt x="0" y="288"/>
                  </a:lnTo>
                  <a:lnTo>
                    <a:pt x="284" y="1081"/>
                  </a:lnTo>
                  <a:close/>
                </a:path>
              </a:pathLst>
            </a:custGeom>
            <a:solidFill>
              <a:srgbClr val="826C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" name="Freeform 30"/>
            <p:cNvSpPr/>
            <p:nvPr/>
          </p:nvSpPr>
          <p:spPr bwMode="auto">
            <a:xfrm rot="15296182">
              <a:off x="4522923" y="4261161"/>
              <a:ext cx="275725" cy="329602"/>
            </a:xfrm>
            <a:custGeom>
              <a:avLst/>
              <a:gdLst>
                <a:gd name="T0" fmla="*/ 0 w 261"/>
                <a:gd name="T1" fmla="*/ 0 h 312"/>
                <a:gd name="T2" fmla="*/ 119 w 261"/>
                <a:gd name="T3" fmla="*/ 312 h 312"/>
                <a:gd name="T4" fmla="*/ 119 w 261"/>
                <a:gd name="T5" fmla="*/ 312 h 312"/>
                <a:gd name="T6" fmla="*/ 261 w 261"/>
                <a:gd name="T7" fmla="*/ 0 h 312"/>
                <a:gd name="T8" fmla="*/ 0 w 261"/>
                <a:gd name="T9" fmla="*/ 0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1" h="312">
                  <a:moveTo>
                    <a:pt x="0" y="0"/>
                  </a:moveTo>
                  <a:lnTo>
                    <a:pt x="119" y="312"/>
                  </a:lnTo>
                  <a:lnTo>
                    <a:pt x="119" y="312"/>
                  </a:lnTo>
                  <a:lnTo>
                    <a:pt x="26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C72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" name="Freeform 12"/>
            <p:cNvSpPr/>
            <p:nvPr/>
          </p:nvSpPr>
          <p:spPr bwMode="auto">
            <a:xfrm rot="7160246">
              <a:off x="4384500" y="4490194"/>
              <a:ext cx="546427" cy="406107"/>
            </a:xfrm>
            <a:custGeom>
              <a:avLst/>
              <a:gdLst>
                <a:gd name="T0" fmla="*/ 782 w 1067"/>
                <a:gd name="T1" fmla="*/ 0 h 793"/>
                <a:gd name="T2" fmla="*/ 0 w 1067"/>
                <a:gd name="T3" fmla="*/ 288 h 793"/>
                <a:gd name="T4" fmla="*/ 1067 w 1067"/>
                <a:gd name="T5" fmla="*/ 793 h 793"/>
                <a:gd name="T6" fmla="*/ 782 w 1067"/>
                <a:gd name="T7" fmla="*/ 0 h 7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67" h="793">
                  <a:moveTo>
                    <a:pt x="782" y="0"/>
                  </a:moveTo>
                  <a:lnTo>
                    <a:pt x="0" y="288"/>
                  </a:lnTo>
                  <a:lnTo>
                    <a:pt x="1067" y="793"/>
                  </a:lnTo>
                  <a:lnTo>
                    <a:pt x="782" y="0"/>
                  </a:lnTo>
                  <a:close/>
                </a:path>
              </a:pathLst>
            </a:custGeom>
            <a:solidFill>
              <a:srgbClr val="6582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2" name="组合 11"/>
          <p:cNvGrpSpPr/>
          <p:nvPr/>
        </p:nvGrpSpPr>
        <p:grpSpPr>
          <a:xfrm rot="13396910" flipV="1">
            <a:off x="7795736" y="4320800"/>
            <a:ext cx="406107" cy="1155987"/>
            <a:chOff x="11762339" y="3746221"/>
            <a:chExt cx="406107" cy="1155987"/>
          </a:xfrm>
        </p:grpSpPr>
        <p:sp>
          <p:nvSpPr>
            <p:cNvPr id="13" name="Freeform 16"/>
            <p:cNvSpPr/>
            <p:nvPr/>
          </p:nvSpPr>
          <p:spPr bwMode="auto">
            <a:xfrm flipV="1">
              <a:off x="11767353" y="3746221"/>
              <a:ext cx="396080" cy="564858"/>
            </a:xfrm>
            <a:custGeom>
              <a:avLst/>
              <a:gdLst>
                <a:gd name="T0" fmla="*/ 284 w 758"/>
                <a:gd name="T1" fmla="*/ 1081 h 1081"/>
                <a:gd name="T2" fmla="*/ 758 w 758"/>
                <a:gd name="T3" fmla="*/ 0 h 1081"/>
                <a:gd name="T4" fmla="*/ 0 w 758"/>
                <a:gd name="T5" fmla="*/ 288 h 1081"/>
                <a:gd name="T6" fmla="*/ 284 w 758"/>
                <a:gd name="T7" fmla="*/ 1081 h 10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58" h="1081">
                  <a:moveTo>
                    <a:pt x="284" y="1081"/>
                  </a:moveTo>
                  <a:lnTo>
                    <a:pt x="758" y="0"/>
                  </a:lnTo>
                  <a:lnTo>
                    <a:pt x="0" y="288"/>
                  </a:lnTo>
                  <a:lnTo>
                    <a:pt x="284" y="1081"/>
                  </a:lnTo>
                  <a:close/>
                </a:path>
              </a:pathLst>
            </a:custGeom>
            <a:solidFill>
              <a:srgbClr val="826C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" name="Freeform 30"/>
            <p:cNvSpPr/>
            <p:nvPr/>
          </p:nvSpPr>
          <p:spPr bwMode="auto">
            <a:xfrm rot="15296182">
              <a:off x="11830602" y="4196908"/>
              <a:ext cx="275725" cy="329602"/>
            </a:xfrm>
            <a:custGeom>
              <a:avLst/>
              <a:gdLst>
                <a:gd name="T0" fmla="*/ 0 w 261"/>
                <a:gd name="T1" fmla="*/ 0 h 312"/>
                <a:gd name="T2" fmla="*/ 119 w 261"/>
                <a:gd name="T3" fmla="*/ 312 h 312"/>
                <a:gd name="T4" fmla="*/ 119 w 261"/>
                <a:gd name="T5" fmla="*/ 312 h 312"/>
                <a:gd name="T6" fmla="*/ 261 w 261"/>
                <a:gd name="T7" fmla="*/ 0 h 312"/>
                <a:gd name="T8" fmla="*/ 0 w 261"/>
                <a:gd name="T9" fmla="*/ 0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1" h="312">
                  <a:moveTo>
                    <a:pt x="0" y="0"/>
                  </a:moveTo>
                  <a:lnTo>
                    <a:pt x="119" y="312"/>
                  </a:lnTo>
                  <a:lnTo>
                    <a:pt x="119" y="312"/>
                  </a:lnTo>
                  <a:lnTo>
                    <a:pt x="26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582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Freeform 12"/>
            <p:cNvSpPr/>
            <p:nvPr/>
          </p:nvSpPr>
          <p:spPr bwMode="auto">
            <a:xfrm rot="7160246">
              <a:off x="11692179" y="4425941"/>
              <a:ext cx="546427" cy="406107"/>
            </a:xfrm>
            <a:custGeom>
              <a:avLst/>
              <a:gdLst>
                <a:gd name="T0" fmla="*/ 782 w 1067"/>
                <a:gd name="T1" fmla="*/ 0 h 793"/>
                <a:gd name="T2" fmla="*/ 0 w 1067"/>
                <a:gd name="T3" fmla="*/ 288 h 793"/>
                <a:gd name="T4" fmla="*/ 1067 w 1067"/>
                <a:gd name="T5" fmla="*/ 793 h 793"/>
                <a:gd name="T6" fmla="*/ 782 w 1067"/>
                <a:gd name="T7" fmla="*/ 0 h 7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67" h="793">
                  <a:moveTo>
                    <a:pt x="782" y="0"/>
                  </a:moveTo>
                  <a:lnTo>
                    <a:pt x="0" y="288"/>
                  </a:lnTo>
                  <a:lnTo>
                    <a:pt x="1067" y="793"/>
                  </a:lnTo>
                  <a:lnTo>
                    <a:pt x="782" y="0"/>
                  </a:lnTo>
                  <a:close/>
                </a:path>
              </a:pathLst>
            </a:custGeom>
            <a:solidFill>
              <a:srgbClr val="FC72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</p:spTree>
  </p:cSld>
  <p:clrMapOvr>
    <a:masterClrMapping/>
  </p:clrMapOvr>
  <p:transition advTm="1713">
    <p:comb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/>
        </p:nvCxnSpPr>
        <p:spPr>
          <a:xfrm>
            <a:off x="6703124" y="3030476"/>
            <a:ext cx="3852088" cy="0"/>
          </a:xfrm>
          <a:prstGeom prst="line">
            <a:avLst/>
          </a:prstGeom>
          <a:ln>
            <a:solidFill>
              <a:schemeClr val="accent5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直接连接符 2"/>
          <p:cNvCxnSpPr/>
          <p:nvPr/>
        </p:nvCxnSpPr>
        <p:spPr>
          <a:xfrm>
            <a:off x="6703124" y="4332784"/>
            <a:ext cx="3852088" cy="0"/>
          </a:xfrm>
          <a:prstGeom prst="line">
            <a:avLst/>
          </a:prstGeom>
          <a:ln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6703124" y="5635093"/>
            <a:ext cx="3852088" cy="0"/>
          </a:xfrm>
          <a:prstGeom prst="line">
            <a:avLst/>
          </a:prstGeom>
          <a:ln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 11"/>
          <p:cNvSpPr/>
          <p:nvPr/>
        </p:nvSpPr>
        <p:spPr>
          <a:xfrm>
            <a:off x="7327647" y="1949811"/>
            <a:ext cx="3227563" cy="10515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Bef>
                <a:spcPts val="600"/>
              </a:spcBef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请在此处添加正文，根据需要调整字体与字号，建议采用两端对齐形式。请在此处添加正文。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7327647" y="3607264"/>
            <a:ext cx="3227563" cy="7315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Bef>
                <a:spcPts val="600"/>
              </a:spcBef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请在此处添加正文，根据需要调整字体与字号，建议采用两端对齐形式。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7327648" y="4872131"/>
            <a:ext cx="3227563" cy="7315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Bef>
                <a:spcPts val="600"/>
              </a:spcBef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请在此处添加正文，根据需要调整字体与字号，建议采用两端对齐形式。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4738338" y="3767936"/>
            <a:ext cx="1964788" cy="1891183"/>
            <a:chOff x="4069558" y="2886912"/>
            <a:chExt cx="1473591" cy="1418387"/>
          </a:xfrm>
        </p:grpSpPr>
        <p:sp>
          <p:nvSpPr>
            <p:cNvPr id="18" name="五边形 17"/>
            <p:cNvSpPr/>
            <p:nvPr/>
          </p:nvSpPr>
          <p:spPr>
            <a:xfrm rot="16200000">
              <a:off x="4097160" y="2859310"/>
              <a:ext cx="1418387" cy="1473591"/>
            </a:xfrm>
            <a:prstGeom prst="homePlate">
              <a:avLst>
                <a:gd name="adj" fmla="val 39188"/>
              </a:avLst>
            </a:prstGeom>
            <a:solidFill>
              <a:srgbClr val="FC728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144000" rIns="0" bIns="528000" rtlCol="0" anchor="t" anchorCtr="0"/>
            <a:lstStyle/>
            <a:p>
              <a:pPr algn="ctr"/>
              <a:endParaRPr lang="zh-CN" altLang="en-US" sz="1465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4247711" y="3593778"/>
              <a:ext cx="1117283" cy="24812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465">
                  <a:solidFill>
                    <a:schemeClr val="bg1"/>
                  </a:solidFill>
                </a:rPr>
                <a:t>在此添加关键字</a:t>
              </a:r>
              <a:endParaRPr lang="zh-CN" altLang="en-US" sz="1465">
                <a:solidFill>
                  <a:schemeClr val="bg1"/>
                </a:solidFill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4738336" y="2465629"/>
            <a:ext cx="1964787" cy="1891181"/>
            <a:chOff x="4069557" y="1910182"/>
            <a:chExt cx="1473590" cy="1418386"/>
          </a:xfrm>
        </p:grpSpPr>
        <p:sp>
          <p:nvSpPr>
            <p:cNvPr id="33" name="燕尾形 32"/>
            <p:cNvSpPr/>
            <p:nvPr/>
          </p:nvSpPr>
          <p:spPr>
            <a:xfrm rot="16200000">
              <a:off x="4097159" y="1882580"/>
              <a:ext cx="1418386" cy="1473590"/>
            </a:xfrm>
            <a:prstGeom prst="chevron">
              <a:avLst>
                <a:gd name="adj" fmla="val 39001"/>
              </a:avLst>
            </a:prstGeom>
            <a:solidFill>
              <a:srgbClr val="6582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bIns="528000" rtlCol="0" anchor="b" anchorCtr="1"/>
            <a:lstStyle/>
            <a:p>
              <a:pPr algn="ctr"/>
              <a:endParaRPr lang="zh-CN" altLang="en-US" sz="1865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4247711" y="2443539"/>
              <a:ext cx="1117283" cy="24812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465">
                  <a:solidFill>
                    <a:schemeClr val="bg1"/>
                  </a:solidFill>
                </a:rPr>
                <a:t>在此添加关键字</a:t>
              </a:r>
              <a:endParaRPr lang="zh-CN" altLang="en-US" sz="1465">
                <a:solidFill>
                  <a:schemeClr val="bg1"/>
                </a:solidFill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4738338" y="1163320"/>
            <a:ext cx="1964787" cy="1891181"/>
            <a:chOff x="4069558" y="933450"/>
            <a:chExt cx="1473590" cy="1418386"/>
          </a:xfrm>
        </p:grpSpPr>
        <p:sp>
          <p:nvSpPr>
            <p:cNvPr id="36" name="燕尾形 35"/>
            <p:cNvSpPr/>
            <p:nvPr/>
          </p:nvSpPr>
          <p:spPr>
            <a:xfrm rot="16200000">
              <a:off x="4097160" y="905848"/>
              <a:ext cx="1418386" cy="1473590"/>
            </a:xfrm>
            <a:prstGeom prst="chevron">
              <a:avLst>
                <a:gd name="adj" fmla="val 39001"/>
              </a:avLst>
            </a:prstGeom>
            <a:solidFill>
              <a:srgbClr val="826C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bIns="528000" rtlCol="0" anchor="b" anchorCtr="1"/>
            <a:lstStyle/>
            <a:p>
              <a:pPr algn="ctr"/>
              <a:endParaRPr lang="zh-CN" altLang="en-US" sz="1865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37" name="文本框 36"/>
            <p:cNvSpPr txBox="1"/>
            <p:nvPr/>
          </p:nvSpPr>
          <p:spPr>
            <a:xfrm>
              <a:off x="4247711" y="1422314"/>
              <a:ext cx="1117283" cy="24812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465">
                  <a:solidFill>
                    <a:schemeClr val="bg1"/>
                  </a:solidFill>
                </a:rPr>
                <a:t>在此添加关键字</a:t>
              </a:r>
              <a:endParaRPr lang="zh-CN" altLang="en-US" sz="1465">
                <a:solidFill>
                  <a:schemeClr val="bg1"/>
                </a:solidFill>
              </a:endParaRPr>
            </a:p>
          </p:txBody>
        </p:sp>
      </p:grpSp>
      <p:grpSp>
        <p:nvGrpSpPr>
          <p:cNvPr id="38" name="说明文字"/>
          <p:cNvGrpSpPr/>
          <p:nvPr/>
        </p:nvGrpSpPr>
        <p:grpSpPr>
          <a:xfrm>
            <a:off x="1040678" y="2038128"/>
            <a:ext cx="3214303" cy="1360272"/>
            <a:chOff x="905240" y="1379053"/>
            <a:chExt cx="2498748" cy="1057452"/>
          </a:xfrm>
        </p:grpSpPr>
        <p:sp>
          <p:nvSpPr>
            <p:cNvPr id="39" name="TextBox 35"/>
            <p:cNvSpPr txBox="1"/>
            <p:nvPr/>
          </p:nvSpPr>
          <p:spPr>
            <a:xfrm>
              <a:off x="909042" y="1379053"/>
              <a:ext cx="1872703" cy="2739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请在此处添加小标题</a:t>
              </a:r>
              <a:endPara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0" name="TextBox 36"/>
            <p:cNvSpPr txBox="1"/>
            <p:nvPr/>
          </p:nvSpPr>
          <p:spPr>
            <a:xfrm>
              <a:off x="905240" y="1619040"/>
              <a:ext cx="2498748" cy="8174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请在此处添加正文内容，根据需要调整字体与字号，建议采用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1.5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行距和两端对齐方式。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41" name="说明文字"/>
          <p:cNvGrpSpPr/>
          <p:nvPr/>
        </p:nvGrpSpPr>
        <p:grpSpPr>
          <a:xfrm>
            <a:off x="1040678" y="3649515"/>
            <a:ext cx="3214303" cy="2000351"/>
            <a:chOff x="905240" y="1379053"/>
            <a:chExt cx="2498748" cy="1555039"/>
          </a:xfrm>
        </p:grpSpPr>
        <p:sp>
          <p:nvSpPr>
            <p:cNvPr id="42" name="TextBox 35"/>
            <p:cNvSpPr txBox="1"/>
            <p:nvPr/>
          </p:nvSpPr>
          <p:spPr>
            <a:xfrm>
              <a:off x="909042" y="1379053"/>
              <a:ext cx="1872703" cy="2739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请在此处添加小标题</a:t>
              </a:r>
              <a:endPara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3" name="TextBox 36"/>
            <p:cNvSpPr txBox="1"/>
            <p:nvPr/>
          </p:nvSpPr>
          <p:spPr>
            <a:xfrm>
              <a:off x="905240" y="1619040"/>
              <a:ext cx="2498748" cy="13150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请在此处添加正文内容，根据需要调整字体与字号，建议采用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1.5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行距和两端对齐方式。请在此处添加正文内容，根据需要调整字体与字号，建议采用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1.5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行距和两端对齐方式。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44" name="文本框 9"/>
          <p:cNvSpPr txBox="1"/>
          <p:nvPr/>
        </p:nvSpPr>
        <p:spPr>
          <a:xfrm>
            <a:off x="523135" y="175425"/>
            <a:ext cx="2900680" cy="44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135" dirty="0">
                <a:solidFill>
                  <a:srgbClr val="826C4A"/>
                </a:solidFill>
                <a:latin typeface="微软雅黑" panose="020B0503020204020204" charset="-122"/>
                <a:ea typeface="微软雅黑" panose="020B0503020204020204" charset="-122"/>
              </a:rPr>
              <a:t>点击添加文字内容标题</a:t>
            </a:r>
            <a:endParaRPr lang="zh-CN" altLang="en-US" sz="2135" dirty="0">
              <a:solidFill>
                <a:srgbClr val="826C4A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45" name="组合 44"/>
          <p:cNvGrpSpPr/>
          <p:nvPr/>
        </p:nvGrpSpPr>
        <p:grpSpPr>
          <a:xfrm>
            <a:off x="331470" y="265595"/>
            <a:ext cx="283845" cy="259715"/>
            <a:chOff x="3050307" y="3939558"/>
            <a:chExt cx="315129" cy="288032"/>
          </a:xfrm>
          <a:solidFill>
            <a:srgbClr val="826C4A"/>
          </a:solidFill>
        </p:grpSpPr>
        <p:sp>
          <p:nvSpPr>
            <p:cNvPr id="46" name="燕尾形 45"/>
            <p:cNvSpPr/>
            <p:nvPr/>
          </p:nvSpPr>
          <p:spPr>
            <a:xfrm>
              <a:off x="3050307" y="3939558"/>
              <a:ext cx="179848" cy="288032"/>
            </a:xfrm>
            <a:prstGeom prst="chevron">
              <a:avLst>
                <a:gd name="adj" fmla="val 5766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7" name="燕尾形 46"/>
            <p:cNvSpPr/>
            <p:nvPr/>
          </p:nvSpPr>
          <p:spPr>
            <a:xfrm>
              <a:off x="3185588" y="3939558"/>
              <a:ext cx="179848" cy="288032"/>
            </a:xfrm>
            <a:prstGeom prst="chevron">
              <a:avLst>
                <a:gd name="adj" fmla="val 5766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</p:spTree>
  </p:cSld>
  <p:clrMapOvr>
    <a:masterClrMapping/>
  </p:clrMapOvr>
  <p:transition advTm="1803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/>
      <p:bldP spid="1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107038" y="1456197"/>
            <a:ext cx="2688000" cy="2688000"/>
            <a:chOff x="791728" y="1187400"/>
            <a:chExt cx="2016000" cy="2016000"/>
          </a:xfrm>
        </p:grpSpPr>
        <p:grpSp>
          <p:nvGrpSpPr>
            <p:cNvPr id="40" name="组合 39"/>
            <p:cNvGrpSpPr/>
            <p:nvPr/>
          </p:nvGrpSpPr>
          <p:grpSpPr>
            <a:xfrm>
              <a:off x="791728" y="1187400"/>
              <a:ext cx="2016000" cy="2016000"/>
              <a:chOff x="987375" y="1577925"/>
              <a:chExt cx="2016000" cy="2016000"/>
            </a:xfrm>
          </p:grpSpPr>
          <p:sp>
            <p:nvSpPr>
              <p:cNvPr id="41" name="椭圆 40"/>
              <p:cNvSpPr/>
              <p:nvPr/>
            </p:nvSpPr>
            <p:spPr>
              <a:xfrm flipH="1">
                <a:off x="987375" y="1577925"/>
                <a:ext cx="2016000" cy="2016000"/>
              </a:xfrm>
              <a:prstGeom prst="ellipse">
                <a:avLst/>
              </a:prstGeom>
              <a:solidFill>
                <a:schemeClr val="accent2">
                  <a:alpha val="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42" name="空心弧 41"/>
              <p:cNvSpPr/>
              <p:nvPr/>
            </p:nvSpPr>
            <p:spPr>
              <a:xfrm flipH="1">
                <a:off x="987375" y="1577925"/>
                <a:ext cx="2016000" cy="2016000"/>
              </a:xfrm>
              <a:prstGeom prst="blockArc">
                <a:avLst>
                  <a:gd name="adj1" fmla="val 21562826"/>
                  <a:gd name="adj2" fmla="val 16193527"/>
                  <a:gd name="adj3" fmla="val 16729"/>
                </a:avLst>
              </a:prstGeom>
              <a:solidFill>
                <a:srgbClr val="FC728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sp>
          <p:nvSpPr>
            <p:cNvPr id="43" name="同心圆 42"/>
            <p:cNvSpPr/>
            <p:nvPr/>
          </p:nvSpPr>
          <p:spPr>
            <a:xfrm>
              <a:off x="899728" y="1295400"/>
              <a:ext cx="1800000" cy="1800000"/>
            </a:xfrm>
            <a:prstGeom prst="donut">
              <a:avLst>
                <a:gd name="adj" fmla="val 5804"/>
              </a:avLst>
            </a:prstGeom>
            <a:solidFill>
              <a:srgbClr val="6582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1290378" y="1810679"/>
              <a:ext cx="1018699" cy="78628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5865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75</a:t>
              </a:r>
              <a:r>
                <a:rPr lang="en-US" altLang="zh-CN" sz="2665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%</a:t>
              </a:r>
              <a:endParaRPr lang="en-US" altLang="zh-CN" sz="2665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4745588" y="1456197"/>
            <a:ext cx="2688000" cy="2688000"/>
            <a:chOff x="791728" y="1187400"/>
            <a:chExt cx="2016000" cy="2016000"/>
          </a:xfrm>
        </p:grpSpPr>
        <p:grpSp>
          <p:nvGrpSpPr>
            <p:cNvPr id="46" name="组合 45"/>
            <p:cNvGrpSpPr/>
            <p:nvPr/>
          </p:nvGrpSpPr>
          <p:grpSpPr>
            <a:xfrm>
              <a:off x="791728" y="1187400"/>
              <a:ext cx="2016000" cy="2016000"/>
              <a:chOff x="987375" y="1577925"/>
              <a:chExt cx="2016000" cy="2016000"/>
            </a:xfrm>
          </p:grpSpPr>
          <p:sp>
            <p:nvSpPr>
              <p:cNvPr id="47" name="椭圆 46"/>
              <p:cNvSpPr/>
              <p:nvPr/>
            </p:nvSpPr>
            <p:spPr>
              <a:xfrm flipH="1">
                <a:off x="987375" y="1577925"/>
                <a:ext cx="2016000" cy="2016000"/>
              </a:xfrm>
              <a:prstGeom prst="ellipse">
                <a:avLst/>
              </a:prstGeom>
              <a:solidFill>
                <a:schemeClr val="accent2">
                  <a:alpha val="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48" name="空心弧 47"/>
              <p:cNvSpPr/>
              <p:nvPr/>
            </p:nvSpPr>
            <p:spPr>
              <a:xfrm flipH="1">
                <a:off x="987375" y="1577925"/>
                <a:ext cx="2016000" cy="2016000"/>
              </a:xfrm>
              <a:prstGeom prst="blockArc">
                <a:avLst>
                  <a:gd name="adj1" fmla="val 10931363"/>
                  <a:gd name="adj2" fmla="val 16193527"/>
                  <a:gd name="adj3" fmla="val 16729"/>
                </a:avLst>
              </a:prstGeom>
              <a:solidFill>
                <a:srgbClr val="826C4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sp>
          <p:nvSpPr>
            <p:cNvPr id="49" name="同心圆 48"/>
            <p:cNvSpPr/>
            <p:nvPr/>
          </p:nvSpPr>
          <p:spPr>
            <a:xfrm>
              <a:off x="899728" y="1295400"/>
              <a:ext cx="1800000" cy="1800000"/>
            </a:xfrm>
            <a:prstGeom prst="donut">
              <a:avLst>
                <a:gd name="adj" fmla="val 5804"/>
              </a:avLst>
            </a:prstGeom>
            <a:solidFill>
              <a:srgbClr val="6582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0" name="文本框 49"/>
            <p:cNvSpPr txBox="1"/>
            <p:nvPr/>
          </p:nvSpPr>
          <p:spPr>
            <a:xfrm>
              <a:off x="1290378" y="1810679"/>
              <a:ext cx="1018699" cy="78628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5865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25</a:t>
              </a:r>
              <a:r>
                <a:rPr lang="en-US" altLang="zh-CN" sz="2665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%</a:t>
              </a:r>
              <a:endParaRPr lang="en-US" altLang="zh-CN" sz="2665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8403188" y="1456197"/>
            <a:ext cx="2688000" cy="2688000"/>
            <a:chOff x="791728" y="1187400"/>
            <a:chExt cx="2016000" cy="2016000"/>
          </a:xfrm>
        </p:grpSpPr>
        <p:grpSp>
          <p:nvGrpSpPr>
            <p:cNvPr id="52" name="组合 51"/>
            <p:cNvGrpSpPr/>
            <p:nvPr/>
          </p:nvGrpSpPr>
          <p:grpSpPr>
            <a:xfrm>
              <a:off x="791728" y="1187400"/>
              <a:ext cx="2016000" cy="2016000"/>
              <a:chOff x="987375" y="1577925"/>
              <a:chExt cx="2016000" cy="2016000"/>
            </a:xfrm>
          </p:grpSpPr>
          <p:sp>
            <p:nvSpPr>
              <p:cNvPr id="53" name="椭圆 52"/>
              <p:cNvSpPr/>
              <p:nvPr/>
            </p:nvSpPr>
            <p:spPr>
              <a:xfrm flipH="1">
                <a:off x="987375" y="1577925"/>
                <a:ext cx="2016000" cy="2016000"/>
              </a:xfrm>
              <a:prstGeom prst="ellipse">
                <a:avLst/>
              </a:prstGeom>
              <a:solidFill>
                <a:schemeClr val="accent2">
                  <a:alpha val="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54" name="空心弧 53"/>
              <p:cNvSpPr/>
              <p:nvPr/>
            </p:nvSpPr>
            <p:spPr>
              <a:xfrm flipH="1">
                <a:off x="987375" y="1577925"/>
                <a:ext cx="2016000" cy="2016000"/>
              </a:xfrm>
              <a:prstGeom prst="blockArc">
                <a:avLst>
                  <a:gd name="adj1" fmla="val 5294727"/>
                  <a:gd name="adj2" fmla="val 16193527"/>
                  <a:gd name="adj3" fmla="val 16729"/>
                </a:avLst>
              </a:prstGeom>
              <a:solidFill>
                <a:srgbClr val="6582A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sp>
          <p:nvSpPr>
            <p:cNvPr id="55" name="同心圆 54"/>
            <p:cNvSpPr/>
            <p:nvPr/>
          </p:nvSpPr>
          <p:spPr>
            <a:xfrm>
              <a:off x="899728" y="1295400"/>
              <a:ext cx="1800000" cy="1800000"/>
            </a:xfrm>
            <a:prstGeom prst="donut">
              <a:avLst>
                <a:gd name="adj" fmla="val 5804"/>
              </a:avLst>
            </a:prstGeom>
            <a:solidFill>
              <a:srgbClr val="826C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6" name="文本框 55"/>
            <p:cNvSpPr txBox="1"/>
            <p:nvPr/>
          </p:nvSpPr>
          <p:spPr>
            <a:xfrm>
              <a:off x="1290378" y="1810679"/>
              <a:ext cx="1018699" cy="78628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5865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50</a:t>
              </a:r>
              <a:r>
                <a:rPr lang="en-US" altLang="zh-CN" sz="2665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%</a:t>
              </a:r>
              <a:endParaRPr lang="en-US" altLang="zh-CN" sz="2665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1204712" y="4395633"/>
            <a:ext cx="2492647" cy="1423357"/>
            <a:chOff x="3941551" y="767212"/>
            <a:chExt cx="1869485" cy="1067518"/>
          </a:xfrm>
        </p:grpSpPr>
        <p:sp>
          <p:nvSpPr>
            <p:cNvPr id="58" name="TextBox 81"/>
            <p:cNvSpPr txBox="1"/>
            <p:nvPr/>
          </p:nvSpPr>
          <p:spPr>
            <a:xfrm>
              <a:off x="3990361" y="767212"/>
              <a:ext cx="1771864" cy="2643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b="1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在此处添加小标题</a:t>
              </a:r>
              <a:endPara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9" name="TextBox 82"/>
            <p:cNvSpPr txBox="1"/>
            <p:nvPr/>
          </p:nvSpPr>
          <p:spPr>
            <a:xfrm>
              <a:off x="3941551" y="1046060"/>
              <a:ext cx="1869485" cy="788670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>
              <a:defPPr>
                <a:defRPr lang="zh-CN"/>
              </a:defPPr>
              <a:lvl1pPr algn="just">
                <a:lnSpc>
                  <a:spcPct val="150000"/>
                </a:lnSpc>
                <a:defRPr sz="1100">
                  <a:latin typeface="+mn-ea"/>
                </a:defRPr>
              </a:lvl1pPr>
            </a:lstStyle>
            <a:p>
              <a:pPr algn="ctr"/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请在此添加正文并根据需要调整字体大小，建议采用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1.5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倍行距和两端对齐方式。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4843263" y="4395633"/>
            <a:ext cx="2492647" cy="1423357"/>
            <a:chOff x="3941551" y="767212"/>
            <a:chExt cx="1869485" cy="1067518"/>
          </a:xfrm>
        </p:grpSpPr>
        <p:sp>
          <p:nvSpPr>
            <p:cNvPr id="61" name="TextBox 81"/>
            <p:cNvSpPr txBox="1"/>
            <p:nvPr/>
          </p:nvSpPr>
          <p:spPr>
            <a:xfrm>
              <a:off x="3990361" y="767212"/>
              <a:ext cx="1771864" cy="2643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b="1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在此处添加小标题</a:t>
              </a:r>
              <a:endPara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62" name="TextBox 82"/>
            <p:cNvSpPr txBox="1"/>
            <p:nvPr/>
          </p:nvSpPr>
          <p:spPr>
            <a:xfrm>
              <a:off x="3941551" y="1046060"/>
              <a:ext cx="1869485" cy="788670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>
              <a:defPPr>
                <a:defRPr lang="zh-CN"/>
              </a:defPPr>
              <a:lvl1pPr algn="just">
                <a:lnSpc>
                  <a:spcPct val="150000"/>
                </a:lnSpc>
                <a:defRPr sz="1100">
                  <a:latin typeface="+mn-ea"/>
                </a:defRPr>
              </a:lvl1pPr>
            </a:lstStyle>
            <a:p>
              <a:pPr algn="ctr"/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请在此添加正文并根据需要调整字体大小，建议采用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1.5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倍行距和两端对齐方式。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8481812" y="4395633"/>
            <a:ext cx="2492647" cy="1423357"/>
            <a:chOff x="3941551" y="767212"/>
            <a:chExt cx="1869485" cy="1067518"/>
          </a:xfrm>
        </p:grpSpPr>
        <p:sp>
          <p:nvSpPr>
            <p:cNvPr id="64" name="TextBox 81"/>
            <p:cNvSpPr txBox="1"/>
            <p:nvPr/>
          </p:nvSpPr>
          <p:spPr>
            <a:xfrm>
              <a:off x="3990361" y="767212"/>
              <a:ext cx="1771864" cy="2643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b="1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在此处添加小标题</a:t>
              </a:r>
              <a:endPara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65" name="TextBox 82"/>
            <p:cNvSpPr txBox="1"/>
            <p:nvPr/>
          </p:nvSpPr>
          <p:spPr>
            <a:xfrm>
              <a:off x="3941551" y="1046060"/>
              <a:ext cx="1869485" cy="788670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>
              <a:defPPr>
                <a:defRPr lang="zh-CN"/>
              </a:defPPr>
              <a:lvl1pPr algn="just">
                <a:lnSpc>
                  <a:spcPct val="150000"/>
                </a:lnSpc>
                <a:defRPr sz="1100">
                  <a:latin typeface="+mn-ea"/>
                </a:defRPr>
              </a:lvl1pPr>
            </a:lstStyle>
            <a:p>
              <a:pPr algn="ctr"/>
              <a:r>
                <a:rPr lang="zh-CN" altLang="en-US"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请在此添加正文并根据需要调整字体大小，建议采用</a:t>
              </a:r>
              <a:r>
                <a:rPr lang="en-US" altLang="zh-CN"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1.5</a:t>
              </a:r>
              <a:r>
                <a:rPr lang="zh-CN" altLang="en-US"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倍行距和两端对齐方式。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66" name="文本框 9"/>
          <p:cNvSpPr txBox="1"/>
          <p:nvPr/>
        </p:nvSpPr>
        <p:spPr>
          <a:xfrm>
            <a:off x="523135" y="175425"/>
            <a:ext cx="2900680" cy="44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135" dirty="0">
                <a:solidFill>
                  <a:srgbClr val="826C4A"/>
                </a:solidFill>
                <a:latin typeface="微软雅黑" panose="020B0503020204020204" charset="-122"/>
                <a:ea typeface="微软雅黑" panose="020B0503020204020204" charset="-122"/>
              </a:rPr>
              <a:t>点击添加文字内容标题</a:t>
            </a:r>
            <a:endParaRPr lang="zh-CN" altLang="en-US" sz="2135" dirty="0">
              <a:solidFill>
                <a:srgbClr val="826C4A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67" name="组合 66"/>
          <p:cNvGrpSpPr/>
          <p:nvPr/>
        </p:nvGrpSpPr>
        <p:grpSpPr>
          <a:xfrm>
            <a:off x="331470" y="265595"/>
            <a:ext cx="283845" cy="259715"/>
            <a:chOff x="3050307" y="3939558"/>
            <a:chExt cx="315129" cy="288032"/>
          </a:xfrm>
          <a:solidFill>
            <a:srgbClr val="826C4A"/>
          </a:solidFill>
        </p:grpSpPr>
        <p:sp>
          <p:nvSpPr>
            <p:cNvPr id="68" name="燕尾形 67"/>
            <p:cNvSpPr/>
            <p:nvPr/>
          </p:nvSpPr>
          <p:spPr>
            <a:xfrm>
              <a:off x="3050307" y="3939558"/>
              <a:ext cx="179848" cy="288032"/>
            </a:xfrm>
            <a:prstGeom prst="chevron">
              <a:avLst>
                <a:gd name="adj" fmla="val 5766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69" name="燕尾形 68"/>
            <p:cNvSpPr/>
            <p:nvPr/>
          </p:nvSpPr>
          <p:spPr>
            <a:xfrm>
              <a:off x="3185588" y="3939558"/>
              <a:ext cx="179848" cy="288032"/>
            </a:xfrm>
            <a:prstGeom prst="chevron">
              <a:avLst>
                <a:gd name="adj" fmla="val 5766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</p:spTree>
  </p:cSld>
  <p:clrMapOvr>
    <a:masterClrMapping/>
  </p:clrMapOvr>
  <p:transition advTm="1941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3423135" y="1860929"/>
            <a:ext cx="1955800" cy="1955800"/>
            <a:chOff x="2652626" y="1481041"/>
            <a:chExt cx="1466850" cy="1466850"/>
          </a:xfrm>
        </p:grpSpPr>
        <p:sp>
          <p:nvSpPr>
            <p:cNvPr id="4" name="空心弧 3"/>
            <p:cNvSpPr/>
            <p:nvPr/>
          </p:nvSpPr>
          <p:spPr>
            <a:xfrm rot="2700000">
              <a:off x="2652626" y="1481041"/>
              <a:ext cx="1466850" cy="1466850"/>
            </a:xfrm>
            <a:prstGeom prst="blockArc">
              <a:avLst>
                <a:gd name="adj1" fmla="val 2418124"/>
                <a:gd name="adj2" fmla="val 0"/>
                <a:gd name="adj3" fmla="val 14171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" name="椭圆 4"/>
            <p:cNvSpPr/>
            <p:nvPr/>
          </p:nvSpPr>
          <p:spPr>
            <a:xfrm rot="2700000">
              <a:off x="2938063" y="1766477"/>
              <a:ext cx="897491" cy="897491"/>
            </a:xfrm>
            <a:prstGeom prst="ellipse">
              <a:avLst/>
            </a:prstGeom>
            <a:solidFill>
              <a:srgbClr val="826C4A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6" name="Freeform 18"/>
            <p:cNvSpPr>
              <a:spLocks noEditPoints="1"/>
            </p:cNvSpPr>
            <p:nvPr/>
          </p:nvSpPr>
          <p:spPr bwMode="black">
            <a:xfrm>
              <a:off x="3169842" y="2021097"/>
              <a:ext cx="445962" cy="335778"/>
            </a:xfrm>
            <a:custGeom>
              <a:avLst/>
              <a:gdLst>
                <a:gd name="T0" fmla="*/ 1304 w 1423"/>
                <a:gd name="T1" fmla="*/ 301 h 1114"/>
                <a:gd name="T2" fmla="*/ 1302 w 1423"/>
                <a:gd name="T3" fmla="*/ 297 h 1114"/>
                <a:gd name="T4" fmla="*/ 719 w 1423"/>
                <a:gd name="T5" fmla="*/ 113 h 1114"/>
                <a:gd name="T6" fmla="*/ 496 w 1423"/>
                <a:gd name="T7" fmla="*/ 416 h 1114"/>
                <a:gd name="T8" fmla="*/ 441 w 1423"/>
                <a:gd name="T9" fmla="*/ 482 h 1114"/>
                <a:gd name="T10" fmla="*/ 375 w 1423"/>
                <a:gd name="T11" fmla="*/ 536 h 1114"/>
                <a:gd name="T12" fmla="*/ 290 w 1423"/>
                <a:gd name="T13" fmla="*/ 648 h 1114"/>
                <a:gd name="T14" fmla="*/ 470 w 1423"/>
                <a:gd name="T15" fmla="*/ 973 h 1114"/>
                <a:gd name="T16" fmla="*/ 610 w 1423"/>
                <a:gd name="T17" fmla="*/ 960 h 1114"/>
                <a:gd name="T18" fmla="*/ 775 w 1423"/>
                <a:gd name="T19" fmla="*/ 921 h 1114"/>
                <a:gd name="T20" fmla="*/ 932 w 1423"/>
                <a:gd name="T21" fmla="*/ 927 h 1114"/>
                <a:gd name="T22" fmla="*/ 1151 w 1423"/>
                <a:gd name="T23" fmla="*/ 893 h 1114"/>
                <a:gd name="T24" fmla="*/ 1304 w 1423"/>
                <a:gd name="T25" fmla="*/ 301 h 1114"/>
                <a:gd name="T26" fmla="*/ 1024 w 1423"/>
                <a:gd name="T27" fmla="*/ 311 h 1114"/>
                <a:gd name="T28" fmla="*/ 1024 w 1423"/>
                <a:gd name="T29" fmla="*/ 311 h 1114"/>
                <a:gd name="T30" fmla="*/ 873 w 1423"/>
                <a:gd name="T31" fmla="*/ 299 h 1114"/>
                <a:gd name="T32" fmla="*/ 873 w 1423"/>
                <a:gd name="T33" fmla="*/ 299 h 1114"/>
                <a:gd name="T34" fmla="*/ 799 w 1423"/>
                <a:gd name="T35" fmla="*/ 278 h 1114"/>
                <a:gd name="T36" fmla="*/ 821 w 1423"/>
                <a:gd name="T37" fmla="*/ 203 h 1114"/>
                <a:gd name="T38" fmla="*/ 828 w 1423"/>
                <a:gd name="T39" fmla="*/ 200 h 1114"/>
                <a:gd name="T40" fmla="*/ 1101 w 1423"/>
                <a:gd name="T41" fmla="*/ 234 h 1114"/>
                <a:gd name="T42" fmla="*/ 1108 w 1423"/>
                <a:gd name="T43" fmla="*/ 244 h 1114"/>
                <a:gd name="T44" fmla="*/ 1087 w 1423"/>
                <a:gd name="T45" fmla="*/ 318 h 1114"/>
                <a:gd name="T46" fmla="*/ 1024 w 1423"/>
                <a:gd name="T47" fmla="*/ 311 h 1114"/>
                <a:gd name="T48" fmla="*/ 14 w 1423"/>
                <a:gd name="T49" fmla="*/ 967 h 1114"/>
                <a:gd name="T50" fmla="*/ 53 w 1423"/>
                <a:gd name="T51" fmla="*/ 1037 h 1114"/>
                <a:gd name="T52" fmla="*/ 115 w 1423"/>
                <a:gd name="T53" fmla="*/ 1064 h 1114"/>
                <a:gd name="T54" fmla="*/ 24 w 1423"/>
                <a:gd name="T55" fmla="*/ 900 h 1114"/>
                <a:gd name="T56" fmla="*/ 14 w 1423"/>
                <a:gd name="T57" fmla="*/ 967 h 1114"/>
                <a:gd name="T58" fmla="*/ 400 w 1423"/>
                <a:gd name="T59" fmla="*/ 959 h 1114"/>
                <a:gd name="T60" fmla="*/ 265 w 1423"/>
                <a:gd name="T61" fmla="*/ 714 h 1114"/>
                <a:gd name="T62" fmla="*/ 190 w 1423"/>
                <a:gd name="T63" fmla="*/ 686 h 1114"/>
                <a:gd name="T64" fmla="*/ 175 w 1423"/>
                <a:gd name="T65" fmla="*/ 764 h 1114"/>
                <a:gd name="T66" fmla="*/ 310 w 1423"/>
                <a:gd name="T67" fmla="*/ 1008 h 1114"/>
                <a:gd name="T68" fmla="*/ 385 w 1423"/>
                <a:gd name="T69" fmla="*/ 1037 h 1114"/>
                <a:gd name="T70" fmla="*/ 400 w 1423"/>
                <a:gd name="T71" fmla="*/ 959 h 1114"/>
                <a:gd name="T72" fmla="*/ 266 w 1423"/>
                <a:gd name="T73" fmla="*/ 1026 h 1114"/>
                <a:gd name="T74" fmla="*/ 136 w 1423"/>
                <a:gd name="T75" fmla="*/ 792 h 1114"/>
                <a:gd name="T76" fmla="*/ 65 w 1423"/>
                <a:gd name="T77" fmla="*/ 764 h 1114"/>
                <a:gd name="T78" fmla="*/ 50 w 1423"/>
                <a:gd name="T79" fmla="*/ 840 h 1114"/>
                <a:gd name="T80" fmla="*/ 180 w 1423"/>
                <a:gd name="T81" fmla="*/ 1074 h 1114"/>
                <a:gd name="T82" fmla="*/ 251 w 1423"/>
                <a:gd name="T83" fmla="*/ 1101 h 1114"/>
                <a:gd name="T84" fmla="*/ 266 w 1423"/>
                <a:gd name="T85" fmla="*/ 1026 h 1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423" h="1114">
                  <a:moveTo>
                    <a:pt x="1304" y="301"/>
                  </a:moveTo>
                  <a:cubicBezTo>
                    <a:pt x="1303" y="298"/>
                    <a:pt x="1304" y="300"/>
                    <a:pt x="1302" y="297"/>
                  </a:cubicBezTo>
                  <a:cubicBezTo>
                    <a:pt x="1184" y="83"/>
                    <a:pt x="922" y="0"/>
                    <a:pt x="719" y="113"/>
                  </a:cubicBezTo>
                  <a:cubicBezTo>
                    <a:pt x="602" y="177"/>
                    <a:pt x="570" y="311"/>
                    <a:pt x="496" y="416"/>
                  </a:cubicBezTo>
                  <a:cubicBezTo>
                    <a:pt x="476" y="444"/>
                    <a:pt x="458" y="465"/>
                    <a:pt x="441" y="482"/>
                  </a:cubicBezTo>
                  <a:cubicBezTo>
                    <a:pt x="418" y="504"/>
                    <a:pt x="397" y="520"/>
                    <a:pt x="375" y="536"/>
                  </a:cubicBezTo>
                  <a:cubicBezTo>
                    <a:pt x="334" y="566"/>
                    <a:pt x="296" y="593"/>
                    <a:pt x="290" y="648"/>
                  </a:cubicBezTo>
                  <a:cubicBezTo>
                    <a:pt x="470" y="973"/>
                    <a:pt x="470" y="973"/>
                    <a:pt x="470" y="973"/>
                  </a:cubicBezTo>
                  <a:cubicBezTo>
                    <a:pt x="519" y="997"/>
                    <a:pt x="563" y="978"/>
                    <a:pt x="610" y="960"/>
                  </a:cubicBezTo>
                  <a:cubicBezTo>
                    <a:pt x="654" y="943"/>
                    <a:pt x="697" y="925"/>
                    <a:pt x="775" y="921"/>
                  </a:cubicBezTo>
                  <a:cubicBezTo>
                    <a:pt x="827" y="918"/>
                    <a:pt x="880" y="924"/>
                    <a:pt x="932" y="927"/>
                  </a:cubicBezTo>
                  <a:cubicBezTo>
                    <a:pt x="1008" y="932"/>
                    <a:pt x="1082" y="931"/>
                    <a:pt x="1151" y="893"/>
                  </a:cubicBezTo>
                  <a:cubicBezTo>
                    <a:pt x="1354" y="780"/>
                    <a:pt x="1423" y="515"/>
                    <a:pt x="1304" y="301"/>
                  </a:cubicBezTo>
                  <a:close/>
                  <a:moveTo>
                    <a:pt x="1024" y="311"/>
                  </a:moveTo>
                  <a:cubicBezTo>
                    <a:pt x="1024" y="311"/>
                    <a:pt x="1024" y="311"/>
                    <a:pt x="1024" y="311"/>
                  </a:cubicBezTo>
                  <a:cubicBezTo>
                    <a:pt x="983" y="270"/>
                    <a:pt x="917" y="279"/>
                    <a:pt x="873" y="299"/>
                  </a:cubicBezTo>
                  <a:cubicBezTo>
                    <a:pt x="873" y="299"/>
                    <a:pt x="873" y="299"/>
                    <a:pt x="873" y="299"/>
                  </a:cubicBezTo>
                  <a:cubicBezTo>
                    <a:pt x="847" y="313"/>
                    <a:pt x="814" y="304"/>
                    <a:pt x="799" y="278"/>
                  </a:cubicBezTo>
                  <a:cubicBezTo>
                    <a:pt x="785" y="251"/>
                    <a:pt x="794" y="218"/>
                    <a:pt x="821" y="203"/>
                  </a:cubicBezTo>
                  <a:cubicBezTo>
                    <a:pt x="823" y="202"/>
                    <a:pt x="828" y="200"/>
                    <a:pt x="828" y="200"/>
                  </a:cubicBezTo>
                  <a:cubicBezTo>
                    <a:pt x="927" y="155"/>
                    <a:pt x="1035" y="168"/>
                    <a:pt x="1101" y="234"/>
                  </a:cubicBezTo>
                  <a:cubicBezTo>
                    <a:pt x="1101" y="234"/>
                    <a:pt x="1106" y="240"/>
                    <a:pt x="1108" y="244"/>
                  </a:cubicBezTo>
                  <a:cubicBezTo>
                    <a:pt x="1122" y="270"/>
                    <a:pt x="1113" y="303"/>
                    <a:pt x="1087" y="318"/>
                  </a:cubicBezTo>
                  <a:cubicBezTo>
                    <a:pt x="1066" y="329"/>
                    <a:pt x="1041" y="326"/>
                    <a:pt x="1024" y="311"/>
                  </a:cubicBezTo>
                  <a:close/>
                  <a:moveTo>
                    <a:pt x="14" y="967"/>
                  </a:moveTo>
                  <a:cubicBezTo>
                    <a:pt x="53" y="1037"/>
                    <a:pt x="53" y="1037"/>
                    <a:pt x="53" y="1037"/>
                  </a:cubicBezTo>
                  <a:cubicBezTo>
                    <a:pt x="67" y="1062"/>
                    <a:pt x="94" y="1074"/>
                    <a:pt x="115" y="1064"/>
                  </a:cubicBezTo>
                  <a:cubicBezTo>
                    <a:pt x="24" y="900"/>
                    <a:pt x="24" y="900"/>
                    <a:pt x="24" y="900"/>
                  </a:cubicBezTo>
                  <a:cubicBezTo>
                    <a:pt x="5" y="912"/>
                    <a:pt x="0" y="941"/>
                    <a:pt x="14" y="967"/>
                  </a:cubicBezTo>
                  <a:close/>
                  <a:moveTo>
                    <a:pt x="400" y="959"/>
                  </a:moveTo>
                  <a:cubicBezTo>
                    <a:pt x="265" y="714"/>
                    <a:pt x="265" y="714"/>
                    <a:pt x="265" y="714"/>
                  </a:cubicBezTo>
                  <a:cubicBezTo>
                    <a:pt x="248" y="685"/>
                    <a:pt x="215" y="672"/>
                    <a:pt x="190" y="686"/>
                  </a:cubicBezTo>
                  <a:cubicBezTo>
                    <a:pt x="166" y="699"/>
                    <a:pt x="159" y="734"/>
                    <a:pt x="175" y="764"/>
                  </a:cubicBezTo>
                  <a:cubicBezTo>
                    <a:pt x="310" y="1008"/>
                    <a:pt x="310" y="1008"/>
                    <a:pt x="310" y="1008"/>
                  </a:cubicBezTo>
                  <a:cubicBezTo>
                    <a:pt x="327" y="1038"/>
                    <a:pt x="360" y="1051"/>
                    <a:pt x="385" y="1037"/>
                  </a:cubicBezTo>
                  <a:cubicBezTo>
                    <a:pt x="410" y="1023"/>
                    <a:pt x="416" y="988"/>
                    <a:pt x="400" y="959"/>
                  </a:cubicBezTo>
                  <a:close/>
                  <a:moveTo>
                    <a:pt x="266" y="1026"/>
                  </a:moveTo>
                  <a:cubicBezTo>
                    <a:pt x="136" y="792"/>
                    <a:pt x="136" y="792"/>
                    <a:pt x="136" y="792"/>
                  </a:cubicBezTo>
                  <a:cubicBezTo>
                    <a:pt x="121" y="764"/>
                    <a:pt x="89" y="751"/>
                    <a:pt x="65" y="764"/>
                  </a:cubicBezTo>
                  <a:cubicBezTo>
                    <a:pt x="41" y="778"/>
                    <a:pt x="35" y="811"/>
                    <a:pt x="50" y="840"/>
                  </a:cubicBezTo>
                  <a:cubicBezTo>
                    <a:pt x="180" y="1074"/>
                    <a:pt x="180" y="1074"/>
                    <a:pt x="180" y="1074"/>
                  </a:cubicBezTo>
                  <a:cubicBezTo>
                    <a:pt x="196" y="1102"/>
                    <a:pt x="228" y="1114"/>
                    <a:pt x="251" y="1101"/>
                  </a:cubicBezTo>
                  <a:cubicBezTo>
                    <a:pt x="275" y="1088"/>
                    <a:pt x="282" y="1055"/>
                    <a:pt x="266" y="102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8" tIns="45725" rIns="91448" bIns="45725" numCol="1" anchor="t" anchorCtr="0" compatLnSpc="1"/>
            <a:lstStyle/>
            <a:p>
              <a:endPara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4574626" y="3080227"/>
            <a:ext cx="1955800" cy="1955800"/>
            <a:chOff x="3516244" y="2395514"/>
            <a:chExt cx="1466850" cy="1466850"/>
          </a:xfrm>
        </p:grpSpPr>
        <p:sp>
          <p:nvSpPr>
            <p:cNvPr id="8" name="空心弧 7"/>
            <p:cNvSpPr/>
            <p:nvPr/>
          </p:nvSpPr>
          <p:spPr>
            <a:xfrm rot="2700000" flipH="1" flipV="1">
              <a:off x="3516244" y="2395514"/>
              <a:ext cx="1466850" cy="1466850"/>
            </a:xfrm>
            <a:prstGeom prst="blockArc">
              <a:avLst>
                <a:gd name="adj1" fmla="val 5321815"/>
                <a:gd name="adj2" fmla="val 0"/>
                <a:gd name="adj3" fmla="val 14171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9" name="椭圆 8"/>
            <p:cNvSpPr/>
            <p:nvPr/>
          </p:nvSpPr>
          <p:spPr>
            <a:xfrm rot="2700000">
              <a:off x="3802438" y="2680194"/>
              <a:ext cx="897491" cy="897491"/>
            </a:xfrm>
            <a:prstGeom prst="ellipse">
              <a:avLst/>
            </a:prstGeom>
            <a:solidFill>
              <a:srgbClr val="FC728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pic>
          <p:nvPicPr>
            <p:cNvPr id="10" name="Picture 2" descr="C:\Users\kelleyc\Desktop\untitled3.png"/>
            <p:cNvPicPr>
              <a:picLocks noChangeAspect="1" noChangeArrowheads="1"/>
            </p:cNvPicPr>
            <p:nvPr/>
          </p:nvPicPr>
          <p:blipFill>
            <a:blip r:embed="rId1" cstate="screen"/>
            <a:srcRect/>
            <a:stretch>
              <a:fillRect/>
            </a:stretch>
          </p:blipFill>
          <p:spPr bwMode="auto">
            <a:xfrm>
              <a:off x="4035782" y="2899952"/>
              <a:ext cx="432590" cy="43259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1" name="组合 10"/>
          <p:cNvGrpSpPr/>
          <p:nvPr/>
        </p:nvGrpSpPr>
        <p:grpSpPr>
          <a:xfrm>
            <a:off x="5688178" y="1822991"/>
            <a:ext cx="1955800" cy="1955800"/>
            <a:chOff x="4351408" y="1452587"/>
            <a:chExt cx="1466850" cy="1466850"/>
          </a:xfrm>
        </p:grpSpPr>
        <p:sp>
          <p:nvSpPr>
            <p:cNvPr id="12" name="空心弧 11"/>
            <p:cNvSpPr/>
            <p:nvPr/>
          </p:nvSpPr>
          <p:spPr>
            <a:xfrm rot="2700000">
              <a:off x="4351408" y="1452587"/>
              <a:ext cx="1466850" cy="1466850"/>
            </a:xfrm>
            <a:prstGeom prst="blockArc">
              <a:avLst>
                <a:gd name="adj1" fmla="val 5321815"/>
                <a:gd name="adj2" fmla="val 0"/>
                <a:gd name="adj3" fmla="val 14171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3" name="椭圆 12"/>
            <p:cNvSpPr/>
            <p:nvPr/>
          </p:nvSpPr>
          <p:spPr>
            <a:xfrm rot="2700000">
              <a:off x="4634575" y="1737267"/>
              <a:ext cx="897491" cy="897491"/>
            </a:xfrm>
            <a:prstGeom prst="ellipse">
              <a:avLst/>
            </a:prstGeom>
            <a:solidFill>
              <a:srgbClr val="6582A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4" name="Freeform 217"/>
            <p:cNvSpPr>
              <a:spLocks noChangeAspect="1" noEditPoints="1"/>
            </p:cNvSpPr>
            <p:nvPr/>
          </p:nvSpPr>
          <p:spPr bwMode="auto">
            <a:xfrm>
              <a:off x="4899696" y="1991506"/>
              <a:ext cx="367247" cy="365369"/>
            </a:xfrm>
            <a:custGeom>
              <a:avLst/>
              <a:gdLst>
                <a:gd name="T0" fmla="*/ 72 w 87"/>
                <a:gd name="T1" fmla="*/ 33 h 87"/>
                <a:gd name="T2" fmla="*/ 59 w 87"/>
                <a:gd name="T3" fmla="*/ 45 h 87"/>
                <a:gd name="T4" fmla="*/ 51 w 87"/>
                <a:gd name="T5" fmla="*/ 37 h 87"/>
                <a:gd name="T6" fmla="*/ 57 w 87"/>
                <a:gd name="T7" fmla="*/ 30 h 87"/>
                <a:gd name="T8" fmla="*/ 57 w 87"/>
                <a:gd name="T9" fmla="*/ 27 h 87"/>
                <a:gd name="T10" fmla="*/ 57 w 87"/>
                <a:gd name="T11" fmla="*/ 27 h 87"/>
                <a:gd name="T12" fmla="*/ 53 w 87"/>
                <a:gd name="T13" fmla="*/ 27 h 87"/>
                <a:gd name="T14" fmla="*/ 47 w 87"/>
                <a:gd name="T15" fmla="*/ 33 h 87"/>
                <a:gd name="T16" fmla="*/ 42 w 87"/>
                <a:gd name="T17" fmla="*/ 28 h 87"/>
                <a:gd name="T18" fmla="*/ 55 w 87"/>
                <a:gd name="T19" fmla="*/ 16 h 87"/>
                <a:gd name="T20" fmla="*/ 72 w 87"/>
                <a:gd name="T21" fmla="*/ 33 h 87"/>
                <a:gd name="T22" fmla="*/ 45 w 87"/>
                <a:gd name="T23" fmla="*/ 60 h 87"/>
                <a:gd name="T24" fmla="*/ 36 w 87"/>
                <a:gd name="T25" fmla="*/ 51 h 87"/>
                <a:gd name="T26" fmla="*/ 21 w 87"/>
                <a:gd name="T27" fmla="*/ 66 h 87"/>
                <a:gd name="T28" fmla="*/ 17 w 87"/>
                <a:gd name="T29" fmla="*/ 66 h 87"/>
                <a:gd name="T30" fmla="*/ 17 w 87"/>
                <a:gd name="T31" fmla="*/ 66 h 87"/>
                <a:gd name="T32" fmla="*/ 17 w 87"/>
                <a:gd name="T33" fmla="*/ 63 h 87"/>
                <a:gd name="T34" fmla="*/ 33 w 87"/>
                <a:gd name="T35" fmla="*/ 47 h 87"/>
                <a:gd name="T36" fmla="*/ 28 w 87"/>
                <a:gd name="T37" fmla="*/ 43 h 87"/>
                <a:gd name="T38" fmla="*/ 9 w 87"/>
                <a:gd name="T39" fmla="*/ 62 h 87"/>
                <a:gd name="T40" fmla="*/ 2 w 87"/>
                <a:gd name="T41" fmla="*/ 86 h 87"/>
                <a:gd name="T42" fmla="*/ 26 w 87"/>
                <a:gd name="T43" fmla="*/ 79 h 87"/>
                <a:gd name="T44" fmla="*/ 45 w 87"/>
                <a:gd name="T45" fmla="*/ 60 h 87"/>
                <a:gd name="T46" fmla="*/ 76 w 87"/>
                <a:gd name="T47" fmla="*/ 29 h 87"/>
                <a:gd name="T48" fmla="*/ 87 w 87"/>
                <a:gd name="T49" fmla="*/ 17 h 87"/>
                <a:gd name="T50" fmla="*/ 70 w 87"/>
                <a:gd name="T51" fmla="*/ 0 h 87"/>
                <a:gd name="T52" fmla="*/ 59 w 87"/>
                <a:gd name="T53" fmla="*/ 12 h 87"/>
                <a:gd name="T54" fmla="*/ 76 w 87"/>
                <a:gd name="T55" fmla="*/ 29 h 87"/>
                <a:gd name="T56" fmla="*/ 66 w 87"/>
                <a:gd name="T57" fmla="*/ 51 h 87"/>
                <a:gd name="T58" fmla="*/ 62 w 87"/>
                <a:gd name="T59" fmla="*/ 51 h 87"/>
                <a:gd name="T60" fmla="*/ 35 w 87"/>
                <a:gd name="T61" fmla="*/ 25 h 87"/>
                <a:gd name="T62" fmla="*/ 36 w 87"/>
                <a:gd name="T63" fmla="*/ 18 h 87"/>
                <a:gd name="T64" fmla="*/ 18 w 87"/>
                <a:gd name="T65" fmla="*/ 0 h 87"/>
                <a:gd name="T66" fmla="*/ 18 w 87"/>
                <a:gd name="T67" fmla="*/ 0 h 87"/>
                <a:gd name="T68" fmla="*/ 19 w 87"/>
                <a:gd name="T69" fmla="*/ 5 h 87"/>
                <a:gd name="T70" fmla="*/ 25 w 87"/>
                <a:gd name="T71" fmla="*/ 15 h 87"/>
                <a:gd name="T72" fmla="*/ 15 w 87"/>
                <a:gd name="T73" fmla="*/ 25 h 87"/>
                <a:gd name="T74" fmla="*/ 4 w 87"/>
                <a:gd name="T75" fmla="*/ 16 h 87"/>
                <a:gd name="T76" fmla="*/ 1 w 87"/>
                <a:gd name="T77" fmla="*/ 13 h 87"/>
                <a:gd name="T78" fmla="*/ 0 w 87"/>
                <a:gd name="T79" fmla="*/ 18 h 87"/>
                <a:gd name="T80" fmla="*/ 18 w 87"/>
                <a:gd name="T81" fmla="*/ 36 h 87"/>
                <a:gd name="T82" fmla="*/ 23 w 87"/>
                <a:gd name="T83" fmla="*/ 36 h 87"/>
                <a:gd name="T84" fmla="*/ 50 w 87"/>
                <a:gd name="T85" fmla="*/ 62 h 87"/>
                <a:gd name="T86" fmla="*/ 49 w 87"/>
                <a:gd name="T87" fmla="*/ 69 h 87"/>
                <a:gd name="T88" fmla="*/ 67 w 87"/>
                <a:gd name="T89" fmla="*/ 87 h 87"/>
                <a:gd name="T90" fmla="*/ 67 w 87"/>
                <a:gd name="T91" fmla="*/ 87 h 87"/>
                <a:gd name="T92" fmla="*/ 66 w 87"/>
                <a:gd name="T93" fmla="*/ 82 h 87"/>
                <a:gd name="T94" fmla="*/ 60 w 87"/>
                <a:gd name="T95" fmla="*/ 73 h 87"/>
                <a:gd name="T96" fmla="*/ 70 w 87"/>
                <a:gd name="T97" fmla="*/ 62 h 87"/>
                <a:gd name="T98" fmla="*/ 80 w 87"/>
                <a:gd name="T99" fmla="*/ 71 h 87"/>
                <a:gd name="T100" fmla="*/ 84 w 87"/>
                <a:gd name="T101" fmla="*/ 74 h 87"/>
                <a:gd name="T102" fmla="*/ 84 w 87"/>
                <a:gd name="T103" fmla="*/ 69 h 87"/>
                <a:gd name="T104" fmla="*/ 66 w 87"/>
                <a:gd name="T105" fmla="*/ 51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87" h="87">
                  <a:moveTo>
                    <a:pt x="72" y="33"/>
                  </a:moveTo>
                  <a:cubicBezTo>
                    <a:pt x="59" y="45"/>
                    <a:pt x="59" y="45"/>
                    <a:pt x="59" y="45"/>
                  </a:cubicBezTo>
                  <a:cubicBezTo>
                    <a:pt x="51" y="37"/>
                    <a:pt x="51" y="37"/>
                    <a:pt x="51" y="37"/>
                  </a:cubicBezTo>
                  <a:cubicBezTo>
                    <a:pt x="57" y="30"/>
                    <a:pt x="57" y="30"/>
                    <a:pt x="57" y="30"/>
                  </a:cubicBezTo>
                  <a:cubicBezTo>
                    <a:pt x="58" y="29"/>
                    <a:pt x="58" y="28"/>
                    <a:pt x="57" y="27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6" y="26"/>
                    <a:pt x="54" y="26"/>
                    <a:pt x="53" y="27"/>
                  </a:cubicBezTo>
                  <a:cubicBezTo>
                    <a:pt x="47" y="33"/>
                    <a:pt x="47" y="33"/>
                    <a:pt x="47" y="33"/>
                  </a:cubicBezTo>
                  <a:cubicBezTo>
                    <a:pt x="42" y="28"/>
                    <a:pt x="42" y="28"/>
                    <a:pt x="42" y="28"/>
                  </a:cubicBezTo>
                  <a:cubicBezTo>
                    <a:pt x="55" y="16"/>
                    <a:pt x="55" y="16"/>
                    <a:pt x="55" y="16"/>
                  </a:cubicBezTo>
                  <a:cubicBezTo>
                    <a:pt x="72" y="33"/>
                    <a:pt x="72" y="33"/>
                    <a:pt x="72" y="33"/>
                  </a:cubicBezTo>
                  <a:close/>
                  <a:moveTo>
                    <a:pt x="45" y="60"/>
                  </a:moveTo>
                  <a:cubicBezTo>
                    <a:pt x="36" y="51"/>
                    <a:pt x="36" y="51"/>
                    <a:pt x="36" y="51"/>
                  </a:cubicBezTo>
                  <a:cubicBezTo>
                    <a:pt x="21" y="66"/>
                    <a:pt x="21" y="66"/>
                    <a:pt x="21" y="66"/>
                  </a:cubicBezTo>
                  <a:cubicBezTo>
                    <a:pt x="20" y="67"/>
                    <a:pt x="18" y="67"/>
                    <a:pt x="17" y="66"/>
                  </a:cubicBezTo>
                  <a:cubicBezTo>
                    <a:pt x="17" y="66"/>
                    <a:pt x="17" y="66"/>
                    <a:pt x="17" y="66"/>
                  </a:cubicBezTo>
                  <a:cubicBezTo>
                    <a:pt x="16" y="65"/>
                    <a:pt x="16" y="64"/>
                    <a:pt x="17" y="63"/>
                  </a:cubicBezTo>
                  <a:cubicBezTo>
                    <a:pt x="33" y="47"/>
                    <a:pt x="33" y="47"/>
                    <a:pt x="33" y="47"/>
                  </a:cubicBezTo>
                  <a:cubicBezTo>
                    <a:pt x="28" y="43"/>
                    <a:pt x="28" y="43"/>
                    <a:pt x="28" y="43"/>
                  </a:cubicBezTo>
                  <a:cubicBezTo>
                    <a:pt x="9" y="62"/>
                    <a:pt x="9" y="62"/>
                    <a:pt x="9" y="62"/>
                  </a:cubicBezTo>
                  <a:cubicBezTo>
                    <a:pt x="2" y="86"/>
                    <a:pt x="2" y="86"/>
                    <a:pt x="2" y="86"/>
                  </a:cubicBezTo>
                  <a:cubicBezTo>
                    <a:pt x="26" y="79"/>
                    <a:pt x="26" y="79"/>
                    <a:pt x="26" y="79"/>
                  </a:cubicBezTo>
                  <a:lnTo>
                    <a:pt x="45" y="60"/>
                  </a:lnTo>
                  <a:close/>
                  <a:moveTo>
                    <a:pt x="76" y="29"/>
                  </a:moveTo>
                  <a:cubicBezTo>
                    <a:pt x="87" y="17"/>
                    <a:pt x="87" y="17"/>
                    <a:pt x="87" y="17"/>
                  </a:cubicBezTo>
                  <a:cubicBezTo>
                    <a:pt x="70" y="0"/>
                    <a:pt x="70" y="0"/>
                    <a:pt x="70" y="0"/>
                  </a:cubicBezTo>
                  <a:cubicBezTo>
                    <a:pt x="59" y="12"/>
                    <a:pt x="59" y="12"/>
                    <a:pt x="59" y="12"/>
                  </a:cubicBezTo>
                  <a:lnTo>
                    <a:pt x="76" y="29"/>
                  </a:lnTo>
                  <a:close/>
                  <a:moveTo>
                    <a:pt x="66" y="51"/>
                  </a:moveTo>
                  <a:cubicBezTo>
                    <a:pt x="65" y="51"/>
                    <a:pt x="64" y="51"/>
                    <a:pt x="62" y="51"/>
                  </a:cubicBezTo>
                  <a:cubicBezTo>
                    <a:pt x="35" y="25"/>
                    <a:pt x="35" y="25"/>
                    <a:pt x="35" y="25"/>
                  </a:cubicBezTo>
                  <a:cubicBezTo>
                    <a:pt x="36" y="23"/>
                    <a:pt x="36" y="21"/>
                    <a:pt x="36" y="18"/>
                  </a:cubicBezTo>
                  <a:cubicBezTo>
                    <a:pt x="36" y="8"/>
                    <a:pt x="28" y="0"/>
                    <a:pt x="18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9" y="5"/>
                    <a:pt x="19" y="5"/>
                    <a:pt x="19" y="5"/>
                  </a:cubicBezTo>
                  <a:cubicBezTo>
                    <a:pt x="23" y="7"/>
                    <a:pt x="25" y="11"/>
                    <a:pt x="25" y="15"/>
                  </a:cubicBezTo>
                  <a:cubicBezTo>
                    <a:pt x="25" y="20"/>
                    <a:pt x="21" y="25"/>
                    <a:pt x="15" y="25"/>
                  </a:cubicBezTo>
                  <a:cubicBezTo>
                    <a:pt x="10" y="25"/>
                    <a:pt x="5" y="21"/>
                    <a:pt x="4" y="16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5"/>
                    <a:pt x="0" y="17"/>
                    <a:pt x="0" y="18"/>
                  </a:cubicBezTo>
                  <a:cubicBezTo>
                    <a:pt x="0" y="28"/>
                    <a:pt x="9" y="36"/>
                    <a:pt x="18" y="36"/>
                  </a:cubicBezTo>
                  <a:cubicBezTo>
                    <a:pt x="20" y="36"/>
                    <a:pt x="22" y="36"/>
                    <a:pt x="23" y="36"/>
                  </a:cubicBezTo>
                  <a:cubicBezTo>
                    <a:pt x="50" y="62"/>
                    <a:pt x="50" y="62"/>
                    <a:pt x="50" y="62"/>
                  </a:cubicBezTo>
                  <a:cubicBezTo>
                    <a:pt x="49" y="64"/>
                    <a:pt x="49" y="67"/>
                    <a:pt x="49" y="69"/>
                  </a:cubicBezTo>
                  <a:cubicBezTo>
                    <a:pt x="49" y="79"/>
                    <a:pt x="57" y="87"/>
                    <a:pt x="67" y="87"/>
                  </a:cubicBezTo>
                  <a:cubicBezTo>
                    <a:pt x="67" y="87"/>
                    <a:pt x="67" y="87"/>
                    <a:pt x="67" y="87"/>
                  </a:cubicBezTo>
                  <a:cubicBezTo>
                    <a:pt x="66" y="82"/>
                    <a:pt x="66" y="82"/>
                    <a:pt x="66" y="82"/>
                  </a:cubicBezTo>
                  <a:cubicBezTo>
                    <a:pt x="62" y="80"/>
                    <a:pt x="60" y="77"/>
                    <a:pt x="60" y="73"/>
                  </a:cubicBezTo>
                  <a:cubicBezTo>
                    <a:pt x="60" y="67"/>
                    <a:pt x="64" y="62"/>
                    <a:pt x="70" y="62"/>
                  </a:cubicBezTo>
                  <a:cubicBezTo>
                    <a:pt x="75" y="62"/>
                    <a:pt x="80" y="66"/>
                    <a:pt x="80" y="71"/>
                  </a:cubicBezTo>
                  <a:cubicBezTo>
                    <a:pt x="84" y="74"/>
                    <a:pt x="84" y="74"/>
                    <a:pt x="84" y="74"/>
                  </a:cubicBezTo>
                  <a:cubicBezTo>
                    <a:pt x="84" y="73"/>
                    <a:pt x="85" y="71"/>
                    <a:pt x="84" y="69"/>
                  </a:cubicBezTo>
                  <a:cubicBezTo>
                    <a:pt x="84" y="59"/>
                    <a:pt x="76" y="51"/>
                    <a:pt x="66" y="5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6837651" y="3044307"/>
            <a:ext cx="1955800" cy="1955800"/>
            <a:chOff x="5213513" y="2368574"/>
            <a:chExt cx="1466850" cy="1466850"/>
          </a:xfrm>
        </p:grpSpPr>
        <p:sp>
          <p:nvSpPr>
            <p:cNvPr id="16" name="空心弧 15"/>
            <p:cNvSpPr/>
            <p:nvPr/>
          </p:nvSpPr>
          <p:spPr>
            <a:xfrm rot="2700000" flipH="1" flipV="1">
              <a:off x="5213513" y="2368574"/>
              <a:ext cx="1466850" cy="1466850"/>
            </a:xfrm>
            <a:prstGeom prst="blockArc">
              <a:avLst>
                <a:gd name="adj1" fmla="val 2383204"/>
                <a:gd name="adj2" fmla="val 0"/>
                <a:gd name="adj3" fmla="val 14171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7" name="椭圆 16"/>
            <p:cNvSpPr/>
            <p:nvPr/>
          </p:nvSpPr>
          <p:spPr>
            <a:xfrm rot="2700000">
              <a:off x="5496679" y="2653254"/>
              <a:ext cx="897491" cy="897491"/>
            </a:xfrm>
            <a:prstGeom prst="ellipse">
              <a:avLst/>
            </a:prstGeom>
            <a:solidFill>
              <a:srgbClr val="826C4A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pic>
          <p:nvPicPr>
            <p:cNvPr id="18" name="Picture 10" descr="C:\Users\Jonahs\Dropbox\Projects SCOTT\MEET Windows Azure\source\Background\tile-icon-network.png"/>
            <p:cNvPicPr>
              <a:picLocks noChangeAspect="1" noChangeArrowheads="1"/>
            </p:cNvPicPr>
            <p:nvPr/>
          </p:nvPicPr>
          <p:blipFill>
            <a:blip r:embed="rId2" cstate="screen"/>
            <a:srcRect/>
            <a:stretch>
              <a:fillRect/>
            </a:stretch>
          </p:blipFill>
          <p:spPr bwMode="auto">
            <a:xfrm>
              <a:off x="5728102" y="2873594"/>
              <a:ext cx="456929" cy="45681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9" name="组合 18"/>
          <p:cNvGrpSpPr/>
          <p:nvPr/>
        </p:nvGrpSpPr>
        <p:grpSpPr>
          <a:xfrm>
            <a:off x="7544127" y="1199989"/>
            <a:ext cx="3313689" cy="1360272"/>
            <a:chOff x="5243359" y="1010093"/>
            <a:chExt cx="2485267" cy="1020204"/>
          </a:xfrm>
        </p:grpSpPr>
        <p:sp>
          <p:nvSpPr>
            <p:cNvPr id="20" name="椭圆 19"/>
            <p:cNvSpPr/>
            <p:nvPr/>
          </p:nvSpPr>
          <p:spPr bwMode="auto">
            <a:xfrm>
              <a:off x="5243359" y="1057718"/>
              <a:ext cx="180000" cy="180000"/>
            </a:xfrm>
            <a:prstGeom prst="ellipse">
              <a:avLst/>
            </a:prstGeom>
            <a:solidFill>
              <a:srgbClr val="6582A6"/>
            </a:solidFill>
            <a:ln w="38100" cap="flat" cmpd="sng" algn="ctr">
              <a:solidFill>
                <a:schemeClr val="bg1">
                  <a:lumMod val="8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121920" tIns="60960" rIns="121920" bIns="60960" numCol="1" rtlCol="0" anchor="t" anchorCtr="0" compatLnSpc="1"/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</a:pPr>
              <a:endParaRPr kumimoji="0" lang="zh-CN" altLang="en-US" sz="2400" b="0" i="0" u="none" strike="noStrike" cap="none" normalizeH="0" baseline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grpSp>
          <p:nvGrpSpPr>
            <p:cNvPr id="21" name="说明文字"/>
            <p:cNvGrpSpPr/>
            <p:nvPr/>
          </p:nvGrpSpPr>
          <p:grpSpPr>
            <a:xfrm>
              <a:off x="5466165" y="1010093"/>
              <a:ext cx="2262461" cy="1020204"/>
              <a:chOff x="905241" y="1379053"/>
              <a:chExt cx="2345067" cy="1057452"/>
            </a:xfrm>
          </p:grpSpPr>
          <p:sp>
            <p:nvSpPr>
              <p:cNvPr id="22" name="TextBox 35"/>
              <p:cNvSpPr txBox="1"/>
              <p:nvPr/>
            </p:nvSpPr>
            <p:spPr>
              <a:xfrm>
                <a:off x="909042" y="1379053"/>
                <a:ext cx="2080447" cy="27396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600" b="1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请在此处添加小标题</a:t>
                </a:r>
                <a:endPara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23" name="TextBox 36"/>
              <p:cNvSpPr txBox="1"/>
              <p:nvPr/>
            </p:nvSpPr>
            <p:spPr>
              <a:xfrm>
                <a:off x="905241" y="1619040"/>
                <a:ext cx="2345067" cy="8174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zh-CN" altLang="en-US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请在此处添加正文内容，根据需要调整字体与字号，建议采用两端对齐方式。</a:t>
                </a:r>
                <a:endPara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</p:grpSp>
      <p:grpSp>
        <p:nvGrpSpPr>
          <p:cNvPr id="29" name="组合 28"/>
          <p:cNvGrpSpPr/>
          <p:nvPr/>
        </p:nvGrpSpPr>
        <p:grpSpPr>
          <a:xfrm>
            <a:off x="8955684" y="3357467"/>
            <a:ext cx="2716791" cy="1360272"/>
            <a:chOff x="5243359" y="1010093"/>
            <a:chExt cx="2037593" cy="1020204"/>
          </a:xfrm>
        </p:grpSpPr>
        <p:sp>
          <p:nvSpPr>
            <p:cNvPr id="30" name="椭圆 29"/>
            <p:cNvSpPr/>
            <p:nvPr/>
          </p:nvSpPr>
          <p:spPr bwMode="auto">
            <a:xfrm>
              <a:off x="5243359" y="1057718"/>
              <a:ext cx="180000" cy="180000"/>
            </a:xfrm>
            <a:prstGeom prst="ellipse">
              <a:avLst/>
            </a:prstGeom>
            <a:solidFill>
              <a:srgbClr val="826C4A"/>
            </a:solidFill>
            <a:ln w="38100" cap="flat" cmpd="sng" algn="ctr">
              <a:solidFill>
                <a:schemeClr val="bg1">
                  <a:lumMod val="8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121920" tIns="60960" rIns="121920" bIns="60960" numCol="1" rtlCol="0" anchor="t" anchorCtr="0" compatLnSpc="1"/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</a:pPr>
              <a:endParaRPr kumimoji="0" lang="zh-CN" altLang="en-US" sz="2400" b="0" i="0" u="none" strike="noStrike" cap="none" normalizeH="0" baseline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grpSp>
          <p:nvGrpSpPr>
            <p:cNvPr id="31" name="说明文字"/>
            <p:cNvGrpSpPr/>
            <p:nvPr/>
          </p:nvGrpSpPr>
          <p:grpSpPr>
            <a:xfrm>
              <a:off x="5466165" y="1010093"/>
              <a:ext cx="1814787" cy="1020204"/>
              <a:chOff x="905241" y="1379053"/>
              <a:chExt cx="1881048" cy="1057452"/>
            </a:xfrm>
          </p:grpSpPr>
          <p:sp>
            <p:nvSpPr>
              <p:cNvPr id="32" name="TextBox 35"/>
              <p:cNvSpPr txBox="1"/>
              <p:nvPr/>
            </p:nvSpPr>
            <p:spPr>
              <a:xfrm>
                <a:off x="909042" y="1379053"/>
                <a:ext cx="1877247" cy="27396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600" b="1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请在此处添加小标题</a:t>
                </a:r>
                <a:endPara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33" name="TextBox 36"/>
              <p:cNvSpPr txBox="1"/>
              <p:nvPr/>
            </p:nvSpPr>
            <p:spPr>
              <a:xfrm>
                <a:off x="905241" y="1619040"/>
                <a:ext cx="1881048" cy="8174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zh-CN" altLang="en-US" sz="14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请在此处添加正文内容，根据需要调整字体与字号，建议采用两端对齐方式。</a:t>
                </a:r>
                <a:endParaRPr lang="zh-CN" altLang="en-US"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</p:grpSp>
      <p:grpSp>
        <p:nvGrpSpPr>
          <p:cNvPr id="34" name="组合 33"/>
          <p:cNvGrpSpPr/>
          <p:nvPr/>
        </p:nvGrpSpPr>
        <p:grpSpPr>
          <a:xfrm>
            <a:off x="559999" y="2084468"/>
            <a:ext cx="2686125" cy="1360272"/>
            <a:chOff x="5466165" y="1010093"/>
            <a:chExt cx="2014594" cy="1020204"/>
          </a:xfrm>
        </p:grpSpPr>
        <p:sp>
          <p:nvSpPr>
            <p:cNvPr id="35" name="椭圆 34"/>
            <p:cNvSpPr/>
            <p:nvPr/>
          </p:nvSpPr>
          <p:spPr bwMode="auto">
            <a:xfrm>
              <a:off x="7300759" y="1057718"/>
              <a:ext cx="180000" cy="180000"/>
            </a:xfrm>
            <a:prstGeom prst="ellipse">
              <a:avLst/>
            </a:prstGeom>
            <a:solidFill>
              <a:srgbClr val="826C4A"/>
            </a:solidFill>
            <a:ln w="38100" cap="flat" cmpd="sng" algn="ctr">
              <a:solidFill>
                <a:schemeClr val="bg1">
                  <a:lumMod val="8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121920" tIns="60960" rIns="121920" bIns="60960" numCol="1" rtlCol="0" anchor="t" anchorCtr="0" compatLnSpc="1"/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</a:pPr>
              <a:endParaRPr kumimoji="0" lang="zh-CN" altLang="en-US" sz="2400" b="0" i="0" u="none" strike="noStrike" cap="none" normalizeH="0" baseline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grpSp>
          <p:nvGrpSpPr>
            <p:cNvPr id="36" name="说明文字"/>
            <p:cNvGrpSpPr/>
            <p:nvPr/>
          </p:nvGrpSpPr>
          <p:grpSpPr>
            <a:xfrm>
              <a:off x="5466165" y="1010093"/>
              <a:ext cx="1814787" cy="1020204"/>
              <a:chOff x="905241" y="1379053"/>
              <a:chExt cx="1881048" cy="1057452"/>
            </a:xfrm>
          </p:grpSpPr>
          <p:sp>
            <p:nvSpPr>
              <p:cNvPr id="37" name="TextBox 35"/>
              <p:cNvSpPr txBox="1"/>
              <p:nvPr/>
            </p:nvSpPr>
            <p:spPr>
              <a:xfrm>
                <a:off x="909042" y="1379053"/>
                <a:ext cx="1877247" cy="27396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zh-CN" altLang="en-US" sz="1600" b="1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请在此处添加小标题</a:t>
                </a:r>
                <a:endPara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38" name="TextBox 36"/>
              <p:cNvSpPr txBox="1"/>
              <p:nvPr/>
            </p:nvSpPr>
            <p:spPr>
              <a:xfrm>
                <a:off x="905241" y="1619040"/>
                <a:ext cx="1881048" cy="8174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zh-CN" altLang="en-US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请在此处添加正文内容，根据需要调整字体与字号，建议采用两端对齐方式。</a:t>
                </a:r>
                <a:endPara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</p:grpSp>
      <p:grpSp>
        <p:nvGrpSpPr>
          <p:cNvPr id="39" name="组合 38"/>
          <p:cNvGrpSpPr/>
          <p:nvPr/>
        </p:nvGrpSpPr>
        <p:grpSpPr>
          <a:xfrm>
            <a:off x="1092802" y="4285944"/>
            <a:ext cx="3229976" cy="1360272"/>
            <a:chOff x="5058277" y="1010093"/>
            <a:chExt cx="2422482" cy="1020204"/>
          </a:xfrm>
        </p:grpSpPr>
        <p:sp>
          <p:nvSpPr>
            <p:cNvPr id="40" name="椭圆 39"/>
            <p:cNvSpPr/>
            <p:nvPr/>
          </p:nvSpPr>
          <p:spPr bwMode="auto">
            <a:xfrm>
              <a:off x="7300759" y="1057718"/>
              <a:ext cx="180000" cy="180000"/>
            </a:xfrm>
            <a:prstGeom prst="ellipse">
              <a:avLst/>
            </a:prstGeom>
            <a:solidFill>
              <a:srgbClr val="FC7284"/>
            </a:solidFill>
            <a:ln w="38100" cap="flat" cmpd="sng" algn="ctr">
              <a:solidFill>
                <a:schemeClr val="bg1">
                  <a:lumMod val="8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121920" tIns="60960" rIns="121920" bIns="60960" numCol="1" rtlCol="0" anchor="t" anchorCtr="0" compatLnSpc="1"/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</a:pPr>
              <a:endParaRPr kumimoji="0" lang="zh-CN" altLang="en-US" sz="2400" b="0" i="0" u="none" strike="noStrike" cap="none" normalizeH="0" baseline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grpSp>
          <p:nvGrpSpPr>
            <p:cNvPr id="41" name="说明文字"/>
            <p:cNvGrpSpPr/>
            <p:nvPr/>
          </p:nvGrpSpPr>
          <p:grpSpPr>
            <a:xfrm>
              <a:off x="5058277" y="1010093"/>
              <a:ext cx="2222676" cy="1020204"/>
              <a:chOff x="482460" y="1379053"/>
              <a:chExt cx="2303830" cy="1057452"/>
            </a:xfrm>
          </p:grpSpPr>
          <p:sp>
            <p:nvSpPr>
              <p:cNvPr id="42" name="TextBox 35"/>
              <p:cNvSpPr txBox="1"/>
              <p:nvPr/>
            </p:nvSpPr>
            <p:spPr>
              <a:xfrm>
                <a:off x="909042" y="1379053"/>
                <a:ext cx="1877247" cy="27396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zh-CN" altLang="en-US" sz="1600" b="1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请在此处添加小标题</a:t>
                </a:r>
                <a:endPara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43" name="TextBox 36"/>
              <p:cNvSpPr txBox="1"/>
              <p:nvPr/>
            </p:nvSpPr>
            <p:spPr>
              <a:xfrm>
                <a:off x="482460" y="1619040"/>
                <a:ext cx="2303830" cy="8174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zh-CN" altLang="en-US" sz="14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请在此处添加正文内容，根据需要调整字体与字号，建议采用两端对齐方式。</a:t>
                </a:r>
                <a:endParaRPr lang="zh-CN" altLang="en-US"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</p:grpSp>
      <p:sp>
        <p:nvSpPr>
          <p:cNvPr id="2" name="文本框 9"/>
          <p:cNvSpPr txBox="1"/>
          <p:nvPr/>
        </p:nvSpPr>
        <p:spPr>
          <a:xfrm>
            <a:off x="523135" y="175425"/>
            <a:ext cx="2900680" cy="44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135" dirty="0">
                <a:solidFill>
                  <a:srgbClr val="826C4A"/>
                </a:solidFill>
                <a:latin typeface="微软雅黑" panose="020B0503020204020204" charset="-122"/>
                <a:ea typeface="微软雅黑" panose="020B0503020204020204" charset="-122"/>
              </a:rPr>
              <a:t>点击添加文字内容标题</a:t>
            </a:r>
            <a:endParaRPr lang="zh-CN" altLang="en-US" sz="2135" dirty="0">
              <a:solidFill>
                <a:srgbClr val="826C4A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331470" y="265595"/>
            <a:ext cx="283845" cy="259715"/>
            <a:chOff x="3050307" y="3939558"/>
            <a:chExt cx="315129" cy="288032"/>
          </a:xfrm>
          <a:solidFill>
            <a:srgbClr val="826C4A"/>
          </a:solidFill>
        </p:grpSpPr>
        <p:sp>
          <p:nvSpPr>
            <p:cNvPr id="25" name="燕尾形 24"/>
            <p:cNvSpPr/>
            <p:nvPr/>
          </p:nvSpPr>
          <p:spPr>
            <a:xfrm>
              <a:off x="3050307" y="3939558"/>
              <a:ext cx="179848" cy="288032"/>
            </a:xfrm>
            <a:prstGeom prst="chevron">
              <a:avLst>
                <a:gd name="adj" fmla="val 5766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6" name="燕尾形 25"/>
            <p:cNvSpPr/>
            <p:nvPr/>
          </p:nvSpPr>
          <p:spPr>
            <a:xfrm>
              <a:off x="3185588" y="3939558"/>
              <a:ext cx="179848" cy="288032"/>
            </a:xfrm>
            <a:prstGeom prst="chevron">
              <a:avLst>
                <a:gd name="adj" fmla="val 5766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</p:spTree>
  </p:cSld>
  <p:clrMapOvr>
    <a:masterClrMapping/>
  </p:clrMapOvr>
  <p:transition advTm="1977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080376" y="5349213"/>
            <a:ext cx="420172" cy="384043"/>
            <a:chOff x="3050307" y="3939558"/>
            <a:chExt cx="315129" cy="288032"/>
          </a:xfrm>
          <a:solidFill>
            <a:schemeClr val="bg1">
              <a:lumMod val="75000"/>
            </a:schemeClr>
          </a:solidFill>
        </p:grpSpPr>
        <p:sp>
          <p:nvSpPr>
            <p:cNvPr id="12" name="燕尾形 11"/>
            <p:cNvSpPr/>
            <p:nvPr/>
          </p:nvSpPr>
          <p:spPr>
            <a:xfrm>
              <a:off x="3050307" y="3939558"/>
              <a:ext cx="179848" cy="288032"/>
            </a:xfrm>
            <a:prstGeom prst="chevron">
              <a:avLst>
                <a:gd name="adj" fmla="val 5766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3" name="燕尾形 12"/>
            <p:cNvSpPr/>
            <p:nvPr/>
          </p:nvSpPr>
          <p:spPr>
            <a:xfrm>
              <a:off x="3185588" y="3939558"/>
              <a:ext cx="179848" cy="288032"/>
            </a:xfrm>
            <a:prstGeom prst="chevron">
              <a:avLst>
                <a:gd name="adj" fmla="val 5766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7703382" y="5349213"/>
            <a:ext cx="420172" cy="384043"/>
            <a:chOff x="3050307" y="3939558"/>
            <a:chExt cx="315129" cy="288032"/>
          </a:xfrm>
          <a:solidFill>
            <a:schemeClr val="bg1">
              <a:lumMod val="75000"/>
            </a:schemeClr>
          </a:solidFill>
        </p:grpSpPr>
        <p:sp>
          <p:nvSpPr>
            <p:cNvPr id="15" name="燕尾形 14"/>
            <p:cNvSpPr/>
            <p:nvPr/>
          </p:nvSpPr>
          <p:spPr>
            <a:xfrm>
              <a:off x="3050307" y="3939558"/>
              <a:ext cx="179848" cy="288032"/>
            </a:xfrm>
            <a:prstGeom prst="chevron">
              <a:avLst>
                <a:gd name="adj" fmla="val 5766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6" name="燕尾形 15"/>
            <p:cNvSpPr/>
            <p:nvPr/>
          </p:nvSpPr>
          <p:spPr>
            <a:xfrm>
              <a:off x="3185588" y="3939558"/>
              <a:ext cx="179848" cy="288032"/>
            </a:xfrm>
            <a:prstGeom prst="chevron">
              <a:avLst>
                <a:gd name="adj" fmla="val 5766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1200056" y="1508787"/>
            <a:ext cx="2491587" cy="4224469"/>
            <a:chOff x="899592" y="1131590"/>
            <a:chExt cx="1868690" cy="3168352"/>
          </a:xfrm>
        </p:grpSpPr>
        <p:grpSp>
          <p:nvGrpSpPr>
            <p:cNvPr id="38" name="组合 37"/>
            <p:cNvGrpSpPr/>
            <p:nvPr/>
          </p:nvGrpSpPr>
          <p:grpSpPr>
            <a:xfrm>
              <a:off x="899592" y="1131590"/>
              <a:ext cx="1868690" cy="3168352"/>
              <a:chOff x="899592" y="1059582"/>
              <a:chExt cx="1868690" cy="3168352"/>
            </a:xfrm>
          </p:grpSpPr>
          <p:sp>
            <p:nvSpPr>
              <p:cNvPr id="39" name="矩形 38"/>
              <p:cNvSpPr/>
              <p:nvPr/>
            </p:nvSpPr>
            <p:spPr>
              <a:xfrm>
                <a:off x="899592" y="1059582"/>
                <a:ext cx="1868690" cy="3168352"/>
              </a:xfrm>
              <a:prstGeom prst="rect">
                <a:avLst/>
              </a:prstGeom>
              <a:solidFill>
                <a:srgbClr val="826C4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 dirty="0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40" name="五边形 39"/>
              <p:cNvSpPr/>
              <p:nvPr/>
            </p:nvSpPr>
            <p:spPr>
              <a:xfrm rot="5400000">
                <a:off x="1575087" y="634083"/>
                <a:ext cx="504056" cy="1441919"/>
              </a:xfrm>
              <a:prstGeom prst="homePlate">
                <a:avLst>
                  <a:gd name="adj" fmla="val 35827"/>
                </a:avLst>
              </a:prstGeom>
              <a:solidFill>
                <a:srgbClr val="6582A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 dirty="0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41" name="矩形 40"/>
              <p:cNvSpPr/>
              <p:nvPr/>
            </p:nvSpPr>
            <p:spPr>
              <a:xfrm rot="5400000">
                <a:off x="1797937" y="161238"/>
                <a:ext cx="72000" cy="1868690"/>
              </a:xfrm>
              <a:prstGeom prst="rect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 dirty="0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42" name="五边形 41"/>
              <p:cNvSpPr/>
              <p:nvPr/>
            </p:nvSpPr>
            <p:spPr>
              <a:xfrm rot="5400000">
                <a:off x="1575087" y="590651"/>
                <a:ext cx="504056" cy="1441919"/>
              </a:xfrm>
              <a:prstGeom prst="homePlate">
                <a:avLst>
                  <a:gd name="adj" fmla="val 35827"/>
                </a:avLst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 dirty="0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43" name="矩形 42"/>
              <p:cNvSpPr/>
              <p:nvPr/>
            </p:nvSpPr>
            <p:spPr>
              <a:xfrm>
                <a:off x="1225135" y="1131589"/>
                <a:ext cx="1203960" cy="26431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zh-CN" altLang="en-US" sz="1600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在此添加关键字</a:t>
                </a:r>
                <a:endParaRPr lang="en-US" altLang="zh-CN" sz="16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44" name="矩形 43"/>
              <p:cNvSpPr/>
              <p:nvPr/>
            </p:nvSpPr>
            <p:spPr>
              <a:xfrm>
                <a:off x="988470" y="1707654"/>
                <a:ext cx="1690933" cy="126873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zh-CN" altLang="en-US" sz="1400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请在此添加正文并根据需要调整字体大小，建议采用</a:t>
                </a:r>
                <a:r>
                  <a:rPr lang="en-US" altLang="zh-CN" sz="1400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1.5</a:t>
                </a:r>
                <a:r>
                  <a:rPr lang="zh-CN" altLang="en-US" sz="1400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倍行距和两端对齐方式。建议采用</a:t>
                </a:r>
                <a:r>
                  <a:rPr lang="en-US" altLang="zh-CN" sz="1400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1.5</a:t>
                </a:r>
                <a:r>
                  <a:rPr lang="zh-CN" altLang="en-US" sz="1400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倍行距和两端对齐方式。</a:t>
                </a:r>
                <a:endParaRPr lang="zh-CN" altLang="en-US" sz="140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pic>
          <p:nvPicPr>
            <p:cNvPr id="45" name="图片 44"/>
            <p:cNvPicPr>
              <a:picLocks noChangeAspect="1"/>
            </p:cNvPicPr>
            <p:nvPr/>
          </p:nvPicPr>
          <p:blipFill>
            <a:blip r:embed="rId1">
              <a:lum bright="70000" contrast="-70000"/>
            </a:blip>
            <a:stretch>
              <a:fillRect/>
            </a:stretch>
          </p:blipFill>
          <p:spPr>
            <a:xfrm>
              <a:off x="1427516" y="3416238"/>
              <a:ext cx="812842" cy="812842"/>
            </a:xfrm>
            <a:prstGeom prst="rect">
              <a:avLst/>
            </a:prstGeom>
          </p:spPr>
        </p:pic>
      </p:grpSp>
      <p:grpSp>
        <p:nvGrpSpPr>
          <p:cNvPr id="46" name="组合 45"/>
          <p:cNvGrpSpPr/>
          <p:nvPr/>
        </p:nvGrpSpPr>
        <p:grpSpPr>
          <a:xfrm>
            <a:off x="4850807" y="1508787"/>
            <a:ext cx="2491587" cy="4224469"/>
            <a:chOff x="3637655" y="1131590"/>
            <a:chExt cx="1868690" cy="3168352"/>
          </a:xfrm>
        </p:grpSpPr>
        <p:grpSp>
          <p:nvGrpSpPr>
            <p:cNvPr id="47" name="组合 46"/>
            <p:cNvGrpSpPr/>
            <p:nvPr/>
          </p:nvGrpSpPr>
          <p:grpSpPr>
            <a:xfrm>
              <a:off x="3637655" y="1131590"/>
              <a:ext cx="1868690" cy="3168352"/>
              <a:chOff x="899592" y="1059582"/>
              <a:chExt cx="1868690" cy="3168352"/>
            </a:xfrm>
          </p:grpSpPr>
          <p:sp>
            <p:nvSpPr>
              <p:cNvPr id="48" name="矩形 47"/>
              <p:cNvSpPr/>
              <p:nvPr/>
            </p:nvSpPr>
            <p:spPr>
              <a:xfrm>
                <a:off x="899592" y="1059582"/>
                <a:ext cx="1868690" cy="3168352"/>
              </a:xfrm>
              <a:prstGeom prst="rect">
                <a:avLst/>
              </a:prstGeom>
              <a:solidFill>
                <a:srgbClr val="FC728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 dirty="0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49" name="五边形 48"/>
              <p:cNvSpPr/>
              <p:nvPr/>
            </p:nvSpPr>
            <p:spPr>
              <a:xfrm rot="5400000">
                <a:off x="1575087" y="634083"/>
                <a:ext cx="504056" cy="1441919"/>
              </a:xfrm>
              <a:prstGeom prst="homePlate">
                <a:avLst>
                  <a:gd name="adj" fmla="val 35827"/>
                </a:avLst>
              </a:prstGeom>
              <a:solidFill>
                <a:srgbClr val="826C4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 dirty="0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50" name="矩形 49"/>
              <p:cNvSpPr/>
              <p:nvPr/>
            </p:nvSpPr>
            <p:spPr>
              <a:xfrm rot="5400000">
                <a:off x="1797937" y="161238"/>
                <a:ext cx="72000" cy="1868690"/>
              </a:xfrm>
              <a:prstGeom prst="rect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 dirty="0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51" name="五边形 50"/>
              <p:cNvSpPr/>
              <p:nvPr/>
            </p:nvSpPr>
            <p:spPr>
              <a:xfrm rot="5400000">
                <a:off x="1575087" y="590651"/>
                <a:ext cx="504056" cy="1441919"/>
              </a:xfrm>
              <a:prstGeom prst="homePlate">
                <a:avLst>
                  <a:gd name="adj" fmla="val 35827"/>
                </a:avLst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 dirty="0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52" name="矩形 51"/>
              <p:cNvSpPr/>
              <p:nvPr/>
            </p:nvSpPr>
            <p:spPr>
              <a:xfrm>
                <a:off x="1225136" y="1131589"/>
                <a:ext cx="1203960" cy="26431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zh-CN" altLang="en-US" sz="1600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在此添加关键字</a:t>
                </a:r>
                <a:endParaRPr lang="zh-CN" altLang="en-US" sz="16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53" name="矩形 52"/>
              <p:cNvSpPr/>
              <p:nvPr/>
            </p:nvSpPr>
            <p:spPr>
              <a:xfrm>
                <a:off x="988470" y="1707654"/>
                <a:ext cx="1690933" cy="126873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zh-CN" altLang="en-US" sz="1400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请在此添加正文并根据需要调整字体大小，建议采用</a:t>
                </a:r>
                <a:r>
                  <a:rPr lang="en-US" altLang="zh-CN" sz="1400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1.5</a:t>
                </a:r>
                <a:r>
                  <a:rPr lang="zh-CN" altLang="en-US" sz="1400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倍行距和两端对齐方式。建议采用</a:t>
                </a:r>
                <a:r>
                  <a:rPr lang="en-US" altLang="zh-CN" sz="1400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1.5</a:t>
                </a:r>
                <a:r>
                  <a:rPr lang="zh-CN" altLang="en-US" sz="1400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倍行距和两端对齐方式。</a:t>
                </a:r>
                <a:endParaRPr lang="zh-CN" altLang="en-US" sz="140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pic>
          <p:nvPicPr>
            <p:cNvPr id="54" name="图片 53"/>
            <p:cNvPicPr>
              <a:picLocks noChangeAspect="1"/>
            </p:cNvPicPr>
            <p:nvPr/>
          </p:nvPicPr>
          <p:blipFill>
            <a:blip r:embed="rId2" cstate="screen">
              <a:lum bright="70000" contrast="-70000"/>
            </a:blip>
            <a:stretch>
              <a:fillRect/>
            </a:stretch>
          </p:blipFill>
          <p:spPr>
            <a:xfrm>
              <a:off x="4193999" y="3492525"/>
              <a:ext cx="756000" cy="756000"/>
            </a:xfrm>
            <a:prstGeom prst="rect">
              <a:avLst/>
            </a:prstGeom>
          </p:spPr>
        </p:pic>
      </p:grpSp>
      <p:grpSp>
        <p:nvGrpSpPr>
          <p:cNvPr id="55" name="组合 54"/>
          <p:cNvGrpSpPr/>
          <p:nvPr/>
        </p:nvGrpSpPr>
        <p:grpSpPr>
          <a:xfrm>
            <a:off x="8501558" y="1508787"/>
            <a:ext cx="2491587" cy="4224469"/>
            <a:chOff x="6375718" y="1131590"/>
            <a:chExt cx="1868690" cy="3168352"/>
          </a:xfrm>
        </p:grpSpPr>
        <p:grpSp>
          <p:nvGrpSpPr>
            <p:cNvPr id="56" name="组合 55"/>
            <p:cNvGrpSpPr/>
            <p:nvPr/>
          </p:nvGrpSpPr>
          <p:grpSpPr>
            <a:xfrm>
              <a:off x="6375718" y="1131590"/>
              <a:ext cx="1868690" cy="3168352"/>
              <a:chOff x="899592" y="1059582"/>
              <a:chExt cx="1868690" cy="3168352"/>
            </a:xfrm>
          </p:grpSpPr>
          <p:sp>
            <p:nvSpPr>
              <p:cNvPr id="57" name="矩形 56"/>
              <p:cNvSpPr/>
              <p:nvPr/>
            </p:nvSpPr>
            <p:spPr>
              <a:xfrm>
                <a:off x="899592" y="1059582"/>
                <a:ext cx="1868690" cy="3168352"/>
              </a:xfrm>
              <a:prstGeom prst="rect">
                <a:avLst/>
              </a:prstGeom>
              <a:solidFill>
                <a:srgbClr val="6582A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 dirty="0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58" name="五边形 57"/>
              <p:cNvSpPr/>
              <p:nvPr/>
            </p:nvSpPr>
            <p:spPr>
              <a:xfrm rot="5400000">
                <a:off x="1575087" y="634083"/>
                <a:ext cx="504056" cy="1441919"/>
              </a:xfrm>
              <a:prstGeom prst="homePlate">
                <a:avLst>
                  <a:gd name="adj" fmla="val 35827"/>
                </a:avLst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 dirty="0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59" name="矩形 58"/>
              <p:cNvSpPr/>
              <p:nvPr/>
            </p:nvSpPr>
            <p:spPr>
              <a:xfrm rot="5400000">
                <a:off x="1797937" y="161238"/>
                <a:ext cx="72000" cy="1868690"/>
              </a:xfrm>
              <a:prstGeom prst="rect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 dirty="0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60" name="五边形 59"/>
              <p:cNvSpPr/>
              <p:nvPr/>
            </p:nvSpPr>
            <p:spPr>
              <a:xfrm rot="5400000">
                <a:off x="1575087" y="590651"/>
                <a:ext cx="504056" cy="1441919"/>
              </a:xfrm>
              <a:prstGeom prst="homePlate">
                <a:avLst>
                  <a:gd name="adj" fmla="val 35827"/>
                </a:avLst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 dirty="0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61" name="矩形 60"/>
              <p:cNvSpPr/>
              <p:nvPr/>
            </p:nvSpPr>
            <p:spPr>
              <a:xfrm>
                <a:off x="1225135" y="1131589"/>
                <a:ext cx="1203960" cy="26431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zh-CN" altLang="en-US" sz="1600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在此添加关键字</a:t>
                </a:r>
                <a:endParaRPr lang="zh-CN" altLang="en-US" sz="16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62" name="矩形 61"/>
              <p:cNvSpPr/>
              <p:nvPr/>
            </p:nvSpPr>
            <p:spPr>
              <a:xfrm>
                <a:off x="988470" y="1707654"/>
                <a:ext cx="1690933" cy="126873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zh-CN" altLang="en-US" sz="1400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请在此添加正文并根据需要调整字体大小，建议采用</a:t>
                </a:r>
                <a:r>
                  <a:rPr lang="en-US" altLang="zh-CN" sz="1400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1.5</a:t>
                </a:r>
                <a:r>
                  <a:rPr lang="zh-CN" altLang="en-US" sz="1400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倍行距和两端对齐方式。建议采用</a:t>
                </a:r>
                <a:r>
                  <a:rPr lang="en-US" altLang="zh-CN" sz="1400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1.5</a:t>
                </a:r>
                <a:r>
                  <a:rPr lang="zh-CN" altLang="en-US" sz="1400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倍行距和两端对齐方式。</a:t>
                </a:r>
                <a:endParaRPr lang="zh-CN" altLang="en-US" sz="140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pic>
          <p:nvPicPr>
            <p:cNvPr id="63" name="图片 62"/>
            <p:cNvPicPr>
              <a:picLocks noChangeAspect="1"/>
            </p:cNvPicPr>
            <p:nvPr/>
          </p:nvPicPr>
          <p:blipFill>
            <a:blip r:embed="rId3">
              <a:lum bright="70000" contrast="-70000"/>
            </a:blip>
            <a:stretch>
              <a:fillRect/>
            </a:stretch>
          </p:blipFill>
          <p:spPr>
            <a:xfrm>
              <a:off x="6914063" y="3435846"/>
              <a:ext cx="792000" cy="792000"/>
            </a:xfrm>
            <a:prstGeom prst="rect">
              <a:avLst/>
            </a:prstGeom>
          </p:spPr>
        </p:pic>
      </p:grpSp>
      <p:sp>
        <p:nvSpPr>
          <p:cNvPr id="64" name="文本框 9"/>
          <p:cNvSpPr txBox="1"/>
          <p:nvPr/>
        </p:nvSpPr>
        <p:spPr>
          <a:xfrm>
            <a:off x="523135" y="175425"/>
            <a:ext cx="2900680" cy="44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135" dirty="0">
                <a:solidFill>
                  <a:srgbClr val="826C4A"/>
                </a:solidFill>
                <a:latin typeface="微软雅黑" panose="020B0503020204020204" charset="-122"/>
                <a:ea typeface="微软雅黑" panose="020B0503020204020204" charset="-122"/>
              </a:rPr>
              <a:t>点击添加文字内容标题</a:t>
            </a:r>
            <a:endParaRPr lang="zh-CN" altLang="en-US" sz="2135" dirty="0">
              <a:solidFill>
                <a:srgbClr val="826C4A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65" name="组合 64"/>
          <p:cNvGrpSpPr/>
          <p:nvPr/>
        </p:nvGrpSpPr>
        <p:grpSpPr>
          <a:xfrm>
            <a:off x="331470" y="265595"/>
            <a:ext cx="283845" cy="259715"/>
            <a:chOff x="3050307" y="3939558"/>
            <a:chExt cx="315129" cy="288032"/>
          </a:xfrm>
          <a:solidFill>
            <a:srgbClr val="826C4A"/>
          </a:solidFill>
        </p:grpSpPr>
        <p:sp>
          <p:nvSpPr>
            <p:cNvPr id="66" name="燕尾形 65"/>
            <p:cNvSpPr/>
            <p:nvPr/>
          </p:nvSpPr>
          <p:spPr>
            <a:xfrm>
              <a:off x="3050307" y="3939558"/>
              <a:ext cx="179848" cy="288032"/>
            </a:xfrm>
            <a:prstGeom prst="chevron">
              <a:avLst>
                <a:gd name="adj" fmla="val 5766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67" name="燕尾形 66"/>
            <p:cNvSpPr/>
            <p:nvPr/>
          </p:nvSpPr>
          <p:spPr>
            <a:xfrm>
              <a:off x="3185588" y="3939558"/>
              <a:ext cx="179848" cy="288032"/>
            </a:xfrm>
            <a:prstGeom prst="chevron">
              <a:avLst>
                <a:gd name="adj" fmla="val 5766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</p:spTree>
  </p:cSld>
  <p:clrMapOvr>
    <a:masterClrMapping/>
  </p:clrMapOvr>
  <p:transition advTm="1698"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右箭头 1"/>
          <p:cNvSpPr/>
          <p:nvPr/>
        </p:nvSpPr>
        <p:spPr>
          <a:xfrm>
            <a:off x="588348" y="3108684"/>
            <a:ext cx="10992000" cy="240000"/>
          </a:xfrm>
          <a:prstGeom prst="rightArrow">
            <a:avLst>
              <a:gd name="adj1" fmla="val 45974"/>
              <a:gd name="adj2" fmla="val 69815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grpSp>
        <p:nvGrpSpPr>
          <p:cNvPr id="3" name="组合 2"/>
          <p:cNvGrpSpPr/>
          <p:nvPr/>
        </p:nvGrpSpPr>
        <p:grpSpPr>
          <a:xfrm>
            <a:off x="1021855" y="1414297"/>
            <a:ext cx="2348679" cy="1761292"/>
            <a:chOff x="1298163" y="1322669"/>
            <a:chExt cx="1761509" cy="1320969"/>
          </a:xfrm>
        </p:grpSpPr>
        <p:grpSp>
          <p:nvGrpSpPr>
            <p:cNvPr id="32" name="组合 31"/>
            <p:cNvGrpSpPr/>
            <p:nvPr/>
          </p:nvGrpSpPr>
          <p:grpSpPr>
            <a:xfrm>
              <a:off x="1298163" y="1322669"/>
              <a:ext cx="1761509" cy="1320969"/>
              <a:chOff x="1298163" y="1322669"/>
              <a:chExt cx="1761509" cy="1320969"/>
            </a:xfrm>
          </p:grpSpPr>
          <p:grpSp>
            <p:nvGrpSpPr>
              <p:cNvPr id="33" name="组合 32"/>
              <p:cNvGrpSpPr/>
              <p:nvPr/>
            </p:nvGrpSpPr>
            <p:grpSpPr>
              <a:xfrm>
                <a:off x="1298163" y="1322669"/>
                <a:ext cx="1761509" cy="1320969"/>
                <a:chOff x="1298163" y="1322669"/>
                <a:chExt cx="1761509" cy="1320969"/>
              </a:xfrm>
            </p:grpSpPr>
            <p:sp>
              <p:nvSpPr>
                <p:cNvPr id="34" name="矩形 33"/>
                <p:cNvSpPr/>
                <p:nvPr/>
              </p:nvSpPr>
              <p:spPr>
                <a:xfrm>
                  <a:off x="1619672" y="1563638"/>
                  <a:ext cx="1440000" cy="1080000"/>
                </a:xfrm>
                <a:prstGeom prst="rect">
                  <a:avLst/>
                </a:prstGeom>
                <a:solidFill>
                  <a:srgbClr val="826C4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00"/>
                </a:p>
              </p:txBody>
            </p:sp>
            <p:sp>
              <p:nvSpPr>
                <p:cNvPr id="35" name="矩形 34"/>
                <p:cNvSpPr/>
                <p:nvPr/>
              </p:nvSpPr>
              <p:spPr>
                <a:xfrm>
                  <a:off x="1619672" y="1563638"/>
                  <a:ext cx="1440000" cy="180000"/>
                </a:xfrm>
                <a:prstGeom prst="rect">
                  <a:avLst/>
                </a:prstGeom>
                <a:solidFill>
                  <a:srgbClr val="6582A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00"/>
                </a:p>
              </p:txBody>
            </p:sp>
            <p:sp>
              <p:nvSpPr>
                <p:cNvPr id="36" name="椭圆 35"/>
                <p:cNvSpPr/>
                <p:nvPr/>
              </p:nvSpPr>
              <p:spPr>
                <a:xfrm>
                  <a:off x="1298163" y="1322669"/>
                  <a:ext cx="648000" cy="648000"/>
                </a:xfrm>
                <a:prstGeom prst="ellipse">
                  <a:avLst/>
                </a:prstGeom>
                <a:solidFill>
                  <a:srgbClr val="FC7284"/>
                </a:solidFill>
                <a:ln w="38100">
                  <a:solidFill>
                    <a:srgbClr val="FFFFFF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00"/>
                </a:p>
              </p:txBody>
            </p:sp>
          </p:grpSp>
          <p:sp>
            <p:nvSpPr>
              <p:cNvPr id="37" name="TextBox 8"/>
              <p:cNvSpPr txBox="1"/>
              <p:nvPr/>
            </p:nvSpPr>
            <p:spPr>
              <a:xfrm>
                <a:off x="1449046" y="1385059"/>
                <a:ext cx="346234" cy="52578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zh-CN" sz="3735" dirty="0">
                    <a:solidFill>
                      <a:schemeClr val="bg1"/>
                    </a:solidFill>
                    <a:latin typeface="+mn-ea"/>
                  </a:rPr>
                  <a:t>1</a:t>
                </a:r>
                <a:endParaRPr lang="zh-CN" altLang="en-US" sz="3735" dirty="0">
                  <a:solidFill>
                    <a:schemeClr val="bg1"/>
                  </a:solidFill>
                  <a:latin typeface="+mn-ea"/>
                </a:endParaRPr>
              </a:p>
            </p:txBody>
          </p:sp>
        </p:grpSp>
        <p:sp>
          <p:nvSpPr>
            <p:cNvPr id="38" name="矩形 37"/>
            <p:cNvSpPr/>
            <p:nvPr/>
          </p:nvSpPr>
          <p:spPr>
            <a:xfrm>
              <a:off x="1709672" y="1857838"/>
              <a:ext cx="1260000" cy="617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600">
                  <a:solidFill>
                    <a:schemeClr val="bg1"/>
                  </a:solidFill>
                  <a:latin typeface="+mn-ea"/>
                </a:rPr>
                <a:t>请在此处</a:t>
              </a:r>
              <a:endParaRPr lang="en-US" altLang="zh-CN" sz="1600">
                <a:solidFill>
                  <a:schemeClr val="bg1"/>
                </a:solidFill>
                <a:latin typeface="+mn-ea"/>
              </a:endParaRPr>
            </a:p>
            <a:p>
              <a:pPr algn="ctr">
                <a:lnSpc>
                  <a:spcPct val="150000"/>
                </a:lnSpc>
              </a:pPr>
              <a:r>
                <a:rPr lang="zh-CN" altLang="en-US" sz="1600">
                  <a:solidFill>
                    <a:schemeClr val="bg1"/>
                  </a:solidFill>
                  <a:latin typeface="+mn-ea"/>
                </a:rPr>
                <a:t>添加关键字</a:t>
              </a:r>
              <a:endParaRPr lang="zh-CN" altLang="en-US" sz="1600" dirty="0">
                <a:solidFill>
                  <a:schemeClr val="bg1"/>
                </a:solidFill>
                <a:latin typeface="+mn-ea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8330763" y="1414297"/>
            <a:ext cx="2348679" cy="1761292"/>
            <a:chOff x="1298163" y="1322669"/>
            <a:chExt cx="1761509" cy="1320969"/>
          </a:xfrm>
        </p:grpSpPr>
        <p:grpSp>
          <p:nvGrpSpPr>
            <p:cNvPr id="40" name="组合 39"/>
            <p:cNvGrpSpPr/>
            <p:nvPr/>
          </p:nvGrpSpPr>
          <p:grpSpPr>
            <a:xfrm>
              <a:off x="1298163" y="1322669"/>
              <a:ext cx="1761509" cy="1320969"/>
              <a:chOff x="1298163" y="1322669"/>
              <a:chExt cx="1761509" cy="1320969"/>
            </a:xfrm>
          </p:grpSpPr>
          <p:grpSp>
            <p:nvGrpSpPr>
              <p:cNvPr id="41" name="组合 40"/>
              <p:cNvGrpSpPr/>
              <p:nvPr/>
            </p:nvGrpSpPr>
            <p:grpSpPr>
              <a:xfrm>
                <a:off x="1298163" y="1322669"/>
                <a:ext cx="1761509" cy="1320969"/>
                <a:chOff x="1298163" y="1322669"/>
                <a:chExt cx="1761509" cy="1320969"/>
              </a:xfrm>
            </p:grpSpPr>
            <p:sp>
              <p:nvSpPr>
                <p:cNvPr id="42" name="矩形 41"/>
                <p:cNvSpPr/>
                <p:nvPr/>
              </p:nvSpPr>
              <p:spPr>
                <a:xfrm>
                  <a:off x="1619672" y="1563638"/>
                  <a:ext cx="1440000" cy="1080000"/>
                </a:xfrm>
                <a:prstGeom prst="rect">
                  <a:avLst/>
                </a:prstGeom>
                <a:solidFill>
                  <a:srgbClr val="FC728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00"/>
                </a:p>
              </p:txBody>
            </p:sp>
            <p:sp>
              <p:nvSpPr>
                <p:cNvPr id="43" name="矩形 42"/>
                <p:cNvSpPr/>
                <p:nvPr/>
              </p:nvSpPr>
              <p:spPr>
                <a:xfrm>
                  <a:off x="1619672" y="1563638"/>
                  <a:ext cx="1440000" cy="180000"/>
                </a:xfrm>
                <a:prstGeom prst="rect">
                  <a:avLst/>
                </a:prstGeom>
                <a:solidFill>
                  <a:srgbClr val="6582A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00"/>
                </a:p>
              </p:txBody>
            </p:sp>
            <p:sp>
              <p:nvSpPr>
                <p:cNvPr id="44" name="椭圆 43"/>
                <p:cNvSpPr/>
                <p:nvPr/>
              </p:nvSpPr>
              <p:spPr>
                <a:xfrm>
                  <a:off x="1298163" y="1322669"/>
                  <a:ext cx="648000" cy="648000"/>
                </a:xfrm>
                <a:prstGeom prst="ellipse">
                  <a:avLst/>
                </a:prstGeom>
                <a:solidFill>
                  <a:srgbClr val="6582A6"/>
                </a:solidFill>
                <a:ln w="38100">
                  <a:solidFill>
                    <a:srgbClr val="FFFFFF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00"/>
                </a:p>
              </p:txBody>
            </p:sp>
          </p:grpSp>
          <p:sp>
            <p:nvSpPr>
              <p:cNvPr id="45" name="TextBox 139"/>
              <p:cNvSpPr txBox="1"/>
              <p:nvPr/>
            </p:nvSpPr>
            <p:spPr>
              <a:xfrm>
                <a:off x="1449046" y="1385059"/>
                <a:ext cx="346234" cy="52578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zh-CN" sz="3735" dirty="0">
                    <a:solidFill>
                      <a:schemeClr val="bg1"/>
                    </a:solidFill>
                    <a:latin typeface="+mn-ea"/>
                  </a:rPr>
                  <a:t>3</a:t>
                </a:r>
                <a:endParaRPr lang="zh-CN" altLang="en-US" sz="3735" dirty="0">
                  <a:solidFill>
                    <a:schemeClr val="bg1"/>
                  </a:solidFill>
                  <a:latin typeface="+mn-ea"/>
                </a:endParaRPr>
              </a:p>
            </p:txBody>
          </p:sp>
        </p:grpSp>
        <p:sp>
          <p:nvSpPr>
            <p:cNvPr id="46" name="矩形 45"/>
            <p:cNvSpPr/>
            <p:nvPr/>
          </p:nvSpPr>
          <p:spPr>
            <a:xfrm>
              <a:off x="1709672" y="1856346"/>
              <a:ext cx="1260000" cy="617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600">
                  <a:solidFill>
                    <a:srgbClr val="FFFFFF"/>
                  </a:solidFill>
                  <a:latin typeface="+mn-ea"/>
                </a:rPr>
                <a:t>请在此处</a:t>
              </a:r>
              <a:endParaRPr lang="en-US" altLang="zh-CN" sz="1600">
                <a:solidFill>
                  <a:srgbClr val="FFFFFF"/>
                </a:solidFill>
                <a:latin typeface="+mn-ea"/>
              </a:endParaRPr>
            </a:p>
            <a:p>
              <a:pPr algn="ctr">
                <a:lnSpc>
                  <a:spcPct val="150000"/>
                </a:lnSpc>
              </a:pPr>
              <a:r>
                <a:rPr lang="zh-CN" altLang="en-US" sz="1600">
                  <a:solidFill>
                    <a:srgbClr val="FFFFFF"/>
                  </a:solidFill>
                  <a:latin typeface="+mn-ea"/>
                </a:rPr>
                <a:t>添加关键字</a:t>
              </a:r>
              <a:endParaRPr lang="zh-CN" altLang="en-US" sz="1600" dirty="0">
                <a:solidFill>
                  <a:srgbClr val="FFFFFF"/>
                </a:solidFill>
                <a:latin typeface="+mn-ea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4676310" y="1414297"/>
            <a:ext cx="2348679" cy="1761292"/>
            <a:chOff x="1298163" y="1322669"/>
            <a:chExt cx="1761509" cy="1320969"/>
          </a:xfrm>
        </p:grpSpPr>
        <p:grpSp>
          <p:nvGrpSpPr>
            <p:cNvPr id="48" name="组合 47"/>
            <p:cNvGrpSpPr/>
            <p:nvPr/>
          </p:nvGrpSpPr>
          <p:grpSpPr>
            <a:xfrm>
              <a:off x="1298163" y="1322669"/>
              <a:ext cx="1761509" cy="1320969"/>
              <a:chOff x="1298163" y="1322669"/>
              <a:chExt cx="1761509" cy="1320969"/>
            </a:xfrm>
          </p:grpSpPr>
          <p:grpSp>
            <p:nvGrpSpPr>
              <p:cNvPr id="49" name="组合 48"/>
              <p:cNvGrpSpPr/>
              <p:nvPr/>
            </p:nvGrpSpPr>
            <p:grpSpPr>
              <a:xfrm>
                <a:off x="1298163" y="1322669"/>
                <a:ext cx="1761509" cy="1320969"/>
                <a:chOff x="1298163" y="1322669"/>
                <a:chExt cx="1761509" cy="1320969"/>
              </a:xfrm>
            </p:grpSpPr>
            <p:sp>
              <p:nvSpPr>
                <p:cNvPr id="50" name="矩形 49"/>
                <p:cNvSpPr/>
                <p:nvPr/>
              </p:nvSpPr>
              <p:spPr>
                <a:xfrm>
                  <a:off x="1619672" y="1563638"/>
                  <a:ext cx="1440000" cy="1080000"/>
                </a:xfrm>
                <a:prstGeom prst="rect">
                  <a:avLst/>
                </a:prstGeom>
                <a:solidFill>
                  <a:srgbClr val="6582A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00"/>
                </a:p>
              </p:txBody>
            </p:sp>
            <p:sp>
              <p:nvSpPr>
                <p:cNvPr id="51" name="矩形 50"/>
                <p:cNvSpPr/>
                <p:nvPr/>
              </p:nvSpPr>
              <p:spPr>
                <a:xfrm>
                  <a:off x="1619672" y="1563638"/>
                  <a:ext cx="1440000" cy="180000"/>
                </a:xfrm>
                <a:prstGeom prst="rect">
                  <a:avLst/>
                </a:prstGeom>
                <a:solidFill>
                  <a:srgbClr val="826C4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00"/>
                </a:p>
              </p:txBody>
            </p:sp>
            <p:sp>
              <p:nvSpPr>
                <p:cNvPr id="52" name="椭圆 51"/>
                <p:cNvSpPr/>
                <p:nvPr/>
              </p:nvSpPr>
              <p:spPr>
                <a:xfrm>
                  <a:off x="1298163" y="1322669"/>
                  <a:ext cx="648000" cy="648000"/>
                </a:xfrm>
                <a:prstGeom prst="ellipse">
                  <a:avLst/>
                </a:prstGeom>
                <a:solidFill>
                  <a:srgbClr val="826C4A"/>
                </a:solidFill>
                <a:ln w="38100">
                  <a:solidFill>
                    <a:srgbClr val="FFFFFF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00"/>
                </a:p>
              </p:txBody>
            </p:sp>
          </p:grpSp>
          <p:sp>
            <p:nvSpPr>
              <p:cNvPr id="53" name="TextBox 147"/>
              <p:cNvSpPr txBox="1"/>
              <p:nvPr/>
            </p:nvSpPr>
            <p:spPr>
              <a:xfrm>
                <a:off x="1449046" y="1385059"/>
                <a:ext cx="346234" cy="52578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zh-CN" sz="3735" dirty="0">
                    <a:solidFill>
                      <a:schemeClr val="bg1"/>
                    </a:solidFill>
                    <a:latin typeface="+mn-ea"/>
                  </a:rPr>
                  <a:t>2</a:t>
                </a:r>
                <a:endParaRPr lang="zh-CN" altLang="en-US" sz="3735" dirty="0">
                  <a:solidFill>
                    <a:schemeClr val="bg1"/>
                  </a:solidFill>
                  <a:latin typeface="+mn-ea"/>
                </a:endParaRPr>
              </a:p>
            </p:txBody>
          </p:sp>
        </p:grpSp>
        <p:sp>
          <p:nvSpPr>
            <p:cNvPr id="54" name="矩形 53"/>
            <p:cNvSpPr/>
            <p:nvPr/>
          </p:nvSpPr>
          <p:spPr>
            <a:xfrm>
              <a:off x="1709672" y="1856346"/>
              <a:ext cx="1260000" cy="617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600">
                  <a:solidFill>
                    <a:srgbClr val="FFFFFF"/>
                  </a:solidFill>
                  <a:latin typeface="+mn-ea"/>
                </a:rPr>
                <a:t>请在此处</a:t>
              </a:r>
              <a:endParaRPr lang="en-US" altLang="zh-CN" sz="1600">
                <a:solidFill>
                  <a:srgbClr val="FFFFFF"/>
                </a:solidFill>
                <a:latin typeface="+mn-ea"/>
              </a:endParaRPr>
            </a:p>
            <a:p>
              <a:pPr algn="ctr">
                <a:lnSpc>
                  <a:spcPct val="150000"/>
                </a:lnSpc>
              </a:pPr>
              <a:r>
                <a:rPr lang="zh-CN" altLang="en-US" sz="1600">
                  <a:solidFill>
                    <a:srgbClr val="FFFFFF"/>
                  </a:solidFill>
                  <a:latin typeface="+mn-ea"/>
                </a:rPr>
                <a:t>添加关键字</a:t>
              </a:r>
              <a:endParaRPr lang="zh-CN" altLang="en-US" sz="1600" dirty="0">
                <a:solidFill>
                  <a:srgbClr val="FFFFFF"/>
                </a:solidFill>
                <a:latin typeface="+mn-ea"/>
              </a:endParaRPr>
            </a:p>
          </p:txBody>
        </p:sp>
      </p:grpSp>
      <p:sp>
        <p:nvSpPr>
          <p:cNvPr id="55" name="TextBox 36"/>
          <p:cNvSpPr txBox="1"/>
          <p:nvPr/>
        </p:nvSpPr>
        <p:spPr>
          <a:xfrm>
            <a:off x="1450534" y="3491565"/>
            <a:ext cx="2474368" cy="1051560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请在此处添加正文内容，根据需要调整字体与字号，建议采用两端对齐方式。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6" name="TextBox 36"/>
          <p:cNvSpPr txBox="1"/>
          <p:nvPr/>
        </p:nvSpPr>
        <p:spPr>
          <a:xfrm>
            <a:off x="5104988" y="3491565"/>
            <a:ext cx="2474368" cy="1051560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请在此处添加正文内容，根据需要调整字体与字号，建议采用两端对齐方式。</a:t>
            </a:r>
            <a:endParaRPr lang="zh-CN" altLang="en-US" sz="140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7" name="TextBox 36"/>
          <p:cNvSpPr txBox="1"/>
          <p:nvPr/>
        </p:nvSpPr>
        <p:spPr>
          <a:xfrm>
            <a:off x="8759442" y="3491565"/>
            <a:ext cx="2474368" cy="1051560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请在此处添加正文内容，根据需要调整字体与字号，建议采用两端对齐方式。</a:t>
            </a:r>
            <a:endParaRPr lang="zh-CN" altLang="en-US" sz="140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1783263" y="5215477"/>
            <a:ext cx="8626675" cy="7315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请在此处添加正文内容，根据需要调整字体与字号，建议采用两端对齐方式。请在此处添加正文内容，根据需要调整字体与字号，建议采用两端对齐方式。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2" name="文本框 9"/>
          <p:cNvSpPr txBox="1"/>
          <p:nvPr/>
        </p:nvSpPr>
        <p:spPr>
          <a:xfrm>
            <a:off x="523135" y="175425"/>
            <a:ext cx="2900680" cy="44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135" dirty="0">
                <a:solidFill>
                  <a:srgbClr val="826C4A"/>
                </a:solidFill>
                <a:latin typeface="微软雅黑" panose="020B0503020204020204" charset="-122"/>
                <a:ea typeface="微软雅黑" panose="020B0503020204020204" charset="-122"/>
              </a:rPr>
              <a:t>点击添加文字内容标题</a:t>
            </a:r>
            <a:endParaRPr lang="zh-CN" altLang="en-US" sz="2135" dirty="0">
              <a:solidFill>
                <a:srgbClr val="826C4A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93" name="组合 92"/>
          <p:cNvGrpSpPr/>
          <p:nvPr/>
        </p:nvGrpSpPr>
        <p:grpSpPr>
          <a:xfrm>
            <a:off x="331470" y="265595"/>
            <a:ext cx="283845" cy="259715"/>
            <a:chOff x="3050307" y="3939558"/>
            <a:chExt cx="315129" cy="288032"/>
          </a:xfrm>
          <a:solidFill>
            <a:srgbClr val="826C4A"/>
          </a:solidFill>
        </p:grpSpPr>
        <p:sp>
          <p:nvSpPr>
            <p:cNvPr id="94" name="燕尾形 93"/>
            <p:cNvSpPr/>
            <p:nvPr/>
          </p:nvSpPr>
          <p:spPr>
            <a:xfrm>
              <a:off x="3050307" y="3939558"/>
              <a:ext cx="179848" cy="288032"/>
            </a:xfrm>
            <a:prstGeom prst="chevron">
              <a:avLst>
                <a:gd name="adj" fmla="val 5766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95" name="燕尾形 94"/>
            <p:cNvSpPr/>
            <p:nvPr/>
          </p:nvSpPr>
          <p:spPr>
            <a:xfrm>
              <a:off x="3185588" y="3939558"/>
              <a:ext cx="179848" cy="288032"/>
            </a:xfrm>
            <a:prstGeom prst="chevron">
              <a:avLst>
                <a:gd name="adj" fmla="val 5766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</p:spTree>
  </p:cSld>
  <p:clrMapOvr>
    <a:masterClrMapping/>
  </p:clrMapOvr>
  <p:transition advTm="1905">
    <p:comb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55" grpId="0"/>
      <p:bldP spid="56" grpId="0"/>
      <p:bldP spid="57" grpId="0"/>
      <p:bldP spid="58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文本框 39"/>
          <p:cNvSpPr txBox="1"/>
          <p:nvPr/>
        </p:nvSpPr>
        <p:spPr>
          <a:xfrm>
            <a:off x="3329305" y="2780030"/>
            <a:ext cx="6100445" cy="9728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5400" b="1" dirty="0">
                <a:solidFill>
                  <a:srgbClr val="6582A6"/>
                </a:solidFill>
                <a:latin typeface="微软雅黑" panose="020B0503020204020204" charset="-122"/>
                <a:ea typeface="微软雅黑" panose="020B0503020204020204" charset="-122"/>
              </a:rPr>
              <a:t>感谢您的</a:t>
            </a:r>
            <a:r>
              <a:rPr lang="zh-CN" altLang="en-US" sz="5400" b="1" dirty="0">
                <a:solidFill>
                  <a:srgbClr val="826C4A"/>
                </a:solidFill>
                <a:latin typeface="微软雅黑" panose="020B0503020204020204" charset="-122"/>
                <a:ea typeface="微软雅黑" panose="020B0503020204020204" charset="-122"/>
              </a:rPr>
              <a:t>下载观看</a:t>
            </a:r>
            <a:endParaRPr lang="zh-CN" altLang="en-US" sz="5400" b="1" dirty="0">
              <a:solidFill>
                <a:srgbClr val="826C4A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2" name="文本框 61"/>
          <p:cNvSpPr txBox="1"/>
          <p:nvPr/>
        </p:nvSpPr>
        <p:spPr>
          <a:xfrm>
            <a:off x="3377565" y="3619500"/>
            <a:ext cx="5996940" cy="417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dirty="0">
                <a:solidFill>
                  <a:schemeClr val="tx2"/>
                </a:solidFill>
                <a:latin typeface="微软雅黑" panose="020B0503020204020204" charset="-122"/>
                <a:ea typeface="微软雅黑" panose="020B0503020204020204" charset="-122"/>
              </a:rPr>
              <a:t>教育教学培训 </a:t>
            </a:r>
            <a:r>
              <a:rPr lang="en-US" altLang="zh-CN" sz="2000" dirty="0">
                <a:solidFill>
                  <a:schemeClr val="tx2"/>
                </a:solidFill>
                <a:latin typeface="微软雅黑" panose="020B0503020204020204" charset="-122"/>
                <a:ea typeface="微软雅黑" panose="020B0503020204020204" charset="-122"/>
              </a:rPr>
              <a:t>| </a:t>
            </a:r>
            <a:r>
              <a:rPr lang="zh-CN" altLang="en-US" sz="2000" dirty="0">
                <a:solidFill>
                  <a:schemeClr val="tx2"/>
                </a:solidFill>
                <a:latin typeface="微软雅黑" panose="020B0503020204020204" charset="-122"/>
                <a:ea typeface="微软雅黑" panose="020B0503020204020204" charset="-122"/>
              </a:rPr>
              <a:t>信息化教学设计 </a:t>
            </a:r>
            <a:r>
              <a:rPr lang="en-US" altLang="zh-CN" sz="2000" dirty="0">
                <a:solidFill>
                  <a:schemeClr val="tx2"/>
                </a:solidFill>
                <a:latin typeface="微软雅黑" panose="020B0503020204020204" charset="-122"/>
                <a:ea typeface="微软雅黑" panose="020B0503020204020204" charset="-122"/>
              </a:rPr>
              <a:t>| </a:t>
            </a:r>
            <a:r>
              <a:rPr lang="zh-CN" altLang="en-US" sz="2000" dirty="0">
                <a:solidFill>
                  <a:schemeClr val="tx2"/>
                </a:solidFill>
                <a:latin typeface="微软雅黑" panose="020B0503020204020204" charset="-122"/>
                <a:ea typeface="微软雅黑" panose="020B0503020204020204" charset="-122"/>
              </a:rPr>
              <a:t>课堂教学课件</a:t>
            </a:r>
            <a:r>
              <a:rPr lang="en-US" altLang="zh-CN" sz="2000" dirty="0">
                <a:solidFill>
                  <a:schemeClr val="tx2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endParaRPr lang="zh-CN" altLang="en-US" sz="2000" dirty="0">
              <a:solidFill>
                <a:schemeClr val="tx2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3891598" y="4061460"/>
            <a:ext cx="4968875" cy="511175"/>
          </a:xfrm>
          <a:prstGeom prst="rect">
            <a:avLst/>
          </a:prstGeom>
        </p:spPr>
        <p:txBody>
          <a:bodyPr wrap="square" lIns="121917" tIns="60958" rIns="121917" bIns="60958">
            <a:spAutoFit/>
          </a:bodyPr>
          <a:lstStyle/>
          <a:p>
            <a:pPr algn="ctr"/>
            <a:r>
              <a:rPr lang="en-US" altLang="zh-CN" sz="800" dirty="0">
                <a:solidFill>
                  <a:schemeClr val="tx2"/>
                </a:solidFill>
                <a:latin typeface="Vani" panose="020B0502040204020203" charset="0"/>
                <a:ea typeface="时尚中黑简体" pitchFamily="2" charset="-122"/>
              </a:rPr>
              <a:t>Chinese  companies  will no longer remain in the hard stage and they are also promoting a culture Chinese  companies  will no longer remain </a:t>
            </a:r>
            <a:endParaRPr lang="en-US" altLang="zh-CN" sz="800" dirty="0">
              <a:solidFill>
                <a:schemeClr val="tx2"/>
              </a:solidFill>
              <a:latin typeface="Vani" panose="020B0502040204020203" charset="0"/>
              <a:ea typeface="时尚中黑简体" pitchFamily="2" charset="-122"/>
            </a:endParaRPr>
          </a:p>
          <a:p>
            <a:pPr algn="ctr"/>
            <a:r>
              <a:rPr lang="en-US" altLang="zh-CN" sz="800" dirty="0">
                <a:solidFill>
                  <a:schemeClr val="tx2"/>
                </a:solidFill>
                <a:latin typeface="Vani" panose="020B0502040204020203" charset="0"/>
                <a:ea typeface="时尚中黑简体" pitchFamily="2" charset="-122"/>
              </a:rPr>
              <a:t>in the hard stage and they are also promoting a culture</a:t>
            </a:r>
            <a:endParaRPr lang="en-US" altLang="zh-CN" sz="800" dirty="0">
              <a:solidFill>
                <a:schemeClr val="tx2"/>
              </a:solidFill>
              <a:latin typeface="Vani" panose="020B0502040204020203" charset="0"/>
              <a:ea typeface="时尚中黑简体" pitchFamily="2" charset="-122"/>
            </a:endParaRPr>
          </a:p>
        </p:txBody>
      </p:sp>
    </p:spTree>
  </p:cSld>
  <p:clrMapOvr>
    <a:masterClrMapping/>
  </p:clrMapOvr>
  <p:transition advTm="2441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/>
      <p:bldP spid="6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1"/>
          <p:cNvSpPr txBox="1"/>
          <p:nvPr/>
        </p:nvSpPr>
        <p:spPr>
          <a:xfrm>
            <a:off x="4679564" y="1624918"/>
            <a:ext cx="965329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9900" b="1">
                <a:solidFill>
                  <a:srgbClr val="5FCACB"/>
                </a:solidFill>
              </a:defRPr>
            </a:lvl1pPr>
          </a:lstStyle>
          <a:p>
            <a:r>
              <a:rPr lang="en-US" altLang="zh-CN" sz="12000" dirty="0">
                <a:solidFill>
                  <a:srgbClr val="6582A6"/>
                </a:solidFill>
              </a:rPr>
              <a:t>1</a:t>
            </a:r>
            <a:endParaRPr lang="en-US" altLang="zh-CN" sz="12000" dirty="0">
              <a:solidFill>
                <a:srgbClr val="6582A6"/>
              </a:solidFill>
            </a:endParaRPr>
          </a:p>
        </p:txBody>
      </p:sp>
      <p:sp>
        <p:nvSpPr>
          <p:cNvPr id="6" name="文本框 78"/>
          <p:cNvSpPr txBox="1"/>
          <p:nvPr/>
        </p:nvSpPr>
        <p:spPr>
          <a:xfrm>
            <a:off x="4230553" y="3747232"/>
            <a:ext cx="387798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3200" b="1">
                <a:solidFill>
                  <a:srgbClr val="F5841C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r>
              <a:rPr lang="zh-CN" altLang="en-US" sz="7200" dirty="0">
                <a:solidFill>
                  <a:srgbClr val="6582A6"/>
                </a:solidFill>
              </a:rPr>
              <a:t>教学分析</a:t>
            </a:r>
            <a:endParaRPr lang="zh-CN" altLang="en-US" sz="7200" dirty="0">
              <a:solidFill>
                <a:srgbClr val="6582A6"/>
              </a:solidFill>
            </a:endParaRPr>
          </a:p>
        </p:txBody>
      </p:sp>
      <p:sp>
        <p:nvSpPr>
          <p:cNvPr id="7" name="文本框 46"/>
          <p:cNvSpPr txBox="1"/>
          <p:nvPr/>
        </p:nvSpPr>
        <p:spPr>
          <a:xfrm>
            <a:off x="5531403" y="2526653"/>
            <a:ext cx="212500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>
                <a:solidFill>
                  <a:srgbClr val="826C4A"/>
                </a:solidFill>
              </a:rPr>
              <a:t>Part one</a:t>
            </a:r>
            <a:endParaRPr lang="en-US" altLang="zh-CN" sz="4400" dirty="0">
              <a:solidFill>
                <a:srgbClr val="826C4A"/>
              </a:solidFill>
            </a:endParaRPr>
          </a:p>
        </p:txBody>
      </p:sp>
      <p:grpSp>
        <p:nvGrpSpPr>
          <p:cNvPr id="8" name="组合 7"/>
          <p:cNvGrpSpPr/>
          <p:nvPr/>
        </p:nvGrpSpPr>
        <p:grpSpPr>
          <a:xfrm rot="2484086">
            <a:off x="3923329" y="3309854"/>
            <a:ext cx="406107" cy="1155987"/>
            <a:chOff x="4454660" y="3810474"/>
            <a:chExt cx="406107" cy="1155987"/>
          </a:xfrm>
        </p:grpSpPr>
        <p:sp>
          <p:nvSpPr>
            <p:cNvPr id="9" name="Freeform 16"/>
            <p:cNvSpPr/>
            <p:nvPr/>
          </p:nvSpPr>
          <p:spPr bwMode="auto">
            <a:xfrm flipV="1">
              <a:off x="4459674" y="3810474"/>
              <a:ext cx="396080" cy="564858"/>
            </a:xfrm>
            <a:custGeom>
              <a:avLst/>
              <a:gdLst>
                <a:gd name="T0" fmla="*/ 284 w 758"/>
                <a:gd name="T1" fmla="*/ 1081 h 1081"/>
                <a:gd name="T2" fmla="*/ 758 w 758"/>
                <a:gd name="T3" fmla="*/ 0 h 1081"/>
                <a:gd name="T4" fmla="*/ 0 w 758"/>
                <a:gd name="T5" fmla="*/ 288 h 1081"/>
                <a:gd name="T6" fmla="*/ 284 w 758"/>
                <a:gd name="T7" fmla="*/ 1081 h 10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58" h="1081">
                  <a:moveTo>
                    <a:pt x="284" y="1081"/>
                  </a:moveTo>
                  <a:lnTo>
                    <a:pt x="758" y="0"/>
                  </a:lnTo>
                  <a:lnTo>
                    <a:pt x="0" y="288"/>
                  </a:lnTo>
                  <a:lnTo>
                    <a:pt x="284" y="1081"/>
                  </a:lnTo>
                  <a:close/>
                </a:path>
              </a:pathLst>
            </a:custGeom>
            <a:solidFill>
              <a:srgbClr val="826C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" name="Freeform 30"/>
            <p:cNvSpPr/>
            <p:nvPr/>
          </p:nvSpPr>
          <p:spPr bwMode="auto">
            <a:xfrm rot="15296182">
              <a:off x="4522923" y="4261161"/>
              <a:ext cx="275725" cy="329602"/>
            </a:xfrm>
            <a:custGeom>
              <a:avLst/>
              <a:gdLst>
                <a:gd name="T0" fmla="*/ 0 w 261"/>
                <a:gd name="T1" fmla="*/ 0 h 312"/>
                <a:gd name="T2" fmla="*/ 119 w 261"/>
                <a:gd name="T3" fmla="*/ 312 h 312"/>
                <a:gd name="T4" fmla="*/ 119 w 261"/>
                <a:gd name="T5" fmla="*/ 312 h 312"/>
                <a:gd name="T6" fmla="*/ 261 w 261"/>
                <a:gd name="T7" fmla="*/ 0 h 312"/>
                <a:gd name="T8" fmla="*/ 0 w 261"/>
                <a:gd name="T9" fmla="*/ 0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1" h="312">
                  <a:moveTo>
                    <a:pt x="0" y="0"/>
                  </a:moveTo>
                  <a:lnTo>
                    <a:pt x="119" y="312"/>
                  </a:lnTo>
                  <a:lnTo>
                    <a:pt x="119" y="312"/>
                  </a:lnTo>
                  <a:lnTo>
                    <a:pt x="26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C72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" name="Freeform 12"/>
            <p:cNvSpPr/>
            <p:nvPr/>
          </p:nvSpPr>
          <p:spPr bwMode="auto">
            <a:xfrm rot="7160246">
              <a:off x="4384500" y="4490194"/>
              <a:ext cx="546427" cy="406107"/>
            </a:xfrm>
            <a:custGeom>
              <a:avLst/>
              <a:gdLst>
                <a:gd name="T0" fmla="*/ 782 w 1067"/>
                <a:gd name="T1" fmla="*/ 0 h 793"/>
                <a:gd name="T2" fmla="*/ 0 w 1067"/>
                <a:gd name="T3" fmla="*/ 288 h 793"/>
                <a:gd name="T4" fmla="*/ 1067 w 1067"/>
                <a:gd name="T5" fmla="*/ 793 h 793"/>
                <a:gd name="T6" fmla="*/ 782 w 1067"/>
                <a:gd name="T7" fmla="*/ 0 h 7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67" h="793">
                  <a:moveTo>
                    <a:pt x="782" y="0"/>
                  </a:moveTo>
                  <a:lnTo>
                    <a:pt x="0" y="288"/>
                  </a:lnTo>
                  <a:lnTo>
                    <a:pt x="1067" y="793"/>
                  </a:lnTo>
                  <a:lnTo>
                    <a:pt x="782" y="0"/>
                  </a:lnTo>
                  <a:close/>
                </a:path>
              </a:pathLst>
            </a:custGeom>
            <a:solidFill>
              <a:srgbClr val="6582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2" name="组合 11"/>
          <p:cNvGrpSpPr/>
          <p:nvPr/>
        </p:nvGrpSpPr>
        <p:grpSpPr>
          <a:xfrm rot="13396910" flipV="1">
            <a:off x="7795736" y="4320800"/>
            <a:ext cx="406107" cy="1155987"/>
            <a:chOff x="11762339" y="3746221"/>
            <a:chExt cx="406107" cy="1155987"/>
          </a:xfrm>
        </p:grpSpPr>
        <p:sp>
          <p:nvSpPr>
            <p:cNvPr id="13" name="Freeform 16"/>
            <p:cNvSpPr/>
            <p:nvPr/>
          </p:nvSpPr>
          <p:spPr bwMode="auto">
            <a:xfrm flipV="1">
              <a:off x="11767353" y="3746221"/>
              <a:ext cx="396080" cy="564858"/>
            </a:xfrm>
            <a:custGeom>
              <a:avLst/>
              <a:gdLst>
                <a:gd name="T0" fmla="*/ 284 w 758"/>
                <a:gd name="T1" fmla="*/ 1081 h 1081"/>
                <a:gd name="T2" fmla="*/ 758 w 758"/>
                <a:gd name="T3" fmla="*/ 0 h 1081"/>
                <a:gd name="T4" fmla="*/ 0 w 758"/>
                <a:gd name="T5" fmla="*/ 288 h 1081"/>
                <a:gd name="T6" fmla="*/ 284 w 758"/>
                <a:gd name="T7" fmla="*/ 1081 h 10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58" h="1081">
                  <a:moveTo>
                    <a:pt x="284" y="1081"/>
                  </a:moveTo>
                  <a:lnTo>
                    <a:pt x="758" y="0"/>
                  </a:lnTo>
                  <a:lnTo>
                    <a:pt x="0" y="288"/>
                  </a:lnTo>
                  <a:lnTo>
                    <a:pt x="284" y="1081"/>
                  </a:lnTo>
                  <a:close/>
                </a:path>
              </a:pathLst>
            </a:custGeom>
            <a:solidFill>
              <a:srgbClr val="826C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" name="Freeform 30"/>
            <p:cNvSpPr/>
            <p:nvPr/>
          </p:nvSpPr>
          <p:spPr bwMode="auto">
            <a:xfrm rot="15296182">
              <a:off x="11830602" y="4196908"/>
              <a:ext cx="275725" cy="329602"/>
            </a:xfrm>
            <a:custGeom>
              <a:avLst/>
              <a:gdLst>
                <a:gd name="T0" fmla="*/ 0 w 261"/>
                <a:gd name="T1" fmla="*/ 0 h 312"/>
                <a:gd name="T2" fmla="*/ 119 w 261"/>
                <a:gd name="T3" fmla="*/ 312 h 312"/>
                <a:gd name="T4" fmla="*/ 119 w 261"/>
                <a:gd name="T5" fmla="*/ 312 h 312"/>
                <a:gd name="T6" fmla="*/ 261 w 261"/>
                <a:gd name="T7" fmla="*/ 0 h 312"/>
                <a:gd name="T8" fmla="*/ 0 w 261"/>
                <a:gd name="T9" fmla="*/ 0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1" h="312">
                  <a:moveTo>
                    <a:pt x="0" y="0"/>
                  </a:moveTo>
                  <a:lnTo>
                    <a:pt x="119" y="312"/>
                  </a:lnTo>
                  <a:lnTo>
                    <a:pt x="119" y="312"/>
                  </a:lnTo>
                  <a:lnTo>
                    <a:pt x="26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582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Freeform 12"/>
            <p:cNvSpPr/>
            <p:nvPr/>
          </p:nvSpPr>
          <p:spPr bwMode="auto">
            <a:xfrm rot="7160246">
              <a:off x="11692179" y="4425941"/>
              <a:ext cx="546427" cy="406107"/>
            </a:xfrm>
            <a:custGeom>
              <a:avLst/>
              <a:gdLst>
                <a:gd name="T0" fmla="*/ 782 w 1067"/>
                <a:gd name="T1" fmla="*/ 0 h 793"/>
                <a:gd name="T2" fmla="*/ 0 w 1067"/>
                <a:gd name="T3" fmla="*/ 288 h 793"/>
                <a:gd name="T4" fmla="*/ 1067 w 1067"/>
                <a:gd name="T5" fmla="*/ 793 h 793"/>
                <a:gd name="T6" fmla="*/ 782 w 1067"/>
                <a:gd name="T7" fmla="*/ 0 h 7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67" h="793">
                  <a:moveTo>
                    <a:pt x="782" y="0"/>
                  </a:moveTo>
                  <a:lnTo>
                    <a:pt x="0" y="288"/>
                  </a:lnTo>
                  <a:lnTo>
                    <a:pt x="1067" y="793"/>
                  </a:lnTo>
                  <a:lnTo>
                    <a:pt x="782" y="0"/>
                  </a:lnTo>
                  <a:close/>
                </a:path>
              </a:pathLst>
            </a:custGeom>
            <a:solidFill>
              <a:srgbClr val="FC72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</p:spTree>
  </p:cSld>
  <p:clrMapOvr>
    <a:masterClrMapping/>
  </p:clrMapOvr>
  <p:transition advTm="2103">
    <p:comb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组合 35"/>
          <p:cNvGrpSpPr/>
          <p:nvPr/>
        </p:nvGrpSpPr>
        <p:grpSpPr>
          <a:xfrm>
            <a:off x="1296988" y="1469708"/>
            <a:ext cx="1695450" cy="1797466"/>
            <a:chOff x="1296988" y="2135188"/>
            <a:chExt cx="1695450" cy="1797466"/>
          </a:xfrm>
        </p:grpSpPr>
        <p:sp>
          <p:nvSpPr>
            <p:cNvPr id="37" name="Arc 2"/>
            <p:cNvSpPr/>
            <p:nvPr/>
          </p:nvSpPr>
          <p:spPr bwMode="auto">
            <a:xfrm flipV="1">
              <a:off x="1296988" y="2135188"/>
              <a:ext cx="1695450" cy="1695450"/>
            </a:xfrm>
            <a:custGeom>
              <a:avLst/>
              <a:gdLst>
                <a:gd name="T0" fmla="*/ 1203437 w 1695236"/>
                <a:gd name="T1" fmla="*/ 78240 h 1695236"/>
                <a:gd name="T2" fmla="*/ 1678706 w 1695236"/>
                <a:gd name="T3" fmla="*/ 1015384 h 1695236"/>
                <a:gd name="T4" fmla="*/ 877252 w 1695236"/>
                <a:gd name="T5" fmla="*/ 1694936 h 1695236"/>
                <a:gd name="T6" fmla="*/ 30434 w 1695236"/>
                <a:gd name="T7" fmla="*/ 1072827 h 1695236"/>
                <a:gd name="T8" fmla="*/ 439308 w 1695236"/>
                <a:gd name="T9" fmla="*/ 104870 h 1695236"/>
                <a:gd name="T10" fmla="*/ 847725 w 1695236"/>
                <a:gd name="T11" fmla="*/ 847725 h 1695236"/>
                <a:gd name="T12" fmla="*/ 1203437 w 1695236"/>
                <a:gd name="T13" fmla="*/ 78240 h 1695236"/>
                <a:gd name="T14" fmla="*/ 1203437 w 1695236"/>
                <a:gd name="T15" fmla="*/ 78240 h 1695236"/>
                <a:gd name="T16" fmla="*/ 1678706 w 1695236"/>
                <a:gd name="T17" fmla="*/ 1015384 h 1695236"/>
                <a:gd name="T18" fmla="*/ 877252 w 1695236"/>
                <a:gd name="T19" fmla="*/ 1694936 h 1695236"/>
                <a:gd name="T20" fmla="*/ 30434 w 1695236"/>
                <a:gd name="T21" fmla="*/ 1072827 h 1695236"/>
                <a:gd name="T22" fmla="*/ 439308 w 1695236"/>
                <a:gd name="T23" fmla="*/ 104870 h 16952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1695236" h="1695236" stroke="0">
                  <a:moveTo>
                    <a:pt x="1203285" y="78230"/>
                  </a:moveTo>
                  <a:cubicBezTo>
                    <a:pt x="1559506" y="242901"/>
                    <a:pt x="1756109" y="630567"/>
                    <a:pt x="1678494" y="1015256"/>
                  </a:cubicBezTo>
                  <a:cubicBezTo>
                    <a:pt x="1600879" y="1399945"/>
                    <a:pt x="1269344" y="1681053"/>
                    <a:pt x="877141" y="1694722"/>
                  </a:cubicBezTo>
                  <a:cubicBezTo>
                    <a:pt x="484938" y="1708390"/>
                    <a:pt x="134637" y="1451045"/>
                    <a:pt x="30430" y="1072692"/>
                  </a:cubicBezTo>
                  <a:cubicBezTo>
                    <a:pt x="-73778" y="694339"/>
                    <a:pt x="95360" y="293928"/>
                    <a:pt x="439253" y="104857"/>
                  </a:cubicBezTo>
                  <a:lnTo>
                    <a:pt x="847618" y="847618"/>
                  </a:lnTo>
                  <a:lnTo>
                    <a:pt x="1203285" y="78230"/>
                  </a:lnTo>
                  <a:close/>
                </a:path>
                <a:path w="1695236" h="1695236" fill="none">
                  <a:moveTo>
                    <a:pt x="1203285" y="78230"/>
                  </a:moveTo>
                  <a:cubicBezTo>
                    <a:pt x="1559506" y="242901"/>
                    <a:pt x="1756109" y="630567"/>
                    <a:pt x="1678494" y="1015256"/>
                  </a:cubicBezTo>
                  <a:cubicBezTo>
                    <a:pt x="1600879" y="1399945"/>
                    <a:pt x="1269344" y="1681053"/>
                    <a:pt x="877141" y="1694722"/>
                  </a:cubicBezTo>
                  <a:cubicBezTo>
                    <a:pt x="484938" y="1708390"/>
                    <a:pt x="134637" y="1451045"/>
                    <a:pt x="30430" y="1072692"/>
                  </a:cubicBezTo>
                  <a:cubicBezTo>
                    <a:pt x="-73778" y="694339"/>
                    <a:pt x="95360" y="293928"/>
                    <a:pt x="439253" y="104857"/>
                  </a:cubicBezTo>
                </a:path>
              </a:pathLst>
            </a:custGeom>
            <a:noFill/>
            <a:ln w="63500" cap="flat" cmpd="sng">
              <a:solidFill>
                <a:srgbClr val="6582A6"/>
              </a:solidFill>
              <a:round/>
              <a:tailEnd type="oval" w="sm" len="sm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38" name="TextBox 4"/>
            <p:cNvSpPr txBox="1">
              <a:spLocks noChangeArrowheads="1"/>
            </p:cNvSpPr>
            <p:nvPr/>
          </p:nvSpPr>
          <p:spPr bwMode="auto">
            <a:xfrm>
              <a:off x="1993886" y="3594100"/>
              <a:ext cx="298479" cy="338554"/>
            </a:xfrm>
            <a:prstGeom prst="rect">
              <a:avLst/>
            </a:prstGeom>
            <a:solidFill>
              <a:srgbClr val="6582A6"/>
            </a:solidFill>
            <a:ln w="9525">
              <a:noFill/>
              <a:miter lim="800000"/>
            </a:ln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16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rPr>
                <a:t>1</a:t>
              </a:r>
              <a:endParaRPr lang="en-US" altLang="zh-CN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3995738" y="1469708"/>
            <a:ext cx="1695450" cy="1797466"/>
            <a:chOff x="3995738" y="2135188"/>
            <a:chExt cx="1695450" cy="1797466"/>
          </a:xfrm>
        </p:grpSpPr>
        <p:sp>
          <p:nvSpPr>
            <p:cNvPr id="40" name="Arc 20"/>
            <p:cNvSpPr/>
            <p:nvPr/>
          </p:nvSpPr>
          <p:spPr bwMode="auto">
            <a:xfrm flipV="1">
              <a:off x="3995738" y="2135188"/>
              <a:ext cx="1695450" cy="1695450"/>
            </a:xfrm>
            <a:custGeom>
              <a:avLst/>
              <a:gdLst>
                <a:gd name="T0" fmla="*/ 1203437 w 1695236"/>
                <a:gd name="T1" fmla="*/ 78240 h 1695236"/>
                <a:gd name="T2" fmla="*/ 1678706 w 1695236"/>
                <a:gd name="T3" fmla="*/ 1015384 h 1695236"/>
                <a:gd name="T4" fmla="*/ 877252 w 1695236"/>
                <a:gd name="T5" fmla="*/ 1694936 h 1695236"/>
                <a:gd name="T6" fmla="*/ 30434 w 1695236"/>
                <a:gd name="T7" fmla="*/ 1072827 h 1695236"/>
                <a:gd name="T8" fmla="*/ 439308 w 1695236"/>
                <a:gd name="T9" fmla="*/ 104870 h 1695236"/>
                <a:gd name="T10" fmla="*/ 847725 w 1695236"/>
                <a:gd name="T11" fmla="*/ 847725 h 1695236"/>
                <a:gd name="T12" fmla="*/ 1203437 w 1695236"/>
                <a:gd name="T13" fmla="*/ 78240 h 1695236"/>
                <a:gd name="T14" fmla="*/ 1203437 w 1695236"/>
                <a:gd name="T15" fmla="*/ 78240 h 1695236"/>
                <a:gd name="T16" fmla="*/ 1678706 w 1695236"/>
                <a:gd name="T17" fmla="*/ 1015384 h 1695236"/>
                <a:gd name="T18" fmla="*/ 877252 w 1695236"/>
                <a:gd name="T19" fmla="*/ 1694936 h 1695236"/>
                <a:gd name="T20" fmla="*/ 30434 w 1695236"/>
                <a:gd name="T21" fmla="*/ 1072827 h 1695236"/>
                <a:gd name="T22" fmla="*/ 439308 w 1695236"/>
                <a:gd name="T23" fmla="*/ 104870 h 16952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1695236" h="1695236" stroke="0">
                  <a:moveTo>
                    <a:pt x="1203285" y="78230"/>
                  </a:moveTo>
                  <a:cubicBezTo>
                    <a:pt x="1559506" y="242901"/>
                    <a:pt x="1756109" y="630567"/>
                    <a:pt x="1678494" y="1015256"/>
                  </a:cubicBezTo>
                  <a:cubicBezTo>
                    <a:pt x="1600879" y="1399945"/>
                    <a:pt x="1269344" y="1681053"/>
                    <a:pt x="877141" y="1694722"/>
                  </a:cubicBezTo>
                  <a:cubicBezTo>
                    <a:pt x="484938" y="1708390"/>
                    <a:pt x="134637" y="1451045"/>
                    <a:pt x="30430" y="1072692"/>
                  </a:cubicBezTo>
                  <a:cubicBezTo>
                    <a:pt x="-73778" y="694339"/>
                    <a:pt x="95360" y="293928"/>
                    <a:pt x="439253" y="104857"/>
                  </a:cubicBezTo>
                  <a:lnTo>
                    <a:pt x="847618" y="847618"/>
                  </a:lnTo>
                  <a:lnTo>
                    <a:pt x="1203285" y="78230"/>
                  </a:lnTo>
                  <a:close/>
                </a:path>
                <a:path w="1695236" h="1695236" fill="none">
                  <a:moveTo>
                    <a:pt x="1203285" y="78230"/>
                  </a:moveTo>
                  <a:cubicBezTo>
                    <a:pt x="1559506" y="242901"/>
                    <a:pt x="1756109" y="630567"/>
                    <a:pt x="1678494" y="1015256"/>
                  </a:cubicBezTo>
                  <a:cubicBezTo>
                    <a:pt x="1600879" y="1399945"/>
                    <a:pt x="1269344" y="1681053"/>
                    <a:pt x="877141" y="1694722"/>
                  </a:cubicBezTo>
                  <a:cubicBezTo>
                    <a:pt x="484938" y="1708390"/>
                    <a:pt x="134637" y="1451045"/>
                    <a:pt x="30430" y="1072692"/>
                  </a:cubicBezTo>
                  <a:cubicBezTo>
                    <a:pt x="-73778" y="694339"/>
                    <a:pt x="95360" y="293928"/>
                    <a:pt x="439253" y="104857"/>
                  </a:cubicBezTo>
                </a:path>
              </a:pathLst>
            </a:custGeom>
            <a:noFill/>
            <a:ln w="63500" cap="flat" cmpd="sng">
              <a:solidFill>
                <a:srgbClr val="826C4A"/>
              </a:solidFill>
              <a:round/>
              <a:tailEnd type="oval" w="sm" len="sm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42" name="TextBox 21"/>
            <p:cNvSpPr txBox="1">
              <a:spLocks noChangeArrowheads="1"/>
            </p:cNvSpPr>
            <p:nvPr/>
          </p:nvSpPr>
          <p:spPr bwMode="auto">
            <a:xfrm>
              <a:off x="4693429" y="3594100"/>
              <a:ext cx="298480" cy="338554"/>
            </a:xfrm>
            <a:prstGeom prst="rect">
              <a:avLst/>
            </a:prstGeom>
            <a:solidFill>
              <a:srgbClr val="826C4A"/>
            </a:solidFill>
            <a:ln w="9525">
              <a:noFill/>
              <a:miter lim="800000"/>
            </a:ln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16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rPr>
                <a:t>2</a:t>
              </a:r>
              <a:endParaRPr lang="en-US" altLang="zh-CN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6689725" y="1469708"/>
            <a:ext cx="1695450" cy="1797466"/>
            <a:chOff x="6689725" y="2135188"/>
            <a:chExt cx="1695450" cy="1797466"/>
          </a:xfrm>
        </p:grpSpPr>
        <p:sp>
          <p:nvSpPr>
            <p:cNvPr id="44" name="Arc 16"/>
            <p:cNvSpPr/>
            <p:nvPr/>
          </p:nvSpPr>
          <p:spPr bwMode="auto">
            <a:xfrm flipV="1">
              <a:off x="6689725" y="2135188"/>
              <a:ext cx="1695450" cy="1695450"/>
            </a:xfrm>
            <a:custGeom>
              <a:avLst/>
              <a:gdLst>
                <a:gd name="T0" fmla="*/ 1203437 w 1695236"/>
                <a:gd name="T1" fmla="*/ 78240 h 1695236"/>
                <a:gd name="T2" fmla="*/ 1678706 w 1695236"/>
                <a:gd name="T3" fmla="*/ 1015384 h 1695236"/>
                <a:gd name="T4" fmla="*/ 877252 w 1695236"/>
                <a:gd name="T5" fmla="*/ 1694936 h 1695236"/>
                <a:gd name="T6" fmla="*/ 30434 w 1695236"/>
                <a:gd name="T7" fmla="*/ 1072827 h 1695236"/>
                <a:gd name="T8" fmla="*/ 439308 w 1695236"/>
                <a:gd name="T9" fmla="*/ 104870 h 1695236"/>
                <a:gd name="T10" fmla="*/ 847725 w 1695236"/>
                <a:gd name="T11" fmla="*/ 847725 h 1695236"/>
                <a:gd name="T12" fmla="*/ 1203437 w 1695236"/>
                <a:gd name="T13" fmla="*/ 78240 h 1695236"/>
                <a:gd name="T14" fmla="*/ 1203437 w 1695236"/>
                <a:gd name="T15" fmla="*/ 78240 h 1695236"/>
                <a:gd name="T16" fmla="*/ 1678706 w 1695236"/>
                <a:gd name="T17" fmla="*/ 1015384 h 1695236"/>
                <a:gd name="T18" fmla="*/ 877252 w 1695236"/>
                <a:gd name="T19" fmla="*/ 1694936 h 1695236"/>
                <a:gd name="T20" fmla="*/ 30434 w 1695236"/>
                <a:gd name="T21" fmla="*/ 1072827 h 1695236"/>
                <a:gd name="T22" fmla="*/ 439308 w 1695236"/>
                <a:gd name="T23" fmla="*/ 104870 h 16952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1695236" h="1695236" stroke="0">
                  <a:moveTo>
                    <a:pt x="1203285" y="78230"/>
                  </a:moveTo>
                  <a:cubicBezTo>
                    <a:pt x="1559506" y="242901"/>
                    <a:pt x="1756109" y="630567"/>
                    <a:pt x="1678494" y="1015256"/>
                  </a:cubicBezTo>
                  <a:cubicBezTo>
                    <a:pt x="1600879" y="1399945"/>
                    <a:pt x="1269344" y="1681053"/>
                    <a:pt x="877141" y="1694722"/>
                  </a:cubicBezTo>
                  <a:cubicBezTo>
                    <a:pt x="484938" y="1708390"/>
                    <a:pt x="134637" y="1451045"/>
                    <a:pt x="30430" y="1072692"/>
                  </a:cubicBezTo>
                  <a:cubicBezTo>
                    <a:pt x="-73778" y="694339"/>
                    <a:pt x="95360" y="293928"/>
                    <a:pt x="439253" y="104857"/>
                  </a:cubicBezTo>
                  <a:lnTo>
                    <a:pt x="847618" y="847618"/>
                  </a:lnTo>
                  <a:lnTo>
                    <a:pt x="1203285" y="78230"/>
                  </a:lnTo>
                  <a:close/>
                </a:path>
                <a:path w="1695236" h="1695236" fill="none">
                  <a:moveTo>
                    <a:pt x="1203285" y="78230"/>
                  </a:moveTo>
                  <a:cubicBezTo>
                    <a:pt x="1559506" y="242901"/>
                    <a:pt x="1756109" y="630567"/>
                    <a:pt x="1678494" y="1015256"/>
                  </a:cubicBezTo>
                  <a:cubicBezTo>
                    <a:pt x="1600879" y="1399945"/>
                    <a:pt x="1269344" y="1681053"/>
                    <a:pt x="877141" y="1694722"/>
                  </a:cubicBezTo>
                  <a:cubicBezTo>
                    <a:pt x="484938" y="1708390"/>
                    <a:pt x="134637" y="1451045"/>
                    <a:pt x="30430" y="1072692"/>
                  </a:cubicBezTo>
                  <a:cubicBezTo>
                    <a:pt x="-73778" y="694339"/>
                    <a:pt x="95360" y="293928"/>
                    <a:pt x="439253" y="104857"/>
                  </a:cubicBezTo>
                </a:path>
              </a:pathLst>
            </a:custGeom>
            <a:noFill/>
            <a:ln w="63500" cap="flat" cmpd="sng">
              <a:solidFill>
                <a:srgbClr val="6582A6"/>
              </a:solidFill>
              <a:round/>
              <a:tailEnd type="oval" w="sm" len="sm"/>
            </a:ln>
          </p:spPr>
          <p:txBody>
            <a:bodyPr anchor="ctr"/>
            <a:lstStyle/>
            <a:p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45" name="TextBox 17"/>
            <p:cNvSpPr txBox="1">
              <a:spLocks noChangeArrowheads="1"/>
            </p:cNvSpPr>
            <p:nvPr/>
          </p:nvSpPr>
          <p:spPr bwMode="auto">
            <a:xfrm>
              <a:off x="7386623" y="3594100"/>
              <a:ext cx="298479" cy="338554"/>
            </a:xfrm>
            <a:prstGeom prst="rect">
              <a:avLst/>
            </a:prstGeom>
            <a:solidFill>
              <a:srgbClr val="6582A6"/>
            </a:solidFill>
            <a:ln w="9525">
              <a:noFill/>
              <a:miter lim="800000"/>
            </a:ln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16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rPr>
                <a:t>3</a:t>
              </a:r>
              <a:endParaRPr lang="en-US" altLang="zh-CN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9385300" y="1455420"/>
            <a:ext cx="1695450" cy="1797467"/>
            <a:chOff x="9385300" y="2120900"/>
            <a:chExt cx="1695450" cy="1797467"/>
          </a:xfrm>
        </p:grpSpPr>
        <p:sp>
          <p:nvSpPr>
            <p:cNvPr id="47" name="Arc 12"/>
            <p:cNvSpPr/>
            <p:nvPr/>
          </p:nvSpPr>
          <p:spPr bwMode="auto">
            <a:xfrm flipV="1">
              <a:off x="9385300" y="2120900"/>
              <a:ext cx="1695450" cy="1695450"/>
            </a:xfrm>
            <a:custGeom>
              <a:avLst/>
              <a:gdLst>
                <a:gd name="T0" fmla="*/ 1203437 w 1695236"/>
                <a:gd name="T1" fmla="*/ 78240 h 1695236"/>
                <a:gd name="T2" fmla="*/ 1678706 w 1695236"/>
                <a:gd name="T3" fmla="*/ 1015384 h 1695236"/>
                <a:gd name="T4" fmla="*/ 877252 w 1695236"/>
                <a:gd name="T5" fmla="*/ 1694936 h 1695236"/>
                <a:gd name="T6" fmla="*/ 30434 w 1695236"/>
                <a:gd name="T7" fmla="*/ 1072827 h 1695236"/>
                <a:gd name="T8" fmla="*/ 439308 w 1695236"/>
                <a:gd name="T9" fmla="*/ 104870 h 1695236"/>
                <a:gd name="T10" fmla="*/ 847725 w 1695236"/>
                <a:gd name="T11" fmla="*/ 847725 h 1695236"/>
                <a:gd name="T12" fmla="*/ 1203437 w 1695236"/>
                <a:gd name="T13" fmla="*/ 78240 h 1695236"/>
                <a:gd name="T14" fmla="*/ 1203437 w 1695236"/>
                <a:gd name="T15" fmla="*/ 78240 h 1695236"/>
                <a:gd name="T16" fmla="*/ 1678706 w 1695236"/>
                <a:gd name="T17" fmla="*/ 1015384 h 1695236"/>
                <a:gd name="T18" fmla="*/ 877252 w 1695236"/>
                <a:gd name="T19" fmla="*/ 1694936 h 1695236"/>
                <a:gd name="T20" fmla="*/ 30434 w 1695236"/>
                <a:gd name="T21" fmla="*/ 1072827 h 1695236"/>
                <a:gd name="T22" fmla="*/ 439308 w 1695236"/>
                <a:gd name="T23" fmla="*/ 104870 h 16952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1695236" h="1695236" stroke="0">
                  <a:moveTo>
                    <a:pt x="1203285" y="78230"/>
                  </a:moveTo>
                  <a:cubicBezTo>
                    <a:pt x="1559506" y="242901"/>
                    <a:pt x="1756109" y="630567"/>
                    <a:pt x="1678494" y="1015256"/>
                  </a:cubicBezTo>
                  <a:cubicBezTo>
                    <a:pt x="1600879" y="1399945"/>
                    <a:pt x="1269344" y="1681053"/>
                    <a:pt x="877141" y="1694722"/>
                  </a:cubicBezTo>
                  <a:cubicBezTo>
                    <a:pt x="484938" y="1708390"/>
                    <a:pt x="134637" y="1451045"/>
                    <a:pt x="30430" y="1072692"/>
                  </a:cubicBezTo>
                  <a:cubicBezTo>
                    <a:pt x="-73778" y="694339"/>
                    <a:pt x="95360" y="293928"/>
                    <a:pt x="439253" y="104857"/>
                  </a:cubicBezTo>
                  <a:lnTo>
                    <a:pt x="847618" y="847618"/>
                  </a:lnTo>
                  <a:lnTo>
                    <a:pt x="1203285" y="78230"/>
                  </a:lnTo>
                  <a:close/>
                </a:path>
                <a:path w="1695236" h="1695236" fill="none">
                  <a:moveTo>
                    <a:pt x="1203285" y="78230"/>
                  </a:moveTo>
                  <a:cubicBezTo>
                    <a:pt x="1559506" y="242901"/>
                    <a:pt x="1756109" y="630567"/>
                    <a:pt x="1678494" y="1015256"/>
                  </a:cubicBezTo>
                  <a:cubicBezTo>
                    <a:pt x="1600879" y="1399945"/>
                    <a:pt x="1269344" y="1681053"/>
                    <a:pt x="877141" y="1694722"/>
                  </a:cubicBezTo>
                  <a:cubicBezTo>
                    <a:pt x="484938" y="1708390"/>
                    <a:pt x="134637" y="1451045"/>
                    <a:pt x="30430" y="1072692"/>
                  </a:cubicBezTo>
                  <a:cubicBezTo>
                    <a:pt x="-73778" y="694339"/>
                    <a:pt x="95360" y="293928"/>
                    <a:pt x="439253" y="104857"/>
                  </a:cubicBezTo>
                </a:path>
              </a:pathLst>
            </a:custGeom>
            <a:noFill/>
            <a:ln w="63500" cap="flat" cmpd="sng">
              <a:solidFill>
                <a:srgbClr val="FC7284"/>
              </a:solidFill>
              <a:round/>
              <a:tailEnd type="oval" w="sm" len="sm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48" name="TextBox 13"/>
            <p:cNvSpPr txBox="1">
              <a:spLocks noChangeArrowheads="1"/>
            </p:cNvSpPr>
            <p:nvPr/>
          </p:nvSpPr>
          <p:spPr bwMode="auto">
            <a:xfrm>
              <a:off x="10082991" y="3579813"/>
              <a:ext cx="298480" cy="338554"/>
            </a:xfrm>
            <a:prstGeom prst="rect">
              <a:avLst/>
            </a:prstGeom>
            <a:solidFill>
              <a:srgbClr val="FC7284"/>
            </a:solidFill>
            <a:ln w="9525">
              <a:noFill/>
              <a:miter lim="800000"/>
            </a:ln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16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rPr>
                <a:t>4</a:t>
              </a:r>
              <a:endParaRPr lang="en-US" altLang="zh-CN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49" name="矩形 24"/>
          <p:cNvSpPr>
            <a:spLocks noChangeArrowheads="1"/>
          </p:cNvSpPr>
          <p:nvPr/>
        </p:nvSpPr>
        <p:spPr bwMode="auto">
          <a:xfrm>
            <a:off x="990600" y="3973195"/>
            <a:ext cx="2297113" cy="15354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您的内容打在这里，或者通过复制您的文本后，在此框中选择粘贴，并选择只保留文字。您的内容打在这里，或者通过复制您的文本后，在此框中</a:t>
            </a:r>
            <a:endParaRPr sz="140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50" name="TextBox 13"/>
          <p:cNvSpPr txBox="1">
            <a:spLocks noChangeArrowheads="1"/>
          </p:cNvSpPr>
          <p:nvPr/>
        </p:nvSpPr>
        <p:spPr bwMode="auto">
          <a:xfrm>
            <a:off x="1492250" y="3592195"/>
            <a:ext cx="1293812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添加重点</a:t>
            </a:r>
            <a:r>
              <a:rPr lang="en-US" altLang="zh-CN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1</a:t>
            </a:r>
            <a:endParaRPr lang="en-US" altLang="zh-CN" b="1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51" name="矩形 50"/>
          <p:cNvSpPr>
            <a:spLocks noChangeArrowheads="1"/>
          </p:cNvSpPr>
          <p:nvPr/>
        </p:nvSpPr>
        <p:spPr bwMode="auto">
          <a:xfrm>
            <a:off x="3694906" y="3973195"/>
            <a:ext cx="2297113" cy="15354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您的内容打在这里，或者通过复制您的文本后，在此框中选择粘贴，并选择只保留文字。您的内容打在这里，或者通过复制您的文本后，在此框中</a:t>
            </a:r>
            <a:endParaRPr sz="140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52" name="TextBox 13"/>
          <p:cNvSpPr txBox="1">
            <a:spLocks noChangeArrowheads="1"/>
          </p:cNvSpPr>
          <p:nvPr/>
        </p:nvSpPr>
        <p:spPr bwMode="auto">
          <a:xfrm>
            <a:off x="4196556" y="3592195"/>
            <a:ext cx="1293812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添加重点</a:t>
            </a:r>
            <a:r>
              <a:rPr lang="en-US" altLang="zh-CN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2</a:t>
            </a:r>
            <a:endParaRPr lang="en-US" altLang="zh-CN" b="1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53" name="矩形 52"/>
          <p:cNvSpPr>
            <a:spLocks noChangeArrowheads="1"/>
          </p:cNvSpPr>
          <p:nvPr/>
        </p:nvSpPr>
        <p:spPr bwMode="auto">
          <a:xfrm>
            <a:off x="6388893" y="3973195"/>
            <a:ext cx="2297113" cy="15354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您的内容打在这里，或者通过复制您的文本后，在此框中选择粘贴，并选择只保留文字。您的内容打在这里，或者通过复制您的文本后，在此框中</a:t>
            </a:r>
            <a:endParaRPr sz="140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54" name="TextBox 13"/>
          <p:cNvSpPr txBox="1">
            <a:spLocks noChangeArrowheads="1"/>
          </p:cNvSpPr>
          <p:nvPr/>
        </p:nvSpPr>
        <p:spPr bwMode="auto">
          <a:xfrm>
            <a:off x="6890543" y="3592195"/>
            <a:ext cx="1293812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添加重点</a:t>
            </a:r>
            <a:r>
              <a:rPr lang="en-US" altLang="zh-CN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3</a:t>
            </a:r>
            <a:endParaRPr lang="en-US" altLang="zh-CN" b="1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55" name="矩形 54"/>
          <p:cNvSpPr>
            <a:spLocks noChangeArrowheads="1"/>
          </p:cNvSpPr>
          <p:nvPr/>
        </p:nvSpPr>
        <p:spPr bwMode="auto">
          <a:xfrm>
            <a:off x="9084468" y="3973195"/>
            <a:ext cx="2297113" cy="15354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您的内容打在这里，或者通过复制您的文本后，在此框中选择粘贴，并选择只保留文字。您的内容打在这里，或者通过复制您的文本后，在此框中</a:t>
            </a:r>
            <a:endParaRPr sz="140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56" name="TextBox 13"/>
          <p:cNvSpPr txBox="1">
            <a:spLocks noChangeArrowheads="1"/>
          </p:cNvSpPr>
          <p:nvPr/>
        </p:nvSpPr>
        <p:spPr bwMode="auto">
          <a:xfrm>
            <a:off x="9586118" y="3592195"/>
            <a:ext cx="1293812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添加重点</a:t>
            </a:r>
            <a:r>
              <a:rPr lang="en-US" altLang="zh-CN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4</a:t>
            </a:r>
            <a:endParaRPr lang="en-US" altLang="zh-CN" b="1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57" name="Freeform 73"/>
          <p:cNvSpPr>
            <a:spLocks noEditPoints="1"/>
          </p:cNvSpPr>
          <p:nvPr/>
        </p:nvSpPr>
        <p:spPr bwMode="auto">
          <a:xfrm>
            <a:off x="1704886" y="2022611"/>
            <a:ext cx="723140" cy="679223"/>
          </a:xfrm>
          <a:custGeom>
            <a:avLst/>
            <a:gdLst>
              <a:gd name="T0" fmla="*/ 92 w 104"/>
              <a:gd name="T1" fmla="*/ 9 h 98"/>
              <a:gd name="T2" fmla="*/ 104 w 104"/>
              <a:gd name="T3" fmla="*/ 87 h 98"/>
              <a:gd name="T4" fmla="*/ 53 w 104"/>
              <a:gd name="T5" fmla="*/ 98 h 98"/>
              <a:gd name="T6" fmla="*/ 41 w 104"/>
              <a:gd name="T7" fmla="*/ 90 h 98"/>
              <a:gd name="T8" fmla="*/ 7 w 104"/>
              <a:gd name="T9" fmla="*/ 58 h 98"/>
              <a:gd name="T10" fmla="*/ 11 w 104"/>
              <a:gd name="T11" fmla="*/ 45 h 98"/>
              <a:gd name="T12" fmla="*/ 8 w 104"/>
              <a:gd name="T13" fmla="*/ 15 h 98"/>
              <a:gd name="T14" fmla="*/ 27 w 104"/>
              <a:gd name="T15" fmla="*/ 1 h 98"/>
              <a:gd name="T16" fmla="*/ 23 w 104"/>
              <a:gd name="T17" fmla="*/ 17 h 98"/>
              <a:gd name="T18" fmla="*/ 15 w 104"/>
              <a:gd name="T19" fmla="*/ 20 h 98"/>
              <a:gd name="T20" fmla="*/ 14 w 104"/>
              <a:gd name="T21" fmla="*/ 39 h 98"/>
              <a:gd name="T22" fmla="*/ 23 w 104"/>
              <a:gd name="T23" fmla="*/ 23 h 98"/>
              <a:gd name="T24" fmla="*/ 26 w 104"/>
              <a:gd name="T25" fmla="*/ 17 h 98"/>
              <a:gd name="T26" fmla="*/ 32 w 104"/>
              <a:gd name="T27" fmla="*/ 15 h 98"/>
              <a:gd name="T28" fmla="*/ 38 w 104"/>
              <a:gd name="T29" fmla="*/ 17 h 98"/>
              <a:gd name="T30" fmla="*/ 38 w 104"/>
              <a:gd name="T31" fmla="*/ 29 h 98"/>
              <a:gd name="T32" fmla="*/ 29 w 104"/>
              <a:gd name="T33" fmla="*/ 31 h 98"/>
              <a:gd name="T34" fmla="*/ 19 w 104"/>
              <a:gd name="T35" fmla="*/ 43 h 98"/>
              <a:gd name="T36" fmla="*/ 28 w 104"/>
              <a:gd name="T37" fmla="*/ 48 h 98"/>
              <a:gd name="T38" fmla="*/ 41 w 104"/>
              <a:gd name="T39" fmla="*/ 21 h 98"/>
              <a:gd name="T40" fmla="*/ 34 w 104"/>
              <a:gd name="T41" fmla="*/ 21 h 98"/>
              <a:gd name="T42" fmla="*/ 29 w 104"/>
              <a:gd name="T43" fmla="*/ 21 h 98"/>
              <a:gd name="T44" fmla="*/ 28 w 104"/>
              <a:gd name="T45" fmla="*/ 23 h 98"/>
              <a:gd name="T46" fmla="*/ 29 w 104"/>
              <a:gd name="T47" fmla="*/ 26 h 98"/>
              <a:gd name="T48" fmla="*/ 34 w 104"/>
              <a:gd name="T49" fmla="*/ 26 h 98"/>
              <a:gd name="T50" fmla="*/ 34 w 104"/>
              <a:gd name="T51" fmla="*/ 21 h 98"/>
              <a:gd name="T52" fmla="*/ 41 w 104"/>
              <a:gd name="T53" fmla="*/ 83 h 98"/>
              <a:gd name="T54" fmla="*/ 24 w 104"/>
              <a:gd name="T55" fmla="*/ 54 h 98"/>
              <a:gd name="T56" fmla="*/ 14 w 104"/>
              <a:gd name="T57" fmla="*/ 57 h 98"/>
              <a:gd name="T58" fmla="*/ 21 w 104"/>
              <a:gd name="T59" fmla="*/ 75 h 98"/>
              <a:gd name="T60" fmla="*/ 52 w 104"/>
              <a:gd name="T61" fmla="*/ 21 h 98"/>
              <a:gd name="T62" fmla="*/ 93 w 104"/>
              <a:gd name="T63" fmla="*/ 59 h 98"/>
              <a:gd name="T64" fmla="*/ 52 w 104"/>
              <a:gd name="T65" fmla="*/ 21 h 98"/>
              <a:gd name="T66" fmla="*/ 65 w 104"/>
              <a:gd name="T67" fmla="*/ 67 h 98"/>
              <a:gd name="T68" fmla="*/ 80 w 104"/>
              <a:gd name="T69" fmla="*/ 68 h 98"/>
              <a:gd name="T70" fmla="*/ 83 w 104"/>
              <a:gd name="T71" fmla="*/ 71 h 98"/>
              <a:gd name="T72" fmla="*/ 83 w 104"/>
              <a:gd name="T73" fmla="*/ 85 h 98"/>
              <a:gd name="T74" fmla="*/ 83 w 104"/>
              <a:gd name="T75" fmla="*/ 71 h 98"/>
              <a:gd name="T76" fmla="*/ 73 w 104"/>
              <a:gd name="T77" fmla="*/ 81 h 98"/>
              <a:gd name="T78" fmla="*/ 72 w 104"/>
              <a:gd name="T79" fmla="*/ 91 h 98"/>
              <a:gd name="T80" fmla="*/ 62 w 104"/>
              <a:gd name="T81" fmla="*/ 86 h 98"/>
              <a:gd name="T82" fmla="*/ 62 w 104"/>
              <a:gd name="T83" fmla="*/ 70 h 98"/>
              <a:gd name="T84" fmla="*/ 62 w 104"/>
              <a:gd name="T85" fmla="*/ 86 h 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04" h="98">
                <a:moveTo>
                  <a:pt x="53" y="9"/>
                </a:moveTo>
                <a:cubicBezTo>
                  <a:pt x="92" y="9"/>
                  <a:pt x="92" y="9"/>
                  <a:pt x="92" y="9"/>
                </a:cubicBezTo>
                <a:cubicBezTo>
                  <a:pt x="99" y="9"/>
                  <a:pt x="104" y="14"/>
                  <a:pt x="104" y="21"/>
                </a:cubicBezTo>
                <a:cubicBezTo>
                  <a:pt x="104" y="87"/>
                  <a:pt x="104" y="87"/>
                  <a:pt x="104" y="87"/>
                </a:cubicBezTo>
                <a:cubicBezTo>
                  <a:pt x="104" y="93"/>
                  <a:pt x="99" y="98"/>
                  <a:pt x="92" y="98"/>
                </a:cubicBezTo>
                <a:cubicBezTo>
                  <a:pt x="53" y="98"/>
                  <a:pt x="53" y="98"/>
                  <a:pt x="53" y="98"/>
                </a:cubicBezTo>
                <a:cubicBezTo>
                  <a:pt x="47" y="98"/>
                  <a:pt x="43" y="95"/>
                  <a:pt x="42" y="90"/>
                </a:cubicBezTo>
                <a:cubicBezTo>
                  <a:pt x="41" y="90"/>
                  <a:pt x="41" y="90"/>
                  <a:pt x="41" y="90"/>
                </a:cubicBezTo>
                <a:cubicBezTo>
                  <a:pt x="32" y="89"/>
                  <a:pt x="23" y="85"/>
                  <a:pt x="17" y="80"/>
                </a:cubicBezTo>
                <a:cubicBezTo>
                  <a:pt x="10" y="74"/>
                  <a:pt x="6" y="67"/>
                  <a:pt x="7" y="58"/>
                </a:cubicBezTo>
                <a:cubicBezTo>
                  <a:pt x="7" y="57"/>
                  <a:pt x="7" y="57"/>
                  <a:pt x="7" y="56"/>
                </a:cubicBezTo>
                <a:cubicBezTo>
                  <a:pt x="8" y="53"/>
                  <a:pt x="9" y="49"/>
                  <a:pt x="11" y="45"/>
                </a:cubicBezTo>
                <a:cubicBezTo>
                  <a:pt x="4" y="38"/>
                  <a:pt x="0" y="30"/>
                  <a:pt x="9" y="16"/>
                </a:cubicBezTo>
                <a:cubicBezTo>
                  <a:pt x="8" y="15"/>
                  <a:pt x="8" y="15"/>
                  <a:pt x="8" y="15"/>
                </a:cubicBezTo>
                <a:cubicBezTo>
                  <a:pt x="19" y="0"/>
                  <a:pt x="19" y="0"/>
                  <a:pt x="19" y="0"/>
                </a:cubicBezTo>
                <a:cubicBezTo>
                  <a:pt x="19" y="0"/>
                  <a:pt x="24" y="0"/>
                  <a:pt x="27" y="1"/>
                </a:cubicBezTo>
                <a:cubicBezTo>
                  <a:pt x="30" y="3"/>
                  <a:pt x="32" y="6"/>
                  <a:pt x="32" y="6"/>
                </a:cubicBezTo>
                <a:cubicBezTo>
                  <a:pt x="23" y="17"/>
                  <a:pt x="23" y="17"/>
                  <a:pt x="23" y="17"/>
                </a:cubicBezTo>
                <a:cubicBezTo>
                  <a:pt x="20" y="14"/>
                  <a:pt x="20" y="14"/>
                  <a:pt x="20" y="14"/>
                </a:cubicBezTo>
                <a:cubicBezTo>
                  <a:pt x="15" y="20"/>
                  <a:pt x="15" y="20"/>
                  <a:pt x="15" y="20"/>
                </a:cubicBezTo>
                <a:cubicBezTo>
                  <a:pt x="14" y="20"/>
                  <a:pt x="14" y="20"/>
                  <a:pt x="14" y="20"/>
                </a:cubicBezTo>
                <a:cubicBezTo>
                  <a:pt x="9" y="28"/>
                  <a:pt x="10" y="34"/>
                  <a:pt x="14" y="39"/>
                </a:cubicBezTo>
                <a:cubicBezTo>
                  <a:pt x="17" y="35"/>
                  <a:pt x="20" y="31"/>
                  <a:pt x="24" y="27"/>
                </a:cubicBezTo>
                <a:cubicBezTo>
                  <a:pt x="24" y="26"/>
                  <a:pt x="23" y="25"/>
                  <a:pt x="23" y="23"/>
                </a:cubicBezTo>
                <a:cubicBezTo>
                  <a:pt x="23" y="21"/>
                  <a:pt x="24" y="19"/>
                  <a:pt x="26" y="17"/>
                </a:cubicBezTo>
                <a:cubicBezTo>
                  <a:pt x="26" y="17"/>
                  <a:pt x="26" y="17"/>
                  <a:pt x="26" y="17"/>
                </a:cubicBezTo>
                <a:cubicBezTo>
                  <a:pt x="26" y="17"/>
                  <a:pt x="26" y="17"/>
                  <a:pt x="26" y="17"/>
                </a:cubicBezTo>
                <a:cubicBezTo>
                  <a:pt x="28" y="16"/>
                  <a:pt x="30" y="15"/>
                  <a:pt x="32" y="15"/>
                </a:cubicBezTo>
                <a:cubicBezTo>
                  <a:pt x="34" y="15"/>
                  <a:pt x="36" y="16"/>
                  <a:pt x="38" y="17"/>
                </a:cubicBezTo>
                <a:cubicBezTo>
                  <a:pt x="38" y="17"/>
                  <a:pt x="38" y="17"/>
                  <a:pt x="38" y="17"/>
                </a:cubicBezTo>
                <a:cubicBezTo>
                  <a:pt x="40" y="19"/>
                  <a:pt x="40" y="21"/>
                  <a:pt x="40" y="23"/>
                </a:cubicBezTo>
                <a:cubicBezTo>
                  <a:pt x="40" y="26"/>
                  <a:pt x="40" y="28"/>
                  <a:pt x="38" y="29"/>
                </a:cubicBezTo>
                <a:cubicBezTo>
                  <a:pt x="36" y="31"/>
                  <a:pt x="34" y="32"/>
                  <a:pt x="32" y="32"/>
                </a:cubicBezTo>
                <a:cubicBezTo>
                  <a:pt x="31" y="32"/>
                  <a:pt x="30" y="32"/>
                  <a:pt x="29" y="31"/>
                </a:cubicBezTo>
                <a:cubicBezTo>
                  <a:pt x="25" y="35"/>
                  <a:pt x="22" y="39"/>
                  <a:pt x="20" y="42"/>
                </a:cubicBezTo>
                <a:cubicBezTo>
                  <a:pt x="20" y="43"/>
                  <a:pt x="20" y="43"/>
                  <a:pt x="19" y="43"/>
                </a:cubicBezTo>
                <a:cubicBezTo>
                  <a:pt x="19" y="43"/>
                  <a:pt x="19" y="43"/>
                  <a:pt x="19" y="43"/>
                </a:cubicBezTo>
                <a:cubicBezTo>
                  <a:pt x="22" y="45"/>
                  <a:pt x="25" y="47"/>
                  <a:pt x="28" y="48"/>
                </a:cubicBezTo>
                <a:cubicBezTo>
                  <a:pt x="32" y="51"/>
                  <a:pt x="37" y="54"/>
                  <a:pt x="41" y="57"/>
                </a:cubicBezTo>
                <a:cubicBezTo>
                  <a:pt x="41" y="21"/>
                  <a:pt x="41" y="21"/>
                  <a:pt x="41" y="21"/>
                </a:cubicBezTo>
                <a:cubicBezTo>
                  <a:pt x="41" y="14"/>
                  <a:pt x="46" y="9"/>
                  <a:pt x="53" y="9"/>
                </a:cubicBezTo>
                <a:close/>
                <a:moveTo>
                  <a:pt x="34" y="21"/>
                </a:moveTo>
                <a:cubicBezTo>
                  <a:pt x="34" y="20"/>
                  <a:pt x="33" y="20"/>
                  <a:pt x="32" y="20"/>
                </a:cubicBezTo>
                <a:cubicBezTo>
                  <a:pt x="31" y="20"/>
                  <a:pt x="30" y="20"/>
                  <a:pt x="29" y="21"/>
                </a:cubicBezTo>
                <a:cubicBezTo>
                  <a:pt x="29" y="21"/>
                  <a:pt x="29" y="21"/>
                  <a:pt x="29" y="21"/>
                </a:cubicBezTo>
                <a:cubicBezTo>
                  <a:pt x="29" y="21"/>
                  <a:pt x="28" y="22"/>
                  <a:pt x="28" y="23"/>
                </a:cubicBezTo>
                <a:cubicBezTo>
                  <a:pt x="28" y="24"/>
                  <a:pt x="29" y="25"/>
                  <a:pt x="29" y="26"/>
                </a:cubicBezTo>
                <a:cubicBezTo>
                  <a:pt x="29" y="26"/>
                  <a:pt x="29" y="26"/>
                  <a:pt x="29" y="26"/>
                </a:cubicBezTo>
                <a:cubicBezTo>
                  <a:pt x="30" y="26"/>
                  <a:pt x="31" y="27"/>
                  <a:pt x="32" y="27"/>
                </a:cubicBezTo>
                <a:cubicBezTo>
                  <a:pt x="33" y="27"/>
                  <a:pt x="34" y="26"/>
                  <a:pt x="34" y="26"/>
                </a:cubicBezTo>
                <a:cubicBezTo>
                  <a:pt x="35" y="25"/>
                  <a:pt x="36" y="24"/>
                  <a:pt x="36" y="23"/>
                </a:cubicBezTo>
                <a:cubicBezTo>
                  <a:pt x="36" y="22"/>
                  <a:pt x="35" y="21"/>
                  <a:pt x="34" y="21"/>
                </a:cubicBezTo>
                <a:cubicBezTo>
                  <a:pt x="34" y="21"/>
                  <a:pt x="34" y="21"/>
                  <a:pt x="34" y="21"/>
                </a:cubicBezTo>
                <a:close/>
                <a:moveTo>
                  <a:pt x="41" y="83"/>
                </a:moveTo>
                <a:cubicBezTo>
                  <a:pt x="41" y="66"/>
                  <a:pt x="41" y="66"/>
                  <a:pt x="41" y="66"/>
                </a:cubicBezTo>
                <a:cubicBezTo>
                  <a:pt x="37" y="61"/>
                  <a:pt x="30" y="58"/>
                  <a:pt x="24" y="54"/>
                </a:cubicBezTo>
                <a:cubicBezTo>
                  <a:pt x="22" y="52"/>
                  <a:pt x="19" y="51"/>
                  <a:pt x="16" y="49"/>
                </a:cubicBezTo>
                <a:cubicBezTo>
                  <a:pt x="15" y="52"/>
                  <a:pt x="14" y="54"/>
                  <a:pt x="14" y="57"/>
                </a:cubicBezTo>
                <a:cubicBezTo>
                  <a:pt x="14" y="57"/>
                  <a:pt x="14" y="58"/>
                  <a:pt x="14" y="58"/>
                </a:cubicBezTo>
                <a:cubicBezTo>
                  <a:pt x="13" y="65"/>
                  <a:pt x="16" y="71"/>
                  <a:pt x="21" y="75"/>
                </a:cubicBezTo>
                <a:cubicBezTo>
                  <a:pt x="26" y="79"/>
                  <a:pt x="33" y="82"/>
                  <a:pt x="41" y="83"/>
                </a:cubicBezTo>
                <a:close/>
                <a:moveTo>
                  <a:pt x="52" y="21"/>
                </a:moveTo>
                <a:cubicBezTo>
                  <a:pt x="52" y="59"/>
                  <a:pt x="52" y="59"/>
                  <a:pt x="52" y="59"/>
                </a:cubicBezTo>
                <a:cubicBezTo>
                  <a:pt x="93" y="59"/>
                  <a:pt x="93" y="59"/>
                  <a:pt x="93" y="59"/>
                </a:cubicBezTo>
                <a:cubicBezTo>
                  <a:pt x="93" y="21"/>
                  <a:pt x="93" y="21"/>
                  <a:pt x="93" y="21"/>
                </a:cubicBezTo>
                <a:cubicBezTo>
                  <a:pt x="52" y="21"/>
                  <a:pt x="52" y="21"/>
                  <a:pt x="52" y="21"/>
                </a:cubicBezTo>
                <a:close/>
                <a:moveTo>
                  <a:pt x="72" y="65"/>
                </a:moveTo>
                <a:cubicBezTo>
                  <a:pt x="70" y="65"/>
                  <a:pt x="67" y="66"/>
                  <a:pt x="65" y="67"/>
                </a:cubicBezTo>
                <a:cubicBezTo>
                  <a:pt x="73" y="75"/>
                  <a:pt x="73" y="75"/>
                  <a:pt x="73" y="75"/>
                </a:cubicBezTo>
                <a:cubicBezTo>
                  <a:pt x="80" y="68"/>
                  <a:pt x="80" y="68"/>
                  <a:pt x="80" y="68"/>
                </a:cubicBezTo>
                <a:cubicBezTo>
                  <a:pt x="78" y="66"/>
                  <a:pt x="75" y="65"/>
                  <a:pt x="72" y="65"/>
                </a:cubicBezTo>
                <a:close/>
                <a:moveTo>
                  <a:pt x="83" y="71"/>
                </a:moveTo>
                <a:cubicBezTo>
                  <a:pt x="76" y="78"/>
                  <a:pt x="76" y="78"/>
                  <a:pt x="76" y="78"/>
                </a:cubicBezTo>
                <a:cubicBezTo>
                  <a:pt x="83" y="85"/>
                  <a:pt x="83" y="85"/>
                  <a:pt x="83" y="85"/>
                </a:cubicBezTo>
                <a:cubicBezTo>
                  <a:pt x="84" y="83"/>
                  <a:pt x="85" y="81"/>
                  <a:pt x="85" y="78"/>
                </a:cubicBezTo>
                <a:cubicBezTo>
                  <a:pt x="85" y="75"/>
                  <a:pt x="84" y="73"/>
                  <a:pt x="83" y="71"/>
                </a:cubicBezTo>
                <a:close/>
                <a:moveTo>
                  <a:pt x="80" y="88"/>
                </a:moveTo>
                <a:cubicBezTo>
                  <a:pt x="73" y="81"/>
                  <a:pt x="73" y="81"/>
                  <a:pt x="73" y="81"/>
                </a:cubicBezTo>
                <a:cubicBezTo>
                  <a:pt x="65" y="89"/>
                  <a:pt x="65" y="89"/>
                  <a:pt x="65" y="89"/>
                </a:cubicBezTo>
                <a:cubicBezTo>
                  <a:pt x="67" y="90"/>
                  <a:pt x="70" y="91"/>
                  <a:pt x="72" y="91"/>
                </a:cubicBezTo>
                <a:cubicBezTo>
                  <a:pt x="75" y="91"/>
                  <a:pt x="78" y="90"/>
                  <a:pt x="80" y="88"/>
                </a:cubicBezTo>
                <a:close/>
                <a:moveTo>
                  <a:pt x="62" y="86"/>
                </a:moveTo>
                <a:cubicBezTo>
                  <a:pt x="70" y="78"/>
                  <a:pt x="70" y="78"/>
                  <a:pt x="70" y="78"/>
                </a:cubicBezTo>
                <a:cubicBezTo>
                  <a:pt x="62" y="70"/>
                  <a:pt x="62" y="70"/>
                  <a:pt x="62" y="70"/>
                </a:cubicBezTo>
                <a:cubicBezTo>
                  <a:pt x="60" y="73"/>
                  <a:pt x="60" y="75"/>
                  <a:pt x="60" y="78"/>
                </a:cubicBezTo>
                <a:cubicBezTo>
                  <a:pt x="60" y="81"/>
                  <a:pt x="60" y="83"/>
                  <a:pt x="62" y="86"/>
                </a:cubicBezTo>
                <a:close/>
              </a:path>
            </a:pathLst>
          </a:custGeom>
          <a:solidFill>
            <a:srgbClr val="6582A6"/>
          </a:solidFill>
          <a:ln>
            <a:noFill/>
          </a:ln>
        </p:spPr>
        <p:txBody>
          <a:bodyPr vert="horz" wrap="square" lIns="68577" tIns="34289" rIns="68577" bIns="34289" numCol="1" anchor="t" anchorCtr="0" compatLnSpc="1"/>
          <a:lstStyle/>
          <a:p>
            <a:pPr marL="0" marR="0" lvl="0" indent="0" defTabSz="68516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0" cap="none" spc="0" normalizeH="0" baseline="0" noProof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</a:endParaRPr>
          </a:p>
        </p:txBody>
      </p:sp>
      <p:sp>
        <p:nvSpPr>
          <p:cNvPr id="58" name="Freeform 96"/>
          <p:cNvSpPr>
            <a:spLocks noEditPoints="1"/>
          </p:cNvSpPr>
          <p:nvPr/>
        </p:nvSpPr>
        <p:spPr bwMode="auto">
          <a:xfrm>
            <a:off x="4521210" y="2109696"/>
            <a:ext cx="644505" cy="676502"/>
          </a:xfrm>
          <a:custGeom>
            <a:avLst/>
            <a:gdLst>
              <a:gd name="T0" fmla="*/ 73 w 90"/>
              <a:gd name="T1" fmla="*/ 13 h 114"/>
              <a:gd name="T2" fmla="*/ 78 w 90"/>
              <a:gd name="T3" fmla="*/ 67 h 114"/>
              <a:gd name="T4" fmla="*/ 72 w 90"/>
              <a:gd name="T5" fmla="*/ 45 h 114"/>
              <a:gd name="T6" fmla="*/ 64 w 90"/>
              <a:gd name="T7" fmla="*/ 22 h 114"/>
              <a:gd name="T8" fmla="*/ 21 w 90"/>
              <a:gd name="T9" fmla="*/ 22 h 114"/>
              <a:gd name="T10" fmla="*/ 21 w 90"/>
              <a:gd name="T11" fmla="*/ 64 h 114"/>
              <a:gd name="T12" fmla="*/ 45 w 90"/>
              <a:gd name="T13" fmla="*/ 73 h 114"/>
              <a:gd name="T14" fmla="*/ 45 w 90"/>
              <a:gd name="T15" fmla="*/ 86 h 114"/>
              <a:gd name="T16" fmla="*/ 12 w 90"/>
              <a:gd name="T17" fmla="*/ 73 h 114"/>
              <a:gd name="T18" fmla="*/ 12 w 90"/>
              <a:gd name="T19" fmla="*/ 13 h 114"/>
              <a:gd name="T20" fmla="*/ 58 w 90"/>
              <a:gd name="T21" fmla="*/ 47 h 114"/>
              <a:gd name="T22" fmla="*/ 54 w 90"/>
              <a:gd name="T23" fmla="*/ 75 h 114"/>
              <a:gd name="T24" fmla="*/ 49 w 90"/>
              <a:gd name="T25" fmla="*/ 80 h 114"/>
              <a:gd name="T26" fmla="*/ 60 w 90"/>
              <a:gd name="T27" fmla="*/ 114 h 114"/>
              <a:gd name="T28" fmla="*/ 83 w 90"/>
              <a:gd name="T29" fmla="*/ 104 h 114"/>
              <a:gd name="T30" fmla="*/ 88 w 90"/>
              <a:gd name="T31" fmla="*/ 75 h 114"/>
              <a:gd name="T32" fmla="*/ 81 w 90"/>
              <a:gd name="T33" fmla="*/ 76 h 114"/>
              <a:gd name="T34" fmla="*/ 75 w 90"/>
              <a:gd name="T35" fmla="*/ 73 h 114"/>
              <a:gd name="T36" fmla="*/ 73 w 90"/>
              <a:gd name="T37" fmla="*/ 72 h 114"/>
              <a:gd name="T38" fmla="*/ 66 w 90"/>
              <a:gd name="T39" fmla="*/ 46 h 114"/>
              <a:gd name="T40" fmla="*/ 37 w 90"/>
              <a:gd name="T41" fmla="*/ 25 h 114"/>
              <a:gd name="T42" fmla="*/ 43 w 90"/>
              <a:gd name="T43" fmla="*/ 31 h 114"/>
              <a:gd name="T44" fmla="*/ 49 w 90"/>
              <a:gd name="T45" fmla="*/ 25 h 114"/>
              <a:gd name="T46" fmla="*/ 43 w 90"/>
              <a:gd name="T47" fmla="*/ 20 h 114"/>
              <a:gd name="T48" fmla="*/ 37 w 90"/>
              <a:gd name="T49" fmla="*/ 25 h 114"/>
              <a:gd name="T50" fmla="*/ 50 w 90"/>
              <a:gd name="T51" fmla="*/ 34 h 114"/>
              <a:gd name="T52" fmla="*/ 33 w 90"/>
              <a:gd name="T53" fmla="*/ 40 h 114"/>
              <a:gd name="T54" fmla="*/ 37 w 90"/>
              <a:gd name="T55" fmla="*/ 40 h 114"/>
              <a:gd name="T56" fmla="*/ 37 w 90"/>
              <a:gd name="T57" fmla="*/ 56 h 114"/>
              <a:gd name="T58" fmla="*/ 34 w 90"/>
              <a:gd name="T59" fmla="*/ 59 h 114"/>
              <a:gd name="T60" fmla="*/ 33 w 90"/>
              <a:gd name="T61" fmla="*/ 65 h 114"/>
              <a:gd name="T62" fmla="*/ 51 w 90"/>
              <a:gd name="T63" fmla="*/ 58 h 114"/>
              <a:gd name="T64" fmla="*/ 50 w 90"/>
              <a:gd name="T65" fmla="*/ 56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90" h="114">
                <a:moveTo>
                  <a:pt x="42" y="0"/>
                </a:moveTo>
                <a:cubicBezTo>
                  <a:pt x="54" y="0"/>
                  <a:pt x="65" y="5"/>
                  <a:pt x="73" y="13"/>
                </a:cubicBezTo>
                <a:cubicBezTo>
                  <a:pt x="80" y="20"/>
                  <a:pt x="85" y="31"/>
                  <a:pt x="85" y="43"/>
                </a:cubicBezTo>
                <a:cubicBezTo>
                  <a:pt x="85" y="52"/>
                  <a:pt x="82" y="60"/>
                  <a:pt x="78" y="67"/>
                </a:cubicBezTo>
                <a:cubicBezTo>
                  <a:pt x="74" y="66"/>
                  <a:pt x="74" y="66"/>
                  <a:pt x="74" y="66"/>
                </a:cubicBezTo>
                <a:cubicBezTo>
                  <a:pt x="72" y="45"/>
                  <a:pt x="72" y="45"/>
                  <a:pt x="72" y="45"/>
                </a:cubicBezTo>
                <a:cubicBezTo>
                  <a:pt x="73" y="45"/>
                  <a:pt x="73" y="44"/>
                  <a:pt x="73" y="43"/>
                </a:cubicBezTo>
                <a:cubicBezTo>
                  <a:pt x="73" y="35"/>
                  <a:pt x="69" y="27"/>
                  <a:pt x="64" y="22"/>
                </a:cubicBezTo>
                <a:cubicBezTo>
                  <a:pt x="58" y="16"/>
                  <a:pt x="51" y="13"/>
                  <a:pt x="42" y="13"/>
                </a:cubicBezTo>
                <a:cubicBezTo>
                  <a:pt x="34" y="13"/>
                  <a:pt x="27" y="16"/>
                  <a:pt x="21" y="22"/>
                </a:cubicBezTo>
                <a:cubicBezTo>
                  <a:pt x="16" y="27"/>
                  <a:pt x="12" y="35"/>
                  <a:pt x="12" y="43"/>
                </a:cubicBezTo>
                <a:cubicBezTo>
                  <a:pt x="12" y="51"/>
                  <a:pt x="16" y="59"/>
                  <a:pt x="21" y="64"/>
                </a:cubicBezTo>
                <a:cubicBezTo>
                  <a:pt x="27" y="70"/>
                  <a:pt x="34" y="73"/>
                  <a:pt x="42" y="73"/>
                </a:cubicBezTo>
                <a:cubicBezTo>
                  <a:pt x="43" y="73"/>
                  <a:pt x="44" y="73"/>
                  <a:pt x="45" y="73"/>
                </a:cubicBezTo>
                <a:cubicBezTo>
                  <a:pt x="43" y="81"/>
                  <a:pt x="43" y="81"/>
                  <a:pt x="43" y="81"/>
                </a:cubicBezTo>
                <a:cubicBezTo>
                  <a:pt x="45" y="86"/>
                  <a:pt x="45" y="86"/>
                  <a:pt x="45" y="86"/>
                </a:cubicBezTo>
                <a:cubicBezTo>
                  <a:pt x="44" y="86"/>
                  <a:pt x="43" y="86"/>
                  <a:pt x="42" y="86"/>
                </a:cubicBezTo>
                <a:cubicBezTo>
                  <a:pt x="31" y="86"/>
                  <a:pt x="20" y="81"/>
                  <a:pt x="12" y="73"/>
                </a:cubicBezTo>
                <a:cubicBezTo>
                  <a:pt x="5" y="65"/>
                  <a:pt x="0" y="55"/>
                  <a:pt x="0" y="43"/>
                </a:cubicBezTo>
                <a:cubicBezTo>
                  <a:pt x="0" y="31"/>
                  <a:pt x="5" y="20"/>
                  <a:pt x="12" y="13"/>
                </a:cubicBezTo>
                <a:cubicBezTo>
                  <a:pt x="20" y="5"/>
                  <a:pt x="31" y="0"/>
                  <a:pt x="42" y="0"/>
                </a:cubicBezTo>
                <a:close/>
                <a:moveTo>
                  <a:pt x="58" y="47"/>
                </a:moveTo>
                <a:cubicBezTo>
                  <a:pt x="56" y="76"/>
                  <a:pt x="56" y="76"/>
                  <a:pt x="56" y="76"/>
                </a:cubicBezTo>
                <a:cubicBezTo>
                  <a:pt x="54" y="75"/>
                  <a:pt x="54" y="75"/>
                  <a:pt x="54" y="75"/>
                </a:cubicBezTo>
                <a:cubicBezTo>
                  <a:pt x="50" y="77"/>
                  <a:pt x="50" y="77"/>
                  <a:pt x="50" y="77"/>
                </a:cubicBezTo>
                <a:cubicBezTo>
                  <a:pt x="49" y="80"/>
                  <a:pt x="49" y="80"/>
                  <a:pt x="49" y="80"/>
                </a:cubicBezTo>
                <a:cubicBezTo>
                  <a:pt x="59" y="105"/>
                  <a:pt x="59" y="105"/>
                  <a:pt x="59" y="105"/>
                </a:cubicBezTo>
                <a:cubicBezTo>
                  <a:pt x="60" y="114"/>
                  <a:pt x="60" y="114"/>
                  <a:pt x="60" y="114"/>
                </a:cubicBezTo>
                <a:cubicBezTo>
                  <a:pt x="83" y="113"/>
                  <a:pt x="83" y="113"/>
                  <a:pt x="83" y="113"/>
                </a:cubicBezTo>
                <a:cubicBezTo>
                  <a:pt x="83" y="104"/>
                  <a:pt x="83" y="104"/>
                  <a:pt x="83" y="104"/>
                </a:cubicBezTo>
                <a:cubicBezTo>
                  <a:pt x="90" y="79"/>
                  <a:pt x="90" y="79"/>
                  <a:pt x="90" y="79"/>
                </a:cubicBezTo>
                <a:cubicBezTo>
                  <a:pt x="88" y="75"/>
                  <a:pt x="88" y="75"/>
                  <a:pt x="88" y="75"/>
                </a:cubicBezTo>
                <a:cubicBezTo>
                  <a:pt x="83" y="74"/>
                  <a:pt x="83" y="74"/>
                  <a:pt x="83" y="74"/>
                </a:cubicBezTo>
                <a:cubicBezTo>
                  <a:pt x="81" y="76"/>
                  <a:pt x="81" y="76"/>
                  <a:pt x="81" y="76"/>
                </a:cubicBezTo>
                <a:cubicBezTo>
                  <a:pt x="80" y="74"/>
                  <a:pt x="80" y="74"/>
                  <a:pt x="80" y="74"/>
                </a:cubicBezTo>
                <a:cubicBezTo>
                  <a:pt x="75" y="73"/>
                  <a:pt x="75" y="73"/>
                  <a:pt x="75" y="73"/>
                </a:cubicBezTo>
                <a:cubicBezTo>
                  <a:pt x="74" y="74"/>
                  <a:pt x="74" y="74"/>
                  <a:pt x="74" y="74"/>
                </a:cubicBezTo>
                <a:cubicBezTo>
                  <a:pt x="73" y="72"/>
                  <a:pt x="73" y="72"/>
                  <a:pt x="73" y="72"/>
                </a:cubicBezTo>
                <a:cubicBezTo>
                  <a:pt x="69" y="71"/>
                  <a:pt x="69" y="71"/>
                  <a:pt x="69" y="71"/>
                </a:cubicBezTo>
                <a:cubicBezTo>
                  <a:pt x="66" y="46"/>
                  <a:pt x="66" y="46"/>
                  <a:pt x="66" y="46"/>
                </a:cubicBezTo>
                <a:cubicBezTo>
                  <a:pt x="58" y="47"/>
                  <a:pt x="58" y="47"/>
                  <a:pt x="58" y="47"/>
                </a:cubicBezTo>
                <a:close/>
                <a:moveTo>
                  <a:pt x="37" y="25"/>
                </a:moveTo>
                <a:cubicBezTo>
                  <a:pt x="37" y="27"/>
                  <a:pt x="38" y="28"/>
                  <a:pt x="39" y="30"/>
                </a:cubicBezTo>
                <a:cubicBezTo>
                  <a:pt x="40" y="31"/>
                  <a:pt x="41" y="31"/>
                  <a:pt x="43" y="31"/>
                </a:cubicBezTo>
                <a:cubicBezTo>
                  <a:pt x="45" y="31"/>
                  <a:pt x="46" y="31"/>
                  <a:pt x="47" y="30"/>
                </a:cubicBezTo>
                <a:cubicBezTo>
                  <a:pt x="48" y="28"/>
                  <a:pt x="49" y="27"/>
                  <a:pt x="49" y="25"/>
                </a:cubicBezTo>
                <a:cubicBezTo>
                  <a:pt x="49" y="24"/>
                  <a:pt x="48" y="22"/>
                  <a:pt x="47" y="21"/>
                </a:cubicBezTo>
                <a:cubicBezTo>
                  <a:pt x="46" y="20"/>
                  <a:pt x="45" y="20"/>
                  <a:pt x="43" y="20"/>
                </a:cubicBezTo>
                <a:cubicBezTo>
                  <a:pt x="41" y="20"/>
                  <a:pt x="40" y="20"/>
                  <a:pt x="39" y="21"/>
                </a:cubicBezTo>
                <a:cubicBezTo>
                  <a:pt x="38" y="22"/>
                  <a:pt x="37" y="24"/>
                  <a:pt x="37" y="25"/>
                </a:cubicBezTo>
                <a:close/>
                <a:moveTo>
                  <a:pt x="50" y="56"/>
                </a:moveTo>
                <a:cubicBezTo>
                  <a:pt x="50" y="34"/>
                  <a:pt x="50" y="34"/>
                  <a:pt x="50" y="34"/>
                </a:cubicBezTo>
                <a:cubicBezTo>
                  <a:pt x="33" y="34"/>
                  <a:pt x="33" y="34"/>
                  <a:pt x="33" y="34"/>
                </a:cubicBezTo>
                <a:cubicBezTo>
                  <a:pt x="33" y="40"/>
                  <a:pt x="33" y="40"/>
                  <a:pt x="33" y="40"/>
                </a:cubicBezTo>
                <a:cubicBezTo>
                  <a:pt x="34" y="40"/>
                  <a:pt x="34" y="40"/>
                  <a:pt x="34" y="40"/>
                </a:cubicBezTo>
                <a:cubicBezTo>
                  <a:pt x="36" y="40"/>
                  <a:pt x="36" y="40"/>
                  <a:pt x="37" y="40"/>
                </a:cubicBezTo>
                <a:cubicBezTo>
                  <a:pt x="37" y="40"/>
                  <a:pt x="37" y="41"/>
                  <a:pt x="37" y="43"/>
                </a:cubicBezTo>
                <a:cubicBezTo>
                  <a:pt x="37" y="56"/>
                  <a:pt x="37" y="56"/>
                  <a:pt x="37" y="56"/>
                </a:cubicBezTo>
                <a:cubicBezTo>
                  <a:pt x="37" y="57"/>
                  <a:pt x="37" y="58"/>
                  <a:pt x="37" y="58"/>
                </a:cubicBezTo>
                <a:cubicBezTo>
                  <a:pt x="36" y="59"/>
                  <a:pt x="36" y="59"/>
                  <a:pt x="34" y="59"/>
                </a:cubicBezTo>
                <a:cubicBezTo>
                  <a:pt x="33" y="59"/>
                  <a:pt x="33" y="59"/>
                  <a:pt x="33" y="59"/>
                </a:cubicBezTo>
                <a:cubicBezTo>
                  <a:pt x="33" y="65"/>
                  <a:pt x="33" y="65"/>
                  <a:pt x="33" y="65"/>
                </a:cubicBezTo>
                <a:cubicBezTo>
                  <a:pt x="51" y="65"/>
                  <a:pt x="51" y="65"/>
                  <a:pt x="51" y="65"/>
                </a:cubicBezTo>
                <a:cubicBezTo>
                  <a:pt x="51" y="58"/>
                  <a:pt x="51" y="58"/>
                  <a:pt x="51" y="58"/>
                </a:cubicBezTo>
                <a:cubicBezTo>
                  <a:pt x="51" y="58"/>
                  <a:pt x="51" y="58"/>
                  <a:pt x="51" y="58"/>
                </a:cubicBezTo>
                <a:cubicBezTo>
                  <a:pt x="51" y="58"/>
                  <a:pt x="50" y="57"/>
                  <a:pt x="50" y="56"/>
                </a:cubicBezTo>
                <a:close/>
              </a:path>
            </a:pathLst>
          </a:custGeom>
          <a:solidFill>
            <a:srgbClr val="826C4A"/>
          </a:solidFill>
          <a:ln>
            <a:noFill/>
          </a:ln>
        </p:spPr>
        <p:txBody>
          <a:bodyPr lIns="91436" tIns="45718" rIns="91436" bIns="45718"/>
          <a:lstStyle/>
          <a:p>
            <a:pPr defTabSz="685165"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</a:endParaRPr>
          </a:p>
        </p:txBody>
      </p:sp>
      <p:sp>
        <p:nvSpPr>
          <p:cNvPr id="59" name="Freeform 35"/>
          <p:cNvSpPr>
            <a:spLocks noEditPoints="1"/>
          </p:cNvSpPr>
          <p:nvPr/>
        </p:nvSpPr>
        <p:spPr bwMode="auto">
          <a:xfrm>
            <a:off x="9847942" y="2077920"/>
            <a:ext cx="766440" cy="479025"/>
          </a:xfrm>
          <a:custGeom>
            <a:avLst/>
            <a:gdLst>
              <a:gd name="T0" fmla="*/ 16 w 104"/>
              <a:gd name="T1" fmla="*/ 2 h 79"/>
              <a:gd name="T2" fmla="*/ 27 w 104"/>
              <a:gd name="T3" fmla="*/ 4 h 79"/>
              <a:gd name="T4" fmla="*/ 19 w 104"/>
              <a:gd name="T5" fmla="*/ 48 h 79"/>
              <a:gd name="T6" fmla="*/ 4 w 104"/>
              <a:gd name="T7" fmla="*/ 45 h 79"/>
              <a:gd name="T8" fmla="*/ 16 w 104"/>
              <a:gd name="T9" fmla="*/ 2 h 79"/>
              <a:gd name="T10" fmla="*/ 18 w 104"/>
              <a:gd name="T11" fmla="*/ 65 h 79"/>
              <a:gd name="T12" fmla="*/ 16 w 104"/>
              <a:gd name="T13" fmla="*/ 72 h 79"/>
              <a:gd name="T14" fmla="*/ 101 w 104"/>
              <a:gd name="T15" fmla="*/ 72 h 79"/>
              <a:gd name="T16" fmla="*/ 104 w 104"/>
              <a:gd name="T17" fmla="*/ 72 h 79"/>
              <a:gd name="T18" fmla="*/ 104 w 104"/>
              <a:gd name="T19" fmla="*/ 68 h 79"/>
              <a:gd name="T20" fmla="*/ 104 w 104"/>
              <a:gd name="T21" fmla="*/ 26 h 79"/>
              <a:gd name="T22" fmla="*/ 104 w 104"/>
              <a:gd name="T23" fmla="*/ 24 h 79"/>
              <a:gd name="T24" fmla="*/ 103 w 104"/>
              <a:gd name="T25" fmla="*/ 23 h 79"/>
              <a:gd name="T26" fmla="*/ 90 w 104"/>
              <a:gd name="T27" fmla="*/ 10 h 79"/>
              <a:gd name="T28" fmla="*/ 89 w 104"/>
              <a:gd name="T29" fmla="*/ 9 h 79"/>
              <a:gd name="T30" fmla="*/ 87 w 104"/>
              <a:gd name="T31" fmla="*/ 9 h 79"/>
              <a:gd name="T32" fmla="*/ 31 w 104"/>
              <a:gd name="T33" fmla="*/ 9 h 79"/>
              <a:gd name="T34" fmla="*/ 31 w 104"/>
              <a:gd name="T35" fmla="*/ 17 h 79"/>
              <a:gd name="T36" fmla="*/ 84 w 104"/>
              <a:gd name="T37" fmla="*/ 17 h 79"/>
              <a:gd name="T38" fmla="*/ 83 w 104"/>
              <a:gd name="T39" fmla="*/ 28 h 79"/>
              <a:gd name="T40" fmla="*/ 83 w 104"/>
              <a:gd name="T41" fmla="*/ 30 h 79"/>
              <a:gd name="T42" fmla="*/ 85 w 104"/>
              <a:gd name="T43" fmla="*/ 30 h 79"/>
              <a:gd name="T44" fmla="*/ 97 w 104"/>
              <a:gd name="T45" fmla="*/ 29 h 79"/>
              <a:gd name="T46" fmla="*/ 97 w 104"/>
              <a:gd name="T47" fmla="*/ 65 h 79"/>
              <a:gd name="T48" fmla="*/ 18 w 104"/>
              <a:gd name="T49" fmla="*/ 65 h 79"/>
              <a:gd name="T50" fmla="*/ 95 w 104"/>
              <a:gd name="T51" fmla="*/ 26 h 79"/>
              <a:gd name="T52" fmla="*/ 86 w 104"/>
              <a:gd name="T53" fmla="*/ 26 h 79"/>
              <a:gd name="T54" fmla="*/ 87 w 104"/>
              <a:gd name="T55" fmla="*/ 18 h 79"/>
              <a:gd name="T56" fmla="*/ 95 w 104"/>
              <a:gd name="T57" fmla="*/ 26 h 79"/>
              <a:gd name="T58" fmla="*/ 32 w 104"/>
              <a:gd name="T59" fmla="*/ 43 h 79"/>
              <a:gd name="T60" fmla="*/ 74 w 104"/>
              <a:gd name="T61" fmla="*/ 43 h 79"/>
              <a:gd name="T62" fmla="*/ 74 w 104"/>
              <a:gd name="T63" fmla="*/ 45 h 79"/>
              <a:gd name="T64" fmla="*/ 32 w 104"/>
              <a:gd name="T65" fmla="*/ 45 h 79"/>
              <a:gd name="T66" fmla="*/ 32 w 104"/>
              <a:gd name="T67" fmla="*/ 43 h 79"/>
              <a:gd name="T68" fmla="*/ 32 w 104"/>
              <a:gd name="T69" fmla="*/ 32 h 79"/>
              <a:gd name="T70" fmla="*/ 71 w 104"/>
              <a:gd name="T71" fmla="*/ 32 h 79"/>
              <a:gd name="T72" fmla="*/ 71 w 104"/>
              <a:gd name="T73" fmla="*/ 35 h 79"/>
              <a:gd name="T74" fmla="*/ 32 w 104"/>
              <a:gd name="T75" fmla="*/ 35 h 79"/>
              <a:gd name="T76" fmla="*/ 32 w 104"/>
              <a:gd name="T77" fmla="*/ 32 h 79"/>
              <a:gd name="T78" fmla="*/ 32 w 104"/>
              <a:gd name="T79" fmla="*/ 22 h 79"/>
              <a:gd name="T80" fmla="*/ 71 w 104"/>
              <a:gd name="T81" fmla="*/ 22 h 79"/>
              <a:gd name="T82" fmla="*/ 71 w 104"/>
              <a:gd name="T83" fmla="*/ 25 h 79"/>
              <a:gd name="T84" fmla="*/ 32 w 104"/>
              <a:gd name="T85" fmla="*/ 25 h 79"/>
              <a:gd name="T86" fmla="*/ 32 w 104"/>
              <a:gd name="T87" fmla="*/ 22 h 79"/>
              <a:gd name="T88" fmla="*/ 3 w 104"/>
              <a:gd name="T89" fmla="*/ 66 h 79"/>
              <a:gd name="T90" fmla="*/ 9 w 104"/>
              <a:gd name="T91" fmla="*/ 68 h 79"/>
              <a:gd name="T92" fmla="*/ 9 w 104"/>
              <a:gd name="T93" fmla="*/ 74 h 79"/>
              <a:gd name="T94" fmla="*/ 5 w 104"/>
              <a:gd name="T95" fmla="*/ 79 h 79"/>
              <a:gd name="T96" fmla="*/ 2 w 104"/>
              <a:gd name="T97" fmla="*/ 78 h 79"/>
              <a:gd name="T98" fmla="*/ 0 w 104"/>
              <a:gd name="T99" fmla="*/ 72 h 79"/>
              <a:gd name="T100" fmla="*/ 3 w 104"/>
              <a:gd name="T101" fmla="*/ 66 h 79"/>
              <a:gd name="T102" fmla="*/ 4 w 104"/>
              <a:gd name="T103" fmla="*/ 48 h 79"/>
              <a:gd name="T104" fmla="*/ 2 w 104"/>
              <a:gd name="T105" fmla="*/ 65 h 79"/>
              <a:gd name="T106" fmla="*/ 12 w 104"/>
              <a:gd name="T107" fmla="*/ 67 h 79"/>
              <a:gd name="T108" fmla="*/ 17 w 104"/>
              <a:gd name="T109" fmla="*/ 51 h 79"/>
              <a:gd name="T110" fmla="*/ 4 w 104"/>
              <a:gd name="T111" fmla="*/ 48 h 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04" h="79">
                <a:moveTo>
                  <a:pt x="16" y="2"/>
                </a:moveTo>
                <a:cubicBezTo>
                  <a:pt x="21" y="0"/>
                  <a:pt x="24" y="1"/>
                  <a:pt x="27" y="4"/>
                </a:cubicBezTo>
                <a:cubicBezTo>
                  <a:pt x="26" y="20"/>
                  <a:pt x="23" y="35"/>
                  <a:pt x="19" y="48"/>
                </a:cubicBezTo>
                <a:cubicBezTo>
                  <a:pt x="14" y="47"/>
                  <a:pt x="9" y="46"/>
                  <a:pt x="4" y="45"/>
                </a:cubicBezTo>
                <a:cubicBezTo>
                  <a:pt x="6" y="29"/>
                  <a:pt x="10" y="15"/>
                  <a:pt x="16" y="2"/>
                </a:cubicBezTo>
                <a:close/>
                <a:moveTo>
                  <a:pt x="18" y="65"/>
                </a:moveTo>
                <a:cubicBezTo>
                  <a:pt x="16" y="72"/>
                  <a:pt x="16" y="72"/>
                  <a:pt x="16" y="72"/>
                </a:cubicBezTo>
                <a:cubicBezTo>
                  <a:pt x="69" y="72"/>
                  <a:pt x="74" y="72"/>
                  <a:pt x="101" y="72"/>
                </a:cubicBezTo>
                <a:cubicBezTo>
                  <a:pt x="104" y="72"/>
                  <a:pt x="104" y="72"/>
                  <a:pt x="104" y="72"/>
                </a:cubicBezTo>
                <a:cubicBezTo>
                  <a:pt x="104" y="68"/>
                  <a:pt x="104" y="68"/>
                  <a:pt x="104" y="68"/>
                </a:cubicBezTo>
                <a:cubicBezTo>
                  <a:pt x="104" y="26"/>
                  <a:pt x="104" y="26"/>
                  <a:pt x="104" y="26"/>
                </a:cubicBezTo>
                <a:cubicBezTo>
                  <a:pt x="104" y="24"/>
                  <a:pt x="104" y="24"/>
                  <a:pt x="104" y="24"/>
                </a:cubicBezTo>
                <a:cubicBezTo>
                  <a:pt x="103" y="23"/>
                  <a:pt x="103" y="23"/>
                  <a:pt x="103" y="23"/>
                </a:cubicBezTo>
                <a:cubicBezTo>
                  <a:pt x="90" y="10"/>
                  <a:pt x="90" y="10"/>
                  <a:pt x="90" y="10"/>
                </a:cubicBezTo>
                <a:cubicBezTo>
                  <a:pt x="89" y="9"/>
                  <a:pt x="89" y="9"/>
                  <a:pt x="89" y="9"/>
                </a:cubicBezTo>
                <a:cubicBezTo>
                  <a:pt x="87" y="9"/>
                  <a:pt x="87" y="9"/>
                  <a:pt x="87" y="9"/>
                </a:cubicBezTo>
                <a:cubicBezTo>
                  <a:pt x="31" y="9"/>
                  <a:pt x="31" y="9"/>
                  <a:pt x="31" y="9"/>
                </a:cubicBezTo>
                <a:cubicBezTo>
                  <a:pt x="31" y="12"/>
                  <a:pt x="31" y="14"/>
                  <a:pt x="31" y="17"/>
                </a:cubicBezTo>
                <a:cubicBezTo>
                  <a:pt x="84" y="17"/>
                  <a:pt x="84" y="17"/>
                  <a:pt x="84" y="17"/>
                </a:cubicBezTo>
                <a:cubicBezTo>
                  <a:pt x="83" y="28"/>
                  <a:pt x="83" y="28"/>
                  <a:pt x="83" y="28"/>
                </a:cubicBezTo>
                <a:cubicBezTo>
                  <a:pt x="83" y="30"/>
                  <a:pt x="83" y="30"/>
                  <a:pt x="83" y="30"/>
                </a:cubicBezTo>
                <a:cubicBezTo>
                  <a:pt x="85" y="30"/>
                  <a:pt x="85" y="30"/>
                  <a:pt x="85" y="30"/>
                </a:cubicBezTo>
                <a:cubicBezTo>
                  <a:pt x="97" y="29"/>
                  <a:pt x="97" y="29"/>
                  <a:pt x="97" y="29"/>
                </a:cubicBezTo>
                <a:cubicBezTo>
                  <a:pt x="97" y="65"/>
                  <a:pt x="97" y="65"/>
                  <a:pt x="97" y="65"/>
                </a:cubicBezTo>
                <a:cubicBezTo>
                  <a:pt x="79" y="65"/>
                  <a:pt x="57" y="65"/>
                  <a:pt x="18" y="65"/>
                </a:cubicBezTo>
                <a:close/>
                <a:moveTo>
                  <a:pt x="95" y="26"/>
                </a:moveTo>
                <a:cubicBezTo>
                  <a:pt x="86" y="26"/>
                  <a:pt x="86" y="26"/>
                  <a:pt x="86" y="26"/>
                </a:cubicBezTo>
                <a:cubicBezTo>
                  <a:pt x="87" y="18"/>
                  <a:pt x="87" y="18"/>
                  <a:pt x="87" y="18"/>
                </a:cubicBezTo>
                <a:cubicBezTo>
                  <a:pt x="95" y="26"/>
                  <a:pt x="95" y="26"/>
                  <a:pt x="95" y="26"/>
                </a:cubicBezTo>
                <a:close/>
                <a:moveTo>
                  <a:pt x="32" y="43"/>
                </a:moveTo>
                <a:cubicBezTo>
                  <a:pt x="74" y="43"/>
                  <a:pt x="74" y="43"/>
                  <a:pt x="74" y="43"/>
                </a:cubicBezTo>
                <a:cubicBezTo>
                  <a:pt x="74" y="45"/>
                  <a:pt x="74" y="45"/>
                  <a:pt x="74" y="45"/>
                </a:cubicBezTo>
                <a:cubicBezTo>
                  <a:pt x="32" y="45"/>
                  <a:pt x="32" y="45"/>
                  <a:pt x="32" y="45"/>
                </a:cubicBezTo>
                <a:cubicBezTo>
                  <a:pt x="32" y="43"/>
                  <a:pt x="32" y="43"/>
                  <a:pt x="32" y="43"/>
                </a:cubicBezTo>
                <a:close/>
                <a:moveTo>
                  <a:pt x="32" y="32"/>
                </a:moveTo>
                <a:cubicBezTo>
                  <a:pt x="71" y="32"/>
                  <a:pt x="71" y="32"/>
                  <a:pt x="71" y="32"/>
                </a:cubicBezTo>
                <a:cubicBezTo>
                  <a:pt x="71" y="35"/>
                  <a:pt x="71" y="35"/>
                  <a:pt x="71" y="35"/>
                </a:cubicBezTo>
                <a:cubicBezTo>
                  <a:pt x="32" y="35"/>
                  <a:pt x="32" y="35"/>
                  <a:pt x="32" y="35"/>
                </a:cubicBezTo>
                <a:cubicBezTo>
                  <a:pt x="32" y="32"/>
                  <a:pt x="32" y="32"/>
                  <a:pt x="32" y="32"/>
                </a:cubicBezTo>
                <a:close/>
                <a:moveTo>
                  <a:pt x="32" y="22"/>
                </a:moveTo>
                <a:cubicBezTo>
                  <a:pt x="71" y="22"/>
                  <a:pt x="71" y="22"/>
                  <a:pt x="71" y="22"/>
                </a:cubicBezTo>
                <a:cubicBezTo>
                  <a:pt x="71" y="25"/>
                  <a:pt x="71" y="25"/>
                  <a:pt x="71" y="25"/>
                </a:cubicBezTo>
                <a:cubicBezTo>
                  <a:pt x="32" y="25"/>
                  <a:pt x="32" y="25"/>
                  <a:pt x="32" y="25"/>
                </a:cubicBezTo>
                <a:cubicBezTo>
                  <a:pt x="32" y="22"/>
                  <a:pt x="32" y="22"/>
                  <a:pt x="32" y="22"/>
                </a:cubicBezTo>
                <a:close/>
                <a:moveTo>
                  <a:pt x="3" y="66"/>
                </a:moveTo>
                <a:cubicBezTo>
                  <a:pt x="9" y="68"/>
                  <a:pt x="9" y="68"/>
                  <a:pt x="9" y="68"/>
                </a:cubicBezTo>
                <a:cubicBezTo>
                  <a:pt x="9" y="74"/>
                  <a:pt x="9" y="74"/>
                  <a:pt x="9" y="74"/>
                </a:cubicBezTo>
                <a:cubicBezTo>
                  <a:pt x="5" y="79"/>
                  <a:pt x="5" y="79"/>
                  <a:pt x="5" y="79"/>
                </a:cubicBezTo>
                <a:cubicBezTo>
                  <a:pt x="4" y="79"/>
                  <a:pt x="3" y="79"/>
                  <a:pt x="2" y="78"/>
                </a:cubicBezTo>
                <a:cubicBezTo>
                  <a:pt x="0" y="72"/>
                  <a:pt x="0" y="72"/>
                  <a:pt x="0" y="72"/>
                </a:cubicBezTo>
                <a:cubicBezTo>
                  <a:pt x="3" y="66"/>
                  <a:pt x="3" y="66"/>
                  <a:pt x="3" y="66"/>
                </a:cubicBezTo>
                <a:close/>
                <a:moveTo>
                  <a:pt x="4" y="48"/>
                </a:moveTo>
                <a:cubicBezTo>
                  <a:pt x="3" y="53"/>
                  <a:pt x="3" y="59"/>
                  <a:pt x="2" y="65"/>
                </a:cubicBezTo>
                <a:cubicBezTo>
                  <a:pt x="5" y="65"/>
                  <a:pt x="9" y="66"/>
                  <a:pt x="12" y="67"/>
                </a:cubicBezTo>
                <a:cubicBezTo>
                  <a:pt x="14" y="61"/>
                  <a:pt x="15" y="56"/>
                  <a:pt x="17" y="51"/>
                </a:cubicBezTo>
                <a:cubicBezTo>
                  <a:pt x="13" y="50"/>
                  <a:pt x="9" y="49"/>
                  <a:pt x="4" y="48"/>
                </a:cubicBezTo>
                <a:close/>
              </a:path>
            </a:pathLst>
          </a:custGeom>
          <a:solidFill>
            <a:srgbClr val="FC7284"/>
          </a:solidFill>
          <a:ln>
            <a:noFill/>
          </a:ln>
        </p:spPr>
        <p:txBody>
          <a:bodyPr lIns="91436" tIns="45718" rIns="91436" bIns="45718"/>
          <a:lstStyle/>
          <a:p>
            <a:pPr defTabSz="685165"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</a:endParaRPr>
          </a:p>
        </p:txBody>
      </p:sp>
      <p:sp>
        <p:nvSpPr>
          <p:cNvPr id="60" name="Freeform 78"/>
          <p:cNvSpPr>
            <a:spLocks noEditPoints="1"/>
          </p:cNvSpPr>
          <p:nvPr/>
        </p:nvSpPr>
        <p:spPr bwMode="auto">
          <a:xfrm>
            <a:off x="7213034" y="2022611"/>
            <a:ext cx="791880" cy="693510"/>
          </a:xfrm>
          <a:custGeom>
            <a:avLst/>
            <a:gdLst>
              <a:gd name="T0" fmla="*/ 78 w 102"/>
              <a:gd name="T1" fmla="*/ 71 h 109"/>
              <a:gd name="T2" fmla="*/ 83 w 102"/>
              <a:gd name="T3" fmla="*/ 80 h 109"/>
              <a:gd name="T4" fmla="*/ 93 w 102"/>
              <a:gd name="T5" fmla="*/ 81 h 109"/>
              <a:gd name="T6" fmla="*/ 88 w 102"/>
              <a:gd name="T7" fmla="*/ 72 h 109"/>
              <a:gd name="T8" fmla="*/ 14 w 102"/>
              <a:gd name="T9" fmla="*/ 54 h 109"/>
              <a:gd name="T10" fmla="*/ 44 w 102"/>
              <a:gd name="T11" fmla="*/ 36 h 109"/>
              <a:gd name="T12" fmla="*/ 30 w 102"/>
              <a:gd name="T13" fmla="*/ 69 h 109"/>
              <a:gd name="T14" fmla="*/ 35 w 102"/>
              <a:gd name="T15" fmla="*/ 69 h 109"/>
              <a:gd name="T16" fmla="*/ 48 w 102"/>
              <a:gd name="T17" fmla="*/ 66 h 109"/>
              <a:gd name="T18" fmla="*/ 54 w 102"/>
              <a:gd name="T19" fmla="*/ 73 h 109"/>
              <a:gd name="T20" fmla="*/ 46 w 102"/>
              <a:gd name="T21" fmla="*/ 68 h 109"/>
              <a:gd name="T22" fmla="*/ 32 w 102"/>
              <a:gd name="T23" fmla="*/ 78 h 109"/>
              <a:gd name="T24" fmla="*/ 4 w 102"/>
              <a:gd name="T25" fmla="*/ 55 h 109"/>
              <a:gd name="T26" fmla="*/ 0 w 102"/>
              <a:gd name="T27" fmla="*/ 47 h 109"/>
              <a:gd name="T28" fmla="*/ 3 w 102"/>
              <a:gd name="T29" fmla="*/ 39 h 109"/>
              <a:gd name="T30" fmla="*/ 37 w 102"/>
              <a:gd name="T31" fmla="*/ 3 h 109"/>
              <a:gd name="T32" fmla="*/ 53 w 102"/>
              <a:gd name="T33" fmla="*/ 3 h 109"/>
              <a:gd name="T34" fmla="*/ 74 w 102"/>
              <a:gd name="T35" fmla="*/ 23 h 109"/>
              <a:gd name="T36" fmla="*/ 77 w 102"/>
              <a:gd name="T37" fmla="*/ 31 h 109"/>
              <a:gd name="T38" fmla="*/ 74 w 102"/>
              <a:gd name="T39" fmla="*/ 39 h 109"/>
              <a:gd name="T40" fmla="*/ 74 w 102"/>
              <a:gd name="T41" fmla="*/ 39 h 109"/>
              <a:gd name="T42" fmla="*/ 70 w 102"/>
              <a:gd name="T43" fmla="*/ 31 h 109"/>
              <a:gd name="T44" fmla="*/ 68 w 102"/>
              <a:gd name="T45" fmla="*/ 28 h 109"/>
              <a:gd name="T46" fmla="*/ 48 w 102"/>
              <a:gd name="T47" fmla="*/ 8 h 109"/>
              <a:gd name="T48" fmla="*/ 42 w 102"/>
              <a:gd name="T49" fmla="*/ 9 h 109"/>
              <a:gd name="T50" fmla="*/ 9 w 102"/>
              <a:gd name="T51" fmla="*/ 44 h 109"/>
              <a:gd name="T52" fmla="*/ 8 w 102"/>
              <a:gd name="T53" fmla="*/ 47 h 109"/>
              <a:gd name="T54" fmla="*/ 9 w 102"/>
              <a:gd name="T55" fmla="*/ 49 h 109"/>
              <a:gd name="T56" fmla="*/ 50 w 102"/>
              <a:gd name="T57" fmla="*/ 22 h 109"/>
              <a:gd name="T58" fmla="*/ 59 w 102"/>
              <a:gd name="T59" fmla="*/ 69 h 109"/>
              <a:gd name="T60" fmla="*/ 54 w 102"/>
              <a:gd name="T61" fmla="*/ 76 h 109"/>
              <a:gd name="T62" fmla="*/ 41 w 102"/>
              <a:gd name="T63" fmla="*/ 93 h 109"/>
              <a:gd name="T64" fmla="*/ 54 w 102"/>
              <a:gd name="T65" fmla="*/ 109 h 109"/>
              <a:gd name="T66" fmla="*/ 67 w 102"/>
              <a:gd name="T67" fmla="*/ 94 h 109"/>
              <a:gd name="T68" fmla="*/ 67 w 102"/>
              <a:gd name="T69" fmla="*/ 94 h 109"/>
              <a:gd name="T70" fmla="*/ 68 w 102"/>
              <a:gd name="T71" fmla="*/ 40 h 109"/>
              <a:gd name="T72" fmla="*/ 58 w 102"/>
              <a:gd name="T73" fmla="*/ 59 h 109"/>
              <a:gd name="T74" fmla="*/ 61 w 102"/>
              <a:gd name="T75" fmla="*/ 64 h 109"/>
              <a:gd name="T76" fmla="*/ 58 w 102"/>
              <a:gd name="T77" fmla="*/ 59 h 109"/>
              <a:gd name="T78" fmla="*/ 54 w 102"/>
              <a:gd name="T79" fmla="*/ 84 h 109"/>
              <a:gd name="T80" fmla="*/ 59 w 102"/>
              <a:gd name="T81" fmla="*/ 92 h 109"/>
              <a:gd name="T82" fmla="*/ 54 w 102"/>
              <a:gd name="T83" fmla="*/ 101 h 109"/>
              <a:gd name="T84" fmla="*/ 49 w 102"/>
              <a:gd name="T85" fmla="*/ 93 h 109"/>
              <a:gd name="T86" fmla="*/ 72 w 102"/>
              <a:gd name="T87" fmla="*/ 67 h 109"/>
              <a:gd name="T88" fmla="*/ 81 w 102"/>
              <a:gd name="T89" fmla="*/ 62 h 109"/>
              <a:gd name="T90" fmla="*/ 100 w 102"/>
              <a:gd name="T91" fmla="*/ 74 h 109"/>
              <a:gd name="T92" fmla="*/ 90 w 102"/>
              <a:gd name="T93" fmla="*/ 90 h 109"/>
              <a:gd name="T94" fmla="*/ 81 w 102"/>
              <a:gd name="T95" fmla="*/ 88 h 109"/>
              <a:gd name="T96" fmla="*/ 79 w 102"/>
              <a:gd name="T97" fmla="*/ 87 h 109"/>
              <a:gd name="T98" fmla="*/ 72 w 102"/>
              <a:gd name="T99" fmla="*/ 67 h 1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102" h="109">
                <a:moveTo>
                  <a:pt x="82" y="69"/>
                </a:moveTo>
                <a:cubicBezTo>
                  <a:pt x="80" y="70"/>
                  <a:pt x="79" y="70"/>
                  <a:pt x="78" y="71"/>
                </a:cubicBezTo>
                <a:cubicBezTo>
                  <a:pt x="78" y="72"/>
                  <a:pt x="78" y="73"/>
                  <a:pt x="78" y="75"/>
                </a:cubicBezTo>
                <a:cubicBezTo>
                  <a:pt x="79" y="77"/>
                  <a:pt x="81" y="79"/>
                  <a:pt x="83" y="80"/>
                </a:cubicBezTo>
                <a:cubicBezTo>
                  <a:pt x="85" y="82"/>
                  <a:pt x="88" y="82"/>
                  <a:pt x="90" y="82"/>
                </a:cubicBezTo>
                <a:cubicBezTo>
                  <a:pt x="91" y="82"/>
                  <a:pt x="93" y="82"/>
                  <a:pt x="93" y="81"/>
                </a:cubicBezTo>
                <a:cubicBezTo>
                  <a:pt x="94" y="80"/>
                  <a:pt x="94" y="78"/>
                  <a:pt x="93" y="77"/>
                </a:cubicBezTo>
                <a:cubicBezTo>
                  <a:pt x="92" y="75"/>
                  <a:pt x="91" y="73"/>
                  <a:pt x="88" y="72"/>
                </a:cubicBezTo>
                <a:cubicBezTo>
                  <a:pt x="86" y="70"/>
                  <a:pt x="84" y="69"/>
                  <a:pt x="82" y="69"/>
                </a:cubicBezTo>
                <a:close/>
                <a:moveTo>
                  <a:pt x="14" y="54"/>
                </a:moveTo>
                <a:cubicBezTo>
                  <a:pt x="44" y="23"/>
                  <a:pt x="44" y="23"/>
                  <a:pt x="44" y="23"/>
                </a:cubicBezTo>
                <a:cubicBezTo>
                  <a:pt x="44" y="36"/>
                  <a:pt x="44" y="36"/>
                  <a:pt x="44" y="36"/>
                </a:cubicBezTo>
                <a:cubicBezTo>
                  <a:pt x="21" y="60"/>
                  <a:pt x="21" y="60"/>
                  <a:pt x="21" y="60"/>
                </a:cubicBezTo>
                <a:cubicBezTo>
                  <a:pt x="30" y="69"/>
                  <a:pt x="30" y="69"/>
                  <a:pt x="30" y="69"/>
                </a:cubicBezTo>
                <a:cubicBezTo>
                  <a:pt x="30" y="70"/>
                  <a:pt x="31" y="70"/>
                  <a:pt x="32" y="70"/>
                </a:cubicBezTo>
                <a:cubicBezTo>
                  <a:pt x="33" y="70"/>
                  <a:pt x="34" y="70"/>
                  <a:pt x="35" y="69"/>
                </a:cubicBezTo>
                <a:cubicBezTo>
                  <a:pt x="46" y="57"/>
                  <a:pt x="46" y="57"/>
                  <a:pt x="46" y="57"/>
                </a:cubicBezTo>
                <a:cubicBezTo>
                  <a:pt x="48" y="66"/>
                  <a:pt x="48" y="66"/>
                  <a:pt x="48" y="66"/>
                </a:cubicBezTo>
                <a:cubicBezTo>
                  <a:pt x="50" y="67"/>
                  <a:pt x="52" y="69"/>
                  <a:pt x="54" y="71"/>
                </a:cubicBezTo>
                <a:cubicBezTo>
                  <a:pt x="54" y="72"/>
                  <a:pt x="54" y="72"/>
                  <a:pt x="54" y="73"/>
                </a:cubicBezTo>
                <a:cubicBezTo>
                  <a:pt x="54" y="73"/>
                  <a:pt x="54" y="73"/>
                  <a:pt x="54" y="73"/>
                </a:cubicBezTo>
                <a:cubicBezTo>
                  <a:pt x="46" y="68"/>
                  <a:pt x="46" y="68"/>
                  <a:pt x="46" y="68"/>
                </a:cubicBezTo>
                <a:cubicBezTo>
                  <a:pt x="41" y="74"/>
                  <a:pt x="41" y="74"/>
                  <a:pt x="41" y="74"/>
                </a:cubicBezTo>
                <a:cubicBezTo>
                  <a:pt x="38" y="76"/>
                  <a:pt x="35" y="78"/>
                  <a:pt x="32" y="78"/>
                </a:cubicBezTo>
                <a:cubicBezTo>
                  <a:pt x="30" y="78"/>
                  <a:pt x="27" y="77"/>
                  <a:pt x="24" y="74"/>
                </a:cubicBezTo>
                <a:cubicBezTo>
                  <a:pt x="4" y="55"/>
                  <a:pt x="4" y="55"/>
                  <a:pt x="4" y="55"/>
                </a:cubicBezTo>
                <a:cubicBezTo>
                  <a:pt x="4" y="55"/>
                  <a:pt x="4" y="55"/>
                  <a:pt x="4" y="55"/>
                </a:cubicBezTo>
                <a:cubicBezTo>
                  <a:pt x="1" y="53"/>
                  <a:pt x="0" y="50"/>
                  <a:pt x="0" y="47"/>
                </a:cubicBezTo>
                <a:cubicBezTo>
                  <a:pt x="0" y="44"/>
                  <a:pt x="1" y="41"/>
                  <a:pt x="3" y="39"/>
                </a:cubicBezTo>
                <a:cubicBezTo>
                  <a:pt x="3" y="39"/>
                  <a:pt x="3" y="39"/>
                  <a:pt x="3" y="39"/>
                </a:cubicBezTo>
                <a:cubicBezTo>
                  <a:pt x="3" y="39"/>
                  <a:pt x="3" y="39"/>
                  <a:pt x="3" y="39"/>
                </a:cubicBezTo>
                <a:cubicBezTo>
                  <a:pt x="37" y="3"/>
                  <a:pt x="37" y="3"/>
                  <a:pt x="37" y="3"/>
                </a:cubicBezTo>
                <a:cubicBezTo>
                  <a:pt x="39" y="1"/>
                  <a:pt x="42" y="0"/>
                  <a:pt x="45" y="0"/>
                </a:cubicBezTo>
                <a:cubicBezTo>
                  <a:pt x="48" y="0"/>
                  <a:pt x="51" y="1"/>
                  <a:pt x="53" y="3"/>
                </a:cubicBezTo>
                <a:cubicBezTo>
                  <a:pt x="74" y="22"/>
                  <a:pt x="74" y="22"/>
                  <a:pt x="74" y="22"/>
                </a:cubicBezTo>
                <a:cubicBezTo>
                  <a:pt x="74" y="23"/>
                  <a:pt x="74" y="23"/>
                  <a:pt x="74" y="23"/>
                </a:cubicBezTo>
                <a:cubicBezTo>
                  <a:pt x="74" y="23"/>
                  <a:pt x="74" y="23"/>
                  <a:pt x="74" y="23"/>
                </a:cubicBezTo>
                <a:cubicBezTo>
                  <a:pt x="76" y="25"/>
                  <a:pt x="77" y="28"/>
                  <a:pt x="77" y="31"/>
                </a:cubicBezTo>
                <a:cubicBezTo>
                  <a:pt x="77" y="33"/>
                  <a:pt x="76" y="36"/>
                  <a:pt x="74" y="39"/>
                </a:cubicBezTo>
                <a:cubicBezTo>
                  <a:pt x="74" y="39"/>
                  <a:pt x="74" y="39"/>
                  <a:pt x="74" y="39"/>
                </a:cubicBezTo>
                <a:cubicBezTo>
                  <a:pt x="74" y="39"/>
                  <a:pt x="74" y="39"/>
                  <a:pt x="74" y="39"/>
                </a:cubicBezTo>
                <a:cubicBezTo>
                  <a:pt x="74" y="39"/>
                  <a:pt x="74" y="39"/>
                  <a:pt x="74" y="39"/>
                </a:cubicBezTo>
                <a:cubicBezTo>
                  <a:pt x="69" y="32"/>
                  <a:pt x="69" y="32"/>
                  <a:pt x="69" y="32"/>
                </a:cubicBezTo>
                <a:cubicBezTo>
                  <a:pt x="70" y="32"/>
                  <a:pt x="70" y="31"/>
                  <a:pt x="70" y="31"/>
                </a:cubicBezTo>
                <a:cubicBezTo>
                  <a:pt x="70" y="30"/>
                  <a:pt x="69" y="29"/>
                  <a:pt x="68" y="28"/>
                </a:cubicBezTo>
                <a:cubicBezTo>
                  <a:pt x="68" y="28"/>
                  <a:pt x="68" y="28"/>
                  <a:pt x="68" y="28"/>
                </a:cubicBezTo>
                <a:cubicBezTo>
                  <a:pt x="68" y="28"/>
                  <a:pt x="68" y="28"/>
                  <a:pt x="68" y="28"/>
                </a:cubicBezTo>
                <a:cubicBezTo>
                  <a:pt x="48" y="8"/>
                  <a:pt x="48" y="8"/>
                  <a:pt x="48" y="8"/>
                </a:cubicBezTo>
                <a:cubicBezTo>
                  <a:pt x="47" y="8"/>
                  <a:pt x="46" y="7"/>
                  <a:pt x="45" y="7"/>
                </a:cubicBezTo>
                <a:cubicBezTo>
                  <a:pt x="44" y="7"/>
                  <a:pt x="43" y="8"/>
                  <a:pt x="42" y="9"/>
                </a:cubicBezTo>
                <a:cubicBezTo>
                  <a:pt x="9" y="44"/>
                  <a:pt x="9" y="44"/>
                  <a:pt x="9" y="44"/>
                </a:cubicBezTo>
                <a:cubicBezTo>
                  <a:pt x="9" y="44"/>
                  <a:pt x="9" y="44"/>
                  <a:pt x="9" y="44"/>
                </a:cubicBezTo>
                <a:cubicBezTo>
                  <a:pt x="9" y="44"/>
                  <a:pt x="9" y="44"/>
                  <a:pt x="9" y="44"/>
                </a:cubicBezTo>
                <a:cubicBezTo>
                  <a:pt x="8" y="45"/>
                  <a:pt x="8" y="46"/>
                  <a:pt x="8" y="47"/>
                </a:cubicBezTo>
                <a:cubicBezTo>
                  <a:pt x="8" y="48"/>
                  <a:pt x="8" y="49"/>
                  <a:pt x="9" y="49"/>
                </a:cubicBezTo>
                <a:cubicBezTo>
                  <a:pt x="9" y="49"/>
                  <a:pt x="9" y="49"/>
                  <a:pt x="9" y="49"/>
                </a:cubicBezTo>
                <a:cubicBezTo>
                  <a:pt x="14" y="54"/>
                  <a:pt x="14" y="54"/>
                  <a:pt x="14" y="54"/>
                </a:cubicBezTo>
                <a:close/>
                <a:moveTo>
                  <a:pt x="50" y="22"/>
                </a:moveTo>
                <a:cubicBezTo>
                  <a:pt x="51" y="35"/>
                  <a:pt x="51" y="49"/>
                  <a:pt x="51" y="62"/>
                </a:cubicBezTo>
                <a:cubicBezTo>
                  <a:pt x="54" y="64"/>
                  <a:pt x="56" y="66"/>
                  <a:pt x="59" y="69"/>
                </a:cubicBezTo>
                <a:cubicBezTo>
                  <a:pt x="59" y="70"/>
                  <a:pt x="59" y="74"/>
                  <a:pt x="59" y="77"/>
                </a:cubicBezTo>
                <a:cubicBezTo>
                  <a:pt x="57" y="76"/>
                  <a:pt x="56" y="76"/>
                  <a:pt x="54" y="76"/>
                </a:cubicBezTo>
                <a:cubicBezTo>
                  <a:pt x="50" y="76"/>
                  <a:pt x="47" y="78"/>
                  <a:pt x="44" y="81"/>
                </a:cubicBezTo>
                <a:cubicBezTo>
                  <a:pt x="42" y="84"/>
                  <a:pt x="41" y="88"/>
                  <a:pt x="41" y="93"/>
                </a:cubicBezTo>
                <a:cubicBezTo>
                  <a:pt x="41" y="97"/>
                  <a:pt x="43" y="101"/>
                  <a:pt x="45" y="104"/>
                </a:cubicBezTo>
                <a:cubicBezTo>
                  <a:pt x="47" y="107"/>
                  <a:pt x="50" y="109"/>
                  <a:pt x="54" y="109"/>
                </a:cubicBezTo>
                <a:cubicBezTo>
                  <a:pt x="58" y="109"/>
                  <a:pt x="61" y="107"/>
                  <a:pt x="64" y="104"/>
                </a:cubicBezTo>
                <a:cubicBezTo>
                  <a:pt x="65" y="101"/>
                  <a:pt x="66" y="98"/>
                  <a:pt x="67" y="94"/>
                </a:cubicBezTo>
                <a:cubicBezTo>
                  <a:pt x="67" y="94"/>
                  <a:pt x="67" y="94"/>
                  <a:pt x="67" y="94"/>
                </a:cubicBezTo>
                <a:cubicBezTo>
                  <a:pt x="67" y="94"/>
                  <a:pt x="67" y="94"/>
                  <a:pt x="67" y="94"/>
                </a:cubicBezTo>
                <a:cubicBezTo>
                  <a:pt x="67" y="93"/>
                  <a:pt x="67" y="93"/>
                  <a:pt x="67" y="92"/>
                </a:cubicBezTo>
                <a:cubicBezTo>
                  <a:pt x="68" y="40"/>
                  <a:pt x="68" y="40"/>
                  <a:pt x="68" y="40"/>
                </a:cubicBezTo>
                <a:cubicBezTo>
                  <a:pt x="66" y="28"/>
                  <a:pt x="58" y="23"/>
                  <a:pt x="50" y="22"/>
                </a:cubicBezTo>
                <a:close/>
                <a:moveTo>
                  <a:pt x="58" y="59"/>
                </a:moveTo>
                <a:cubicBezTo>
                  <a:pt x="57" y="59"/>
                  <a:pt x="56" y="61"/>
                  <a:pt x="57" y="63"/>
                </a:cubicBezTo>
                <a:cubicBezTo>
                  <a:pt x="58" y="64"/>
                  <a:pt x="60" y="65"/>
                  <a:pt x="61" y="64"/>
                </a:cubicBezTo>
                <a:cubicBezTo>
                  <a:pt x="63" y="63"/>
                  <a:pt x="63" y="61"/>
                  <a:pt x="62" y="60"/>
                </a:cubicBezTo>
                <a:cubicBezTo>
                  <a:pt x="62" y="58"/>
                  <a:pt x="60" y="58"/>
                  <a:pt x="58" y="59"/>
                </a:cubicBezTo>
                <a:close/>
                <a:moveTo>
                  <a:pt x="51" y="86"/>
                </a:moveTo>
                <a:cubicBezTo>
                  <a:pt x="52" y="84"/>
                  <a:pt x="53" y="84"/>
                  <a:pt x="54" y="84"/>
                </a:cubicBezTo>
                <a:cubicBezTo>
                  <a:pt x="55" y="84"/>
                  <a:pt x="56" y="84"/>
                  <a:pt x="57" y="86"/>
                </a:cubicBezTo>
                <a:cubicBezTo>
                  <a:pt x="58" y="87"/>
                  <a:pt x="59" y="90"/>
                  <a:pt x="59" y="92"/>
                </a:cubicBezTo>
                <a:cubicBezTo>
                  <a:pt x="59" y="95"/>
                  <a:pt x="59" y="98"/>
                  <a:pt x="57" y="99"/>
                </a:cubicBezTo>
                <a:cubicBezTo>
                  <a:pt x="56" y="101"/>
                  <a:pt x="55" y="101"/>
                  <a:pt x="54" y="101"/>
                </a:cubicBezTo>
                <a:cubicBezTo>
                  <a:pt x="53" y="102"/>
                  <a:pt x="52" y="101"/>
                  <a:pt x="51" y="99"/>
                </a:cubicBezTo>
                <a:cubicBezTo>
                  <a:pt x="50" y="98"/>
                  <a:pt x="49" y="95"/>
                  <a:pt x="49" y="93"/>
                </a:cubicBezTo>
                <a:cubicBezTo>
                  <a:pt x="49" y="90"/>
                  <a:pt x="50" y="87"/>
                  <a:pt x="51" y="86"/>
                </a:cubicBezTo>
                <a:close/>
                <a:moveTo>
                  <a:pt x="72" y="67"/>
                </a:moveTo>
                <a:cubicBezTo>
                  <a:pt x="72" y="67"/>
                  <a:pt x="72" y="67"/>
                  <a:pt x="72" y="67"/>
                </a:cubicBezTo>
                <a:cubicBezTo>
                  <a:pt x="74" y="64"/>
                  <a:pt x="77" y="62"/>
                  <a:pt x="81" y="62"/>
                </a:cubicBezTo>
                <a:cubicBezTo>
                  <a:pt x="85" y="62"/>
                  <a:pt x="89" y="63"/>
                  <a:pt x="93" y="65"/>
                </a:cubicBezTo>
                <a:cubicBezTo>
                  <a:pt x="96" y="67"/>
                  <a:pt x="99" y="71"/>
                  <a:pt x="100" y="74"/>
                </a:cubicBezTo>
                <a:cubicBezTo>
                  <a:pt x="102" y="78"/>
                  <a:pt x="102" y="82"/>
                  <a:pt x="100" y="85"/>
                </a:cubicBezTo>
                <a:cubicBezTo>
                  <a:pt x="98" y="88"/>
                  <a:pt x="94" y="90"/>
                  <a:pt x="90" y="90"/>
                </a:cubicBezTo>
                <a:cubicBezTo>
                  <a:pt x="87" y="90"/>
                  <a:pt x="84" y="89"/>
                  <a:pt x="81" y="88"/>
                </a:cubicBezTo>
                <a:cubicBezTo>
                  <a:pt x="81" y="88"/>
                  <a:pt x="81" y="88"/>
                  <a:pt x="81" y="88"/>
                </a:cubicBezTo>
                <a:cubicBezTo>
                  <a:pt x="80" y="87"/>
                  <a:pt x="80" y="87"/>
                  <a:pt x="80" y="87"/>
                </a:cubicBezTo>
                <a:cubicBezTo>
                  <a:pt x="80" y="87"/>
                  <a:pt x="79" y="87"/>
                  <a:pt x="79" y="87"/>
                </a:cubicBezTo>
                <a:cubicBezTo>
                  <a:pt x="71" y="82"/>
                  <a:pt x="71" y="82"/>
                  <a:pt x="71" y="82"/>
                </a:cubicBezTo>
                <a:lnTo>
                  <a:pt x="72" y="67"/>
                </a:lnTo>
                <a:close/>
              </a:path>
            </a:pathLst>
          </a:custGeom>
          <a:solidFill>
            <a:srgbClr val="6582A6"/>
          </a:solidFill>
          <a:ln>
            <a:noFill/>
          </a:ln>
        </p:spPr>
        <p:txBody>
          <a:bodyPr lIns="91436" tIns="45718" rIns="91436" bIns="45718"/>
          <a:lstStyle/>
          <a:p>
            <a:pPr defTabSz="685165"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</a:endParaRPr>
          </a:p>
        </p:txBody>
      </p:sp>
      <p:sp>
        <p:nvSpPr>
          <p:cNvPr id="2" name="文本框 9"/>
          <p:cNvSpPr txBox="1"/>
          <p:nvPr/>
        </p:nvSpPr>
        <p:spPr>
          <a:xfrm>
            <a:off x="523135" y="175425"/>
            <a:ext cx="2900680" cy="44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135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点击添加文字内容标题</a:t>
            </a:r>
            <a:endParaRPr lang="zh-CN" altLang="en-US" sz="2135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331470" y="265595"/>
            <a:ext cx="283845" cy="259715"/>
            <a:chOff x="3050307" y="3939558"/>
            <a:chExt cx="315129" cy="288032"/>
          </a:xfrm>
          <a:solidFill>
            <a:srgbClr val="826C4A"/>
          </a:solidFill>
        </p:grpSpPr>
        <p:sp>
          <p:nvSpPr>
            <p:cNvPr id="7" name="燕尾形 6"/>
            <p:cNvSpPr/>
            <p:nvPr/>
          </p:nvSpPr>
          <p:spPr>
            <a:xfrm>
              <a:off x="3050307" y="3939558"/>
              <a:ext cx="179848" cy="288032"/>
            </a:xfrm>
            <a:prstGeom prst="chevron">
              <a:avLst>
                <a:gd name="adj" fmla="val 5766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8" name="燕尾形 7"/>
            <p:cNvSpPr/>
            <p:nvPr/>
          </p:nvSpPr>
          <p:spPr>
            <a:xfrm>
              <a:off x="3185588" y="3939558"/>
              <a:ext cx="179848" cy="288032"/>
            </a:xfrm>
            <a:prstGeom prst="chevron">
              <a:avLst>
                <a:gd name="adj" fmla="val 5766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</p:spTree>
  </p:cSld>
  <p:clrMapOvr>
    <a:masterClrMapping/>
  </p:clrMapOvr>
  <p:transition advTm="2099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/>
      <p:bldP spid="50" grpId="0"/>
      <p:bldP spid="51" grpId="0"/>
      <p:bldP spid="52" grpId="0"/>
      <p:bldP spid="53" grpId="0"/>
      <p:bldP spid="54" grpId="0"/>
      <p:bldP spid="55" grpId="0"/>
      <p:bldP spid="56" grpId="0"/>
      <p:bldP spid="57" grpId="0" bldLvl="0" animBg="1"/>
      <p:bldP spid="58" grpId="0" bldLvl="0" animBg="1"/>
      <p:bldP spid="59" grpId="0" bldLvl="0" animBg="1"/>
      <p:bldP spid="60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40"/>
          <p:cNvSpPr txBox="1"/>
          <p:nvPr/>
        </p:nvSpPr>
        <p:spPr>
          <a:xfrm>
            <a:off x="1073038" y="1632579"/>
            <a:ext cx="162552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单击添加标题</a:t>
            </a:r>
            <a:endParaRPr lang="zh-CN" altLang="en-US" sz="16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073038" y="2029282"/>
            <a:ext cx="2178359" cy="1386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您的内容打在这里，或者通过复制您的文本后，在此框中选择粘贴，并选择只保留文字。您的内容打在这里，或者通过复制您的文本后，在此框中</a:t>
            </a:r>
            <a:endParaRPr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8" name="文本框 42"/>
          <p:cNvSpPr txBox="1"/>
          <p:nvPr/>
        </p:nvSpPr>
        <p:spPr>
          <a:xfrm>
            <a:off x="1073038" y="3799011"/>
            <a:ext cx="162552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单击添加标题</a:t>
            </a:r>
            <a:endParaRPr lang="zh-CN" altLang="en-US" sz="16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1073038" y="4195714"/>
            <a:ext cx="2178359" cy="1386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您的内容打在这里，或者通过复制您的文本后，在此框中选择粘贴，并选择只保留文字。您的内容打在这里，或者通过复制您的文本后，在此框中</a:t>
            </a:r>
            <a:endParaRPr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0" name="文本框 44"/>
          <p:cNvSpPr txBox="1"/>
          <p:nvPr/>
        </p:nvSpPr>
        <p:spPr>
          <a:xfrm>
            <a:off x="8910568" y="1632579"/>
            <a:ext cx="162552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单击添加标题</a:t>
            </a:r>
            <a:endParaRPr lang="zh-CN" altLang="en-US" sz="16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1" name="矩形 60"/>
          <p:cNvSpPr/>
          <p:nvPr/>
        </p:nvSpPr>
        <p:spPr>
          <a:xfrm>
            <a:off x="8910568" y="2029282"/>
            <a:ext cx="2178359" cy="1386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您的内容打在这里，或者通过复制您的文本后，在此框中选择粘贴，并选择只保留文字。您的内容打在这里，或者通过复制您的文本后，在此框中</a:t>
            </a:r>
            <a:endParaRPr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2" name="文本框 46"/>
          <p:cNvSpPr txBox="1"/>
          <p:nvPr/>
        </p:nvSpPr>
        <p:spPr>
          <a:xfrm>
            <a:off x="8910568" y="3799011"/>
            <a:ext cx="162552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单击添加标题</a:t>
            </a:r>
            <a:endParaRPr lang="zh-CN" altLang="en-US" sz="16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3" name="矩形 62"/>
          <p:cNvSpPr/>
          <p:nvPr/>
        </p:nvSpPr>
        <p:spPr>
          <a:xfrm>
            <a:off x="8910568" y="4195714"/>
            <a:ext cx="2178359" cy="1386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您的内容打在这里，或者通过复制您的文本后，在此框中选择粘贴，并选择只保留文字。您的内容打在这里，或者通过复制您的文本后，在此框中</a:t>
            </a:r>
            <a:endParaRPr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4" name="五边形 63"/>
          <p:cNvSpPr/>
          <p:nvPr/>
        </p:nvSpPr>
        <p:spPr>
          <a:xfrm>
            <a:off x="6095597" y="1363211"/>
            <a:ext cx="2597634" cy="2027831"/>
          </a:xfrm>
          <a:prstGeom prst="homePlate">
            <a:avLst/>
          </a:prstGeom>
          <a:blipFill dpi="0" rotWithShape="1"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solidFill>
              <a:srgbClr val="826C4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65" name="五边形 64"/>
          <p:cNvSpPr/>
          <p:nvPr/>
        </p:nvSpPr>
        <p:spPr>
          <a:xfrm flipH="1">
            <a:off x="3436803" y="1363211"/>
            <a:ext cx="2597634" cy="2027831"/>
          </a:xfrm>
          <a:prstGeom prst="homePlate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solidFill>
              <a:srgbClr val="826C4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66" name="五边形 65"/>
          <p:cNvSpPr/>
          <p:nvPr/>
        </p:nvSpPr>
        <p:spPr>
          <a:xfrm>
            <a:off x="6095597" y="3434286"/>
            <a:ext cx="2597634" cy="2027831"/>
          </a:xfrm>
          <a:prstGeom prst="homePlate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solidFill>
              <a:srgbClr val="826C4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67" name="五边形 66"/>
          <p:cNvSpPr/>
          <p:nvPr/>
        </p:nvSpPr>
        <p:spPr>
          <a:xfrm flipH="1">
            <a:off x="3436803" y="3434286"/>
            <a:ext cx="2597634" cy="2027831"/>
          </a:xfrm>
          <a:prstGeom prst="homePlate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solidFill>
              <a:srgbClr val="826C4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2" name="文本框 9"/>
          <p:cNvSpPr txBox="1"/>
          <p:nvPr/>
        </p:nvSpPr>
        <p:spPr>
          <a:xfrm>
            <a:off x="523135" y="175425"/>
            <a:ext cx="2900680" cy="44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135" dirty="0">
                <a:solidFill>
                  <a:srgbClr val="826C4A"/>
                </a:solidFill>
                <a:latin typeface="微软雅黑" panose="020B0503020204020204" charset="-122"/>
                <a:ea typeface="微软雅黑" panose="020B0503020204020204" charset="-122"/>
              </a:rPr>
              <a:t>点击添加文字内容标题</a:t>
            </a:r>
            <a:endParaRPr lang="zh-CN" altLang="en-US" sz="2135" dirty="0">
              <a:solidFill>
                <a:srgbClr val="826C4A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331470" y="265595"/>
            <a:ext cx="283845" cy="259715"/>
            <a:chOff x="3050307" y="3939558"/>
            <a:chExt cx="315129" cy="288032"/>
          </a:xfrm>
          <a:solidFill>
            <a:srgbClr val="826C4A"/>
          </a:solidFill>
        </p:grpSpPr>
        <p:sp>
          <p:nvSpPr>
            <p:cNvPr id="7" name="燕尾形 6"/>
            <p:cNvSpPr/>
            <p:nvPr/>
          </p:nvSpPr>
          <p:spPr>
            <a:xfrm>
              <a:off x="3050307" y="3939558"/>
              <a:ext cx="179848" cy="288032"/>
            </a:xfrm>
            <a:prstGeom prst="chevron">
              <a:avLst>
                <a:gd name="adj" fmla="val 5766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8" name="燕尾形 7"/>
            <p:cNvSpPr/>
            <p:nvPr/>
          </p:nvSpPr>
          <p:spPr>
            <a:xfrm>
              <a:off x="3185588" y="3939558"/>
              <a:ext cx="179848" cy="288032"/>
            </a:xfrm>
            <a:prstGeom prst="chevron">
              <a:avLst>
                <a:gd name="adj" fmla="val 5766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</p:spTree>
  </p:cSld>
  <p:clrMapOvr>
    <a:masterClrMapping/>
  </p:clrMapOvr>
  <p:transition advTm="2550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6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0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58" grpId="0"/>
      <p:bldP spid="59" grpId="0"/>
      <p:bldP spid="60" grpId="0"/>
      <p:bldP spid="61" grpId="0"/>
      <p:bldP spid="62" grpId="0"/>
      <p:bldP spid="63" grpId="0"/>
      <p:bldP spid="64" grpId="0" bldLvl="0" animBg="1"/>
      <p:bldP spid="65" grpId="0" bldLvl="0" animBg="1"/>
      <p:bldP spid="66" grpId="0" bldLvl="0" animBg="1"/>
      <p:bldP spid="6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Oval 32"/>
          <p:cNvSpPr/>
          <p:nvPr/>
        </p:nvSpPr>
        <p:spPr>
          <a:xfrm>
            <a:off x="822510" y="1782963"/>
            <a:ext cx="4020655" cy="4043171"/>
          </a:xfrm>
          <a:prstGeom prst="ellipse">
            <a:avLst/>
          </a:prstGeom>
          <a:solidFill>
            <a:srgbClr val="826C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Arc 324"/>
          <p:cNvSpPr/>
          <p:nvPr/>
        </p:nvSpPr>
        <p:spPr>
          <a:xfrm>
            <a:off x="4356106" y="1864168"/>
            <a:ext cx="2604032" cy="1998417"/>
          </a:xfrm>
          <a:prstGeom prst="arc">
            <a:avLst>
              <a:gd name="adj1" fmla="val 11784097"/>
              <a:gd name="adj2" fmla="val 18520614"/>
            </a:avLst>
          </a:prstGeom>
          <a:ln w="12700">
            <a:solidFill>
              <a:schemeClr val="accent5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505" tIns="60753" rIns="121505" bIns="60753" rtlCol="0" anchor="ctr"/>
          <a:lstStyle/>
          <a:p>
            <a:pPr algn="ctr"/>
            <a:endParaRPr lang="en-US"/>
          </a:p>
        </p:txBody>
      </p:sp>
      <p:grpSp>
        <p:nvGrpSpPr>
          <p:cNvPr id="13" name="Group 343"/>
          <p:cNvGrpSpPr/>
          <p:nvPr/>
        </p:nvGrpSpPr>
        <p:grpSpPr>
          <a:xfrm>
            <a:off x="6345692" y="2149985"/>
            <a:ext cx="4968240" cy="1316355"/>
            <a:chOff x="4572000" y="1643056"/>
            <a:chExt cx="3746179" cy="987038"/>
          </a:xfrm>
        </p:grpSpPr>
        <p:sp>
          <p:nvSpPr>
            <p:cNvPr id="14" name="Rectangle 33"/>
            <p:cNvSpPr/>
            <p:nvPr/>
          </p:nvSpPr>
          <p:spPr>
            <a:xfrm>
              <a:off x="4572000" y="1643056"/>
              <a:ext cx="1299600" cy="30001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Open Sans" panose="020B0606030504020204" pitchFamily="34" charset="0"/>
                </a:rPr>
                <a:t>添加难点文本</a:t>
              </a:r>
              <a:endPara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Open Sans" panose="020B0606030504020204" pitchFamily="34" charset="0"/>
              </a:endParaRPr>
            </a:p>
          </p:txBody>
        </p:sp>
        <p:sp>
          <p:nvSpPr>
            <p:cNvPr id="15" name="Rectangle 325"/>
            <p:cNvSpPr/>
            <p:nvPr/>
          </p:nvSpPr>
          <p:spPr>
            <a:xfrm>
              <a:off x="4572000" y="2000161"/>
              <a:ext cx="3746179" cy="62993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Open Sans Light" pitchFamily="34" charset="0"/>
                </a:rPr>
                <a:t>您的内容打在这里，或者通过复制您的文本后，在此框中选择粘贴，并选择只保留文字。您的内容打在这里，或者通过复制您的文本后，在此框中</a:t>
              </a:r>
              <a:endParaRPr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Open Sans Light" pitchFamily="34" charset="0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922348" y="1919223"/>
            <a:ext cx="3608386" cy="3630612"/>
            <a:chOff x="8035926" y="2103438"/>
            <a:chExt cx="3608386" cy="3630612"/>
          </a:xfrm>
        </p:grpSpPr>
        <p:sp>
          <p:nvSpPr>
            <p:cNvPr id="17" name="Freeform 5"/>
            <p:cNvSpPr/>
            <p:nvPr/>
          </p:nvSpPr>
          <p:spPr bwMode="auto">
            <a:xfrm>
              <a:off x="8035926" y="2103438"/>
              <a:ext cx="3565524" cy="3630612"/>
            </a:xfrm>
            <a:custGeom>
              <a:avLst/>
              <a:gdLst>
                <a:gd name="T0" fmla="*/ 119 w 163"/>
                <a:gd name="T1" fmla="*/ 44 h 166"/>
                <a:gd name="T2" fmla="*/ 163 w 163"/>
                <a:gd name="T3" fmla="*/ 80 h 166"/>
                <a:gd name="T4" fmla="*/ 140 w 163"/>
                <a:gd name="T5" fmla="*/ 31 h 166"/>
                <a:gd name="T6" fmla="*/ 31 w 163"/>
                <a:gd name="T7" fmla="*/ 31 h 166"/>
                <a:gd name="T8" fmla="*/ 31 w 163"/>
                <a:gd name="T9" fmla="*/ 141 h 166"/>
                <a:gd name="T10" fmla="*/ 95 w 163"/>
                <a:gd name="T11" fmla="*/ 163 h 166"/>
                <a:gd name="T12" fmla="*/ 54 w 163"/>
                <a:gd name="T13" fmla="*/ 132 h 166"/>
                <a:gd name="T14" fmla="*/ 119 w 163"/>
                <a:gd name="T15" fmla="*/ 44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3" h="166">
                  <a:moveTo>
                    <a:pt x="119" y="44"/>
                  </a:moveTo>
                  <a:cubicBezTo>
                    <a:pt x="163" y="80"/>
                    <a:pt x="163" y="80"/>
                    <a:pt x="163" y="80"/>
                  </a:cubicBezTo>
                  <a:cubicBezTo>
                    <a:pt x="162" y="62"/>
                    <a:pt x="154" y="45"/>
                    <a:pt x="140" y="31"/>
                  </a:cubicBezTo>
                  <a:cubicBezTo>
                    <a:pt x="110" y="0"/>
                    <a:pt x="61" y="0"/>
                    <a:pt x="31" y="31"/>
                  </a:cubicBezTo>
                  <a:cubicBezTo>
                    <a:pt x="0" y="61"/>
                    <a:pt x="0" y="110"/>
                    <a:pt x="31" y="141"/>
                  </a:cubicBezTo>
                  <a:cubicBezTo>
                    <a:pt x="48" y="158"/>
                    <a:pt x="72" y="166"/>
                    <a:pt x="95" y="163"/>
                  </a:cubicBezTo>
                  <a:cubicBezTo>
                    <a:pt x="54" y="132"/>
                    <a:pt x="54" y="132"/>
                    <a:pt x="54" y="132"/>
                  </a:cubicBezTo>
                  <a:lnTo>
                    <a:pt x="119" y="44"/>
                  </a:lnTo>
                  <a:close/>
                </a:path>
              </a:pathLst>
            </a:custGeom>
            <a:solidFill>
              <a:srgbClr val="6582A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8" name="Freeform 6"/>
            <p:cNvSpPr/>
            <p:nvPr/>
          </p:nvSpPr>
          <p:spPr bwMode="auto">
            <a:xfrm>
              <a:off x="9217025" y="3065463"/>
              <a:ext cx="2427287" cy="2601912"/>
            </a:xfrm>
            <a:custGeom>
              <a:avLst/>
              <a:gdLst>
                <a:gd name="T0" fmla="*/ 109 w 111"/>
                <a:gd name="T1" fmla="*/ 36 h 119"/>
                <a:gd name="T2" fmla="*/ 65 w 111"/>
                <a:gd name="T3" fmla="*/ 0 h 119"/>
                <a:gd name="T4" fmla="*/ 0 w 111"/>
                <a:gd name="T5" fmla="*/ 88 h 119"/>
                <a:gd name="T6" fmla="*/ 41 w 111"/>
                <a:gd name="T7" fmla="*/ 119 h 119"/>
                <a:gd name="T8" fmla="*/ 86 w 111"/>
                <a:gd name="T9" fmla="*/ 97 h 119"/>
                <a:gd name="T10" fmla="*/ 109 w 111"/>
                <a:gd name="T11" fmla="*/ 36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1" h="119">
                  <a:moveTo>
                    <a:pt x="109" y="36"/>
                  </a:moveTo>
                  <a:cubicBezTo>
                    <a:pt x="65" y="0"/>
                    <a:pt x="65" y="0"/>
                    <a:pt x="65" y="0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41" y="119"/>
                    <a:pt x="41" y="119"/>
                    <a:pt x="41" y="119"/>
                  </a:cubicBezTo>
                  <a:cubicBezTo>
                    <a:pt x="58" y="117"/>
                    <a:pt x="74" y="109"/>
                    <a:pt x="86" y="97"/>
                  </a:cubicBezTo>
                  <a:cubicBezTo>
                    <a:pt x="103" y="80"/>
                    <a:pt x="111" y="58"/>
                    <a:pt x="109" y="36"/>
                  </a:cubicBezTo>
                  <a:close/>
                </a:path>
              </a:pathLst>
            </a:custGeom>
            <a:solidFill>
              <a:srgbClr val="FC728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9" name="Freeform 7"/>
            <p:cNvSpPr/>
            <p:nvPr/>
          </p:nvSpPr>
          <p:spPr bwMode="auto">
            <a:xfrm>
              <a:off x="8648700" y="2671763"/>
              <a:ext cx="2559050" cy="2689225"/>
            </a:xfrm>
            <a:custGeom>
              <a:avLst/>
              <a:gdLst>
                <a:gd name="T0" fmla="*/ 7 w 117"/>
                <a:gd name="T1" fmla="*/ 75 h 123"/>
                <a:gd name="T2" fmla="*/ 71 w 117"/>
                <a:gd name="T3" fmla="*/ 115 h 123"/>
                <a:gd name="T4" fmla="*/ 110 w 117"/>
                <a:gd name="T5" fmla="*/ 48 h 123"/>
                <a:gd name="T6" fmla="*/ 45 w 117"/>
                <a:gd name="T7" fmla="*/ 7 h 123"/>
                <a:gd name="T8" fmla="*/ 7 w 117"/>
                <a:gd name="T9" fmla="*/ 75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7" h="123">
                  <a:moveTo>
                    <a:pt x="7" y="75"/>
                  </a:moveTo>
                  <a:cubicBezTo>
                    <a:pt x="14" y="105"/>
                    <a:pt x="43" y="123"/>
                    <a:pt x="71" y="115"/>
                  </a:cubicBezTo>
                  <a:cubicBezTo>
                    <a:pt x="100" y="108"/>
                    <a:pt x="117" y="77"/>
                    <a:pt x="110" y="48"/>
                  </a:cubicBezTo>
                  <a:cubicBezTo>
                    <a:pt x="102" y="18"/>
                    <a:pt x="73" y="0"/>
                    <a:pt x="45" y="7"/>
                  </a:cubicBezTo>
                  <a:cubicBezTo>
                    <a:pt x="17" y="15"/>
                    <a:pt x="0" y="46"/>
                    <a:pt x="7" y="75"/>
                  </a:cubicBezTo>
                  <a:close/>
                </a:path>
              </a:pathLst>
            </a:custGeom>
            <a:solidFill>
              <a:srgbClr val="222F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0" name="Freeform 8"/>
            <p:cNvSpPr/>
            <p:nvPr/>
          </p:nvSpPr>
          <p:spPr bwMode="auto">
            <a:xfrm>
              <a:off x="8845550" y="2890838"/>
              <a:ext cx="2143125" cy="2252662"/>
            </a:xfrm>
            <a:custGeom>
              <a:avLst/>
              <a:gdLst>
                <a:gd name="T0" fmla="*/ 6 w 98"/>
                <a:gd name="T1" fmla="*/ 63 h 103"/>
                <a:gd name="T2" fmla="*/ 60 w 98"/>
                <a:gd name="T3" fmla="*/ 97 h 103"/>
                <a:gd name="T4" fmla="*/ 92 w 98"/>
                <a:gd name="T5" fmla="*/ 40 h 103"/>
                <a:gd name="T6" fmla="*/ 38 w 98"/>
                <a:gd name="T7" fmla="*/ 6 h 103"/>
                <a:gd name="T8" fmla="*/ 6 w 98"/>
                <a:gd name="T9" fmla="*/ 63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103">
                  <a:moveTo>
                    <a:pt x="6" y="63"/>
                  </a:moveTo>
                  <a:cubicBezTo>
                    <a:pt x="12" y="88"/>
                    <a:pt x="37" y="103"/>
                    <a:pt x="60" y="97"/>
                  </a:cubicBezTo>
                  <a:cubicBezTo>
                    <a:pt x="84" y="90"/>
                    <a:pt x="98" y="65"/>
                    <a:pt x="92" y="40"/>
                  </a:cubicBezTo>
                  <a:cubicBezTo>
                    <a:pt x="86" y="15"/>
                    <a:pt x="62" y="0"/>
                    <a:pt x="38" y="6"/>
                  </a:cubicBezTo>
                  <a:cubicBezTo>
                    <a:pt x="14" y="13"/>
                    <a:pt x="0" y="38"/>
                    <a:pt x="6" y="6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1" name="Freeform 9"/>
            <p:cNvSpPr/>
            <p:nvPr/>
          </p:nvSpPr>
          <p:spPr bwMode="auto">
            <a:xfrm>
              <a:off x="9742488" y="3284538"/>
              <a:ext cx="590550" cy="720725"/>
            </a:xfrm>
            <a:custGeom>
              <a:avLst/>
              <a:gdLst>
                <a:gd name="T0" fmla="*/ 0 w 372"/>
                <a:gd name="T1" fmla="*/ 399 h 454"/>
                <a:gd name="T2" fmla="*/ 110 w 372"/>
                <a:gd name="T3" fmla="*/ 454 h 454"/>
                <a:gd name="T4" fmla="*/ 372 w 372"/>
                <a:gd name="T5" fmla="*/ 0 h 454"/>
                <a:gd name="T6" fmla="*/ 0 w 372"/>
                <a:gd name="T7" fmla="*/ 399 h 4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72" h="454">
                  <a:moveTo>
                    <a:pt x="0" y="399"/>
                  </a:moveTo>
                  <a:lnTo>
                    <a:pt x="110" y="454"/>
                  </a:lnTo>
                  <a:lnTo>
                    <a:pt x="372" y="0"/>
                  </a:lnTo>
                  <a:lnTo>
                    <a:pt x="0" y="399"/>
                  </a:lnTo>
                  <a:close/>
                </a:path>
              </a:pathLst>
            </a:custGeom>
            <a:solidFill>
              <a:srgbClr val="E46A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2" name="Freeform 10"/>
            <p:cNvSpPr/>
            <p:nvPr/>
          </p:nvSpPr>
          <p:spPr bwMode="auto">
            <a:xfrm>
              <a:off x="9917113" y="3284538"/>
              <a:ext cx="415925" cy="830262"/>
            </a:xfrm>
            <a:custGeom>
              <a:avLst/>
              <a:gdLst>
                <a:gd name="T0" fmla="*/ 97 w 262"/>
                <a:gd name="T1" fmla="*/ 523 h 523"/>
                <a:gd name="T2" fmla="*/ 0 w 262"/>
                <a:gd name="T3" fmla="*/ 454 h 523"/>
                <a:gd name="T4" fmla="*/ 262 w 262"/>
                <a:gd name="T5" fmla="*/ 0 h 523"/>
                <a:gd name="T6" fmla="*/ 97 w 262"/>
                <a:gd name="T7" fmla="*/ 523 h 5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2" h="523">
                  <a:moveTo>
                    <a:pt x="97" y="523"/>
                  </a:moveTo>
                  <a:lnTo>
                    <a:pt x="0" y="454"/>
                  </a:lnTo>
                  <a:lnTo>
                    <a:pt x="262" y="0"/>
                  </a:lnTo>
                  <a:lnTo>
                    <a:pt x="97" y="523"/>
                  </a:lnTo>
                  <a:close/>
                </a:path>
              </a:pathLst>
            </a:custGeom>
            <a:solidFill>
              <a:srgbClr val="FC72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4" name="Freeform 11"/>
            <p:cNvSpPr/>
            <p:nvPr/>
          </p:nvSpPr>
          <p:spPr bwMode="auto">
            <a:xfrm>
              <a:off x="9501188" y="4005263"/>
              <a:ext cx="569912" cy="744537"/>
            </a:xfrm>
            <a:custGeom>
              <a:avLst/>
              <a:gdLst>
                <a:gd name="T0" fmla="*/ 359 w 359"/>
                <a:gd name="T1" fmla="*/ 69 h 469"/>
                <a:gd name="T2" fmla="*/ 262 w 359"/>
                <a:gd name="T3" fmla="*/ 0 h 469"/>
                <a:gd name="T4" fmla="*/ 0 w 359"/>
                <a:gd name="T5" fmla="*/ 469 h 469"/>
                <a:gd name="T6" fmla="*/ 359 w 359"/>
                <a:gd name="T7" fmla="*/ 69 h 4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59" h="469">
                  <a:moveTo>
                    <a:pt x="359" y="69"/>
                  </a:moveTo>
                  <a:lnTo>
                    <a:pt x="262" y="0"/>
                  </a:lnTo>
                  <a:lnTo>
                    <a:pt x="0" y="469"/>
                  </a:lnTo>
                  <a:lnTo>
                    <a:pt x="359" y="69"/>
                  </a:lnTo>
                  <a:close/>
                </a:path>
              </a:pathLst>
            </a:custGeom>
            <a:solidFill>
              <a:srgbClr val="6582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5" name="Freeform 12"/>
            <p:cNvSpPr/>
            <p:nvPr/>
          </p:nvSpPr>
          <p:spPr bwMode="auto">
            <a:xfrm>
              <a:off x="9501188" y="3917950"/>
              <a:ext cx="415925" cy="831850"/>
            </a:xfrm>
            <a:custGeom>
              <a:avLst/>
              <a:gdLst>
                <a:gd name="T0" fmla="*/ 152 w 262"/>
                <a:gd name="T1" fmla="*/ 0 h 524"/>
                <a:gd name="T2" fmla="*/ 262 w 262"/>
                <a:gd name="T3" fmla="*/ 55 h 524"/>
                <a:gd name="T4" fmla="*/ 0 w 262"/>
                <a:gd name="T5" fmla="*/ 524 h 524"/>
                <a:gd name="T6" fmla="*/ 152 w 262"/>
                <a:gd name="T7" fmla="*/ 0 h 5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2" h="524">
                  <a:moveTo>
                    <a:pt x="152" y="0"/>
                  </a:moveTo>
                  <a:lnTo>
                    <a:pt x="262" y="55"/>
                  </a:lnTo>
                  <a:lnTo>
                    <a:pt x="0" y="524"/>
                  </a:lnTo>
                  <a:lnTo>
                    <a:pt x="152" y="0"/>
                  </a:lnTo>
                  <a:close/>
                </a:path>
              </a:pathLst>
            </a:custGeom>
            <a:solidFill>
              <a:srgbClr val="E8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6" name="Freeform 13"/>
            <p:cNvSpPr/>
            <p:nvPr/>
          </p:nvSpPr>
          <p:spPr bwMode="auto">
            <a:xfrm>
              <a:off x="9283700" y="2497138"/>
              <a:ext cx="677862" cy="523875"/>
            </a:xfrm>
            <a:custGeom>
              <a:avLst/>
              <a:gdLst>
                <a:gd name="T0" fmla="*/ 2 w 31"/>
                <a:gd name="T1" fmla="*/ 18 h 24"/>
                <a:gd name="T2" fmla="*/ 11 w 31"/>
                <a:gd name="T3" fmla="*/ 23 h 24"/>
                <a:gd name="T4" fmla="*/ 24 w 31"/>
                <a:gd name="T5" fmla="*/ 20 h 24"/>
                <a:gd name="T6" fmla="*/ 30 w 31"/>
                <a:gd name="T7" fmla="*/ 10 h 24"/>
                <a:gd name="T8" fmla="*/ 29 w 31"/>
                <a:gd name="T9" fmla="*/ 7 h 24"/>
                <a:gd name="T10" fmla="*/ 20 w 31"/>
                <a:gd name="T11" fmla="*/ 1 h 24"/>
                <a:gd name="T12" fmla="*/ 6 w 31"/>
                <a:gd name="T13" fmla="*/ 5 h 24"/>
                <a:gd name="T14" fmla="*/ 1 w 31"/>
                <a:gd name="T15" fmla="*/ 15 h 24"/>
                <a:gd name="T16" fmla="*/ 2 w 31"/>
                <a:gd name="T17" fmla="*/ 18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" h="24">
                  <a:moveTo>
                    <a:pt x="2" y="18"/>
                  </a:moveTo>
                  <a:cubicBezTo>
                    <a:pt x="3" y="22"/>
                    <a:pt x="7" y="24"/>
                    <a:pt x="11" y="23"/>
                  </a:cubicBezTo>
                  <a:cubicBezTo>
                    <a:pt x="24" y="20"/>
                    <a:pt x="24" y="20"/>
                    <a:pt x="24" y="20"/>
                  </a:cubicBezTo>
                  <a:cubicBezTo>
                    <a:pt x="28" y="19"/>
                    <a:pt x="31" y="14"/>
                    <a:pt x="30" y="10"/>
                  </a:cubicBezTo>
                  <a:cubicBezTo>
                    <a:pt x="29" y="7"/>
                    <a:pt x="29" y="7"/>
                    <a:pt x="29" y="7"/>
                  </a:cubicBezTo>
                  <a:cubicBezTo>
                    <a:pt x="28" y="3"/>
                    <a:pt x="24" y="0"/>
                    <a:pt x="20" y="1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2" y="6"/>
                    <a:pt x="0" y="10"/>
                    <a:pt x="1" y="15"/>
                  </a:cubicBezTo>
                  <a:lnTo>
                    <a:pt x="2" y="18"/>
                  </a:lnTo>
                  <a:close/>
                </a:path>
              </a:pathLst>
            </a:custGeom>
            <a:solidFill>
              <a:srgbClr val="222F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27" name="矩形 16"/>
          <p:cNvSpPr>
            <a:spLocks noChangeArrowheads="1"/>
          </p:cNvSpPr>
          <p:nvPr/>
        </p:nvSpPr>
        <p:spPr bwMode="auto">
          <a:xfrm>
            <a:off x="7259628" y="3757986"/>
            <a:ext cx="3600630" cy="5170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保留图片的格式和动画效果不变，请不要直接删除图片，只将图片替换就可以。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28" name="矩形 16"/>
          <p:cNvSpPr>
            <a:spLocks noChangeArrowheads="1"/>
          </p:cNvSpPr>
          <p:nvPr/>
        </p:nvSpPr>
        <p:spPr bwMode="auto">
          <a:xfrm>
            <a:off x="7259628" y="4700752"/>
            <a:ext cx="3600630" cy="5170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保留图片的格式和动画效果不变，请不要直接删除图片，只将图片替换就可以。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29" name="矩形 16"/>
          <p:cNvSpPr>
            <a:spLocks noChangeArrowheads="1"/>
          </p:cNvSpPr>
          <p:nvPr/>
        </p:nvSpPr>
        <p:spPr bwMode="auto">
          <a:xfrm>
            <a:off x="7259628" y="5575060"/>
            <a:ext cx="3600630" cy="5170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保留图片的格式和动画效果不变，请不要直接删除图片，只将图片替换就可以。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6345692" y="3710319"/>
            <a:ext cx="585787" cy="585788"/>
            <a:chOff x="6345692" y="3710319"/>
            <a:chExt cx="585787" cy="585788"/>
          </a:xfrm>
        </p:grpSpPr>
        <p:sp>
          <p:nvSpPr>
            <p:cNvPr id="31" name="Oval 22"/>
            <p:cNvSpPr>
              <a:spLocks noChangeArrowheads="1"/>
            </p:cNvSpPr>
            <p:nvPr/>
          </p:nvSpPr>
          <p:spPr bwMode="auto">
            <a:xfrm>
              <a:off x="6345692" y="3710319"/>
              <a:ext cx="585787" cy="585788"/>
            </a:xfrm>
            <a:prstGeom prst="ellipse">
              <a:avLst/>
            </a:prstGeom>
            <a:solidFill>
              <a:srgbClr val="826C4A"/>
            </a:solidFill>
            <a:ln>
              <a:noFill/>
            </a:ln>
          </p:spPr>
          <p:txBody>
            <a:bodyPr anchor="ctr"/>
            <a:lstStyle/>
            <a:p>
              <a:pPr algn="ctr" eaLnBrk="1" hangingPunct="1"/>
              <a:endParaRPr lang="en-AU" altLang="en-US" sz="1600">
                <a:solidFill>
                  <a:schemeClr val="tx1">
                    <a:lumMod val="85000"/>
                    <a:lumOff val="15000"/>
                  </a:schemeClr>
                </a:solidFill>
                <a:latin typeface="FontAwesome"/>
              </a:endParaRPr>
            </a:p>
          </p:txBody>
        </p:sp>
        <p:sp>
          <p:nvSpPr>
            <p:cNvPr id="33" name="Freeform 112"/>
            <p:cNvSpPr>
              <a:spLocks noEditPoints="1"/>
            </p:cNvSpPr>
            <p:nvPr/>
          </p:nvSpPr>
          <p:spPr bwMode="auto">
            <a:xfrm>
              <a:off x="6466350" y="3843329"/>
              <a:ext cx="344470" cy="346378"/>
            </a:xfrm>
            <a:custGeom>
              <a:avLst/>
              <a:gdLst>
                <a:gd name="T0" fmla="*/ 356190 w 288"/>
                <a:gd name="T1" fmla="*/ 240110 h 288"/>
                <a:gd name="T2" fmla="*/ 364150 w 288"/>
                <a:gd name="T3" fmla="*/ 184084 h 288"/>
                <a:gd name="T4" fmla="*/ 183070 w 288"/>
                <a:gd name="T5" fmla="*/ 0 h 288"/>
                <a:gd name="T6" fmla="*/ 0 w 288"/>
                <a:gd name="T7" fmla="*/ 184084 h 288"/>
                <a:gd name="T8" fmla="*/ 183070 w 288"/>
                <a:gd name="T9" fmla="*/ 366167 h 288"/>
                <a:gd name="T10" fmla="*/ 240777 w 288"/>
                <a:gd name="T11" fmla="*/ 356163 h 288"/>
                <a:gd name="T12" fmla="*/ 282564 w 288"/>
                <a:gd name="T13" fmla="*/ 398182 h 288"/>
                <a:gd name="T14" fmla="*/ 370119 w 288"/>
                <a:gd name="T15" fmla="*/ 398182 h 288"/>
                <a:gd name="T16" fmla="*/ 370119 w 288"/>
                <a:gd name="T17" fmla="*/ 488223 h 288"/>
                <a:gd name="T18" fmla="*/ 370119 w 288"/>
                <a:gd name="T19" fmla="*/ 488223 h 288"/>
                <a:gd name="T20" fmla="*/ 457674 w 288"/>
                <a:gd name="T21" fmla="*/ 488223 h 288"/>
                <a:gd name="T22" fmla="*/ 457674 w 288"/>
                <a:gd name="T23" fmla="*/ 576263 h 288"/>
                <a:gd name="T24" fmla="*/ 457674 w 288"/>
                <a:gd name="T25" fmla="*/ 576263 h 288"/>
                <a:gd name="T26" fmla="*/ 573088 w 288"/>
                <a:gd name="T27" fmla="*/ 576263 h 288"/>
                <a:gd name="T28" fmla="*/ 573088 w 288"/>
                <a:gd name="T29" fmla="*/ 576263 h 288"/>
                <a:gd name="T30" fmla="*/ 573088 w 288"/>
                <a:gd name="T31" fmla="*/ 576263 h 288"/>
                <a:gd name="T32" fmla="*/ 573088 w 288"/>
                <a:gd name="T33" fmla="*/ 460210 h 288"/>
                <a:gd name="T34" fmla="*/ 356190 w 288"/>
                <a:gd name="T35" fmla="*/ 240110 h 288"/>
                <a:gd name="T36" fmla="*/ 145262 w 288"/>
                <a:gd name="T37" fmla="*/ 206094 h 288"/>
                <a:gd name="T38" fmla="*/ 83575 w 288"/>
                <a:gd name="T39" fmla="*/ 144066 h 288"/>
                <a:gd name="T40" fmla="*/ 145262 w 288"/>
                <a:gd name="T41" fmla="*/ 82037 h 288"/>
                <a:gd name="T42" fmla="*/ 206948 w 288"/>
                <a:gd name="T43" fmla="*/ 144066 h 288"/>
                <a:gd name="T44" fmla="*/ 145262 w 288"/>
                <a:gd name="T45" fmla="*/ 206094 h 288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0" t="0" r="r" b="b"/>
              <a:pathLst>
                <a:path w="288" h="288">
                  <a:moveTo>
                    <a:pt x="179" y="120"/>
                  </a:moveTo>
                  <a:cubicBezTo>
                    <a:pt x="182" y="111"/>
                    <a:pt x="183" y="102"/>
                    <a:pt x="183" y="92"/>
                  </a:cubicBezTo>
                  <a:cubicBezTo>
                    <a:pt x="183" y="41"/>
                    <a:pt x="142" y="0"/>
                    <a:pt x="92" y="0"/>
                  </a:cubicBezTo>
                  <a:cubicBezTo>
                    <a:pt x="41" y="0"/>
                    <a:pt x="0" y="41"/>
                    <a:pt x="0" y="92"/>
                  </a:cubicBezTo>
                  <a:cubicBezTo>
                    <a:pt x="0" y="142"/>
                    <a:pt x="41" y="183"/>
                    <a:pt x="92" y="183"/>
                  </a:cubicBezTo>
                  <a:cubicBezTo>
                    <a:pt x="102" y="183"/>
                    <a:pt x="112" y="181"/>
                    <a:pt x="121" y="178"/>
                  </a:cubicBezTo>
                  <a:cubicBezTo>
                    <a:pt x="142" y="199"/>
                    <a:pt x="142" y="199"/>
                    <a:pt x="142" y="199"/>
                  </a:cubicBezTo>
                  <a:cubicBezTo>
                    <a:pt x="186" y="199"/>
                    <a:pt x="186" y="199"/>
                    <a:pt x="186" y="199"/>
                  </a:cubicBezTo>
                  <a:cubicBezTo>
                    <a:pt x="186" y="244"/>
                    <a:pt x="186" y="244"/>
                    <a:pt x="186" y="244"/>
                  </a:cubicBezTo>
                  <a:cubicBezTo>
                    <a:pt x="186" y="244"/>
                    <a:pt x="186" y="244"/>
                    <a:pt x="186" y="244"/>
                  </a:cubicBezTo>
                  <a:cubicBezTo>
                    <a:pt x="230" y="244"/>
                    <a:pt x="230" y="244"/>
                    <a:pt x="230" y="244"/>
                  </a:cubicBezTo>
                  <a:cubicBezTo>
                    <a:pt x="230" y="288"/>
                    <a:pt x="230" y="288"/>
                    <a:pt x="230" y="288"/>
                  </a:cubicBezTo>
                  <a:cubicBezTo>
                    <a:pt x="230" y="288"/>
                    <a:pt x="230" y="288"/>
                    <a:pt x="230" y="288"/>
                  </a:cubicBezTo>
                  <a:cubicBezTo>
                    <a:pt x="288" y="288"/>
                    <a:pt x="288" y="288"/>
                    <a:pt x="288" y="288"/>
                  </a:cubicBezTo>
                  <a:cubicBezTo>
                    <a:pt x="288" y="288"/>
                    <a:pt x="288" y="288"/>
                    <a:pt x="288" y="288"/>
                  </a:cubicBezTo>
                  <a:cubicBezTo>
                    <a:pt x="288" y="288"/>
                    <a:pt x="288" y="288"/>
                    <a:pt x="288" y="288"/>
                  </a:cubicBezTo>
                  <a:cubicBezTo>
                    <a:pt x="288" y="230"/>
                    <a:pt x="288" y="230"/>
                    <a:pt x="288" y="230"/>
                  </a:cubicBezTo>
                  <a:lnTo>
                    <a:pt x="179" y="120"/>
                  </a:lnTo>
                  <a:close/>
                  <a:moveTo>
                    <a:pt x="73" y="103"/>
                  </a:moveTo>
                  <a:cubicBezTo>
                    <a:pt x="56" y="103"/>
                    <a:pt x="42" y="89"/>
                    <a:pt x="42" y="72"/>
                  </a:cubicBezTo>
                  <a:cubicBezTo>
                    <a:pt x="42" y="55"/>
                    <a:pt x="56" y="41"/>
                    <a:pt x="73" y="41"/>
                  </a:cubicBezTo>
                  <a:cubicBezTo>
                    <a:pt x="90" y="41"/>
                    <a:pt x="104" y="55"/>
                    <a:pt x="104" y="72"/>
                  </a:cubicBezTo>
                  <a:cubicBezTo>
                    <a:pt x="104" y="89"/>
                    <a:pt x="90" y="103"/>
                    <a:pt x="73" y="10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6345692" y="5527393"/>
            <a:ext cx="585787" cy="585788"/>
            <a:chOff x="6345692" y="5527393"/>
            <a:chExt cx="585787" cy="585788"/>
          </a:xfrm>
        </p:grpSpPr>
        <p:sp>
          <p:nvSpPr>
            <p:cNvPr id="39" name="Oval 22"/>
            <p:cNvSpPr>
              <a:spLocks noChangeArrowheads="1"/>
            </p:cNvSpPr>
            <p:nvPr/>
          </p:nvSpPr>
          <p:spPr bwMode="auto">
            <a:xfrm>
              <a:off x="6345692" y="5527393"/>
              <a:ext cx="585787" cy="585788"/>
            </a:xfrm>
            <a:prstGeom prst="ellipse">
              <a:avLst/>
            </a:prstGeom>
            <a:solidFill>
              <a:srgbClr val="FC7284"/>
            </a:solidFill>
            <a:ln>
              <a:noFill/>
            </a:ln>
          </p:spPr>
          <p:txBody>
            <a:bodyPr anchor="ctr"/>
            <a:lstStyle/>
            <a:p>
              <a:pPr algn="ctr" eaLnBrk="1" hangingPunct="1"/>
              <a:endParaRPr lang="en-AU" altLang="en-US" sz="1600">
                <a:solidFill>
                  <a:schemeClr val="tx1">
                    <a:lumMod val="85000"/>
                    <a:lumOff val="15000"/>
                  </a:schemeClr>
                </a:solidFill>
                <a:latin typeface="FontAwesome"/>
              </a:endParaRPr>
            </a:p>
          </p:txBody>
        </p:sp>
        <p:grpSp>
          <p:nvGrpSpPr>
            <p:cNvPr id="42" name="组合 41"/>
            <p:cNvGrpSpPr/>
            <p:nvPr/>
          </p:nvGrpSpPr>
          <p:grpSpPr>
            <a:xfrm>
              <a:off x="6584534" y="5604280"/>
              <a:ext cx="260498" cy="443707"/>
              <a:chOff x="7488238" y="2489200"/>
              <a:chExt cx="433387" cy="738188"/>
            </a:xfrm>
            <a:solidFill>
              <a:schemeClr val="bg1"/>
            </a:solidFill>
          </p:grpSpPr>
          <p:sp>
            <p:nvSpPr>
              <p:cNvPr id="45" name="Freeform 77"/>
              <p:cNvSpPr/>
              <p:nvPr/>
            </p:nvSpPr>
            <p:spPr bwMode="auto">
              <a:xfrm>
                <a:off x="7527925" y="2517775"/>
                <a:ext cx="393700" cy="330200"/>
              </a:xfrm>
              <a:custGeom>
                <a:avLst/>
                <a:gdLst>
                  <a:gd name="T0" fmla="*/ 269162 w 196"/>
                  <a:gd name="T1" fmla="*/ 201679 h 167"/>
                  <a:gd name="T2" fmla="*/ 393700 w 196"/>
                  <a:gd name="T3" fmla="*/ 67226 h 167"/>
                  <a:gd name="T4" fmla="*/ 152659 w 196"/>
                  <a:gd name="T5" fmla="*/ 43499 h 167"/>
                  <a:gd name="T6" fmla="*/ 0 w 196"/>
                  <a:gd name="T7" fmla="*/ 3954 h 167"/>
                  <a:gd name="T8" fmla="*/ 0 w 196"/>
                  <a:gd name="T9" fmla="*/ 270883 h 167"/>
                  <a:gd name="T10" fmla="*/ 78338 w 196"/>
                  <a:gd name="T11" fmla="*/ 266928 h 167"/>
                  <a:gd name="T12" fmla="*/ 383657 w 196"/>
                  <a:gd name="T13" fmla="*/ 316359 h 167"/>
                  <a:gd name="T14" fmla="*/ 269162 w 196"/>
                  <a:gd name="T15" fmla="*/ 201679 h 167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196" h="167">
                    <a:moveTo>
                      <a:pt x="134" y="102"/>
                    </a:moveTo>
                    <a:cubicBezTo>
                      <a:pt x="134" y="87"/>
                      <a:pt x="196" y="34"/>
                      <a:pt x="196" y="34"/>
                    </a:cubicBezTo>
                    <a:cubicBezTo>
                      <a:pt x="164" y="48"/>
                      <a:pt x="117" y="44"/>
                      <a:pt x="76" y="22"/>
                    </a:cubicBezTo>
                    <a:cubicBezTo>
                      <a:pt x="35" y="0"/>
                      <a:pt x="0" y="2"/>
                      <a:pt x="0" y="2"/>
                    </a:cubicBezTo>
                    <a:cubicBezTo>
                      <a:pt x="0" y="137"/>
                      <a:pt x="0" y="137"/>
                      <a:pt x="0" y="137"/>
                    </a:cubicBezTo>
                    <a:cubicBezTo>
                      <a:pt x="2" y="136"/>
                      <a:pt x="11" y="133"/>
                      <a:pt x="39" y="135"/>
                    </a:cubicBezTo>
                    <a:cubicBezTo>
                      <a:pt x="73" y="139"/>
                      <a:pt x="160" y="167"/>
                      <a:pt x="191" y="160"/>
                    </a:cubicBezTo>
                    <a:cubicBezTo>
                      <a:pt x="191" y="160"/>
                      <a:pt x="134" y="112"/>
                      <a:pt x="134" y="10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8" name="Rectangle 78"/>
              <p:cNvSpPr>
                <a:spLocks noChangeArrowheads="1"/>
              </p:cNvSpPr>
              <p:nvPr/>
            </p:nvSpPr>
            <p:spPr bwMode="auto">
              <a:xfrm>
                <a:off x="7488238" y="2489200"/>
                <a:ext cx="63500" cy="7381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50" name="组合 49"/>
          <p:cNvGrpSpPr/>
          <p:nvPr/>
        </p:nvGrpSpPr>
        <p:grpSpPr>
          <a:xfrm>
            <a:off x="6345692" y="4653085"/>
            <a:ext cx="585787" cy="585788"/>
            <a:chOff x="6345692" y="4653085"/>
            <a:chExt cx="585787" cy="585788"/>
          </a:xfrm>
        </p:grpSpPr>
        <p:sp>
          <p:nvSpPr>
            <p:cNvPr id="53" name="Oval 22"/>
            <p:cNvSpPr>
              <a:spLocks noChangeArrowheads="1"/>
            </p:cNvSpPr>
            <p:nvPr/>
          </p:nvSpPr>
          <p:spPr bwMode="auto">
            <a:xfrm>
              <a:off x="6345692" y="4653085"/>
              <a:ext cx="585787" cy="585788"/>
            </a:xfrm>
            <a:prstGeom prst="ellipse">
              <a:avLst/>
            </a:prstGeom>
            <a:solidFill>
              <a:srgbClr val="6582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en-AU" altLang="en-US" sz="1600">
                <a:solidFill>
                  <a:schemeClr val="tx1">
                    <a:lumMod val="85000"/>
                    <a:lumOff val="15000"/>
                  </a:schemeClr>
                </a:solidFill>
                <a:latin typeface="FontAwesome"/>
              </a:endParaRPr>
            </a:p>
          </p:txBody>
        </p:sp>
        <p:grpSp>
          <p:nvGrpSpPr>
            <p:cNvPr id="57" name="组合 56"/>
            <p:cNvGrpSpPr/>
            <p:nvPr/>
          </p:nvGrpSpPr>
          <p:grpSpPr>
            <a:xfrm>
              <a:off x="6450454" y="4773744"/>
              <a:ext cx="346378" cy="344469"/>
              <a:chOff x="4295775" y="4351338"/>
              <a:chExt cx="576263" cy="573087"/>
            </a:xfrm>
            <a:solidFill>
              <a:schemeClr val="bg1"/>
            </a:solidFill>
          </p:grpSpPr>
          <p:sp>
            <p:nvSpPr>
              <p:cNvPr id="58" name="Freeform 368"/>
              <p:cNvSpPr/>
              <p:nvPr/>
            </p:nvSpPr>
            <p:spPr bwMode="auto">
              <a:xfrm>
                <a:off x="4383088" y="4716463"/>
                <a:ext cx="182562" cy="207962"/>
              </a:xfrm>
              <a:custGeom>
                <a:avLst/>
                <a:gdLst>
                  <a:gd name="T0" fmla="*/ 0 w 92"/>
                  <a:gd name="T1" fmla="*/ 0 h 104"/>
                  <a:gd name="T2" fmla="*/ 35719 w 92"/>
                  <a:gd name="T3" fmla="*/ 47991 h 104"/>
                  <a:gd name="T4" fmla="*/ 35719 w 92"/>
                  <a:gd name="T5" fmla="*/ 177967 h 104"/>
                  <a:gd name="T6" fmla="*/ 65484 w 92"/>
                  <a:gd name="T7" fmla="*/ 207962 h 104"/>
                  <a:gd name="T8" fmla="*/ 150812 w 92"/>
                  <a:gd name="T9" fmla="*/ 207962 h 104"/>
                  <a:gd name="T10" fmla="*/ 182562 w 92"/>
                  <a:gd name="T11" fmla="*/ 177967 h 104"/>
                  <a:gd name="T12" fmla="*/ 146843 w 92"/>
                  <a:gd name="T13" fmla="*/ 47991 h 104"/>
                  <a:gd name="T14" fmla="*/ 166687 w 92"/>
                  <a:gd name="T15" fmla="*/ 17997 h 104"/>
                  <a:gd name="T16" fmla="*/ 43656 w 92"/>
                  <a:gd name="T17" fmla="*/ 3999 h 104"/>
                  <a:gd name="T18" fmla="*/ 0 w 92"/>
                  <a:gd name="T19" fmla="*/ 0 h 104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92" h="104">
                    <a:moveTo>
                      <a:pt x="0" y="0"/>
                    </a:moveTo>
                    <a:cubicBezTo>
                      <a:pt x="18" y="24"/>
                      <a:pt x="18" y="24"/>
                      <a:pt x="18" y="24"/>
                    </a:cubicBezTo>
                    <a:cubicBezTo>
                      <a:pt x="18" y="89"/>
                      <a:pt x="18" y="89"/>
                      <a:pt x="18" y="89"/>
                    </a:cubicBezTo>
                    <a:cubicBezTo>
                      <a:pt x="18" y="97"/>
                      <a:pt x="25" y="104"/>
                      <a:pt x="33" y="104"/>
                    </a:cubicBezTo>
                    <a:cubicBezTo>
                      <a:pt x="76" y="104"/>
                      <a:pt x="76" y="104"/>
                      <a:pt x="76" y="104"/>
                    </a:cubicBezTo>
                    <a:cubicBezTo>
                      <a:pt x="85" y="104"/>
                      <a:pt x="92" y="97"/>
                      <a:pt x="92" y="89"/>
                    </a:cubicBezTo>
                    <a:cubicBezTo>
                      <a:pt x="74" y="24"/>
                      <a:pt x="74" y="24"/>
                      <a:pt x="74" y="24"/>
                    </a:cubicBezTo>
                    <a:cubicBezTo>
                      <a:pt x="84" y="9"/>
                      <a:pt x="84" y="9"/>
                      <a:pt x="84" y="9"/>
                    </a:cubicBezTo>
                    <a:cubicBezTo>
                      <a:pt x="62" y="5"/>
                      <a:pt x="40" y="2"/>
                      <a:pt x="22" y="2"/>
                    </a:cubicBezTo>
                    <a:cubicBezTo>
                      <a:pt x="14" y="2"/>
                      <a:pt x="7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9" name="Freeform 369"/>
              <p:cNvSpPr/>
              <p:nvPr/>
            </p:nvSpPr>
            <p:spPr bwMode="auto">
              <a:xfrm>
                <a:off x="4475163" y="4351338"/>
                <a:ext cx="396875" cy="436562"/>
              </a:xfrm>
              <a:custGeom>
                <a:avLst/>
                <a:gdLst>
                  <a:gd name="T0" fmla="*/ 0 w 198"/>
                  <a:gd name="T1" fmla="*/ 318949 h 219"/>
                  <a:gd name="T2" fmla="*/ 396875 w 198"/>
                  <a:gd name="T3" fmla="*/ 436562 h 219"/>
                  <a:gd name="T4" fmla="*/ 396875 w 198"/>
                  <a:gd name="T5" fmla="*/ 0 h 219"/>
                  <a:gd name="T6" fmla="*/ 0 w 198"/>
                  <a:gd name="T7" fmla="*/ 117613 h 219"/>
                  <a:gd name="T8" fmla="*/ 0 w 198"/>
                  <a:gd name="T9" fmla="*/ 318949 h 21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98" h="219">
                    <a:moveTo>
                      <a:pt x="0" y="160"/>
                    </a:moveTo>
                    <a:cubicBezTo>
                      <a:pt x="78" y="168"/>
                      <a:pt x="185" y="207"/>
                      <a:pt x="198" y="219"/>
                    </a:cubicBezTo>
                    <a:cubicBezTo>
                      <a:pt x="198" y="0"/>
                      <a:pt x="198" y="0"/>
                      <a:pt x="198" y="0"/>
                    </a:cubicBezTo>
                    <a:cubicBezTo>
                      <a:pt x="182" y="14"/>
                      <a:pt x="77" y="52"/>
                      <a:pt x="0" y="59"/>
                    </a:cubicBezTo>
                    <a:lnTo>
                      <a:pt x="0" y="16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0" name="Freeform 370"/>
              <p:cNvSpPr/>
              <p:nvPr/>
            </p:nvSpPr>
            <p:spPr bwMode="auto">
              <a:xfrm>
                <a:off x="4295775" y="4470400"/>
                <a:ext cx="115888" cy="196850"/>
              </a:xfrm>
              <a:custGeom>
                <a:avLst/>
                <a:gdLst>
                  <a:gd name="T0" fmla="*/ 115888 w 57"/>
                  <a:gd name="T1" fmla="*/ 196850 h 98"/>
                  <a:gd name="T2" fmla="*/ 115888 w 57"/>
                  <a:gd name="T3" fmla="*/ 0 h 98"/>
                  <a:gd name="T4" fmla="*/ 0 w 57"/>
                  <a:gd name="T5" fmla="*/ 98425 h 98"/>
                  <a:gd name="T6" fmla="*/ 115888 w 57"/>
                  <a:gd name="T7" fmla="*/ 196850 h 98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57" h="98">
                    <a:moveTo>
                      <a:pt x="57" y="98"/>
                    </a:moveTo>
                    <a:cubicBezTo>
                      <a:pt x="57" y="0"/>
                      <a:pt x="57" y="0"/>
                      <a:pt x="57" y="0"/>
                    </a:cubicBezTo>
                    <a:cubicBezTo>
                      <a:pt x="11" y="3"/>
                      <a:pt x="0" y="31"/>
                      <a:pt x="0" y="49"/>
                    </a:cubicBezTo>
                    <a:cubicBezTo>
                      <a:pt x="0" y="68"/>
                      <a:pt x="10" y="94"/>
                      <a:pt x="57" y="9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</a:endParaRPr>
              </a:p>
            </p:txBody>
          </p:sp>
        </p:grpSp>
      </p:grpSp>
      <p:sp>
        <p:nvSpPr>
          <p:cNvPr id="2" name="文本框 9"/>
          <p:cNvSpPr txBox="1"/>
          <p:nvPr/>
        </p:nvSpPr>
        <p:spPr>
          <a:xfrm>
            <a:off x="523135" y="175425"/>
            <a:ext cx="2900680" cy="44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135" dirty="0">
                <a:solidFill>
                  <a:srgbClr val="826C4A"/>
                </a:solidFill>
                <a:latin typeface="微软雅黑" panose="020B0503020204020204" charset="-122"/>
                <a:ea typeface="微软雅黑" panose="020B0503020204020204" charset="-122"/>
              </a:rPr>
              <a:t>点击添加文字内容标题</a:t>
            </a:r>
            <a:endParaRPr lang="zh-CN" altLang="en-US" sz="2135" dirty="0">
              <a:solidFill>
                <a:srgbClr val="826C4A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331470" y="265595"/>
            <a:ext cx="283845" cy="259715"/>
            <a:chOff x="3050307" y="3939558"/>
            <a:chExt cx="315129" cy="288032"/>
          </a:xfrm>
          <a:solidFill>
            <a:srgbClr val="826C4A"/>
          </a:solidFill>
        </p:grpSpPr>
        <p:sp>
          <p:nvSpPr>
            <p:cNvPr id="7" name="燕尾形 6"/>
            <p:cNvSpPr/>
            <p:nvPr/>
          </p:nvSpPr>
          <p:spPr>
            <a:xfrm>
              <a:off x="3050307" y="3939558"/>
              <a:ext cx="179848" cy="288032"/>
            </a:xfrm>
            <a:prstGeom prst="chevron">
              <a:avLst>
                <a:gd name="adj" fmla="val 5766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8" name="燕尾形 7"/>
            <p:cNvSpPr/>
            <p:nvPr/>
          </p:nvSpPr>
          <p:spPr>
            <a:xfrm>
              <a:off x="3185588" y="3939558"/>
              <a:ext cx="179848" cy="288032"/>
            </a:xfrm>
            <a:prstGeom prst="chevron">
              <a:avLst>
                <a:gd name="adj" fmla="val 5766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</p:spTree>
  </p:cSld>
  <p:clrMapOvr>
    <a:masterClrMapping/>
  </p:clrMapOvr>
  <p:transition advTm="2150"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6200000">
                                      <p:cBhvr>
                                        <p:cTn id="1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4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8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2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2" grpId="0" bldLvl="0" animBg="1"/>
      <p:bldP spid="27" grpId="0"/>
      <p:bldP spid="28" grpId="0"/>
      <p:bldP spid="2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 bwMode="auto">
          <a:xfrm>
            <a:off x="1102345" y="4448151"/>
            <a:ext cx="2433245" cy="1721477"/>
          </a:xfrm>
          <a:prstGeom prst="rect">
            <a:avLst/>
          </a:prstGeom>
          <a:blipFill dpi="0" rotWithShape="1"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txBody>
          <a:bodyPr rtlCol="0" anchor="ctr"/>
          <a:lstStyle/>
          <a:p>
            <a:pPr algn="ctr" eaLnBrk="1" hangingPunct="1"/>
            <a:endParaRPr lang="zh-CN" altLang="en-US" sz="5400">
              <a:solidFill>
                <a:srgbClr val="FFFFFF"/>
              </a:solidFill>
            </a:endParaRPr>
          </a:p>
        </p:txBody>
      </p:sp>
      <p:sp>
        <p:nvSpPr>
          <p:cNvPr id="7" name="矩形 6"/>
          <p:cNvSpPr/>
          <p:nvPr/>
        </p:nvSpPr>
        <p:spPr bwMode="auto">
          <a:xfrm>
            <a:off x="1102345" y="1896674"/>
            <a:ext cx="2433245" cy="1721477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txBody>
          <a:bodyPr rtlCol="0" anchor="ctr"/>
          <a:lstStyle/>
          <a:p>
            <a:pPr algn="ctr" eaLnBrk="1" hangingPunct="1"/>
            <a:endParaRPr lang="zh-CN" altLang="en-US" sz="5400">
              <a:solidFill>
                <a:srgbClr val="FFFFFF"/>
              </a:solidFill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1100101" y="1614680"/>
            <a:ext cx="1437719" cy="533976"/>
            <a:chOff x="1043829" y="1784130"/>
            <a:chExt cx="1437719" cy="622151"/>
          </a:xfrm>
        </p:grpSpPr>
        <p:sp>
          <p:nvSpPr>
            <p:cNvPr id="9" name="Pentagon 21"/>
            <p:cNvSpPr>
              <a:spLocks noChangeArrowheads="1"/>
            </p:cNvSpPr>
            <p:nvPr/>
          </p:nvSpPr>
          <p:spPr bwMode="auto">
            <a:xfrm>
              <a:off x="1308672" y="1784130"/>
              <a:ext cx="1172876" cy="576979"/>
            </a:xfrm>
            <a:prstGeom prst="homePlate">
              <a:avLst>
                <a:gd name="adj" fmla="val 32845"/>
              </a:avLst>
            </a:prstGeom>
            <a:solidFill>
              <a:srgbClr val="6582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defTabSz="1217295" eaLnBrk="1" hangingPunct="1"/>
              <a:endParaRPr lang="en-US" altLang="zh-CN" sz="1500">
                <a:solidFill>
                  <a:srgbClr val="FFFFFF"/>
                </a:solidFill>
              </a:endParaRPr>
            </a:p>
          </p:txBody>
        </p:sp>
        <p:sp>
          <p:nvSpPr>
            <p:cNvPr id="10" name="Pentagon 29"/>
            <p:cNvSpPr>
              <a:spLocks noChangeArrowheads="1"/>
            </p:cNvSpPr>
            <p:nvPr/>
          </p:nvSpPr>
          <p:spPr bwMode="auto">
            <a:xfrm>
              <a:off x="1043829" y="1784130"/>
              <a:ext cx="1120853" cy="576979"/>
            </a:xfrm>
            <a:prstGeom prst="homePlate">
              <a:avLst>
                <a:gd name="adj" fmla="val 25056"/>
              </a:avLst>
            </a:prstGeom>
            <a:solidFill>
              <a:srgbClr val="FC72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defTabSz="1217295" eaLnBrk="1" hangingPunct="1"/>
              <a:endParaRPr lang="en-US" altLang="zh-CN" sz="1500">
                <a:solidFill>
                  <a:srgbClr val="FFFFFF"/>
                </a:solidFill>
              </a:endParaRPr>
            </a:p>
          </p:txBody>
        </p:sp>
        <p:sp>
          <p:nvSpPr>
            <p:cNvPr id="11" name="Subtitle 2"/>
            <p:cNvSpPr txBox="1">
              <a:spLocks noChangeArrowheads="1"/>
            </p:cNvSpPr>
            <p:nvPr/>
          </p:nvSpPr>
          <p:spPr bwMode="auto">
            <a:xfrm>
              <a:off x="1110040" y="1819843"/>
              <a:ext cx="1026266" cy="5864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682" tIns="60841" rIns="121682" bIns="60841"/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zh-CN" altLang="en-US" sz="2400" dirty="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  <a:cs typeface="Franchise"/>
                </a:rPr>
                <a:t>文本</a:t>
              </a:r>
              <a:endParaRPr lang="en-US" altLang="zh-CN" sz="2400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Franchise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1100101" y="4183345"/>
            <a:ext cx="1437719" cy="542094"/>
            <a:chOff x="1043829" y="4352160"/>
            <a:chExt cx="1437719" cy="631610"/>
          </a:xfrm>
        </p:grpSpPr>
        <p:sp>
          <p:nvSpPr>
            <p:cNvPr id="13" name="Pentagon 36"/>
            <p:cNvSpPr>
              <a:spLocks noChangeArrowheads="1"/>
            </p:cNvSpPr>
            <p:nvPr/>
          </p:nvSpPr>
          <p:spPr bwMode="auto">
            <a:xfrm>
              <a:off x="1308672" y="4352160"/>
              <a:ext cx="1172876" cy="576979"/>
            </a:xfrm>
            <a:prstGeom prst="homePlate">
              <a:avLst>
                <a:gd name="adj" fmla="val 32845"/>
              </a:avLst>
            </a:prstGeom>
            <a:solidFill>
              <a:srgbClr val="826C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defTabSz="1217295" eaLnBrk="1" hangingPunct="1"/>
              <a:endParaRPr lang="en-US" altLang="zh-CN" sz="1500">
                <a:solidFill>
                  <a:srgbClr val="FFFFFF"/>
                </a:solidFill>
              </a:endParaRPr>
            </a:p>
          </p:txBody>
        </p:sp>
        <p:sp>
          <p:nvSpPr>
            <p:cNvPr id="14" name="Pentagon 37"/>
            <p:cNvSpPr>
              <a:spLocks noChangeArrowheads="1"/>
            </p:cNvSpPr>
            <p:nvPr/>
          </p:nvSpPr>
          <p:spPr bwMode="auto">
            <a:xfrm>
              <a:off x="1043829" y="4352160"/>
              <a:ext cx="1120853" cy="576979"/>
            </a:xfrm>
            <a:prstGeom prst="homePlate">
              <a:avLst>
                <a:gd name="adj" fmla="val 25056"/>
              </a:avLst>
            </a:prstGeom>
            <a:solidFill>
              <a:srgbClr val="6582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defTabSz="1217295" eaLnBrk="1" hangingPunct="1"/>
              <a:endParaRPr lang="en-US" altLang="zh-CN" sz="1500">
                <a:solidFill>
                  <a:srgbClr val="FFFFFF"/>
                </a:solidFill>
              </a:endParaRPr>
            </a:p>
          </p:txBody>
        </p:sp>
        <p:sp>
          <p:nvSpPr>
            <p:cNvPr id="15" name="Subtitle 2"/>
            <p:cNvSpPr txBox="1">
              <a:spLocks noChangeArrowheads="1"/>
            </p:cNvSpPr>
            <p:nvPr/>
          </p:nvSpPr>
          <p:spPr bwMode="auto">
            <a:xfrm>
              <a:off x="1110040" y="4397332"/>
              <a:ext cx="1026266" cy="5864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682" tIns="60841" rIns="121682" bIns="60841"/>
            <a:lstStyle>
              <a:defPPr>
                <a:defRPr lang="zh-CN"/>
              </a:defPPr>
              <a:lvl1pPr eaLnBrk="1" hangingPunct="1">
                <a:spcBef>
                  <a:spcPct val="20000"/>
                </a:spcBef>
                <a:defRPr sz="240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  <a:cs typeface="Franchise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</a:lvl9pPr>
            </a:lstStyle>
            <a:p>
              <a:r>
                <a:rPr lang="zh-CN" altLang="en-US" dirty="0"/>
                <a:t>文本</a:t>
              </a:r>
              <a:endParaRPr lang="en-US" altLang="zh-CN" dirty="0"/>
            </a:p>
          </p:txBody>
        </p:sp>
      </p:grpSp>
      <p:sp>
        <p:nvSpPr>
          <p:cNvPr id="16" name="矩形 15"/>
          <p:cNvSpPr/>
          <p:nvPr/>
        </p:nvSpPr>
        <p:spPr bwMode="auto">
          <a:xfrm>
            <a:off x="6677904" y="4447504"/>
            <a:ext cx="2433245" cy="1721477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txBody>
          <a:bodyPr rtlCol="0" anchor="ctr"/>
          <a:lstStyle/>
          <a:p>
            <a:pPr algn="ctr" eaLnBrk="1" hangingPunct="1"/>
            <a:endParaRPr lang="zh-CN" altLang="en-US" sz="5400">
              <a:solidFill>
                <a:srgbClr val="FFFFFF"/>
              </a:solidFill>
            </a:endParaRPr>
          </a:p>
        </p:txBody>
      </p:sp>
      <p:sp>
        <p:nvSpPr>
          <p:cNvPr id="17" name="矩形 16"/>
          <p:cNvSpPr/>
          <p:nvPr/>
        </p:nvSpPr>
        <p:spPr bwMode="auto">
          <a:xfrm>
            <a:off x="6677904" y="1896027"/>
            <a:ext cx="2433245" cy="1721477"/>
          </a:xfrm>
          <a:prstGeom prst="rect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txBody>
          <a:bodyPr rtlCol="0" anchor="ctr"/>
          <a:lstStyle/>
          <a:p>
            <a:pPr algn="ctr" eaLnBrk="1" hangingPunct="1"/>
            <a:endParaRPr lang="zh-CN" altLang="en-US" sz="5400">
              <a:solidFill>
                <a:srgbClr val="FFFFFF"/>
              </a:solidFill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6668772" y="1614667"/>
            <a:ext cx="1440084" cy="534531"/>
            <a:chOff x="6598432" y="1783483"/>
            <a:chExt cx="1440084" cy="622798"/>
          </a:xfrm>
        </p:grpSpPr>
        <p:sp>
          <p:nvSpPr>
            <p:cNvPr id="19" name="Pentagon 28"/>
            <p:cNvSpPr>
              <a:spLocks noChangeArrowheads="1"/>
            </p:cNvSpPr>
            <p:nvPr/>
          </p:nvSpPr>
          <p:spPr bwMode="auto">
            <a:xfrm>
              <a:off x="6865640" y="1783483"/>
              <a:ext cx="1172876" cy="576979"/>
            </a:xfrm>
            <a:prstGeom prst="homePlate">
              <a:avLst>
                <a:gd name="adj" fmla="val 32845"/>
              </a:avLst>
            </a:prstGeom>
            <a:solidFill>
              <a:schemeClr val="accent3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defTabSz="1217295" eaLnBrk="1" hangingPunct="1"/>
              <a:endParaRPr lang="en-US" altLang="zh-CN" sz="1500">
                <a:solidFill>
                  <a:srgbClr val="FFFFFF"/>
                </a:solidFill>
              </a:endParaRPr>
            </a:p>
          </p:txBody>
        </p:sp>
        <p:sp>
          <p:nvSpPr>
            <p:cNvPr id="20" name="Pentagon 31"/>
            <p:cNvSpPr>
              <a:spLocks noChangeArrowheads="1"/>
            </p:cNvSpPr>
            <p:nvPr/>
          </p:nvSpPr>
          <p:spPr bwMode="auto">
            <a:xfrm>
              <a:off x="6598432" y="1783483"/>
              <a:ext cx="1123218" cy="576979"/>
            </a:xfrm>
            <a:prstGeom prst="homePlate">
              <a:avLst>
                <a:gd name="adj" fmla="val 25109"/>
              </a:avLst>
            </a:pr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defTabSz="1217295" eaLnBrk="1" hangingPunct="1"/>
              <a:endParaRPr lang="en-US" altLang="zh-CN" sz="1500">
                <a:solidFill>
                  <a:srgbClr val="FFFFFF"/>
                </a:solidFill>
              </a:endParaRPr>
            </a:p>
          </p:txBody>
        </p:sp>
        <p:sp>
          <p:nvSpPr>
            <p:cNvPr id="21" name="Subtitle 2"/>
            <p:cNvSpPr txBox="1">
              <a:spLocks noChangeArrowheads="1"/>
            </p:cNvSpPr>
            <p:nvPr/>
          </p:nvSpPr>
          <p:spPr bwMode="auto">
            <a:xfrm>
              <a:off x="6667008" y="1822209"/>
              <a:ext cx="1026266" cy="5840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682" tIns="60841" rIns="121682" bIns="60841"/>
            <a:lstStyle>
              <a:defPPr>
                <a:defRPr lang="zh-CN"/>
              </a:defPPr>
              <a:lvl1pPr eaLnBrk="1" hangingPunct="1">
                <a:spcBef>
                  <a:spcPct val="20000"/>
                </a:spcBef>
                <a:defRPr sz="240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  <a:cs typeface="Franchise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</a:lvl9pPr>
            </a:lstStyle>
            <a:p>
              <a:r>
                <a:rPr lang="zh-CN" altLang="en-US" dirty="0"/>
                <a:t>文本</a:t>
              </a:r>
              <a:endParaRPr lang="en-US" altLang="zh-CN" dirty="0"/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6668772" y="4182698"/>
            <a:ext cx="1440084" cy="542649"/>
            <a:chOff x="6598432" y="4351513"/>
            <a:chExt cx="1440084" cy="632257"/>
          </a:xfrm>
        </p:grpSpPr>
        <p:sp>
          <p:nvSpPr>
            <p:cNvPr id="24" name="Pentagon 44"/>
            <p:cNvSpPr>
              <a:spLocks noChangeArrowheads="1"/>
            </p:cNvSpPr>
            <p:nvPr/>
          </p:nvSpPr>
          <p:spPr bwMode="auto">
            <a:xfrm>
              <a:off x="6865640" y="4351513"/>
              <a:ext cx="1172876" cy="576979"/>
            </a:xfrm>
            <a:prstGeom prst="homePlate">
              <a:avLst>
                <a:gd name="adj" fmla="val 32845"/>
              </a:avLst>
            </a:prstGeom>
            <a:solidFill>
              <a:srgbClr val="6582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defTabSz="1217295" eaLnBrk="1" hangingPunct="1"/>
              <a:endParaRPr lang="en-US" altLang="zh-CN" sz="1500">
                <a:solidFill>
                  <a:srgbClr val="FFFFFF"/>
                </a:solidFill>
              </a:endParaRPr>
            </a:p>
          </p:txBody>
        </p:sp>
        <p:sp>
          <p:nvSpPr>
            <p:cNvPr id="25" name="Pentagon 45"/>
            <p:cNvSpPr>
              <a:spLocks noChangeArrowheads="1"/>
            </p:cNvSpPr>
            <p:nvPr/>
          </p:nvSpPr>
          <p:spPr bwMode="auto">
            <a:xfrm>
              <a:off x="6598432" y="4351513"/>
              <a:ext cx="1123218" cy="576979"/>
            </a:xfrm>
            <a:prstGeom prst="homePlate">
              <a:avLst>
                <a:gd name="adj" fmla="val 25109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defTabSz="1217295" eaLnBrk="1" hangingPunct="1"/>
              <a:endParaRPr lang="en-US" altLang="zh-CN" sz="1500">
                <a:solidFill>
                  <a:srgbClr val="FFFFFF"/>
                </a:solidFill>
              </a:endParaRPr>
            </a:p>
          </p:txBody>
        </p:sp>
        <p:sp>
          <p:nvSpPr>
            <p:cNvPr id="26" name="Subtitle 2"/>
            <p:cNvSpPr txBox="1">
              <a:spLocks noChangeArrowheads="1"/>
            </p:cNvSpPr>
            <p:nvPr/>
          </p:nvSpPr>
          <p:spPr bwMode="auto">
            <a:xfrm>
              <a:off x="6667008" y="4397332"/>
              <a:ext cx="1026266" cy="5864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682" tIns="60841" rIns="121682" bIns="60841"/>
            <a:lstStyle>
              <a:defPPr>
                <a:defRPr lang="zh-CN"/>
              </a:defPPr>
              <a:lvl1pPr eaLnBrk="1" hangingPunct="1">
                <a:spcBef>
                  <a:spcPct val="20000"/>
                </a:spcBef>
                <a:defRPr sz="240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  <a:cs typeface="Franchise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</a:lvl9pPr>
            </a:lstStyle>
            <a:p>
              <a:r>
                <a:rPr lang="zh-CN" altLang="en-US" dirty="0"/>
                <a:t>文本</a:t>
              </a:r>
              <a:endParaRPr lang="en-US" altLang="zh-CN" dirty="0"/>
            </a:p>
          </p:txBody>
        </p:sp>
      </p:grpSp>
      <p:sp>
        <p:nvSpPr>
          <p:cNvPr id="27" name="TextBox 13"/>
          <p:cNvSpPr txBox="1">
            <a:spLocks noChangeArrowheads="1"/>
          </p:cNvSpPr>
          <p:nvPr/>
        </p:nvSpPr>
        <p:spPr bwMode="auto">
          <a:xfrm>
            <a:off x="3734290" y="2049416"/>
            <a:ext cx="2409825" cy="1480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您的内容打在这里，或者通过复制您的文本后，在此框中选择粘贴，并选择只保留文字。您的内容打在这里，或者通过复制您的文本后，在此框中</a:t>
            </a:r>
            <a:endParaRPr sz="160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28" name="TextBox 13"/>
          <p:cNvSpPr txBox="1">
            <a:spLocks noChangeArrowheads="1"/>
          </p:cNvSpPr>
          <p:nvPr/>
        </p:nvSpPr>
        <p:spPr bwMode="auto">
          <a:xfrm>
            <a:off x="3734290" y="4592730"/>
            <a:ext cx="2409825" cy="1480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您的内容打在这里，或者通过复制您的文本后，在此框中选择粘贴，并选择只保留文字。您的内容打在这里，或者通过复制您的文本后，在此框中</a:t>
            </a:r>
            <a:endParaRPr sz="160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29" name="TextBox 13"/>
          <p:cNvSpPr txBox="1">
            <a:spLocks noChangeArrowheads="1"/>
          </p:cNvSpPr>
          <p:nvPr/>
        </p:nvSpPr>
        <p:spPr bwMode="auto">
          <a:xfrm>
            <a:off x="9336805" y="4592730"/>
            <a:ext cx="2409825" cy="1480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您的内容打在这里，或者通过复制您的文本后，在此框中选择粘贴，并选择只保留文字。您的内容打在这里，或者通过复制您的文本后，在此框中</a:t>
            </a:r>
            <a:endParaRPr sz="160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30" name="TextBox 13"/>
          <p:cNvSpPr txBox="1">
            <a:spLocks noChangeArrowheads="1"/>
          </p:cNvSpPr>
          <p:nvPr/>
        </p:nvSpPr>
        <p:spPr bwMode="auto">
          <a:xfrm>
            <a:off x="9336805" y="2049416"/>
            <a:ext cx="2409825" cy="1480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您的内容打在这里，或者通过复制您的文本后，在此框中选择粘贴，并选择只保留文字。您的内容打在这里，或者通过复制您的文本后，在此框中</a:t>
            </a:r>
            <a:endParaRPr sz="160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2" name="文本框 9"/>
          <p:cNvSpPr txBox="1"/>
          <p:nvPr/>
        </p:nvSpPr>
        <p:spPr>
          <a:xfrm>
            <a:off x="523135" y="175425"/>
            <a:ext cx="2900680" cy="44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135" dirty="0">
                <a:solidFill>
                  <a:srgbClr val="826C4A"/>
                </a:solidFill>
                <a:latin typeface="微软雅黑" panose="020B0503020204020204" charset="-122"/>
                <a:ea typeface="微软雅黑" panose="020B0503020204020204" charset="-122"/>
              </a:rPr>
              <a:t>点击添加文字内容标题</a:t>
            </a:r>
            <a:endParaRPr lang="zh-CN" altLang="en-US" sz="2135" dirty="0">
              <a:solidFill>
                <a:srgbClr val="826C4A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331470" y="265595"/>
            <a:ext cx="283845" cy="259715"/>
            <a:chOff x="3050307" y="3939558"/>
            <a:chExt cx="315129" cy="288032"/>
          </a:xfrm>
          <a:solidFill>
            <a:srgbClr val="826C4A"/>
          </a:solidFill>
        </p:grpSpPr>
        <p:sp>
          <p:nvSpPr>
            <p:cNvPr id="4" name="燕尾形 3"/>
            <p:cNvSpPr/>
            <p:nvPr/>
          </p:nvSpPr>
          <p:spPr>
            <a:xfrm>
              <a:off x="3050307" y="3939558"/>
              <a:ext cx="179848" cy="288032"/>
            </a:xfrm>
            <a:prstGeom prst="chevron">
              <a:avLst>
                <a:gd name="adj" fmla="val 5766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" name="燕尾形 4"/>
            <p:cNvSpPr/>
            <p:nvPr/>
          </p:nvSpPr>
          <p:spPr>
            <a:xfrm>
              <a:off x="3185588" y="3939558"/>
              <a:ext cx="179848" cy="288032"/>
            </a:xfrm>
            <a:prstGeom prst="chevron">
              <a:avLst>
                <a:gd name="adj" fmla="val 5766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</p:spTree>
  </p:cSld>
  <p:clrMapOvr>
    <a:masterClrMapping/>
  </p:clrMapOvr>
  <p:transition advTm="1996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16" grpId="0" bldLvl="0" animBg="1"/>
      <p:bldP spid="17" grpId="0" bldLvl="0" animBg="1"/>
      <p:bldP spid="27" grpId="0"/>
      <p:bldP spid="28" grpId="0"/>
      <p:bldP spid="29" grpId="0"/>
      <p:bldP spid="3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1"/>
          <p:cNvSpPr txBox="1"/>
          <p:nvPr/>
        </p:nvSpPr>
        <p:spPr>
          <a:xfrm>
            <a:off x="4679564" y="1624918"/>
            <a:ext cx="955040" cy="19361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9900" b="1">
                <a:solidFill>
                  <a:srgbClr val="5FCACB"/>
                </a:solidFill>
              </a:defRPr>
            </a:lvl1pPr>
          </a:lstStyle>
          <a:p>
            <a:r>
              <a:rPr lang="en-US" altLang="zh-CN" sz="12000" dirty="0">
                <a:solidFill>
                  <a:srgbClr val="6582A6"/>
                </a:solidFill>
              </a:rPr>
              <a:t>2</a:t>
            </a:r>
            <a:endParaRPr lang="en-US" altLang="zh-CN" sz="12000" dirty="0">
              <a:solidFill>
                <a:srgbClr val="6582A6"/>
              </a:solidFill>
            </a:endParaRPr>
          </a:p>
        </p:txBody>
      </p:sp>
      <p:sp>
        <p:nvSpPr>
          <p:cNvPr id="6" name="文本框 78"/>
          <p:cNvSpPr txBox="1"/>
          <p:nvPr/>
        </p:nvSpPr>
        <p:spPr>
          <a:xfrm>
            <a:off x="4230553" y="3747232"/>
            <a:ext cx="3840480" cy="12661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3200" b="1">
                <a:solidFill>
                  <a:srgbClr val="F5841C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r>
              <a:rPr lang="zh-CN" altLang="en-US" sz="7200" dirty="0">
                <a:solidFill>
                  <a:srgbClr val="6582A6"/>
                </a:solidFill>
              </a:rPr>
              <a:t>教学设计</a:t>
            </a:r>
            <a:endParaRPr lang="zh-CN" altLang="en-US" sz="7200" dirty="0">
              <a:solidFill>
                <a:srgbClr val="6582A6"/>
              </a:solidFill>
            </a:endParaRPr>
          </a:p>
        </p:txBody>
      </p:sp>
      <p:sp>
        <p:nvSpPr>
          <p:cNvPr id="7" name="文本框 46"/>
          <p:cNvSpPr txBox="1"/>
          <p:nvPr/>
        </p:nvSpPr>
        <p:spPr>
          <a:xfrm>
            <a:off x="5531403" y="2526653"/>
            <a:ext cx="212500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>
                <a:solidFill>
                  <a:srgbClr val="826C4A"/>
                </a:solidFill>
              </a:rPr>
              <a:t>Part one</a:t>
            </a:r>
            <a:endParaRPr lang="en-US" altLang="zh-CN" sz="4400" dirty="0">
              <a:solidFill>
                <a:srgbClr val="826C4A"/>
              </a:solidFill>
            </a:endParaRPr>
          </a:p>
        </p:txBody>
      </p:sp>
      <p:grpSp>
        <p:nvGrpSpPr>
          <p:cNvPr id="8" name="组合 7"/>
          <p:cNvGrpSpPr/>
          <p:nvPr/>
        </p:nvGrpSpPr>
        <p:grpSpPr>
          <a:xfrm rot="2484086">
            <a:off x="3923329" y="3309854"/>
            <a:ext cx="406107" cy="1155987"/>
            <a:chOff x="4454660" y="3810474"/>
            <a:chExt cx="406107" cy="1155987"/>
          </a:xfrm>
        </p:grpSpPr>
        <p:sp>
          <p:nvSpPr>
            <p:cNvPr id="9" name="Freeform 16"/>
            <p:cNvSpPr/>
            <p:nvPr/>
          </p:nvSpPr>
          <p:spPr bwMode="auto">
            <a:xfrm flipV="1">
              <a:off x="4459674" y="3810474"/>
              <a:ext cx="396080" cy="564858"/>
            </a:xfrm>
            <a:custGeom>
              <a:avLst/>
              <a:gdLst>
                <a:gd name="T0" fmla="*/ 284 w 758"/>
                <a:gd name="T1" fmla="*/ 1081 h 1081"/>
                <a:gd name="T2" fmla="*/ 758 w 758"/>
                <a:gd name="T3" fmla="*/ 0 h 1081"/>
                <a:gd name="T4" fmla="*/ 0 w 758"/>
                <a:gd name="T5" fmla="*/ 288 h 1081"/>
                <a:gd name="T6" fmla="*/ 284 w 758"/>
                <a:gd name="T7" fmla="*/ 1081 h 10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58" h="1081">
                  <a:moveTo>
                    <a:pt x="284" y="1081"/>
                  </a:moveTo>
                  <a:lnTo>
                    <a:pt x="758" y="0"/>
                  </a:lnTo>
                  <a:lnTo>
                    <a:pt x="0" y="288"/>
                  </a:lnTo>
                  <a:lnTo>
                    <a:pt x="284" y="1081"/>
                  </a:lnTo>
                  <a:close/>
                </a:path>
              </a:pathLst>
            </a:custGeom>
            <a:solidFill>
              <a:srgbClr val="826C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" name="Freeform 30"/>
            <p:cNvSpPr/>
            <p:nvPr/>
          </p:nvSpPr>
          <p:spPr bwMode="auto">
            <a:xfrm rot="15296182">
              <a:off x="4522923" y="4261161"/>
              <a:ext cx="275725" cy="329602"/>
            </a:xfrm>
            <a:custGeom>
              <a:avLst/>
              <a:gdLst>
                <a:gd name="T0" fmla="*/ 0 w 261"/>
                <a:gd name="T1" fmla="*/ 0 h 312"/>
                <a:gd name="T2" fmla="*/ 119 w 261"/>
                <a:gd name="T3" fmla="*/ 312 h 312"/>
                <a:gd name="T4" fmla="*/ 119 w 261"/>
                <a:gd name="T5" fmla="*/ 312 h 312"/>
                <a:gd name="T6" fmla="*/ 261 w 261"/>
                <a:gd name="T7" fmla="*/ 0 h 312"/>
                <a:gd name="T8" fmla="*/ 0 w 261"/>
                <a:gd name="T9" fmla="*/ 0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1" h="312">
                  <a:moveTo>
                    <a:pt x="0" y="0"/>
                  </a:moveTo>
                  <a:lnTo>
                    <a:pt x="119" y="312"/>
                  </a:lnTo>
                  <a:lnTo>
                    <a:pt x="119" y="312"/>
                  </a:lnTo>
                  <a:lnTo>
                    <a:pt x="26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C72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" name="Freeform 12"/>
            <p:cNvSpPr/>
            <p:nvPr/>
          </p:nvSpPr>
          <p:spPr bwMode="auto">
            <a:xfrm rot="7160246">
              <a:off x="4384500" y="4490194"/>
              <a:ext cx="546427" cy="406107"/>
            </a:xfrm>
            <a:custGeom>
              <a:avLst/>
              <a:gdLst>
                <a:gd name="T0" fmla="*/ 782 w 1067"/>
                <a:gd name="T1" fmla="*/ 0 h 793"/>
                <a:gd name="T2" fmla="*/ 0 w 1067"/>
                <a:gd name="T3" fmla="*/ 288 h 793"/>
                <a:gd name="T4" fmla="*/ 1067 w 1067"/>
                <a:gd name="T5" fmla="*/ 793 h 793"/>
                <a:gd name="T6" fmla="*/ 782 w 1067"/>
                <a:gd name="T7" fmla="*/ 0 h 7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67" h="793">
                  <a:moveTo>
                    <a:pt x="782" y="0"/>
                  </a:moveTo>
                  <a:lnTo>
                    <a:pt x="0" y="288"/>
                  </a:lnTo>
                  <a:lnTo>
                    <a:pt x="1067" y="793"/>
                  </a:lnTo>
                  <a:lnTo>
                    <a:pt x="782" y="0"/>
                  </a:lnTo>
                  <a:close/>
                </a:path>
              </a:pathLst>
            </a:custGeom>
            <a:solidFill>
              <a:srgbClr val="6582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2" name="组合 11"/>
          <p:cNvGrpSpPr/>
          <p:nvPr/>
        </p:nvGrpSpPr>
        <p:grpSpPr>
          <a:xfrm rot="13396910" flipV="1">
            <a:off x="7795736" y="4320800"/>
            <a:ext cx="406107" cy="1155987"/>
            <a:chOff x="11762339" y="3746221"/>
            <a:chExt cx="406107" cy="1155987"/>
          </a:xfrm>
        </p:grpSpPr>
        <p:sp>
          <p:nvSpPr>
            <p:cNvPr id="13" name="Freeform 16"/>
            <p:cNvSpPr/>
            <p:nvPr/>
          </p:nvSpPr>
          <p:spPr bwMode="auto">
            <a:xfrm flipV="1">
              <a:off x="11767353" y="3746221"/>
              <a:ext cx="396080" cy="564858"/>
            </a:xfrm>
            <a:custGeom>
              <a:avLst/>
              <a:gdLst>
                <a:gd name="T0" fmla="*/ 284 w 758"/>
                <a:gd name="T1" fmla="*/ 1081 h 1081"/>
                <a:gd name="T2" fmla="*/ 758 w 758"/>
                <a:gd name="T3" fmla="*/ 0 h 1081"/>
                <a:gd name="T4" fmla="*/ 0 w 758"/>
                <a:gd name="T5" fmla="*/ 288 h 1081"/>
                <a:gd name="T6" fmla="*/ 284 w 758"/>
                <a:gd name="T7" fmla="*/ 1081 h 10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58" h="1081">
                  <a:moveTo>
                    <a:pt x="284" y="1081"/>
                  </a:moveTo>
                  <a:lnTo>
                    <a:pt x="758" y="0"/>
                  </a:lnTo>
                  <a:lnTo>
                    <a:pt x="0" y="288"/>
                  </a:lnTo>
                  <a:lnTo>
                    <a:pt x="284" y="1081"/>
                  </a:lnTo>
                  <a:close/>
                </a:path>
              </a:pathLst>
            </a:custGeom>
            <a:solidFill>
              <a:srgbClr val="826C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" name="Freeform 30"/>
            <p:cNvSpPr/>
            <p:nvPr/>
          </p:nvSpPr>
          <p:spPr bwMode="auto">
            <a:xfrm rot="15296182">
              <a:off x="11830602" y="4196908"/>
              <a:ext cx="275725" cy="329602"/>
            </a:xfrm>
            <a:custGeom>
              <a:avLst/>
              <a:gdLst>
                <a:gd name="T0" fmla="*/ 0 w 261"/>
                <a:gd name="T1" fmla="*/ 0 h 312"/>
                <a:gd name="T2" fmla="*/ 119 w 261"/>
                <a:gd name="T3" fmla="*/ 312 h 312"/>
                <a:gd name="T4" fmla="*/ 119 w 261"/>
                <a:gd name="T5" fmla="*/ 312 h 312"/>
                <a:gd name="T6" fmla="*/ 261 w 261"/>
                <a:gd name="T7" fmla="*/ 0 h 312"/>
                <a:gd name="T8" fmla="*/ 0 w 261"/>
                <a:gd name="T9" fmla="*/ 0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1" h="312">
                  <a:moveTo>
                    <a:pt x="0" y="0"/>
                  </a:moveTo>
                  <a:lnTo>
                    <a:pt x="119" y="312"/>
                  </a:lnTo>
                  <a:lnTo>
                    <a:pt x="119" y="312"/>
                  </a:lnTo>
                  <a:lnTo>
                    <a:pt x="26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582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Freeform 12"/>
            <p:cNvSpPr/>
            <p:nvPr/>
          </p:nvSpPr>
          <p:spPr bwMode="auto">
            <a:xfrm rot="7160246">
              <a:off x="11692179" y="4425941"/>
              <a:ext cx="546427" cy="406107"/>
            </a:xfrm>
            <a:custGeom>
              <a:avLst/>
              <a:gdLst>
                <a:gd name="T0" fmla="*/ 782 w 1067"/>
                <a:gd name="T1" fmla="*/ 0 h 793"/>
                <a:gd name="T2" fmla="*/ 0 w 1067"/>
                <a:gd name="T3" fmla="*/ 288 h 793"/>
                <a:gd name="T4" fmla="*/ 1067 w 1067"/>
                <a:gd name="T5" fmla="*/ 793 h 793"/>
                <a:gd name="T6" fmla="*/ 782 w 1067"/>
                <a:gd name="T7" fmla="*/ 0 h 7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67" h="793">
                  <a:moveTo>
                    <a:pt x="782" y="0"/>
                  </a:moveTo>
                  <a:lnTo>
                    <a:pt x="0" y="288"/>
                  </a:lnTo>
                  <a:lnTo>
                    <a:pt x="1067" y="793"/>
                  </a:lnTo>
                  <a:lnTo>
                    <a:pt x="782" y="0"/>
                  </a:lnTo>
                  <a:close/>
                </a:path>
              </a:pathLst>
            </a:custGeom>
            <a:solidFill>
              <a:srgbClr val="FC72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</p:spTree>
  </p:cSld>
  <p:clrMapOvr>
    <a:masterClrMapping/>
  </p:clrMapOvr>
  <p:transition advTm="1919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27"/>
          <p:cNvSpPr/>
          <p:nvPr/>
        </p:nvSpPr>
        <p:spPr>
          <a:xfrm>
            <a:off x="5904348" y="3594100"/>
            <a:ext cx="3858931" cy="1208146"/>
          </a:xfrm>
          <a:custGeom>
            <a:avLst/>
            <a:gdLst>
              <a:gd name="connsiteX0" fmla="*/ 0 w 2683934"/>
              <a:gd name="connsiteY0" fmla="*/ 702733 h 799629"/>
              <a:gd name="connsiteX1" fmla="*/ 431800 w 2683934"/>
              <a:gd name="connsiteY1" fmla="*/ 533400 h 799629"/>
              <a:gd name="connsiteX2" fmla="*/ 897467 w 2683934"/>
              <a:gd name="connsiteY2" fmla="*/ 719667 h 799629"/>
              <a:gd name="connsiteX3" fmla="*/ 1151467 w 2683934"/>
              <a:gd name="connsiteY3" fmla="*/ 778933 h 799629"/>
              <a:gd name="connsiteX4" fmla="*/ 1456267 w 2683934"/>
              <a:gd name="connsiteY4" fmla="*/ 787400 h 799629"/>
              <a:gd name="connsiteX5" fmla="*/ 1769534 w 2683934"/>
              <a:gd name="connsiteY5" fmla="*/ 618067 h 799629"/>
              <a:gd name="connsiteX6" fmla="*/ 1981200 w 2683934"/>
              <a:gd name="connsiteY6" fmla="*/ 313267 h 799629"/>
              <a:gd name="connsiteX7" fmla="*/ 2218267 w 2683934"/>
              <a:gd name="connsiteY7" fmla="*/ 118533 h 799629"/>
              <a:gd name="connsiteX8" fmla="*/ 2463800 w 2683934"/>
              <a:gd name="connsiteY8" fmla="*/ 16933 h 799629"/>
              <a:gd name="connsiteX9" fmla="*/ 2683934 w 2683934"/>
              <a:gd name="connsiteY9" fmla="*/ 0 h 7996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683934" h="799629">
                <a:moveTo>
                  <a:pt x="0" y="702733"/>
                </a:moveTo>
                <a:cubicBezTo>
                  <a:pt x="141111" y="616655"/>
                  <a:pt x="282222" y="530578"/>
                  <a:pt x="431800" y="533400"/>
                </a:cubicBezTo>
                <a:cubicBezTo>
                  <a:pt x="581378" y="536222"/>
                  <a:pt x="777523" y="678745"/>
                  <a:pt x="897467" y="719667"/>
                </a:cubicBezTo>
                <a:cubicBezTo>
                  <a:pt x="1017411" y="760589"/>
                  <a:pt x="1058334" y="767644"/>
                  <a:pt x="1151467" y="778933"/>
                </a:cubicBezTo>
                <a:cubicBezTo>
                  <a:pt x="1244600" y="790222"/>
                  <a:pt x="1353256" y="814211"/>
                  <a:pt x="1456267" y="787400"/>
                </a:cubicBezTo>
                <a:cubicBezTo>
                  <a:pt x="1559278" y="760589"/>
                  <a:pt x="1682045" y="697089"/>
                  <a:pt x="1769534" y="618067"/>
                </a:cubicBezTo>
                <a:cubicBezTo>
                  <a:pt x="1857023" y="539045"/>
                  <a:pt x="1906411" y="396523"/>
                  <a:pt x="1981200" y="313267"/>
                </a:cubicBezTo>
                <a:cubicBezTo>
                  <a:pt x="2055989" y="230011"/>
                  <a:pt x="2137834" y="167922"/>
                  <a:pt x="2218267" y="118533"/>
                </a:cubicBezTo>
                <a:cubicBezTo>
                  <a:pt x="2298700" y="69144"/>
                  <a:pt x="2386189" y="36688"/>
                  <a:pt x="2463800" y="16933"/>
                </a:cubicBezTo>
                <a:cubicBezTo>
                  <a:pt x="2541411" y="-2822"/>
                  <a:pt x="2604912" y="16933"/>
                  <a:pt x="2683934" y="0"/>
                </a:cubicBezTo>
              </a:path>
            </a:pathLst>
          </a:custGeom>
          <a:noFill/>
          <a:ln w="28575">
            <a:solidFill>
              <a:srgbClr val="3D3743"/>
            </a:solidFill>
            <a:prstDash val="sysDot"/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anchor="ctr"/>
          <a:lstStyle/>
          <a:p>
            <a:pPr algn="ctr">
              <a:defRPr/>
            </a:pPr>
            <a:endParaRPr lang="bg-BG"/>
          </a:p>
        </p:txBody>
      </p:sp>
      <p:sp>
        <p:nvSpPr>
          <p:cNvPr id="7" name="Freeform 28"/>
          <p:cNvSpPr/>
          <p:nvPr/>
        </p:nvSpPr>
        <p:spPr>
          <a:xfrm>
            <a:off x="4165788" y="1273880"/>
            <a:ext cx="1229479" cy="3103233"/>
          </a:xfrm>
          <a:custGeom>
            <a:avLst/>
            <a:gdLst>
              <a:gd name="connsiteX0" fmla="*/ 0 w 812800"/>
              <a:gd name="connsiteY0" fmla="*/ 526243 h 1982510"/>
              <a:gd name="connsiteX1" fmla="*/ 194733 w 812800"/>
              <a:gd name="connsiteY1" fmla="*/ 441576 h 1982510"/>
              <a:gd name="connsiteX2" fmla="*/ 321733 w 812800"/>
              <a:gd name="connsiteY2" fmla="*/ 314576 h 1982510"/>
              <a:gd name="connsiteX3" fmla="*/ 414867 w 812800"/>
              <a:gd name="connsiteY3" fmla="*/ 111376 h 1982510"/>
              <a:gd name="connsiteX4" fmla="*/ 550333 w 812800"/>
              <a:gd name="connsiteY4" fmla="*/ 9776 h 1982510"/>
              <a:gd name="connsiteX5" fmla="*/ 668867 w 812800"/>
              <a:gd name="connsiteY5" fmla="*/ 9776 h 1982510"/>
              <a:gd name="connsiteX6" fmla="*/ 770467 w 812800"/>
              <a:gd name="connsiteY6" fmla="*/ 60576 h 1982510"/>
              <a:gd name="connsiteX7" fmla="*/ 812800 w 812800"/>
              <a:gd name="connsiteY7" fmla="*/ 187576 h 1982510"/>
              <a:gd name="connsiteX8" fmla="*/ 770467 w 812800"/>
              <a:gd name="connsiteY8" fmla="*/ 348443 h 1982510"/>
              <a:gd name="connsiteX9" fmla="*/ 609600 w 812800"/>
              <a:gd name="connsiteY9" fmla="*/ 619376 h 1982510"/>
              <a:gd name="connsiteX10" fmla="*/ 431800 w 812800"/>
              <a:gd name="connsiteY10" fmla="*/ 924176 h 1982510"/>
              <a:gd name="connsiteX11" fmla="*/ 347133 w 812800"/>
              <a:gd name="connsiteY11" fmla="*/ 1135843 h 1982510"/>
              <a:gd name="connsiteX12" fmla="*/ 364067 w 812800"/>
              <a:gd name="connsiteY12" fmla="*/ 1440643 h 1982510"/>
              <a:gd name="connsiteX13" fmla="*/ 541867 w 812800"/>
              <a:gd name="connsiteY13" fmla="*/ 1753910 h 1982510"/>
              <a:gd name="connsiteX14" fmla="*/ 770467 w 812800"/>
              <a:gd name="connsiteY14" fmla="*/ 1982510 h 19825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812800" h="1982510">
                <a:moveTo>
                  <a:pt x="0" y="526243"/>
                </a:moveTo>
                <a:cubicBezTo>
                  <a:pt x="70555" y="501548"/>
                  <a:pt x="141111" y="476854"/>
                  <a:pt x="194733" y="441576"/>
                </a:cubicBezTo>
                <a:cubicBezTo>
                  <a:pt x="248355" y="406298"/>
                  <a:pt x="285044" y="369609"/>
                  <a:pt x="321733" y="314576"/>
                </a:cubicBezTo>
                <a:cubicBezTo>
                  <a:pt x="358422" y="259543"/>
                  <a:pt x="376767" y="162176"/>
                  <a:pt x="414867" y="111376"/>
                </a:cubicBezTo>
                <a:cubicBezTo>
                  <a:pt x="452967" y="60576"/>
                  <a:pt x="508000" y="26709"/>
                  <a:pt x="550333" y="9776"/>
                </a:cubicBezTo>
                <a:cubicBezTo>
                  <a:pt x="592666" y="-7157"/>
                  <a:pt x="632178" y="1309"/>
                  <a:pt x="668867" y="9776"/>
                </a:cubicBezTo>
                <a:cubicBezTo>
                  <a:pt x="705556" y="18243"/>
                  <a:pt x="746478" y="30943"/>
                  <a:pt x="770467" y="60576"/>
                </a:cubicBezTo>
                <a:cubicBezTo>
                  <a:pt x="794456" y="90209"/>
                  <a:pt x="812800" y="139598"/>
                  <a:pt x="812800" y="187576"/>
                </a:cubicBezTo>
                <a:cubicBezTo>
                  <a:pt x="812800" y="235554"/>
                  <a:pt x="804334" y="276476"/>
                  <a:pt x="770467" y="348443"/>
                </a:cubicBezTo>
                <a:cubicBezTo>
                  <a:pt x="736600" y="420410"/>
                  <a:pt x="666044" y="523421"/>
                  <a:pt x="609600" y="619376"/>
                </a:cubicBezTo>
                <a:cubicBezTo>
                  <a:pt x="553156" y="715331"/>
                  <a:pt x="475545" y="838098"/>
                  <a:pt x="431800" y="924176"/>
                </a:cubicBezTo>
                <a:cubicBezTo>
                  <a:pt x="388056" y="1010254"/>
                  <a:pt x="358422" y="1049765"/>
                  <a:pt x="347133" y="1135843"/>
                </a:cubicBezTo>
                <a:cubicBezTo>
                  <a:pt x="335844" y="1221921"/>
                  <a:pt x="331611" y="1337632"/>
                  <a:pt x="364067" y="1440643"/>
                </a:cubicBezTo>
                <a:cubicBezTo>
                  <a:pt x="396523" y="1543654"/>
                  <a:pt x="474134" y="1663599"/>
                  <a:pt x="541867" y="1753910"/>
                </a:cubicBezTo>
                <a:cubicBezTo>
                  <a:pt x="609600" y="1844221"/>
                  <a:pt x="690033" y="1913365"/>
                  <a:pt x="770467" y="1982510"/>
                </a:cubicBezTo>
              </a:path>
            </a:pathLst>
          </a:custGeom>
          <a:noFill/>
          <a:ln w="28575">
            <a:solidFill>
              <a:srgbClr val="3D3743"/>
            </a:solidFill>
            <a:prstDash val="sysDot"/>
            <a:headEnd type="none"/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anchor="ctr"/>
          <a:lstStyle/>
          <a:p>
            <a:pPr algn="ctr">
              <a:defRPr/>
            </a:pPr>
            <a:endParaRPr lang="bg-BG"/>
          </a:p>
        </p:txBody>
      </p:sp>
      <p:grpSp>
        <p:nvGrpSpPr>
          <p:cNvPr id="8" name="Group 30"/>
          <p:cNvGrpSpPr/>
          <p:nvPr/>
        </p:nvGrpSpPr>
        <p:grpSpPr bwMode="auto">
          <a:xfrm>
            <a:off x="3517268" y="1725434"/>
            <a:ext cx="1210589" cy="1035408"/>
            <a:chOff x="1685358" y="2580662"/>
            <a:chExt cx="800047" cy="683901"/>
          </a:xfrm>
        </p:grpSpPr>
        <p:sp>
          <p:nvSpPr>
            <p:cNvPr id="9" name="Oval 31"/>
            <p:cNvSpPr/>
            <p:nvPr/>
          </p:nvSpPr>
          <p:spPr>
            <a:xfrm>
              <a:off x="1875902" y="2580662"/>
              <a:ext cx="418961" cy="420416"/>
            </a:xfrm>
            <a:prstGeom prst="ellipse">
              <a:avLst/>
            </a:prstGeom>
            <a:solidFill>
              <a:srgbClr val="FC7284"/>
            </a:solidFill>
            <a:ln>
              <a:noFill/>
            </a:ln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zh-CN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" name="Rectangle 32"/>
            <p:cNvSpPr>
              <a:spLocks noChangeArrowheads="1"/>
            </p:cNvSpPr>
            <p:nvPr/>
          </p:nvSpPr>
          <p:spPr bwMode="auto">
            <a:xfrm>
              <a:off x="1883197" y="2599096"/>
              <a:ext cx="436287" cy="383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en-US" sz="3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1</a:t>
              </a:r>
              <a:endParaRPr lang="en-US" sz="30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1" name="Rectangle 33"/>
            <p:cNvSpPr>
              <a:spLocks noChangeArrowheads="1"/>
            </p:cNvSpPr>
            <p:nvPr/>
          </p:nvSpPr>
          <p:spPr bwMode="auto">
            <a:xfrm>
              <a:off x="1685358" y="3000285"/>
              <a:ext cx="800047" cy="2642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添加文字</a:t>
              </a:r>
              <a:endPara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12" name="Group 34"/>
          <p:cNvGrpSpPr/>
          <p:nvPr/>
        </p:nvGrpSpPr>
        <p:grpSpPr bwMode="auto">
          <a:xfrm>
            <a:off x="5043318" y="4283444"/>
            <a:ext cx="1210589" cy="1033860"/>
            <a:chOff x="1685207" y="2580662"/>
            <a:chExt cx="800355" cy="684547"/>
          </a:xfrm>
        </p:grpSpPr>
        <p:sp>
          <p:nvSpPr>
            <p:cNvPr id="13" name="Oval 35"/>
            <p:cNvSpPr/>
            <p:nvPr/>
          </p:nvSpPr>
          <p:spPr>
            <a:xfrm>
              <a:off x="1875028" y="2580662"/>
              <a:ext cx="420711" cy="419853"/>
            </a:xfrm>
            <a:prstGeom prst="ellipse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zh-CN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4" name="Rectangle 36"/>
            <p:cNvSpPr>
              <a:spLocks noChangeArrowheads="1"/>
            </p:cNvSpPr>
            <p:nvPr/>
          </p:nvSpPr>
          <p:spPr bwMode="auto">
            <a:xfrm>
              <a:off x="1867240" y="2605807"/>
              <a:ext cx="436287" cy="3847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en-US" sz="3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2</a:t>
              </a:r>
              <a:endParaRPr lang="en-US" sz="30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5" name="Rectangle 37"/>
            <p:cNvSpPr>
              <a:spLocks noChangeArrowheads="1"/>
            </p:cNvSpPr>
            <p:nvPr/>
          </p:nvSpPr>
          <p:spPr bwMode="auto">
            <a:xfrm>
              <a:off x="1685207" y="3000285"/>
              <a:ext cx="800355" cy="264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添加文字</a:t>
              </a:r>
              <a:endPara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16" name="Group 40"/>
          <p:cNvGrpSpPr/>
          <p:nvPr/>
        </p:nvGrpSpPr>
        <p:grpSpPr bwMode="auto">
          <a:xfrm>
            <a:off x="9488167" y="3365919"/>
            <a:ext cx="1210589" cy="1035408"/>
            <a:chOff x="1685206" y="2580662"/>
            <a:chExt cx="800354" cy="683901"/>
          </a:xfrm>
        </p:grpSpPr>
        <p:sp>
          <p:nvSpPr>
            <p:cNvPr id="17" name="Oval 41"/>
            <p:cNvSpPr/>
            <p:nvPr/>
          </p:nvSpPr>
          <p:spPr>
            <a:xfrm>
              <a:off x="1875028" y="2580662"/>
              <a:ext cx="420709" cy="420417"/>
            </a:xfrm>
            <a:prstGeom prst="ellipse">
              <a:avLst/>
            </a:prstGeom>
            <a:solidFill>
              <a:srgbClr val="826C4A"/>
            </a:solidFill>
            <a:ln>
              <a:noFill/>
            </a:ln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zh-CN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8" name="Rectangle 42"/>
            <p:cNvSpPr>
              <a:spLocks noChangeArrowheads="1"/>
            </p:cNvSpPr>
            <p:nvPr/>
          </p:nvSpPr>
          <p:spPr bwMode="auto">
            <a:xfrm>
              <a:off x="1835752" y="2599096"/>
              <a:ext cx="436287" cy="383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en-US" sz="3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3</a:t>
              </a:r>
              <a:endParaRPr lang="en-US" sz="30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9" name="Rectangle 43"/>
            <p:cNvSpPr>
              <a:spLocks noChangeArrowheads="1"/>
            </p:cNvSpPr>
            <p:nvPr/>
          </p:nvSpPr>
          <p:spPr bwMode="auto">
            <a:xfrm>
              <a:off x="1685206" y="3000285"/>
              <a:ext cx="800354" cy="2642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添加文字</a:t>
              </a:r>
              <a:endPara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20" name="Rectangle 44"/>
          <p:cNvSpPr>
            <a:spLocks noChangeArrowheads="1"/>
          </p:cNvSpPr>
          <p:nvPr/>
        </p:nvSpPr>
        <p:spPr bwMode="auto">
          <a:xfrm>
            <a:off x="7121892" y="1237037"/>
            <a:ext cx="1415772" cy="4617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3" tIns="45716" rIns="91433" bIns="45716">
            <a:spAutoFit/>
          </a:bodyPr>
          <a:lstStyle/>
          <a:p>
            <a:pPr defTabSz="91376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添加文字</a:t>
            </a:r>
            <a:endParaRPr lang="zh-CN" altLang="en-US" sz="24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698273" y="1233050"/>
            <a:ext cx="2833565" cy="2401883"/>
            <a:chOff x="719955" y="1942754"/>
            <a:chExt cx="2833565" cy="2401327"/>
          </a:xfrm>
        </p:grpSpPr>
        <p:pic>
          <p:nvPicPr>
            <p:cNvPr id="22" name="Picture 2" descr="E:\Envato\WebPage Present\applecinemaledsd.png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9955" y="1942754"/>
              <a:ext cx="2833565" cy="2401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4" name="矩形 23"/>
            <p:cNvSpPr/>
            <p:nvPr/>
          </p:nvSpPr>
          <p:spPr>
            <a:xfrm>
              <a:off x="847561" y="2076796"/>
              <a:ext cx="2556000" cy="1619625"/>
            </a:xfrm>
            <a:prstGeom prst="rect">
              <a:avLst/>
            </a:prstGeom>
            <a:blipFill dpi="0" rotWithShape="1"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8459360" y="1478039"/>
            <a:ext cx="3268204" cy="1911899"/>
            <a:chOff x="8481042" y="2187689"/>
            <a:chExt cx="3268205" cy="1911456"/>
          </a:xfrm>
        </p:grpSpPr>
        <p:pic>
          <p:nvPicPr>
            <p:cNvPr id="26" name="Picture 4" descr="E:\Envato\WebPage Present\081014-macbook1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481042" y="2187689"/>
              <a:ext cx="3268205" cy="19114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7" name="矩形 26"/>
            <p:cNvSpPr/>
            <p:nvPr/>
          </p:nvSpPr>
          <p:spPr>
            <a:xfrm>
              <a:off x="9127142" y="2435027"/>
              <a:ext cx="1944216" cy="1254791"/>
            </a:xfrm>
            <a:prstGeom prst="rect">
              <a:avLst/>
            </a:prstGeom>
            <a:blipFill dpi="0"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5260792" y="2328308"/>
            <a:ext cx="2089154" cy="2005572"/>
            <a:chOff x="5282475" y="3037759"/>
            <a:chExt cx="2089154" cy="2005108"/>
          </a:xfrm>
        </p:grpSpPr>
        <p:pic>
          <p:nvPicPr>
            <p:cNvPr id="29" name="Picture 3" descr="E:\Envato\WebPage Present\33.png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82475" y="3037759"/>
              <a:ext cx="2089154" cy="20051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0" name="矩形 29"/>
            <p:cNvSpPr/>
            <p:nvPr/>
          </p:nvSpPr>
          <p:spPr>
            <a:xfrm>
              <a:off x="6000246" y="3195887"/>
              <a:ext cx="1143330" cy="1476000"/>
            </a:xfrm>
            <a:prstGeom prst="rect">
              <a:avLst/>
            </a:prstGeom>
            <a:blipFill dpi="0" rotWithShape="1"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1" name="矩形 30"/>
            <p:cNvSpPr/>
            <p:nvPr/>
          </p:nvSpPr>
          <p:spPr>
            <a:xfrm>
              <a:off x="5416950" y="3933887"/>
              <a:ext cx="509081" cy="738000"/>
            </a:xfrm>
            <a:prstGeom prst="rect">
              <a:avLst/>
            </a:prstGeom>
            <a:blipFill dpi="0" rotWithShape="1"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32" name="文本框 15"/>
          <p:cNvSpPr txBox="1"/>
          <p:nvPr/>
        </p:nvSpPr>
        <p:spPr>
          <a:xfrm>
            <a:off x="1798048" y="5453928"/>
            <a:ext cx="9251266" cy="657860"/>
          </a:xfrm>
          <a:prstGeom prst="rect">
            <a:avLst/>
          </a:prstGeom>
          <a:noFill/>
        </p:spPr>
        <p:txBody>
          <a:bodyPr wrap="square" lIns="91433" tIns="45716" rIns="91433" bIns="45716" rtlCol="0">
            <a:spAutoFit/>
          </a:bodyPr>
          <a:lstStyle/>
          <a:p>
            <a:pPr algn="ctr"/>
            <a:r>
              <a:rPr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您的内容打在这里，或者通过复制您的文本后，在此框中选择粘贴，并选择只保留文字。您的内容打在这里，或者通过复制您的文本后，在此框中</a:t>
            </a:r>
            <a:endParaRPr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文本框 9"/>
          <p:cNvSpPr txBox="1"/>
          <p:nvPr/>
        </p:nvSpPr>
        <p:spPr>
          <a:xfrm>
            <a:off x="523135" y="175425"/>
            <a:ext cx="2900680" cy="44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135" dirty="0">
                <a:solidFill>
                  <a:srgbClr val="826C4A"/>
                </a:solidFill>
                <a:latin typeface="微软雅黑" panose="020B0503020204020204" charset="-122"/>
                <a:ea typeface="微软雅黑" panose="020B0503020204020204" charset="-122"/>
              </a:rPr>
              <a:t>点击添加文字内容标题</a:t>
            </a:r>
            <a:endParaRPr lang="zh-CN" altLang="en-US" sz="2135" dirty="0">
              <a:solidFill>
                <a:srgbClr val="826C4A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331470" y="265595"/>
            <a:ext cx="283845" cy="259715"/>
            <a:chOff x="3050307" y="3939558"/>
            <a:chExt cx="315129" cy="288032"/>
          </a:xfrm>
          <a:solidFill>
            <a:srgbClr val="826C4A"/>
          </a:solidFill>
        </p:grpSpPr>
        <p:sp>
          <p:nvSpPr>
            <p:cNvPr id="4" name="燕尾形 3"/>
            <p:cNvSpPr/>
            <p:nvPr/>
          </p:nvSpPr>
          <p:spPr>
            <a:xfrm>
              <a:off x="3050307" y="3939558"/>
              <a:ext cx="179848" cy="288032"/>
            </a:xfrm>
            <a:prstGeom prst="chevron">
              <a:avLst>
                <a:gd name="adj" fmla="val 5766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" name="燕尾形 4"/>
            <p:cNvSpPr/>
            <p:nvPr/>
          </p:nvSpPr>
          <p:spPr>
            <a:xfrm>
              <a:off x="3185588" y="3939558"/>
              <a:ext cx="179848" cy="288032"/>
            </a:xfrm>
            <a:prstGeom prst="chevron">
              <a:avLst>
                <a:gd name="adj" fmla="val 5766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</p:spTree>
  </p:cSld>
  <p:clrMapOvr>
    <a:masterClrMapping/>
  </p:clrMapOvr>
  <p:transition advTm="7758"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20" grpId="0"/>
      <p:bldP spid="32" grpId="0"/>
    </p:bldLst>
  </p:timing>
</p:sld>
</file>

<file path=ppt/tags/tag1.xml><?xml version="1.0" encoding="utf-8"?>
<p:tagLst xmlns:p="http://schemas.openxmlformats.org/presentationml/2006/main">
  <p:tag name="MH" val="20150622070742"/>
  <p:tag name="MH_LIBRARY" val="CONTENTS"/>
  <p:tag name="MH_TYPE" val="ENTRY"/>
  <p:tag name="ID" val="547136"/>
  <p:tag name="MH_ORDER" val="1"/>
</p:tagLst>
</file>

<file path=ppt/tags/tag10.xml><?xml version="1.0" encoding="utf-8"?>
<p:tagLst xmlns:p="http://schemas.openxmlformats.org/presentationml/2006/main">
  <p:tag name="MH" val="20150622070742"/>
  <p:tag name="MH_LIBRARY" val="CONTENTS"/>
  <p:tag name="MH_TYPE" val="OTHERS"/>
  <p:tag name="ID" val="547136"/>
</p:tagLst>
</file>

<file path=ppt/tags/tag11.xml><?xml version="1.0" encoding="utf-8"?>
<p:tagLst xmlns:p="http://schemas.openxmlformats.org/presentationml/2006/main">
  <p:tag name="MH" val="20150622070742"/>
  <p:tag name="MH_LIBRARY" val="CONTENTS"/>
  <p:tag name="MH_TYPE" val="OTHERS"/>
  <p:tag name="ID" val="547136"/>
</p:tagLst>
</file>

<file path=ppt/tags/tag12.xml><?xml version="1.0" encoding="utf-8"?>
<p:tagLst xmlns:p="http://schemas.openxmlformats.org/presentationml/2006/main">
  <p:tag name="TIMING" val="|2.2|1.4"/>
</p:tagLst>
</file>

<file path=ppt/tags/tag2.xml><?xml version="1.0" encoding="utf-8"?>
<p:tagLst xmlns:p="http://schemas.openxmlformats.org/presentationml/2006/main">
  <p:tag name="MH" val="20150622070742"/>
  <p:tag name="MH_LIBRARY" val="CONTENTS"/>
  <p:tag name="MH_TYPE" val="ENTRY"/>
  <p:tag name="ID" val="547136"/>
  <p:tag name="MH_ORDER" val="2"/>
</p:tagLst>
</file>

<file path=ppt/tags/tag3.xml><?xml version="1.0" encoding="utf-8"?>
<p:tagLst xmlns:p="http://schemas.openxmlformats.org/presentationml/2006/main">
  <p:tag name="MH" val="20150622070742"/>
  <p:tag name="MH_LIBRARY" val="CONTENTS"/>
  <p:tag name="MH_TYPE" val="ENTRY"/>
  <p:tag name="ID" val="547136"/>
  <p:tag name="MH_ORDER" val="3"/>
</p:tagLst>
</file>

<file path=ppt/tags/tag4.xml><?xml version="1.0" encoding="utf-8"?>
<p:tagLst xmlns:p="http://schemas.openxmlformats.org/presentationml/2006/main">
  <p:tag name="MH" val="20150622070742"/>
  <p:tag name="MH_LIBRARY" val="CONTENTS"/>
  <p:tag name="MH_TYPE" val="ENTRY"/>
  <p:tag name="ID" val="547136"/>
  <p:tag name="MH_ORDER" val="4"/>
</p:tagLst>
</file>

<file path=ppt/tags/tag5.xml><?xml version="1.0" encoding="utf-8"?>
<p:tagLst xmlns:p="http://schemas.openxmlformats.org/presentationml/2006/main">
  <p:tag name="MH" val="20150622070742"/>
  <p:tag name="MH_LIBRARY" val="CONTENTS"/>
  <p:tag name="MH_TYPE" val="OTHERS"/>
  <p:tag name="ID" val="547136"/>
</p:tagLst>
</file>

<file path=ppt/tags/tag6.xml><?xml version="1.0" encoding="utf-8"?>
<p:tagLst xmlns:p="http://schemas.openxmlformats.org/presentationml/2006/main">
  <p:tag name="MH" val="20150622070742"/>
  <p:tag name="MH_LIBRARY" val="CONTENTS"/>
  <p:tag name="MH_TYPE" val="NUMBER"/>
  <p:tag name="ID" val="547136"/>
  <p:tag name="MH_ORDER" val="1"/>
</p:tagLst>
</file>

<file path=ppt/tags/tag7.xml><?xml version="1.0" encoding="utf-8"?>
<p:tagLst xmlns:p="http://schemas.openxmlformats.org/presentationml/2006/main">
  <p:tag name="MH" val="20150622070742"/>
  <p:tag name="MH_LIBRARY" val="CONTENTS"/>
  <p:tag name="MH_TYPE" val="NUMBER"/>
  <p:tag name="ID" val="547136"/>
  <p:tag name="MH_ORDER" val="2"/>
</p:tagLst>
</file>

<file path=ppt/tags/tag8.xml><?xml version="1.0" encoding="utf-8"?>
<p:tagLst xmlns:p="http://schemas.openxmlformats.org/presentationml/2006/main">
  <p:tag name="MH" val="20150622070742"/>
  <p:tag name="MH_LIBRARY" val="CONTENTS"/>
  <p:tag name="MH_TYPE" val="NUMBER"/>
  <p:tag name="ID" val="547136"/>
  <p:tag name="MH_ORDER" val="3"/>
</p:tagLst>
</file>

<file path=ppt/tags/tag9.xml><?xml version="1.0" encoding="utf-8"?>
<p:tagLst xmlns:p="http://schemas.openxmlformats.org/presentationml/2006/main">
  <p:tag name="MH" val="20150622070742"/>
  <p:tag name="MH_LIBRARY" val="CONTENTS"/>
  <p:tag name="MH_TYPE" val="NUMBER"/>
  <p:tag name="ID" val="547136"/>
  <p:tag name="MH_ORDER" val="4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5072</Words>
  <Application>WPS 演示</Application>
  <PresentationFormat>宽屏</PresentationFormat>
  <Paragraphs>505</Paragraphs>
  <Slides>26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21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48" baseType="lpstr">
      <vt:lpstr>Arial</vt:lpstr>
      <vt:lpstr>宋体</vt:lpstr>
      <vt:lpstr>Wingdings</vt:lpstr>
      <vt:lpstr>微软雅黑</vt:lpstr>
      <vt:lpstr>Vani</vt:lpstr>
      <vt:lpstr>时尚中黑简体</vt:lpstr>
      <vt:lpstr>Calibri</vt:lpstr>
      <vt:lpstr>Calibri</vt:lpstr>
      <vt:lpstr>Open Sans</vt:lpstr>
      <vt:lpstr>Open Sans Light</vt:lpstr>
      <vt:lpstr>FontAwesome</vt:lpstr>
      <vt:lpstr>Franchise</vt:lpstr>
      <vt:lpstr>方正兰亭纤黑简体</vt:lpstr>
      <vt:lpstr>Lato</vt:lpstr>
      <vt:lpstr>Gill Sans</vt:lpstr>
      <vt:lpstr>Calibri Light</vt:lpstr>
      <vt:lpstr>方正兰亭黑_GBK</vt:lpstr>
      <vt:lpstr>Impact</vt:lpstr>
      <vt:lpstr>GoodVibrationsROB</vt:lpstr>
      <vt:lpstr>黑体</vt:lpstr>
      <vt:lpstr>Gill Sans MT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情缘素材：https://haosc.taobao.com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Administrator</cp:lastModifiedBy>
  <cp:revision>10</cp:revision>
  <dcterms:created xsi:type="dcterms:W3CDTF">2017-03-24T03:41:00Z</dcterms:created>
  <dcterms:modified xsi:type="dcterms:W3CDTF">2017-05-04T08:33:14Z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2052-10.1.0.6393</vt:lpwstr>
  </property>
</Properties>
</file>