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22.fntdata" ContentType="application/x-fontdata"/>
  <Override PartName="/ppt/fonts/font23.fntdata" ContentType="application/x-fontdata"/>
  <Override PartName="/ppt/fonts/font24.fntdata" ContentType="application/x-fontdata"/>
  <Override PartName="/ppt/fonts/font25.fntdata" ContentType="application/x-fontdata"/>
  <Override PartName="/ppt/fonts/font26.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4"/>
  </p:notesMasterIdLst>
  <p:handoutMasterIdLst>
    <p:handoutMasterId r:id="rId44"/>
  </p:handoutMasterIdLst>
  <p:sldIdLst>
    <p:sldId id="619" r:id="rId3"/>
    <p:sldId id="620" r:id="rId5"/>
    <p:sldId id="580" r:id="rId6"/>
    <p:sldId id="528" r:id="rId7"/>
    <p:sldId id="581" r:id="rId8"/>
    <p:sldId id="623" r:id="rId9"/>
    <p:sldId id="624" r:id="rId10"/>
    <p:sldId id="586" r:id="rId11"/>
    <p:sldId id="587" r:id="rId12"/>
    <p:sldId id="627" r:id="rId13"/>
    <p:sldId id="589" r:id="rId14"/>
    <p:sldId id="590" r:id="rId15"/>
    <p:sldId id="629" r:id="rId16"/>
    <p:sldId id="591" r:id="rId17"/>
    <p:sldId id="631" r:id="rId18"/>
    <p:sldId id="593" r:id="rId19"/>
    <p:sldId id="632" r:id="rId20"/>
    <p:sldId id="633" r:id="rId21"/>
    <p:sldId id="596" r:id="rId22"/>
    <p:sldId id="634" r:id="rId23"/>
    <p:sldId id="598" r:id="rId24"/>
    <p:sldId id="599" r:id="rId25"/>
    <p:sldId id="600" r:id="rId26"/>
    <p:sldId id="635" r:id="rId27"/>
    <p:sldId id="636" r:id="rId28"/>
    <p:sldId id="603" r:id="rId29"/>
    <p:sldId id="604" r:id="rId30"/>
    <p:sldId id="605" r:id="rId31"/>
    <p:sldId id="607" r:id="rId32"/>
    <p:sldId id="637" r:id="rId33"/>
    <p:sldId id="638" r:id="rId34"/>
    <p:sldId id="610" r:id="rId35"/>
    <p:sldId id="611" r:id="rId36"/>
    <p:sldId id="612" r:id="rId37"/>
    <p:sldId id="613" r:id="rId38"/>
    <p:sldId id="615" r:id="rId39"/>
    <p:sldId id="616" r:id="rId40"/>
    <p:sldId id="617" r:id="rId41"/>
    <p:sldId id="618" r:id="rId42"/>
    <p:sldId id="614" r:id="rId43"/>
  </p:sldIdLst>
  <p:sldSz cx="9145270" cy="5144770"/>
  <p:notesSz cx="6858000" cy="9144000"/>
  <p:embeddedFontLst>
    <p:embeddedFont>
      <p:font typeface="黑体" panose="02010609060101010101" pitchFamily="49" charset="-122"/>
      <p:regular r:id="rId48"/>
    </p:embeddedFont>
    <p:embeddedFont>
      <p:font typeface="微软雅黑" panose="020B0503020204020204" pitchFamily="34" charset="-122"/>
      <p:regular r:id="rId49"/>
    </p:embeddedFont>
    <p:embeddedFont>
      <p:font typeface="Calibri" panose="020F0502020204030204" pitchFamily="34" charset="0"/>
      <p:regular r:id="rId50"/>
      <p:bold r:id="rId51"/>
      <p:italic r:id="rId52"/>
      <p:boldItalic r:id="rId53"/>
    </p:embeddedFont>
    <p:embeddedFont>
      <p:font typeface="Agency FB" panose="020B0503020202020204" pitchFamily="34" charset="0"/>
      <p:regular r:id="rId54"/>
      <p:bold r:id="rId55"/>
    </p:embeddedFont>
    <p:embeddedFont>
      <p:font typeface="方正兰亭粗黑_GBK" panose="02000000000000000000" pitchFamily="2" charset="-122"/>
      <p:regular r:id="rId56"/>
    </p:embeddedFont>
    <p:embeddedFont>
      <p:font typeface="Impact" panose="020B0806030902050204" pitchFamily="34" charset="0"/>
      <p:regular r:id="rId57"/>
    </p:embeddedFont>
    <p:embeddedFont>
      <p:font typeface="汉仪菱心体简" panose="02010609000101010101" pitchFamily="49" charset="-122"/>
      <p:regular r:id="rId58"/>
    </p:embeddedFont>
    <p:embeddedFont>
      <p:font typeface="幼圆" panose="02010509060101010101" charset="-122"/>
      <p:regular r:id="rId59"/>
    </p:embeddedFont>
    <p:embeddedFont>
      <p:font typeface="Palatino Linotype" panose="02040502050505030304" charset="0"/>
      <p:regular r:id="rId60"/>
      <p:bold r:id="rId61"/>
      <p:italic r:id="rId62"/>
      <p:boldItalic r:id="rId63"/>
    </p:embeddedFont>
    <p:embeddedFont>
      <p:font typeface="Century Gothic" panose="020B0502020202020204" charset="0"/>
      <p:regular r:id="rId64"/>
      <p:bold r:id="rId65"/>
      <p:italic r:id="rId66"/>
      <p:boldItalic r:id="rId67"/>
    </p:embeddedFont>
    <p:embeddedFont>
      <p:font typeface="Aharoni" panose="02010803020104030203" pitchFamily="2" charset="-79"/>
      <p:bold r:id="rId68"/>
    </p:embeddedFont>
    <p:embeddedFont>
      <p:font typeface="Raleway" panose="020B0003030101060003" pitchFamily="34" charset="0"/>
      <p:regular r:id="rId69"/>
    </p:embeddedFont>
    <p:embeddedFont>
      <p:font typeface="华文黑体" panose="02010600030101010101" pitchFamily="2" charset="-122"/>
      <p:regular r:id="rId70"/>
    </p:embeddedFont>
    <p:embeddedFont>
      <p:font typeface="方正粗谭黑简体" panose="02000000000000000000" pitchFamily="2" charset="-122"/>
      <p:regular r:id="rId71"/>
    </p:embeddedFont>
    <p:embeddedFont>
      <p:font typeface="方正正大黑简体" panose="02000000000000000000" pitchFamily="2" charset="-122"/>
      <p:regular r:id="rId72"/>
    </p:embeddedFont>
    <p:embeddedFont>
      <p:font typeface="方正兰亭细黑_GBK" panose="02000000000000000000" pitchFamily="2" charset="-122"/>
      <p:regular r:id="rId73"/>
    </p:embeddedFont>
  </p:embeddedFontLst>
  <p:defaultTextStyle>
    <a:defPPr>
      <a:defRPr lang="en-US"/>
    </a:defPPr>
    <a:lvl1pPr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1pPr>
    <a:lvl2pPr marL="4572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2pPr>
    <a:lvl3pPr marL="9144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3pPr>
    <a:lvl4pPr marL="13716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4pPr>
    <a:lvl5pPr marL="18288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b="1" kern="1200">
        <a:solidFill>
          <a:schemeClr val="tx1"/>
        </a:solidFill>
        <a:latin typeface="Arial" panose="020B0604020202020204" pitchFamily="3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A20000"/>
    <a:srgbClr val="8A0000"/>
    <a:srgbClr val="AC0000"/>
    <a:srgbClr val="0547A7"/>
    <a:srgbClr val="777777"/>
    <a:srgbClr val="0282D0"/>
    <a:srgbClr val="0067B4"/>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p:scale>
          <a:sx n="100" d="100"/>
          <a:sy n="100" d="100"/>
        </p:scale>
        <p:origin x="-1908" y="-672"/>
      </p:cViewPr>
      <p:guideLst>
        <p:guide orient="horz" pos="2268"/>
        <p:guide pos="2656"/>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7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font" Target="fonts/font26.fntdata"/><Relationship Id="rId72" Type="http://schemas.openxmlformats.org/officeDocument/2006/relationships/font" Target="fonts/font25.fntdata"/><Relationship Id="rId71" Type="http://schemas.openxmlformats.org/officeDocument/2006/relationships/font" Target="fonts/font24.fntdata"/><Relationship Id="rId70" Type="http://schemas.openxmlformats.org/officeDocument/2006/relationships/font" Target="fonts/font23.fntdata"/><Relationship Id="rId7" Type="http://schemas.openxmlformats.org/officeDocument/2006/relationships/slide" Target="slides/slide4.xml"/><Relationship Id="rId69" Type="http://schemas.openxmlformats.org/officeDocument/2006/relationships/font" Target="fonts/font22.fntdata"/><Relationship Id="rId68" Type="http://schemas.openxmlformats.org/officeDocument/2006/relationships/font" Target="fonts/font21.fntdata"/><Relationship Id="rId67" Type="http://schemas.openxmlformats.org/officeDocument/2006/relationships/font" Target="fonts/font20.fntdata"/><Relationship Id="rId66" Type="http://schemas.openxmlformats.org/officeDocument/2006/relationships/font" Target="fonts/font19.fntdata"/><Relationship Id="rId65" Type="http://schemas.openxmlformats.org/officeDocument/2006/relationships/font" Target="fonts/font18.fntdata"/><Relationship Id="rId64" Type="http://schemas.openxmlformats.org/officeDocument/2006/relationships/font" Target="fonts/font17.fntdata"/><Relationship Id="rId63" Type="http://schemas.openxmlformats.org/officeDocument/2006/relationships/font" Target="fonts/font16.fntdata"/><Relationship Id="rId62" Type="http://schemas.openxmlformats.org/officeDocument/2006/relationships/font" Target="fonts/font15.fntdata"/><Relationship Id="rId61" Type="http://schemas.openxmlformats.org/officeDocument/2006/relationships/font" Target="fonts/font14.fntdata"/><Relationship Id="rId60" Type="http://schemas.openxmlformats.org/officeDocument/2006/relationships/font" Target="fonts/font13.fntdata"/><Relationship Id="rId6" Type="http://schemas.openxmlformats.org/officeDocument/2006/relationships/slide" Target="slides/slide3.xml"/><Relationship Id="rId59" Type="http://schemas.openxmlformats.org/officeDocument/2006/relationships/font" Target="fonts/font12.fntdata"/><Relationship Id="rId58" Type="http://schemas.openxmlformats.org/officeDocument/2006/relationships/font" Target="fonts/font11.fntdata"/><Relationship Id="rId57" Type="http://schemas.openxmlformats.org/officeDocument/2006/relationships/font" Target="fonts/font10.fntdata"/><Relationship Id="rId56" Type="http://schemas.openxmlformats.org/officeDocument/2006/relationships/font" Target="fonts/font9.fntdata"/><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 Target="slides/slide2.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anose="020B0503020204020204" pitchFamily="34" charset="-122"/>
              </a:rPr>
            </a:fld>
            <a:endParaRPr lang="zh-CN" altLang="en-US" dirty="0">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anose="020B0503020204020204" pitchFamily="34" charset="-122"/>
              </a:rPr>
            </a:fld>
            <a:endParaRPr lang="zh-CN" altLang="en-US" dirty="0">
              <a:latin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b="0">
                <a:latin typeface="微软雅黑" panose="020B0503020204020204" pitchFamily="34" charset="-122"/>
                <a:ea typeface="宋体" panose="02010600030101010101"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微软雅黑" panose="020B0503020204020204" pitchFamily="34" charset="-122"/>
                <a:ea typeface="宋体" panose="02010600030101010101"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smtClean="0"/>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b="0">
                <a:latin typeface="微软雅黑" panose="020B0503020204020204" pitchFamily="34" charset="-122"/>
                <a:ea typeface="宋体" panose="02010600030101010101"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微软雅黑" panose="020B0503020204020204" pitchFamily="34" charset="-122"/>
                <a:ea typeface="宋体" panose="02010600030101010101" pitchFamily="2" charset="-122"/>
              </a:defRPr>
            </a:lvl1pPr>
          </a:lstStyle>
          <a:p>
            <a:fld id="{20DEAE63-D6C4-437F-B8DA-DA689F991AA7}" type="slidenum">
              <a:rPr lang="zh-CN" altLang="en-US" smtClean="0"/>
            </a:fld>
            <a:endParaRPr lang="en-US" altLang="zh-CN"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anose="020B0503020204020204" pitchFamily="34" charset="-122"/>
        <a:ea typeface="+mn-ea"/>
        <a:cs typeface="+mn-cs"/>
      </a:defRPr>
    </a:lvl1pPr>
    <a:lvl2pPr marL="457200" algn="l" rtl="0" fontAlgn="base">
      <a:spcBef>
        <a:spcPct val="30000"/>
      </a:spcBef>
      <a:spcAft>
        <a:spcPct val="0"/>
      </a:spcAft>
      <a:defRPr sz="1200" kern="1200">
        <a:solidFill>
          <a:schemeClr val="tx1"/>
        </a:solidFill>
        <a:latin typeface="微软雅黑" panose="020B0503020204020204" pitchFamily="34" charset="-122"/>
        <a:ea typeface="+mn-ea"/>
        <a:cs typeface="+mn-cs"/>
      </a:defRPr>
    </a:lvl2pPr>
    <a:lvl3pPr marL="914400" algn="l" rtl="0" fontAlgn="base">
      <a:spcBef>
        <a:spcPct val="30000"/>
      </a:spcBef>
      <a:spcAft>
        <a:spcPct val="0"/>
      </a:spcAft>
      <a:defRPr sz="1200" kern="1200">
        <a:solidFill>
          <a:schemeClr val="tx1"/>
        </a:solidFill>
        <a:latin typeface="微软雅黑" panose="020B0503020204020204" pitchFamily="34" charset="-122"/>
        <a:ea typeface="+mn-ea"/>
        <a:cs typeface="+mn-cs"/>
      </a:defRPr>
    </a:lvl3pPr>
    <a:lvl4pPr marL="1371600" algn="l" rtl="0" fontAlgn="base">
      <a:spcBef>
        <a:spcPct val="30000"/>
      </a:spcBef>
      <a:spcAft>
        <a:spcPct val="0"/>
      </a:spcAft>
      <a:defRPr sz="1200" kern="1200">
        <a:solidFill>
          <a:schemeClr val="tx1"/>
        </a:solidFill>
        <a:latin typeface="微软雅黑" panose="020B0503020204020204" pitchFamily="34" charset="-122"/>
        <a:ea typeface="+mn-ea"/>
        <a:cs typeface="+mn-cs"/>
      </a:defRPr>
    </a:lvl4pPr>
    <a:lvl5pPr marL="1828800" algn="l" rtl="0" fontAlgn="base">
      <a:spcBef>
        <a:spcPct val="30000"/>
      </a:spcBef>
      <a:spcAft>
        <a:spcPct val="0"/>
      </a:spcAft>
      <a:defRPr sz="1200" kern="1200">
        <a:solidFill>
          <a:schemeClr val="tx1"/>
        </a:solidFill>
        <a:latin typeface="微软雅黑"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solidFill>
                <a:schemeClr val="accent1">
                  <a:tint val="20000"/>
                </a:schemeClr>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fld>
            <a:endParaRPr lang="en-US" dirty="0"/>
          </a:p>
        </p:txBody>
      </p:sp>
    </p:spTree>
  </p:cSld>
  <p:clrMapOvr>
    <a:masterClrMapping/>
  </p:clrMapOvr>
  <p:transition spd="slow">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0.xml"/><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2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png"/><Relationship Id="rId2" Type="http://schemas.microsoft.com/office/2007/relationships/hdphoto" Target="../media/hdphoto1.wdp"/><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92272" y="2698048"/>
            <a:ext cx="5961046" cy="287020"/>
            <a:chOff x="2002264" y="3416364"/>
            <a:chExt cx="8187473" cy="382575"/>
          </a:xfrm>
        </p:grpSpPr>
        <p:sp>
          <p:nvSpPr>
            <p:cNvPr id="12" name="矩形 17"/>
            <p:cNvSpPr>
              <a:spLocks noChangeArrowheads="1"/>
            </p:cNvSpPr>
            <p:nvPr/>
          </p:nvSpPr>
          <p:spPr bwMode="auto">
            <a:xfrm>
              <a:off x="3898035" y="3416364"/>
              <a:ext cx="4395930" cy="3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en-US" altLang="zh-CN" sz="1200" b="0" dirty="0">
                  <a:solidFill>
                    <a:prstClr val="white"/>
                  </a:solidFill>
                  <a:latin typeface="微软雅黑" panose="020B0503020204020204" pitchFamily="34" charset="-122"/>
                  <a:ea typeface="微软雅黑" panose="020B0503020204020204" pitchFamily="34" charset="-122"/>
                </a:rPr>
                <a:t>Education powerpoint</a:t>
              </a:r>
              <a:endParaRPr lang="en-US" altLang="zh-CN" sz="1200" b="0" dirty="0">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sp>
        <p:nvSpPr>
          <p:cNvPr id="16" name="圆角矩形 15"/>
          <p:cNvSpPr/>
          <p:nvPr/>
        </p:nvSpPr>
        <p:spPr>
          <a:xfrm>
            <a:off x="3825581" y="3156370"/>
            <a:ext cx="149442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r>
              <a:rPr lang="en-US" altLang="zh-CN" sz="1200" b="0" dirty="0">
                <a:solidFill>
                  <a:prstClr val="white"/>
                </a:solidFill>
                <a:latin typeface="微软雅黑" panose="020B0503020204020204" pitchFamily="34" charset="-122"/>
                <a:ea typeface="微软雅黑" panose="020B0503020204020204" pitchFamily="34" charset="-122"/>
              </a:rPr>
              <a:t>name</a:t>
            </a:r>
            <a:endParaRPr lang="en-US" altLang="zh-CN" sz="1200" b="0" dirty="0">
              <a:solidFill>
                <a:prstClr val="white"/>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766872" y="3989783"/>
            <a:ext cx="563884" cy="563961"/>
            <a:chOff x="2766872" y="3684983"/>
            <a:chExt cx="563884" cy="563961"/>
          </a:xfrm>
        </p:grpSpPr>
        <p:sp>
          <p:nvSpPr>
            <p:cNvPr id="41" name="椭圆 40"/>
            <p:cNvSpPr/>
            <p:nvPr/>
          </p:nvSpPr>
          <p:spPr>
            <a:xfrm>
              <a:off x="2766872"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2923439" y="3799245"/>
              <a:ext cx="270585" cy="272453"/>
              <a:chOff x="5042691" y="2273920"/>
              <a:chExt cx="702937" cy="707692"/>
            </a:xfrm>
            <a:solidFill>
              <a:schemeClr val="bg1"/>
            </a:solidFill>
          </p:grpSpPr>
          <p:sp>
            <p:nvSpPr>
              <p:cNvPr id="49"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0"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grpSp>
        <p:nvGrpSpPr>
          <p:cNvPr id="23" name="组合 22"/>
          <p:cNvGrpSpPr/>
          <p:nvPr/>
        </p:nvGrpSpPr>
        <p:grpSpPr>
          <a:xfrm>
            <a:off x="3782859" y="3989783"/>
            <a:ext cx="563884" cy="563961"/>
            <a:chOff x="3782859" y="3684983"/>
            <a:chExt cx="563884" cy="563961"/>
          </a:xfrm>
        </p:grpSpPr>
        <p:sp>
          <p:nvSpPr>
            <p:cNvPr id="42" name="椭圆 41"/>
            <p:cNvSpPr/>
            <p:nvPr/>
          </p:nvSpPr>
          <p:spPr>
            <a:xfrm>
              <a:off x="3782859"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3936848" y="3834339"/>
              <a:ext cx="282468" cy="240378"/>
              <a:chOff x="7909299" y="3772690"/>
              <a:chExt cx="667095" cy="567616"/>
            </a:xfrm>
            <a:solidFill>
              <a:schemeClr val="bg1"/>
            </a:solidFill>
          </p:grpSpPr>
          <p:sp>
            <p:nvSpPr>
              <p:cNvPr id="5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grpSp>
        <p:nvGrpSpPr>
          <p:cNvPr id="24" name="组合 23"/>
          <p:cNvGrpSpPr/>
          <p:nvPr/>
        </p:nvGrpSpPr>
        <p:grpSpPr>
          <a:xfrm>
            <a:off x="4798846" y="3989783"/>
            <a:ext cx="563884" cy="563961"/>
            <a:chOff x="4798846" y="3684983"/>
            <a:chExt cx="563884" cy="563961"/>
          </a:xfrm>
        </p:grpSpPr>
        <p:sp>
          <p:nvSpPr>
            <p:cNvPr id="43" name="椭圆 42"/>
            <p:cNvSpPr/>
            <p:nvPr/>
          </p:nvSpPr>
          <p:spPr>
            <a:xfrm>
              <a:off x="4798846"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4" name="组合 53"/>
            <p:cNvGrpSpPr/>
            <p:nvPr/>
          </p:nvGrpSpPr>
          <p:grpSpPr>
            <a:xfrm>
              <a:off x="4986263" y="3800231"/>
              <a:ext cx="203290" cy="270481"/>
              <a:chOff x="7976594" y="2279040"/>
              <a:chExt cx="528116" cy="702571"/>
            </a:xfrm>
            <a:solidFill>
              <a:schemeClr val="bg1"/>
            </a:solidFill>
          </p:grpSpPr>
          <p:sp>
            <p:nvSpPr>
              <p:cNvPr id="55"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6"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grpSp>
        <p:nvGrpSpPr>
          <p:cNvPr id="25" name="组合 24"/>
          <p:cNvGrpSpPr/>
          <p:nvPr/>
        </p:nvGrpSpPr>
        <p:grpSpPr>
          <a:xfrm>
            <a:off x="5814834" y="3989783"/>
            <a:ext cx="563884" cy="563961"/>
            <a:chOff x="5814834" y="3684983"/>
            <a:chExt cx="563884" cy="563961"/>
          </a:xfrm>
        </p:grpSpPr>
        <p:sp>
          <p:nvSpPr>
            <p:cNvPr id="44" name="椭圆 43"/>
            <p:cNvSpPr/>
            <p:nvPr/>
          </p:nvSpPr>
          <p:spPr>
            <a:xfrm>
              <a:off x="5814834"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5961456" y="3800091"/>
              <a:ext cx="272556" cy="270762"/>
              <a:chOff x="6463926" y="2278309"/>
              <a:chExt cx="708057" cy="703302"/>
            </a:xfrm>
            <a:solidFill>
              <a:schemeClr val="bg1"/>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0"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grpSp>
        <p:nvGrpSpPr>
          <p:cNvPr id="13" name="组合 12"/>
          <p:cNvGrpSpPr/>
          <p:nvPr/>
        </p:nvGrpSpPr>
        <p:grpSpPr>
          <a:xfrm>
            <a:off x="2600033" y="1644652"/>
            <a:ext cx="793712" cy="916656"/>
            <a:chOff x="2600033" y="1348832"/>
            <a:chExt cx="793712" cy="916656"/>
          </a:xfrm>
        </p:grpSpPr>
        <p:sp>
          <p:nvSpPr>
            <p:cNvPr id="86" name="Freeform 27"/>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76605"/>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教</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643750" y="1646908"/>
            <a:ext cx="793712" cy="916656"/>
            <a:chOff x="3643750" y="1351088"/>
            <a:chExt cx="793712" cy="916656"/>
          </a:xfrm>
        </p:grpSpPr>
        <p:sp>
          <p:nvSpPr>
            <p:cNvPr id="89" name="Freeform 27"/>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76605"/>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sym typeface="+mn-ea"/>
                </a:rPr>
                <a:t>育</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683932" y="1646908"/>
            <a:ext cx="793712" cy="916656"/>
            <a:chOff x="4683932" y="1351088"/>
            <a:chExt cx="793712" cy="916656"/>
          </a:xfrm>
        </p:grpSpPr>
        <p:sp>
          <p:nvSpPr>
            <p:cNvPr id="92" name="Freeform 27"/>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76605"/>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课</a:t>
              </a:r>
              <a:endParaRPr lang="zh-CN" altLang="en-US" sz="4200" kern="2500" spc="140" dirty="0" smtClean="0">
                <a:solidFill>
                  <a:srgbClr val="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731184" y="1646908"/>
            <a:ext cx="793712" cy="916656"/>
            <a:chOff x="5731184" y="1351088"/>
            <a:chExt cx="793712" cy="916656"/>
          </a:xfrm>
        </p:grpSpPr>
        <p:sp>
          <p:nvSpPr>
            <p:cNvPr id="95" name="Freeform 27"/>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5791994" y="1425198"/>
              <a:ext cx="723900" cy="776605"/>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堂</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pic>
        <p:nvPicPr>
          <p:cNvPr id="5" name="shaping of the world.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37406" y="4647394"/>
            <a:ext cx="487362" cy="487362"/>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3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1000" fill="hold"/>
                                        <p:tgtEl>
                                          <p:spTgt spid="13"/>
                                        </p:tgtEl>
                                        <p:attrNameLst>
                                          <p:attrName>ppt_w</p:attrName>
                                        </p:attrNameLst>
                                      </p:cBhvr>
                                      <p:tavLst>
                                        <p:tav tm="0">
                                          <p:val>
                                            <p:fltVal val="0"/>
                                          </p:val>
                                        </p:tav>
                                        <p:tav tm="100000">
                                          <p:val>
                                            <p:strVal val="#ppt_w"/>
                                          </p:val>
                                        </p:tav>
                                      </p:tavLst>
                                    </p:anim>
                                    <p:anim calcmode="lin" valueType="num">
                                      <p:cBhvr>
                                        <p:cTn id="10" dur="1000" fill="hold"/>
                                        <p:tgtEl>
                                          <p:spTgt spid="13"/>
                                        </p:tgtEl>
                                        <p:attrNameLst>
                                          <p:attrName>ppt_h</p:attrName>
                                        </p:attrNameLst>
                                      </p:cBhvr>
                                      <p:tavLst>
                                        <p:tav tm="0">
                                          <p:val>
                                            <p:fltVal val="0"/>
                                          </p:val>
                                        </p:tav>
                                        <p:tav tm="100000">
                                          <p:val>
                                            <p:strVal val="#ppt_h"/>
                                          </p:val>
                                        </p:tav>
                                      </p:tavLst>
                                    </p:anim>
                                    <p:anim calcmode="lin" valueType="num">
                                      <p:cBhvr>
                                        <p:cTn id="11" dur="1000" fill="hold"/>
                                        <p:tgtEl>
                                          <p:spTgt spid="13"/>
                                        </p:tgtEl>
                                        <p:attrNameLst>
                                          <p:attrName>style.rotation</p:attrName>
                                        </p:attrNameLst>
                                      </p:cBhvr>
                                      <p:tavLst>
                                        <p:tav tm="0">
                                          <p:val>
                                            <p:fltVal val="90"/>
                                          </p:val>
                                        </p:tav>
                                        <p:tav tm="100000">
                                          <p:val>
                                            <p:fltVal val="0"/>
                                          </p:val>
                                        </p:tav>
                                      </p:tavLst>
                                    </p:anim>
                                    <p:animEffect transition="in" filter="fade">
                                      <p:cBhvr>
                                        <p:cTn id="12" dur="1000"/>
                                        <p:tgtEl>
                                          <p:spTgt spid="13"/>
                                        </p:tgtEl>
                                      </p:cBhvr>
                                    </p:animEffect>
                                  </p:childTnLst>
                                </p:cTn>
                              </p:par>
                              <p:par>
                                <p:cTn id="13" presetID="3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 calcmode="lin" valueType="num">
                                      <p:cBhvr>
                                        <p:cTn id="17" dur="1000" fill="hold"/>
                                        <p:tgtEl>
                                          <p:spTgt spid="18"/>
                                        </p:tgtEl>
                                        <p:attrNameLst>
                                          <p:attrName>style.rotation</p:attrName>
                                        </p:attrNameLst>
                                      </p:cBhvr>
                                      <p:tavLst>
                                        <p:tav tm="0">
                                          <p:val>
                                            <p:fltVal val="90"/>
                                          </p:val>
                                        </p:tav>
                                        <p:tav tm="100000">
                                          <p:val>
                                            <p:fltVal val="0"/>
                                          </p:val>
                                        </p:tav>
                                      </p:tavLst>
                                    </p:anim>
                                    <p:animEffect transition="in" filter="fade">
                                      <p:cBhvr>
                                        <p:cTn id="18" dur="1000"/>
                                        <p:tgtEl>
                                          <p:spTgt spid="18"/>
                                        </p:tgtEl>
                                      </p:cBhvr>
                                    </p:animEffect>
                                  </p:childTnLst>
                                </p:cTn>
                              </p:par>
                              <p:par>
                                <p:cTn id="19" presetID="3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90"/>
                                          </p:val>
                                        </p:tav>
                                        <p:tav tm="100000">
                                          <p:val>
                                            <p:fltVal val="0"/>
                                          </p:val>
                                        </p:tav>
                                      </p:tavLst>
                                    </p:anim>
                                    <p:animEffect transition="in" filter="fade">
                                      <p:cBhvr>
                                        <p:cTn id="24" dur="1000"/>
                                        <p:tgtEl>
                                          <p:spTgt spid="19"/>
                                        </p:tgtEl>
                                      </p:cBhvr>
                                    </p:animEffect>
                                  </p:childTnLst>
                                </p:cTn>
                              </p:par>
                              <p:par>
                                <p:cTn id="25" presetID="3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style.rotation</p:attrName>
                                        </p:attrNameLst>
                                      </p:cBhvr>
                                      <p:tavLst>
                                        <p:tav tm="0">
                                          <p:val>
                                            <p:fltVal val="90"/>
                                          </p:val>
                                        </p:tav>
                                        <p:tav tm="100000">
                                          <p:val>
                                            <p:fltVal val="0"/>
                                          </p:val>
                                        </p:tav>
                                      </p:tavLst>
                                    </p:anim>
                                    <p:animEffect transition="in" filter="fade">
                                      <p:cBhvr>
                                        <p:cTn id="30" dur="1000"/>
                                        <p:tgtEl>
                                          <p:spTgt spid="20"/>
                                        </p:tgtEl>
                                      </p:cBhvr>
                                    </p:animEffect>
                                  </p:childTnLst>
                                </p:cTn>
                              </p:par>
                              <p:par>
                                <p:cTn id="31" presetID="16" presetClass="entr" presetSubtype="21" fill="hold" nodeType="withEffect">
                                  <p:stCondLst>
                                    <p:cond delay="900"/>
                                  </p:stCondLst>
                                  <p:childTnLst>
                                    <p:set>
                                      <p:cBhvr>
                                        <p:cTn id="32" dur="1" fill="hold">
                                          <p:stCondLst>
                                            <p:cond delay="0"/>
                                          </p:stCondLst>
                                        </p:cTn>
                                        <p:tgtEl>
                                          <p:spTgt spid="46"/>
                                        </p:tgtEl>
                                        <p:attrNameLst>
                                          <p:attrName>style.visibility</p:attrName>
                                        </p:attrNameLst>
                                      </p:cBhvr>
                                      <p:to>
                                        <p:strVal val="visible"/>
                                      </p:to>
                                    </p:set>
                                    <p:animEffect transition="in" filter="barn(inVertical)">
                                      <p:cBhvr>
                                        <p:cTn id="33" dur="900"/>
                                        <p:tgtEl>
                                          <p:spTgt spid="46"/>
                                        </p:tgtEl>
                                      </p:cBhvr>
                                    </p:animEffect>
                                  </p:childTnLst>
                                </p:cTn>
                              </p:par>
                              <p:par>
                                <p:cTn id="34" presetID="53" presetClass="entr" presetSubtype="16" fill="hold" grpId="0" nodeType="withEffect">
                                  <p:stCondLst>
                                    <p:cond delay="1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900" fill="hold"/>
                                        <p:tgtEl>
                                          <p:spTgt spid="16"/>
                                        </p:tgtEl>
                                        <p:attrNameLst>
                                          <p:attrName>ppt_w</p:attrName>
                                        </p:attrNameLst>
                                      </p:cBhvr>
                                      <p:tavLst>
                                        <p:tav tm="0">
                                          <p:val>
                                            <p:fltVal val="0"/>
                                          </p:val>
                                        </p:tav>
                                        <p:tav tm="100000">
                                          <p:val>
                                            <p:strVal val="#ppt_w"/>
                                          </p:val>
                                        </p:tav>
                                      </p:tavLst>
                                    </p:anim>
                                    <p:anim calcmode="lin" valueType="num">
                                      <p:cBhvr>
                                        <p:cTn id="37" dur="900" fill="hold"/>
                                        <p:tgtEl>
                                          <p:spTgt spid="16"/>
                                        </p:tgtEl>
                                        <p:attrNameLst>
                                          <p:attrName>ppt_h</p:attrName>
                                        </p:attrNameLst>
                                      </p:cBhvr>
                                      <p:tavLst>
                                        <p:tav tm="0">
                                          <p:val>
                                            <p:fltVal val="0"/>
                                          </p:val>
                                        </p:tav>
                                        <p:tav tm="100000">
                                          <p:val>
                                            <p:strVal val="#ppt_h"/>
                                          </p:val>
                                        </p:tav>
                                      </p:tavLst>
                                    </p:anim>
                                    <p:animEffect transition="in" filter="fade">
                                      <p:cBhvr>
                                        <p:cTn id="38" dur="900"/>
                                        <p:tgtEl>
                                          <p:spTgt spid="16"/>
                                        </p:tgtEl>
                                      </p:cBhvr>
                                    </p:animEffect>
                                  </p:childTnLst>
                                </p:cTn>
                              </p:par>
                            </p:childTnLst>
                          </p:cTn>
                        </p:par>
                        <p:par>
                          <p:cTn id="39" fill="hold">
                            <p:stCondLst>
                              <p:cond delay="0"/>
                            </p:stCondLst>
                            <p:childTnLst>
                              <p:par>
                                <p:cTn id="40" presetID="42"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600"/>
                                        <p:tgtEl>
                                          <p:spTgt spid="22"/>
                                        </p:tgtEl>
                                      </p:cBhvr>
                                    </p:animEffect>
                                    <p:anim calcmode="lin" valueType="num">
                                      <p:cBhvr>
                                        <p:cTn id="43" dur="600" fill="hold"/>
                                        <p:tgtEl>
                                          <p:spTgt spid="22"/>
                                        </p:tgtEl>
                                        <p:attrNameLst>
                                          <p:attrName>ppt_x</p:attrName>
                                        </p:attrNameLst>
                                      </p:cBhvr>
                                      <p:tavLst>
                                        <p:tav tm="0">
                                          <p:val>
                                            <p:strVal val="#ppt_x"/>
                                          </p:val>
                                        </p:tav>
                                        <p:tav tm="100000">
                                          <p:val>
                                            <p:strVal val="#ppt_x"/>
                                          </p:val>
                                        </p:tav>
                                      </p:tavLst>
                                    </p:anim>
                                    <p:anim calcmode="lin" valueType="num">
                                      <p:cBhvr>
                                        <p:cTn id="44" dur="6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700"/>
                                        <p:tgtEl>
                                          <p:spTgt spid="23"/>
                                        </p:tgtEl>
                                      </p:cBhvr>
                                    </p:animEffect>
                                    <p:anim calcmode="lin" valueType="num">
                                      <p:cBhvr>
                                        <p:cTn id="49" dur="700" fill="hold"/>
                                        <p:tgtEl>
                                          <p:spTgt spid="23"/>
                                        </p:tgtEl>
                                        <p:attrNameLst>
                                          <p:attrName>ppt_x</p:attrName>
                                        </p:attrNameLst>
                                      </p:cBhvr>
                                      <p:tavLst>
                                        <p:tav tm="0">
                                          <p:val>
                                            <p:strVal val="#ppt_x"/>
                                          </p:val>
                                        </p:tav>
                                        <p:tav tm="100000">
                                          <p:val>
                                            <p:strVal val="#ppt_x"/>
                                          </p:val>
                                        </p:tav>
                                      </p:tavLst>
                                    </p:anim>
                                    <p:anim calcmode="lin" valueType="num">
                                      <p:cBhvr>
                                        <p:cTn id="50" dur="700" fill="hold"/>
                                        <p:tgtEl>
                                          <p:spTgt spid="23"/>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00"/>
                                        <p:tgtEl>
                                          <p:spTgt spid="24"/>
                                        </p:tgtEl>
                                      </p:cBhvr>
                                    </p:animEffect>
                                    <p:anim calcmode="lin" valueType="num">
                                      <p:cBhvr>
                                        <p:cTn id="55" dur="700" fill="hold"/>
                                        <p:tgtEl>
                                          <p:spTgt spid="24"/>
                                        </p:tgtEl>
                                        <p:attrNameLst>
                                          <p:attrName>ppt_x</p:attrName>
                                        </p:attrNameLst>
                                      </p:cBhvr>
                                      <p:tavLst>
                                        <p:tav tm="0">
                                          <p:val>
                                            <p:strVal val="#ppt_x"/>
                                          </p:val>
                                        </p:tav>
                                        <p:tav tm="100000">
                                          <p:val>
                                            <p:strVal val="#ppt_x"/>
                                          </p:val>
                                        </p:tav>
                                      </p:tavLst>
                                    </p:anim>
                                    <p:anim calcmode="lin" valueType="num">
                                      <p:cBhvr>
                                        <p:cTn id="56" dur="7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800"/>
                                        <p:tgtEl>
                                          <p:spTgt spid="25"/>
                                        </p:tgtEl>
                                      </p:cBhvr>
                                    </p:animEffect>
                                    <p:anim calcmode="lin" valueType="num">
                                      <p:cBhvr>
                                        <p:cTn id="61" dur="800" fill="hold"/>
                                        <p:tgtEl>
                                          <p:spTgt spid="25"/>
                                        </p:tgtEl>
                                        <p:attrNameLst>
                                          <p:attrName>ppt_x</p:attrName>
                                        </p:attrNameLst>
                                      </p:cBhvr>
                                      <p:tavLst>
                                        <p:tav tm="0">
                                          <p:val>
                                            <p:strVal val="#ppt_x"/>
                                          </p:val>
                                        </p:tav>
                                        <p:tav tm="100000">
                                          <p:val>
                                            <p:strVal val="#ppt_x"/>
                                          </p:val>
                                        </p:tav>
                                      </p:tavLst>
                                    </p:anim>
                                    <p:anim calcmode="lin" valueType="num">
                                      <p:cBhvr>
                                        <p:cTn id="62" dur="8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3" repeatCount="indefinite" fill="hold" display="0">
                  <p:stCondLst>
                    <p:cond delay="indefinite"/>
                  </p:stCondLst>
                  <p:endCondLst>
                    <p:cond evt="onStopAudio" delay="0">
                      <p:tgtEl>
                        <p:sldTgt/>
                      </p:tgtEl>
                    </p:cond>
                  </p:endCondLst>
                </p:cTn>
                <p:tgtEl>
                  <p:spTgt spid="5"/>
                </p:tgtEl>
              </p:cMediaNode>
            </p:audio>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rot="16200000" flipH="1" flipV="1">
            <a:off x="3247672" y="1959690"/>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 name="矩形 17"/>
          <p:cNvSpPr/>
          <p:nvPr/>
        </p:nvSpPr>
        <p:spPr>
          <a:xfrm rot="5400000" flipV="1">
            <a:off x="3927741" y="1959689"/>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4" name="矩形 15"/>
          <p:cNvSpPr/>
          <p:nvPr/>
        </p:nvSpPr>
        <p:spPr>
          <a:xfrm rot="16200000" flipH="1">
            <a:off x="3960818" y="3438686"/>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5" name="矩形 15"/>
          <p:cNvSpPr/>
          <p:nvPr/>
        </p:nvSpPr>
        <p:spPr>
          <a:xfrm rot="5400000">
            <a:off x="2467137" y="3436983"/>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6" name="组合 5"/>
          <p:cNvGrpSpPr/>
          <p:nvPr/>
        </p:nvGrpSpPr>
        <p:grpSpPr>
          <a:xfrm>
            <a:off x="5274586" y="1248991"/>
            <a:ext cx="773020" cy="527990"/>
            <a:chOff x="5165815" y="1157793"/>
            <a:chExt cx="1030514" cy="703770"/>
          </a:xfrm>
          <a:effectLst>
            <a:outerShdw blurRad="50800" dist="25400" dir="8100000" algn="tr" rotWithShape="0">
              <a:prstClr val="black">
                <a:alpha val="40000"/>
              </a:prstClr>
            </a:outerShdw>
          </a:effectLst>
        </p:grpSpPr>
        <p:sp>
          <p:nvSpPr>
            <p:cNvPr id="7" name="文本框 6"/>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02</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8" name="文本框 7"/>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9" name="组合 8"/>
          <p:cNvGrpSpPr/>
          <p:nvPr/>
        </p:nvGrpSpPr>
        <p:grpSpPr>
          <a:xfrm>
            <a:off x="5026080" y="3209624"/>
            <a:ext cx="773020" cy="527990"/>
            <a:chOff x="5165815" y="1157793"/>
            <a:chExt cx="1030514" cy="703770"/>
          </a:xfrm>
          <a:effectLst>
            <a:outerShdw blurRad="50800" dist="25400" dir="8100000" algn="tr" rotWithShape="0">
              <a:prstClr val="black">
                <a:alpha val="40000"/>
              </a:prstClr>
            </a:outerShdw>
          </a:effectLst>
        </p:grpSpPr>
        <p:sp>
          <p:nvSpPr>
            <p:cNvPr id="10" name="文本框 9"/>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04</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2" name="组合 11"/>
          <p:cNvGrpSpPr/>
          <p:nvPr/>
        </p:nvGrpSpPr>
        <p:grpSpPr>
          <a:xfrm>
            <a:off x="3368226" y="3209624"/>
            <a:ext cx="773020" cy="527990"/>
            <a:chOff x="5165815" y="1157793"/>
            <a:chExt cx="1030514" cy="703770"/>
          </a:xfrm>
          <a:effectLst>
            <a:outerShdw blurRad="50800" dist="25400" dir="8100000" algn="tr" rotWithShape="0">
              <a:prstClr val="black">
                <a:alpha val="40000"/>
              </a:prstClr>
            </a:outerShdw>
          </a:effectLst>
        </p:grpSpPr>
        <p:sp>
          <p:nvSpPr>
            <p:cNvPr id="13" name="文本框 12"/>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03</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4" name="文本框 13"/>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5" name="组合 14"/>
          <p:cNvGrpSpPr/>
          <p:nvPr/>
        </p:nvGrpSpPr>
        <p:grpSpPr>
          <a:xfrm>
            <a:off x="5852064" y="1429544"/>
            <a:ext cx="2645028" cy="831371"/>
            <a:chOff x="8275416" y="1875441"/>
            <a:chExt cx="3526092" cy="1108152"/>
          </a:xfrm>
        </p:grpSpPr>
        <p:grpSp>
          <p:nvGrpSpPr>
            <p:cNvPr id="16" name="组合 15"/>
            <p:cNvGrpSpPr/>
            <p:nvPr/>
          </p:nvGrpSpPr>
          <p:grpSpPr>
            <a:xfrm>
              <a:off x="8377359" y="1875441"/>
              <a:ext cx="324000" cy="324000"/>
              <a:chOff x="10718520" y="905912"/>
              <a:chExt cx="279679" cy="279987"/>
            </a:xfrm>
            <a:solidFill>
              <a:srgbClr val="78458D"/>
            </a:solidFill>
          </p:grpSpPr>
          <p:sp>
            <p:nvSpPr>
              <p:cNvPr id="20" name="Freeform 492"/>
              <p:cNvSpPr/>
              <p:nvPr/>
            </p:nvSpPr>
            <p:spPr bwMode="auto">
              <a:xfrm>
                <a:off x="10996867" y="1185899"/>
                <a:ext cx="133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21" name="Freeform 493"/>
              <p:cNvSpPr/>
              <p:nvPr/>
            </p:nvSpPr>
            <p:spPr bwMode="auto">
              <a:xfrm>
                <a:off x="10944926" y="1132568"/>
                <a:ext cx="53272" cy="53331"/>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22" name="Freeform 494"/>
              <p:cNvSpPr/>
              <p:nvPr/>
            </p:nvSpPr>
            <p:spPr bwMode="auto">
              <a:xfrm>
                <a:off x="10831723" y="1020573"/>
                <a:ext cx="166476" cy="165326"/>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23" name="Freeform 495"/>
              <p:cNvSpPr/>
              <p:nvPr/>
            </p:nvSpPr>
            <p:spPr bwMode="auto">
              <a:xfrm>
                <a:off x="10718520" y="905912"/>
                <a:ext cx="279678" cy="279987"/>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nvGrpSpPr>
            <p:cNvPr id="17" name="组合 16"/>
            <p:cNvGrpSpPr/>
            <p:nvPr/>
          </p:nvGrpSpPr>
          <p:grpSpPr>
            <a:xfrm>
              <a:off x="8275416" y="2178049"/>
              <a:ext cx="3526092" cy="805544"/>
              <a:chOff x="7597256" y="1675969"/>
              <a:chExt cx="3526092" cy="805544"/>
            </a:xfrm>
          </p:grpSpPr>
          <p:sp>
            <p:nvSpPr>
              <p:cNvPr id="18" name="文本框 17"/>
              <p:cNvSpPr txBox="1"/>
              <p:nvPr/>
            </p:nvSpPr>
            <p:spPr>
              <a:xfrm>
                <a:off x="7597256" y="16759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endParaRPr lang="zh-CN" altLang="en-US" sz="1200" dirty="0">
                  <a:solidFill>
                    <a:srgbClr val="00B0F0"/>
                  </a:solidFill>
                  <a:latin typeface="微软雅黑" panose="020B0503020204020204" pitchFamily="34" charset="-122"/>
                  <a:ea typeface="微软雅黑" panose="020B0503020204020204" pitchFamily="34" charset="-122"/>
                </a:endParaRPr>
              </a:p>
            </p:txBody>
          </p:sp>
          <p:sp>
            <p:nvSpPr>
              <p:cNvPr id="19" name="TextBox 10"/>
              <p:cNvSpPr>
                <a:spLocks noChangeArrowheads="1"/>
              </p:cNvSpPr>
              <p:nvPr/>
            </p:nvSpPr>
            <p:spPr bwMode="auto">
              <a:xfrm>
                <a:off x="7818927" y="1901875"/>
                <a:ext cx="3304421"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b="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6313858" y="3163877"/>
            <a:ext cx="2745213" cy="835872"/>
            <a:chOff x="8731876" y="3596176"/>
            <a:chExt cx="3659649" cy="1114153"/>
          </a:xfrm>
        </p:grpSpPr>
        <p:grpSp>
          <p:nvGrpSpPr>
            <p:cNvPr id="25" name="组合 24"/>
            <p:cNvGrpSpPr/>
            <p:nvPr/>
          </p:nvGrpSpPr>
          <p:grpSpPr>
            <a:xfrm>
              <a:off x="8731876" y="3885252"/>
              <a:ext cx="3659649" cy="825077"/>
              <a:chOff x="7597256" y="1656438"/>
              <a:chExt cx="3659649" cy="825077"/>
            </a:xfrm>
          </p:grpSpPr>
          <p:sp>
            <p:nvSpPr>
              <p:cNvPr id="27" name="文本框 2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endParaRPr lang="zh-CN" altLang="en-US" sz="1200" dirty="0">
                  <a:solidFill>
                    <a:srgbClr val="00B0F0"/>
                  </a:solidFill>
                  <a:latin typeface="微软雅黑" panose="020B0503020204020204" pitchFamily="34" charset="-122"/>
                  <a:ea typeface="微软雅黑" panose="020B0503020204020204" pitchFamily="34" charset="-122"/>
                </a:endParaRPr>
              </a:p>
            </p:txBody>
          </p:sp>
          <p:sp>
            <p:nvSpPr>
              <p:cNvPr id="28" name="TextBox 10"/>
              <p:cNvSpPr>
                <a:spLocks noChangeArrowheads="1"/>
              </p:cNvSpPr>
              <p:nvPr/>
            </p:nvSpPr>
            <p:spPr bwMode="auto">
              <a:xfrm>
                <a:off x="7862657" y="1901876"/>
                <a:ext cx="3394248"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b="0" kern="0" dirty="0">
                  <a:solidFill>
                    <a:schemeClr val="bg1"/>
                  </a:solidFill>
                  <a:latin typeface="微软雅黑" panose="020B0503020204020204" pitchFamily="34" charset="-122"/>
                  <a:ea typeface="微软雅黑" panose="020B0503020204020204" pitchFamily="34" charset="-122"/>
                </a:endParaRPr>
              </a:p>
            </p:txBody>
          </p:sp>
        </p:grpSp>
        <p:sp>
          <p:nvSpPr>
            <p:cNvPr id="26" name="Freeform 44"/>
            <p:cNvSpPr/>
            <p:nvPr/>
          </p:nvSpPr>
          <p:spPr bwMode="auto">
            <a:xfrm>
              <a:off x="9019266" y="3596176"/>
              <a:ext cx="324000" cy="324000"/>
            </a:xfrm>
            <a:custGeom>
              <a:avLst/>
              <a:gdLst>
                <a:gd name="T0" fmla="*/ 0 w 176"/>
                <a:gd name="T1" fmla="*/ 94 h 177"/>
                <a:gd name="T2" fmla="*/ 83 w 176"/>
                <a:gd name="T3" fmla="*/ 94 h 177"/>
                <a:gd name="T4" fmla="*/ 83 w 176"/>
                <a:gd name="T5" fmla="*/ 177 h 177"/>
                <a:gd name="T6" fmla="*/ 176 w 176"/>
                <a:gd name="T7" fmla="*/ 0 h 177"/>
                <a:gd name="T8" fmla="*/ 0 w 176"/>
                <a:gd name="T9" fmla="*/ 94 h 177"/>
              </a:gdLst>
              <a:ahLst/>
              <a:cxnLst>
                <a:cxn ang="0">
                  <a:pos x="T0" y="T1"/>
                </a:cxn>
                <a:cxn ang="0">
                  <a:pos x="T2" y="T3"/>
                </a:cxn>
                <a:cxn ang="0">
                  <a:pos x="T4" y="T5"/>
                </a:cxn>
                <a:cxn ang="0">
                  <a:pos x="T6" y="T7"/>
                </a:cxn>
                <a:cxn ang="0">
                  <a:pos x="T8" y="T9"/>
                </a:cxn>
              </a:cxnLst>
              <a:rect l="0" t="0" r="r" b="b"/>
              <a:pathLst>
                <a:path w="176" h="177">
                  <a:moveTo>
                    <a:pt x="0" y="94"/>
                  </a:moveTo>
                  <a:lnTo>
                    <a:pt x="83" y="94"/>
                  </a:lnTo>
                  <a:lnTo>
                    <a:pt x="83" y="177"/>
                  </a:lnTo>
                  <a:lnTo>
                    <a:pt x="176" y="0"/>
                  </a:lnTo>
                  <a:lnTo>
                    <a:pt x="0" y="94"/>
                  </a:ln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nvGrpSpPr>
          <p:cNvPr id="29" name="组合 28"/>
          <p:cNvGrpSpPr/>
          <p:nvPr/>
        </p:nvGrpSpPr>
        <p:grpSpPr>
          <a:xfrm>
            <a:off x="1029609" y="1466212"/>
            <a:ext cx="2666885" cy="850171"/>
            <a:chOff x="1377979" y="1740272"/>
            <a:chExt cx="3555229" cy="1133211"/>
          </a:xfrm>
        </p:grpSpPr>
        <p:grpSp>
          <p:nvGrpSpPr>
            <p:cNvPr id="30" name="组合 29"/>
            <p:cNvGrpSpPr/>
            <p:nvPr/>
          </p:nvGrpSpPr>
          <p:grpSpPr>
            <a:xfrm>
              <a:off x="3838254" y="1740272"/>
              <a:ext cx="324000" cy="324000"/>
              <a:chOff x="4550948" y="3164476"/>
              <a:chExt cx="281010" cy="254656"/>
            </a:xfrm>
            <a:solidFill>
              <a:srgbClr val="FFB850"/>
            </a:solidFill>
          </p:grpSpPr>
          <p:sp>
            <p:nvSpPr>
              <p:cNvPr id="34" name="Freeform 635"/>
              <p:cNvSpPr/>
              <p:nvPr/>
            </p:nvSpPr>
            <p:spPr bwMode="auto">
              <a:xfrm>
                <a:off x="4672142" y="3164476"/>
                <a:ext cx="159816" cy="254656"/>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36" name="Freeform 637"/>
              <p:cNvSpPr/>
              <p:nvPr/>
            </p:nvSpPr>
            <p:spPr bwMode="auto">
              <a:xfrm>
                <a:off x="4550948" y="3215140"/>
                <a:ext cx="195775" cy="166660"/>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nvGrpSpPr>
            <p:cNvPr id="31" name="组合 30"/>
            <p:cNvGrpSpPr/>
            <p:nvPr/>
          </p:nvGrpSpPr>
          <p:grpSpPr>
            <a:xfrm>
              <a:off x="1377979" y="2063755"/>
              <a:ext cx="3555229" cy="809728"/>
              <a:chOff x="1364882" y="2232269"/>
              <a:chExt cx="3555229" cy="809728"/>
            </a:xfrm>
          </p:grpSpPr>
          <p:sp>
            <p:nvSpPr>
              <p:cNvPr id="32" name="文本框 31"/>
              <p:cNvSpPr txBox="1"/>
              <p:nvPr/>
            </p:nvSpPr>
            <p:spPr>
              <a:xfrm>
                <a:off x="2995777" y="22322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endParaRPr lang="zh-CN" altLang="en-US" sz="1200" dirty="0">
                  <a:solidFill>
                    <a:srgbClr val="00B0F0"/>
                  </a:solidFill>
                  <a:latin typeface="微软雅黑" panose="020B0503020204020204" pitchFamily="34" charset="-122"/>
                  <a:ea typeface="微软雅黑" panose="020B0503020204020204" pitchFamily="34" charset="-122"/>
                </a:endParaRPr>
              </a:p>
            </p:txBody>
          </p:sp>
          <p:sp>
            <p:nvSpPr>
              <p:cNvPr id="33" name="TextBox 10"/>
              <p:cNvSpPr>
                <a:spLocks noChangeArrowheads="1"/>
              </p:cNvSpPr>
              <p:nvPr/>
            </p:nvSpPr>
            <p:spPr bwMode="auto">
              <a:xfrm>
                <a:off x="1364882" y="2438941"/>
                <a:ext cx="3419694" cy="6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b="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81794" y="3166856"/>
            <a:ext cx="2577038" cy="832898"/>
            <a:chOff x="743454" y="3445846"/>
            <a:chExt cx="3435454" cy="1110186"/>
          </a:xfrm>
        </p:grpSpPr>
        <p:grpSp>
          <p:nvGrpSpPr>
            <p:cNvPr id="38" name="组合 37"/>
            <p:cNvGrpSpPr/>
            <p:nvPr/>
          </p:nvGrpSpPr>
          <p:grpSpPr>
            <a:xfrm>
              <a:off x="3221361" y="3445846"/>
              <a:ext cx="324000" cy="324000"/>
              <a:chOff x="1791656" y="5719615"/>
              <a:chExt cx="255400" cy="311759"/>
            </a:xfrm>
            <a:solidFill>
              <a:srgbClr val="17B6C6"/>
            </a:solidFill>
          </p:grpSpPr>
          <p:sp>
            <p:nvSpPr>
              <p:cNvPr id="42" name="Freeform 665"/>
              <p:cNvSpPr/>
              <p:nvPr/>
            </p:nvSpPr>
            <p:spPr bwMode="auto">
              <a:xfrm>
                <a:off x="1791656" y="5719615"/>
                <a:ext cx="255400" cy="220152"/>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3" name="Rectangle 666"/>
              <p:cNvSpPr>
                <a:spLocks noChangeArrowheads="1"/>
              </p:cNvSpPr>
              <p:nvPr/>
            </p:nvSpPr>
            <p:spPr bwMode="auto">
              <a:xfrm>
                <a:off x="1814153" y="5956020"/>
                <a:ext cx="37053" cy="75354"/>
              </a:xfrm>
              <a:prstGeom prst="rect">
                <a:avLst/>
              </a:prstGeom>
              <a:solidFill>
                <a:srgbClr val="FF990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4" name="Rectangle 667"/>
              <p:cNvSpPr>
                <a:spLocks noChangeArrowheads="1"/>
              </p:cNvSpPr>
              <p:nvPr/>
            </p:nvSpPr>
            <p:spPr bwMode="auto">
              <a:xfrm>
                <a:off x="1875025" y="5919081"/>
                <a:ext cx="37053" cy="112292"/>
              </a:xfrm>
              <a:prstGeom prst="rect">
                <a:avLst/>
              </a:pr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5" name="Rectangle 668"/>
              <p:cNvSpPr>
                <a:spLocks noChangeArrowheads="1"/>
              </p:cNvSpPr>
              <p:nvPr/>
            </p:nvSpPr>
            <p:spPr bwMode="auto">
              <a:xfrm>
                <a:off x="1937220" y="5882143"/>
                <a:ext cx="37053" cy="149231"/>
              </a:xfrm>
              <a:prstGeom prst="rect">
                <a:avLst/>
              </a:pr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6" name="Rectangle 669"/>
              <p:cNvSpPr>
                <a:spLocks noChangeArrowheads="1"/>
              </p:cNvSpPr>
              <p:nvPr/>
            </p:nvSpPr>
            <p:spPr bwMode="auto">
              <a:xfrm>
                <a:off x="1998093" y="5845204"/>
                <a:ext cx="37053" cy="186169"/>
              </a:xfrm>
              <a:prstGeom prst="rect">
                <a:avLst/>
              </a:pr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nvGrpSpPr>
            <p:cNvPr id="39" name="组合 38"/>
            <p:cNvGrpSpPr/>
            <p:nvPr/>
          </p:nvGrpSpPr>
          <p:grpSpPr>
            <a:xfrm>
              <a:off x="743454" y="3730957"/>
              <a:ext cx="3435454" cy="825075"/>
              <a:chOff x="1364882" y="2193504"/>
              <a:chExt cx="3435454" cy="825075"/>
            </a:xfrm>
          </p:grpSpPr>
          <p:sp>
            <p:nvSpPr>
              <p:cNvPr id="40" name="文本框 39"/>
              <p:cNvSpPr txBox="1"/>
              <p:nvPr/>
            </p:nvSpPr>
            <p:spPr>
              <a:xfrm>
                <a:off x="2876002"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endParaRPr lang="zh-CN" altLang="en-US" sz="1200" dirty="0">
                  <a:solidFill>
                    <a:srgbClr val="00B0F0"/>
                  </a:solidFill>
                  <a:latin typeface="微软雅黑" panose="020B0503020204020204" pitchFamily="34" charset="-122"/>
                  <a:ea typeface="微软雅黑" panose="020B0503020204020204" pitchFamily="34" charset="-122"/>
                </a:endParaRPr>
              </a:p>
            </p:txBody>
          </p:sp>
          <p:sp>
            <p:nvSpPr>
              <p:cNvPr id="41" name="TextBox 10"/>
              <p:cNvSpPr>
                <a:spLocks noChangeArrowheads="1"/>
              </p:cNvSpPr>
              <p:nvPr/>
            </p:nvSpPr>
            <p:spPr bwMode="auto">
              <a:xfrm>
                <a:off x="1364882" y="2438941"/>
                <a:ext cx="3272707"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b="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3020351" y="1226520"/>
            <a:ext cx="773020" cy="527990"/>
            <a:chOff x="5165815" y="1157793"/>
            <a:chExt cx="1030514" cy="703770"/>
          </a:xfrm>
          <a:effectLst>
            <a:outerShdw blurRad="50800" dist="25400" dir="8100000" algn="tr" rotWithShape="0">
              <a:prstClr val="black">
                <a:alpha val="40000"/>
              </a:prstClr>
            </a:outerShdw>
          </a:effectLst>
        </p:grpSpPr>
        <p:sp>
          <p:nvSpPr>
            <p:cNvPr id="48" name="文本框 47"/>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01</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49" name="文本框 48"/>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50" name="组合 49"/>
          <p:cNvGrpSpPr/>
          <p:nvPr/>
        </p:nvGrpSpPr>
        <p:grpSpPr>
          <a:xfrm>
            <a:off x="903371" y="249943"/>
            <a:ext cx="2922582" cy="679699"/>
            <a:chOff x="903371" y="249943"/>
            <a:chExt cx="2831223" cy="679699"/>
          </a:xfrm>
        </p:grpSpPr>
        <p:sp>
          <p:nvSpPr>
            <p:cNvPr id="51" name="任意多边形 5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2" name="任意多边形 5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9"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背景</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文本框 37"/>
          <p:cNvSpPr>
            <a:spLocks noChangeArrowheads="1"/>
          </p:cNvSpPr>
          <p:nvPr/>
        </p:nvSpPr>
        <p:spPr bwMode="auto">
          <a:xfrm>
            <a:off x="2667794" y="467879"/>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anose="020B0604020202020204" pitchFamily="34" charset="0"/>
              </a:rPr>
              <a:t>PROJECT</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BACKGROUND</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grpSp>
        <p:nvGrpSpPr>
          <p:cNvPr id="61" name="组合 60"/>
          <p:cNvGrpSpPr/>
          <p:nvPr/>
        </p:nvGrpSpPr>
        <p:grpSpPr>
          <a:xfrm>
            <a:off x="8266914" y="-18254"/>
            <a:ext cx="649280" cy="762000"/>
            <a:chOff x="8266914" y="-18254"/>
            <a:chExt cx="649280" cy="762000"/>
          </a:xfrm>
        </p:grpSpPr>
        <p:sp>
          <p:nvSpPr>
            <p:cNvPr id="6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63" name="组合 62"/>
            <p:cNvGrpSpPr/>
            <p:nvPr/>
          </p:nvGrpSpPr>
          <p:grpSpPr>
            <a:xfrm>
              <a:off x="8266914" y="134144"/>
              <a:ext cx="649280" cy="475558"/>
              <a:chOff x="235091" y="185120"/>
              <a:chExt cx="649280" cy="475558"/>
            </a:xfrm>
          </p:grpSpPr>
          <p:sp>
            <p:nvSpPr>
              <p:cNvPr id="64" name="矩形 6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65" name="矩形 6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9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par>
                                <p:cTn id="34" presetID="42" presetClass="entr" presetSubtype="0" fill="hold" grpId="0" nodeType="withEffect">
                                  <p:stCondLst>
                                    <p:cond delay="9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childTnLst>
                          </p:cTn>
                        </p:par>
                        <p:par>
                          <p:cTn id="50" fill="hold">
                            <p:stCondLst>
                              <p:cond delay="1500"/>
                            </p:stCondLst>
                            <p:childTnLst>
                              <p:par>
                                <p:cTn id="51" presetID="14" presetClass="entr" presetSubtype="1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par>
                          <p:cTn id="54" fill="hold">
                            <p:stCondLst>
                              <p:cond delay="2000"/>
                            </p:stCondLst>
                            <p:childTnLst>
                              <p:par>
                                <p:cTn id="55" presetID="53" presetClass="entr" presetSubtype="16"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childTnLst>
                          </p:cTn>
                        </p:par>
                        <p:par>
                          <p:cTn id="60" fill="hold">
                            <p:stCondLst>
                              <p:cond delay="2500"/>
                            </p:stCondLst>
                            <p:childTnLst>
                              <p:par>
                                <p:cTn id="61" presetID="14" presetClass="entr" presetSubtype="1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3500"/>
                            </p:stCondLst>
                            <p:childTnLst>
                              <p:par>
                                <p:cTn id="71" presetID="14" presetClass="entr" presetSubtype="1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randombar(horizontal)">
                                      <p:cBhvr>
                                        <p:cTn id="73" dur="500"/>
                                        <p:tgtEl>
                                          <p:spTgt spid="37"/>
                                        </p:tgtEl>
                                      </p:cBhvr>
                                    </p:animEffect>
                                  </p:childTnLst>
                                </p:cTn>
                              </p:par>
                            </p:childTnLst>
                          </p:cTn>
                        </p:par>
                        <p:par>
                          <p:cTn id="74" fill="hold">
                            <p:stCondLst>
                              <p:cond delay="40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par>
                          <p:cTn id="80" fill="hold">
                            <p:stCondLst>
                              <p:cond delay="45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2608521" y="1966027"/>
            <a:ext cx="516473" cy="2034599"/>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6020594" y="1982810"/>
            <a:ext cx="516473" cy="2017817"/>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88" name="文本框 46"/>
          <p:cNvSpPr txBox="1"/>
          <p:nvPr/>
        </p:nvSpPr>
        <p:spPr>
          <a:xfrm>
            <a:off x="566912" y="1658144"/>
            <a:ext cx="46230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01</a:t>
            </a:r>
            <a:endParaRPr lang="zh-CN" altLang="en-US" sz="3600" dirty="0">
              <a:solidFill>
                <a:schemeClr val="bg1"/>
              </a:solidFill>
              <a:latin typeface="Agency FB" panose="020B0503020202020204" pitchFamily="34" charset="0"/>
              <a:cs typeface="Aharoni" panose="02010803020104030203" pitchFamily="2" charset="-79"/>
            </a:endParaRPr>
          </a:p>
        </p:txBody>
      </p:sp>
      <p:grpSp>
        <p:nvGrpSpPr>
          <p:cNvPr id="123" name="组合 122"/>
          <p:cNvGrpSpPr/>
          <p:nvPr/>
        </p:nvGrpSpPr>
        <p:grpSpPr>
          <a:xfrm>
            <a:off x="3624884" y="2453419"/>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4932187" y="2453419"/>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3024988" y="1353344"/>
            <a:ext cx="3171793" cy="946747"/>
          </a:xfrm>
          <a:prstGeom prst="triangle">
            <a:avLst/>
          </a:prstGeom>
          <a:blipFill dpi="0" rotWithShape="0">
            <a:blip r:embed="rId1" cstate="print"/>
            <a:srcRect/>
            <a:stretch>
              <a:fillRect l="-6644" t="-47101" r="-10242" b="-2304"/>
            </a:stretch>
          </a:blip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30" name="组合 12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 name="椭圆 1"/>
          <p:cNvSpPr/>
          <p:nvPr/>
        </p:nvSpPr>
        <p:spPr>
          <a:xfrm>
            <a:off x="4046664" y="2530413"/>
            <a:ext cx="1058736" cy="1058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组合 4095"/>
          <p:cNvGrpSpPr/>
          <p:nvPr/>
        </p:nvGrpSpPr>
        <p:grpSpPr>
          <a:xfrm>
            <a:off x="3044703" y="2044574"/>
            <a:ext cx="613691" cy="613691"/>
            <a:chOff x="3029608" y="2044574"/>
            <a:chExt cx="613691" cy="613691"/>
          </a:xfrm>
          <a:solidFill>
            <a:srgbClr val="00B0F0"/>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4" name="椭圆 17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3044703" y="3330453"/>
            <a:ext cx="613691" cy="613691"/>
            <a:chOff x="3029608" y="2044574"/>
            <a:chExt cx="613691" cy="613691"/>
          </a:xfrm>
          <a:solidFill>
            <a:srgbClr val="00B0F0"/>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5531508" y="2044574"/>
            <a:ext cx="613691" cy="613691"/>
            <a:chOff x="3029608" y="2044574"/>
            <a:chExt cx="613691" cy="613691"/>
          </a:xfrm>
          <a:solidFill>
            <a:srgbClr val="00B0F0"/>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a:off x="5531508" y="3330453"/>
            <a:ext cx="613691" cy="613691"/>
            <a:chOff x="3029608" y="2044574"/>
            <a:chExt cx="613691" cy="613691"/>
          </a:xfrm>
        </p:grpSpPr>
        <p:sp>
          <p:nvSpPr>
            <p:cNvPr id="183" name="椭圆 182"/>
            <p:cNvSpPr/>
            <p:nvPr/>
          </p:nvSpPr>
          <p:spPr>
            <a:xfrm>
              <a:off x="3029608" y="2044574"/>
              <a:ext cx="613691" cy="613691"/>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4" name="椭圆 183"/>
            <p:cNvSpPr/>
            <p:nvPr/>
          </p:nvSpPr>
          <p:spPr>
            <a:xfrm>
              <a:off x="3070159" y="2085975"/>
              <a:ext cx="524602" cy="52460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2505241" y="1860526"/>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98" name="组合 197"/>
          <p:cNvGrpSpPr/>
          <p:nvPr/>
        </p:nvGrpSpPr>
        <p:grpSpPr>
          <a:xfrm>
            <a:off x="2505241" y="2520926"/>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01" name="组合 200"/>
          <p:cNvGrpSpPr/>
          <p:nvPr/>
        </p:nvGrpSpPr>
        <p:grpSpPr>
          <a:xfrm>
            <a:off x="2505241"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04" name="组合 203"/>
          <p:cNvGrpSpPr/>
          <p:nvPr/>
        </p:nvGrpSpPr>
        <p:grpSpPr>
          <a:xfrm>
            <a:off x="2505241"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07" name="组合 206"/>
          <p:cNvGrpSpPr/>
          <p:nvPr/>
        </p:nvGrpSpPr>
        <p:grpSpPr>
          <a:xfrm>
            <a:off x="6477794" y="1860526"/>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0" name="组合 209"/>
          <p:cNvGrpSpPr/>
          <p:nvPr/>
        </p:nvGrpSpPr>
        <p:grpSpPr>
          <a:xfrm>
            <a:off x="6477794" y="2520926"/>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3" name="组合 212"/>
          <p:cNvGrpSpPr/>
          <p:nvPr/>
        </p:nvGrpSpPr>
        <p:grpSpPr>
          <a:xfrm>
            <a:off x="6477794"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6" name="组合 215"/>
          <p:cNvGrpSpPr/>
          <p:nvPr/>
        </p:nvGrpSpPr>
        <p:grpSpPr>
          <a:xfrm>
            <a:off x="6477794"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29" name="TextBox 228"/>
          <p:cNvSpPr txBox="1"/>
          <p:nvPr/>
        </p:nvSpPr>
        <p:spPr>
          <a:xfrm>
            <a:off x="10088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0" name="文本框 46"/>
          <p:cNvSpPr txBox="1"/>
          <p:nvPr/>
        </p:nvSpPr>
        <p:spPr>
          <a:xfrm>
            <a:off x="519623" y="2343944"/>
            <a:ext cx="556884"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02</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1" name="TextBox 230"/>
          <p:cNvSpPr txBox="1"/>
          <p:nvPr/>
        </p:nvSpPr>
        <p:spPr>
          <a:xfrm>
            <a:off x="10088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2" name="文本框 46"/>
          <p:cNvSpPr txBox="1"/>
          <p:nvPr/>
        </p:nvSpPr>
        <p:spPr>
          <a:xfrm>
            <a:off x="515616" y="3029744"/>
            <a:ext cx="56489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03</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3" name="TextBox 232"/>
          <p:cNvSpPr txBox="1"/>
          <p:nvPr/>
        </p:nvSpPr>
        <p:spPr>
          <a:xfrm>
            <a:off x="10088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4" name="文本框 46"/>
          <p:cNvSpPr txBox="1"/>
          <p:nvPr/>
        </p:nvSpPr>
        <p:spPr>
          <a:xfrm>
            <a:off x="516417" y="37155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04</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5" name="TextBox 234"/>
          <p:cNvSpPr txBox="1"/>
          <p:nvPr/>
        </p:nvSpPr>
        <p:spPr>
          <a:xfrm>
            <a:off x="10088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6" name="文本框 46"/>
          <p:cNvSpPr txBox="1"/>
          <p:nvPr/>
        </p:nvSpPr>
        <p:spPr>
          <a:xfrm>
            <a:off x="6688618" y="16581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05</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7" name="TextBox 236"/>
          <p:cNvSpPr txBox="1"/>
          <p:nvPr/>
        </p:nvSpPr>
        <p:spPr>
          <a:xfrm>
            <a:off x="71810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8" name="文本框 46"/>
          <p:cNvSpPr txBox="1"/>
          <p:nvPr/>
        </p:nvSpPr>
        <p:spPr>
          <a:xfrm>
            <a:off x="6687015" y="2343944"/>
            <a:ext cx="566502"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06</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9" name="TextBox 238"/>
          <p:cNvSpPr txBox="1"/>
          <p:nvPr/>
        </p:nvSpPr>
        <p:spPr>
          <a:xfrm>
            <a:off x="71810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0" name="文本框 46"/>
          <p:cNvSpPr txBox="1"/>
          <p:nvPr/>
        </p:nvSpPr>
        <p:spPr>
          <a:xfrm>
            <a:off x="6694228" y="3029744"/>
            <a:ext cx="552075"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07</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1" name="TextBox 240"/>
          <p:cNvSpPr txBox="1"/>
          <p:nvPr/>
        </p:nvSpPr>
        <p:spPr>
          <a:xfrm>
            <a:off x="71810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2" name="文本框 46"/>
          <p:cNvSpPr txBox="1"/>
          <p:nvPr/>
        </p:nvSpPr>
        <p:spPr>
          <a:xfrm>
            <a:off x="6685411" y="3715544"/>
            <a:ext cx="56970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08</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3" name="TextBox 242"/>
          <p:cNvSpPr txBox="1"/>
          <p:nvPr/>
        </p:nvSpPr>
        <p:spPr>
          <a:xfrm>
            <a:off x="71810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5" name="矩形 3"/>
          <p:cNvSpPr>
            <a:spLocks noChangeArrowheads="1"/>
          </p:cNvSpPr>
          <p:nvPr/>
        </p:nvSpPr>
        <p:spPr bwMode="auto">
          <a:xfrm>
            <a:off x="4267994" y="272593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现实</a:t>
            </a:r>
            <a:endParaRPr lang="en-US" altLang="zh-CN"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需求</a:t>
            </a:r>
            <a:endParaRPr lang="zh-CN" altLang="en-US" sz="20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6" name="矩形 3"/>
          <p:cNvSpPr>
            <a:spLocks noChangeArrowheads="1"/>
          </p:cNvSpPr>
          <p:nvPr/>
        </p:nvSpPr>
        <p:spPr bwMode="auto">
          <a:xfrm>
            <a:off x="3124414"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7" name="矩形 3"/>
          <p:cNvSpPr>
            <a:spLocks noChangeArrowheads="1"/>
          </p:cNvSpPr>
          <p:nvPr/>
        </p:nvSpPr>
        <p:spPr bwMode="auto">
          <a:xfrm>
            <a:off x="3124414"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8" name="矩形 3"/>
          <p:cNvSpPr>
            <a:spLocks noChangeArrowheads="1"/>
          </p:cNvSpPr>
          <p:nvPr/>
        </p:nvSpPr>
        <p:spPr bwMode="auto">
          <a:xfrm>
            <a:off x="5629489"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9" name="矩形 3"/>
          <p:cNvSpPr>
            <a:spLocks noChangeArrowheads="1"/>
          </p:cNvSpPr>
          <p:nvPr/>
        </p:nvSpPr>
        <p:spPr bwMode="auto">
          <a:xfrm>
            <a:off x="5629489"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45" name="Picture 3" descr="D:\360data\重要数据\桌面\未标题-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1660" y="226774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4627" y="2239160"/>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103" name="组合 102"/>
          <p:cNvGrpSpPr/>
          <p:nvPr/>
        </p:nvGrpSpPr>
        <p:grpSpPr>
          <a:xfrm>
            <a:off x="903370" y="249943"/>
            <a:ext cx="3288423" cy="679699"/>
            <a:chOff x="903371" y="249943"/>
            <a:chExt cx="2831223" cy="679699"/>
          </a:xfrm>
        </p:grpSpPr>
        <p:sp>
          <p:nvSpPr>
            <p:cNvPr id="104" name="任意多边形 10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05" name="任意多边形 10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DEMAND ANALYSIS</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left)">
                                      <p:cBhvr>
                                        <p:cTn id="19" dur="500"/>
                                        <p:tgtEl>
                                          <p:spTgt spid="11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3"/>
                                        </p:tgtEl>
                                        <p:attrNameLst>
                                          <p:attrName>style.visibility</p:attrName>
                                        </p:attrNameLst>
                                      </p:cBhvr>
                                      <p:to>
                                        <p:strVal val="visible"/>
                                      </p:to>
                                    </p:set>
                                    <p:animEffect transition="in" filter="wipe(left)">
                                      <p:cBhvr>
                                        <p:cTn id="22" dur="500"/>
                                        <p:tgtEl>
                                          <p:spTgt spid="113"/>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decel="100000"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fill="hold"/>
                                        <p:tgtEl>
                                          <p:spTgt spid="145"/>
                                        </p:tgtEl>
                                        <p:attrNameLst>
                                          <p:attrName>ppt_x</p:attrName>
                                        </p:attrNameLst>
                                      </p:cBhvr>
                                      <p:tavLst>
                                        <p:tav tm="0">
                                          <p:val>
                                            <p:strVal val="#ppt_x"/>
                                          </p:val>
                                        </p:tav>
                                        <p:tav tm="100000">
                                          <p:val>
                                            <p:strVal val="#ppt_x"/>
                                          </p:val>
                                        </p:tav>
                                      </p:tavLst>
                                    </p:anim>
                                    <p:anim calcmode="lin" valueType="num">
                                      <p:cBhvr additive="base">
                                        <p:cTn id="32" dur="500" fill="hold"/>
                                        <p:tgtEl>
                                          <p:spTgt spid="145"/>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additive="base">
                                        <p:cTn id="35" dur="500" fill="hold"/>
                                        <p:tgtEl>
                                          <p:spTgt spid="146"/>
                                        </p:tgtEl>
                                        <p:attrNameLst>
                                          <p:attrName>ppt_x</p:attrName>
                                        </p:attrNameLst>
                                      </p:cBhvr>
                                      <p:tavLst>
                                        <p:tav tm="0">
                                          <p:val>
                                            <p:strVal val="#ppt_x"/>
                                          </p:val>
                                        </p:tav>
                                        <p:tav tm="100000">
                                          <p:val>
                                            <p:strVal val="#ppt_x"/>
                                          </p:val>
                                        </p:tav>
                                      </p:tavLst>
                                    </p:anim>
                                    <p:anim calcmode="lin" valueType="num">
                                      <p:cBhvr additive="base">
                                        <p:cTn id="36" dur="500" fill="hold"/>
                                        <p:tgtEl>
                                          <p:spTgt spid="146"/>
                                        </p:tgtEl>
                                        <p:attrNameLst>
                                          <p:attrName>ppt_y</p:attrName>
                                        </p:attrNameLst>
                                      </p:cBhvr>
                                      <p:tavLst>
                                        <p:tav tm="0">
                                          <p:val>
                                            <p:strVal val="1+#ppt_h/2"/>
                                          </p:val>
                                        </p:tav>
                                        <p:tav tm="100000">
                                          <p:val>
                                            <p:strVal val="#ppt_y"/>
                                          </p:val>
                                        </p:tav>
                                      </p:tavLst>
                                    </p:anim>
                                  </p:childTnLst>
                                </p:cTn>
                              </p:par>
                              <p:par>
                                <p:cTn id="37" presetID="63" presetClass="path" presetSubtype="0" fill="hold" nodeType="withEffect">
                                  <p:stCondLst>
                                    <p:cond delay="500"/>
                                  </p:stCondLst>
                                  <p:childTnLst>
                                    <p:animMotion origin="layout" path="M 5E-6 0.00617 L 0.25001 0.00617 " pathEditMode="relative" rAng="0" ptsTypes="AA">
                                      <p:cBhvr>
                                        <p:cTn id="38" dur="500" fill="hold"/>
                                        <p:tgtEl>
                                          <p:spTgt spid="145"/>
                                        </p:tgtEl>
                                        <p:attrNameLst>
                                          <p:attrName>ppt_x</p:attrName>
                                          <p:attrName>ppt_y</p:attrName>
                                        </p:attrNameLst>
                                      </p:cBhvr>
                                      <p:rCtr x="12500" y="0"/>
                                    </p:animMotion>
                                  </p:childTnLst>
                                </p:cTn>
                              </p:par>
                              <p:par>
                                <p:cTn id="39" presetID="35" presetClass="path" presetSubtype="0" fill="hold" nodeType="withEffect">
                                  <p:stCondLst>
                                    <p:cond delay="500"/>
                                  </p:stCondLst>
                                  <p:childTnLst>
                                    <p:animMotion origin="layout" path="M 0 0 L -0.25 0 E" pathEditMode="relative" ptsTypes="">
                                      <p:cBhvr>
                                        <p:cTn id="40" dur="500" fill="hold"/>
                                        <p:tgtEl>
                                          <p:spTgt spid="146"/>
                                        </p:tgtEl>
                                        <p:attrNameLst>
                                          <p:attrName>ppt_x</p:attrName>
                                          <p:attrName>ppt_y</p:attrName>
                                        </p:attrNameLst>
                                      </p:cBhvr>
                                    </p:animMotion>
                                  </p:childTnLst>
                                </p:cTn>
                              </p:par>
                              <p:par>
                                <p:cTn id="41" presetID="10" presetClass="exit" presetSubtype="0" fill="hold" nodeType="withEffect">
                                  <p:stCondLst>
                                    <p:cond delay="700"/>
                                  </p:stCondLst>
                                  <p:childTnLst>
                                    <p:animEffect transition="out" filter="fade">
                                      <p:cBhvr>
                                        <p:cTn id="42" dur="300"/>
                                        <p:tgtEl>
                                          <p:spTgt spid="146"/>
                                        </p:tgtEl>
                                      </p:cBhvr>
                                    </p:animEffect>
                                    <p:set>
                                      <p:cBhvr>
                                        <p:cTn id="43" dur="1" fill="hold">
                                          <p:stCondLst>
                                            <p:cond delay="299"/>
                                          </p:stCondLst>
                                        </p:cTn>
                                        <p:tgtEl>
                                          <p:spTgt spid="146"/>
                                        </p:tgtEl>
                                        <p:attrNameLst>
                                          <p:attrName>style.visibility</p:attrName>
                                        </p:attrNameLst>
                                      </p:cBhvr>
                                      <p:to>
                                        <p:strVal val="hidden"/>
                                      </p:to>
                                    </p:set>
                                  </p:childTnLst>
                                </p:cTn>
                              </p:par>
                              <p:par>
                                <p:cTn id="44" presetID="10" presetClass="exit" presetSubtype="0" fill="hold" nodeType="withEffect">
                                  <p:stCondLst>
                                    <p:cond delay="700"/>
                                  </p:stCondLst>
                                  <p:childTnLst>
                                    <p:animEffect transition="out" filter="fade">
                                      <p:cBhvr>
                                        <p:cTn id="45" dur="300"/>
                                        <p:tgtEl>
                                          <p:spTgt spid="145"/>
                                        </p:tgtEl>
                                      </p:cBhvr>
                                    </p:animEffect>
                                    <p:set>
                                      <p:cBhvr>
                                        <p:cTn id="46" dur="1" fill="hold">
                                          <p:stCondLst>
                                            <p:cond delay="299"/>
                                          </p:stCondLst>
                                        </p:cTn>
                                        <p:tgtEl>
                                          <p:spTgt spid="145"/>
                                        </p:tgtEl>
                                        <p:attrNameLst>
                                          <p:attrName>style.visibility</p:attrName>
                                        </p:attrNameLst>
                                      </p:cBhvr>
                                      <p:to>
                                        <p:strVal val="hidden"/>
                                      </p:to>
                                    </p:set>
                                  </p:childTnLst>
                                </p:cTn>
                              </p:par>
                              <p:par>
                                <p:cTn id="47" presetID="53" presetClass="entr" presetSubtype="16" fill="hold" nodeType="withEffect">
                                  <p:stCondLst>
                                    <p:cond delay="70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500" fill="hold"/>
                                        <p:tgtEl>
                                          <p:spTgt spid="130"/>
                                        </p:tgtEl>
                                        <p:attrNameLst>
                                          <p:attrName>ppt_w</p:attrName>
                                        </p:attrNameLst>
                                      </p:cBhvr>
                                      <p:tavLst>
                                        <p:tav tm="0">
                                          <p:val>
                                            <p:fltVal val="0"/>
                                          </p:val>
                                        </p:tav>
                                        <p:tav tm="100000">
                                          <p:val>
                                            <p:strVal val="#ppt_w"/>
                                          </p:val>
                                        </p:tav>
                                      </p:tavLst>
                                    </p:anim>
                                    <p:anim calcmode="lin" valueType="num">
                                      <p:cBhvr>
                                        <p:cTn id="50" dur="500" fill="hold"/>
                                        <p:tgtEl>
                                          <p:spTgt spid="130"/>
                                        </p:tgtEl>
                                        <p:attrNameLst>
                                          <p:attrName>ppt_h</p:attrName>
                                        </p:attrNameLst>
                                      </p:cBhvr>
                                      <p:tavLst>
                                        <p:tav tm="0">
                                          <p:val>
                                            <p:fltVal val="0"/>
                                          </p:val>
                                        </p:tav>
                                        <p:tav tm="100000">
                                          <p:val>
                                            <p:strVal val="#ppt_h"/>
                                          </p:val>
                                        </p:tav>
                                      </p:tavLst>
                                    </p:anim>
                                    <p:animEffect transition="in" filter="fade">
                                      <p:cBhvr>
                                        <p:cTn id="51" dur="500"/>
                                        <p:tgtEl>
                                          <p:spTgt spid="130"/>
                                        </p:tgtEl>
                                      </p:cBhvr>
                                    </p:animEffect>
                                  </p:childTnLst>
                                </p:cTn>
                              </p:par>
                              <p:par>
                                <p:cTn id="52" presetID="21" presetClass="entr" presetSubtype="1" fill="hold" grpId="0" nodeType="withEffect">
                                  <p:stCondLst>
                                    <p:cond delay="70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1000"/>
                                        <p:tgtEl>
                                          <p:spTgt spid="2"/>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wipe(left)">
                                      <p:cBhvr>
                                        <p:cTn id="58" dur="500"/>
                                        <p:tgtEl>
                                          <p:spTgt spid="245"/>
                                        </p:tgtEl>
                                      </p:cBhvr>
                                    </p:animEffect>
                                  </p:childTnLst>
                                </p:cTn>
                              </p:par>
                            </p:childTnLst>
                          </p:cTn>
                        </p:par>
                        <p:par>
                          <p:cTn id="59" fill="hold">
                            <p:stCondLst>
                              <p:cond delay="2000"/>
                            </p:stCondLst>
                            <p:childTnLst>
                              <p:par>
                                <p:cTn id="60" presetID="47" presetClass="entr" presetSubtype="0" fill="hold" grpId="0" nodeType="afterEffect">
                                  <p:stCondLst>
                                    <p:cond delay="0"/>
                                  </p:stCondLst>
                                  <p:childTnLst>
                                    <p:set>
                                      <p:cBhvr>
                                        <p:cTn id="61" dur="1" fill="hold">
                                          <p:stCondLst>
                                            <p:cond delay="0"/>
                                          </p:stCondLst>
                                        </p:cTn>
                                        <p:tgtEl>
                                          <p:spTgt spid="129"/>
                                        </p:tgtEl>
                                        <p:attrNameLst>
                                          <p:attrName>style.visibility</p:attrName>
                                        </p:attrNameLst>
                                      </p:cBhvr>
                                      <p:to>
                                        <p:strVal val="visible"/>
                                      </p:to>
                                    </p:set>
                                    <p:animEffect transition="in" filter="fade">
                                      <p:cBhvr>
                                        <p:cTn id="62" dur="300"/>
                                        <p:tgtEl>
                                          <p:spTgt spid="129"/>
                                        </p:tgtEl>
                                      </p:cBhvr>
                                    </p:animEffect>
                                    <p:anim calcmode="lin" valueType="num">
                                      <p:cBhvr>
                                        <p:cTn id="63" dur="300" fill="hold"/>
                                        <p:tgtEl>
                                          <p:spTgt spid="129"/>
                                        </p:tgtEl>
                                        <p:attrNameLst>
                                          <p:attrName>ppt_x</p:attrName>
                                        </p:attrNameLst>
                                      </p:cBhvr>
                                      <p:tavLst>
                                        <p:tav tm="0">
                                          <p:val>
                                            <p:strVal val="#ppt_x"/>
                                          </p:val>
                                        </p:tav>
                                        <p:tav tm="100000">
                                          <p:val>
                                            <p:strVal val="#ppt_x"/>
                                          </p:val>
                                        </p:tav>
                                      </p:tavLst>
                                    </p:anim>
                                    <p:anim calcmode="lin" valueType="num">
                                      <p:cBhvr>
                                        <p:cTn id="64" dur="300" fill="hold"/>
                                        <p:tgtEl>
                                          <p:spTgt spid="12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22" presetClass="entr" presetSubtype="2"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500"/>
                                        <p:tgtEl>
                                          <p:spTgt spid="123"/>
                                        </p:tgtEl>
                                      </p:cBhvr>
                                    </p:animEffect>
                                  </p:childTnLst>
                                </p:cTn>
                              </p:par>
                            </p:childTnLst>
                          </p:cTn>
                        </p:par>
                        <p:par>
                          <p:cTn id="69" fill="hold">
                            <p:stCondLst>
                              <p:cond delay="3000"/>
                            </p:stCondLst>
                            <p:childTnLst>
                              <p:par>
                                <p:cTn id="70" presetID="22" presetClass="entr" presetSubtype="8" fill="hold"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500"/>
                                        <p:tgtEl>
                                          <p:spTgt spid="126"/>
                                        </p:tgtEl>
                                      </p:cBhvr>
                                    </p:animEffect>
                                  </p:childTnLst>
                                </p:cTn>
                              </p:par>
                            </p:childTnLst>
                          </p:cTn>
                        </p:par>
                        <p:par>
                          <p:cTn id="73" fill="hold">
                            <p:stCondLst>
                              <p:cond delay="3500"/>
                            </p:stCondLst>
                            <p:childTnLst>
                              <p:par>
                                <p:cTn id="74" presetID="53" presetClass="entr" presetSubtype="16" fill="hold" nodeType="afterEffect">
                                  <p:stCondLst>
                                    <p:cond delay="0"/>
                                  </p:stCondLst>
                                  <p:childTnLst>
                                    <p:set>
                                      <p:cBhvr>
                                        <p:cTn id="75" dur="1" fill="hold">
                                          <p:stCondLst>
                                            <p:cond delay="0"/>
                                          </p:stCondLst>
                                        </p:cTn>
                                        <p:tgtEl>
                                          <p:spTgt spid="4096"/>
                                        </p:tgtEl>
                                        <p:attrNameLst>
                                          <p:attrName>style.visibility</p:attrName>
                                        </p:attrNameLst>
                                      </p:cBhvr>
                                      <p:to>
                                        <p:strVal val="visible"/>
                                      </p:to>
                                    </p:set>
                                    <p:anim calcmode="lin" valueType="num">
                                      <p:cBhvr>
                                        <p:cTn id="76" dur="500" fill="hold"/>
                                        <p:tgtEl>
                                          <p:spTgt spid="4096"/>
                                        </p:tgtEl>
                                        <p:attrNameLst>
                                          <p:attrName>ppt_w</p:attrName>
                                        </p:attrNameLst>
                                      </p:cBhvr>
                                      <p:tavLst>
                                        <p:tav tm="0">
                                          <p:val>
                                            <p:fltVal val="0"/>
                                          </p:val>
                                        </p:tav>
                                        <p:tav tm="100000">
                                          <p:val>
                                            <p:strVal val="#ppt_w"/>
                                          </p:val>
                                        </p:tav>
                                      </p:tavLst>
                                    </p:anim>
                                    <p:anim calcmode="lin" valueType="num">
                                      <p:cBhvr>
                                        <p:cTn id="77" dur="500" fill="hold"/>
                                        <p:tgtEl>
                                          <p:spTgt spid="4096"/>
                                        </p:tgtEl>
                                        <p:attrNameLst>
                                          <p:attrName>ppt_h</p:attrName>
                                        </p:attrNameLst>
                                      </p:cBhvr>
                                      <p:tavLst>
                                        <p:tav tm="0">
                                          <p:val>
                                            <p:fltVal val="0"/>
                                          </p:val>
                                        </p:tav>
                                        <p:tav tm="100000">
                                          <p:val>
                                            <p:strVal val="#ppt_h"/>
                                          </p:val>
                                        </p:tav>
                                      </p:tavLst>
                                    </p:anim>
                                    <p:animEffect transition="in" filter="fade">
                                      <p:cBhvr>
                                        <p:cTn id="78" dur="500"/>
                                        <p:tgtEl>
                                          <p:spTgt spid="4096"/>
                                        </p:tgtEl>
                                      </p:cBhvr>
                                    </p:animEffect>
                                  </p:childTnLst>
                                </p:cTn>
                              </p:par>
                              <p:par>
                                <p:cTn id="79" presetID="53" presetClass="entr" presetSubtype="16"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53" presetClass="entr" presetSubtype="16" fill="hold" nodeType="withEffect">
                                  <p:stCondLst>
                                    <p:cond delay="0"/>
                                  </p:stCondLst>
                                  <p:childTnLst>
                                    <p:set>
                                      <p:cBhvr>
                                        <p:cTn id="85" dur="1" fill="hold">
                                          <p:stCondLst>
                                            <p:cond delay="0"/>
                                          </p:stCondLst>
                                        </p:cTn>
                                        <p:tgtEl>
                                          <p:spTgt spid="179"/>
                                        </p:tgtEl>
                                        <p:attrNameLst>
                                          <p:attrName>style.visibility</p:attrName>
                                        </p:attrNameLst>
                                      </p:cBhvr>
                                      <p:to>
                                        <p:strVal val="visible"/>
                                      </p:to>
                                    </p:set>
                                    <p:anim calcmode="lin" valueType="num">
                                      <p:cBhvr>
                                        <p:cTn id="86" dur="500" fill="hold"/>
                                        <p:tgtEl>
                                          <p:spTgt spid="179"/>
                                        </p:tgtEl>
                                        <p:attrNameLst>
                                          <p:attrName>ppt_w</p:attrName>
                                        </p:attrNameLst>
                                      </p:cBhvr>
                                      <p:tavLst>
                                        <p:tav tm="0">
                                          <p:val>
                                            <p:fltVal val="0"/>
                                          </p:val>
                                        </p:tav>
                                        <p:tav tm="100000">
                                          <p:val>
                                            <p:strVal val="#ppt_w"/>
                                          </p:val>
                                        </p:tav>
                                      </p:tavLst>
                                    </p:anim>
                                    <p:anim calcmode="lin" valueType="num">
                                      <p:cBhvr>
                                        <p:cTn id="87" dur="500" fill="hold"/>
                                        <p:tgtEl>
                                          <p:spTgt spid="179"/>
                                        </p:tgtEl>
                                        <p:attrNameLst>
                                          <p:attrName>ppt_h</p:attrName>
                                        </p:attrNameLst>
                                      </p:cBhvr>
                                      <p:tavLst>
                                        <p:tav tm="0">
                                          <p:val>
                                            <p:fltVal val="0"/>
                                          </p:val>
                                        </p:tav>
                                        <p:tav tm="100000">
                                          <p:val>
                                            <p:strVal val="#ppt_h"/>
                                          </p:val>
                                        </p:tav>
                                      </p:tavLst>
                                    </p:anim>
                                    <p:animEffect transition="in" filter="fade">
                                      <p:cBhvr>
                                        <p:cTn id="88" dur="500"/>
                                        <p:tgtEl>
                                          <p:spTgt spid="179"/>
                                        </p:tgtEl>
                                      </p:cBhvr>
                                    </p:animEffect>
                                  </p:childTnLst>
                                </p:cTn>
                              </p:par>
                              <p:par>
                                <p:cTn id="89" presetID="53" presetClass="entr" presetSubtype="16" fill="hold" nodeType="withEffect">
                                  <p:stCondLst>
                                    <p:cond delay="0"/>
                                  </p:stCondLst>
                                  <p:childTnLst>
                                    <p:set>
                                      <p:cBhvr>
                                        <p:cTn id="90" dur="1" fill="hold">
                                          <p:stCondLst>
                                            <p:cond delay="0"/>
                                          </p:stCondLst>
                                        </p:cTn>
                                        <p:tgtEl>
                                          <p:spTgt spid="182"/>
                                        </p:tgtEl>
                                        <p:attrNameLst>
                                          <p:attrName>style.visibility</p:attrName>
                                        </p:attrNameLst>
                                      </p:cBhvr>
                                      <p:to>
                                        <p:strVal val="visible"/>
                                      </p:to>
                                    </p:set>
                                    <p:anim calcmode="lin" valueType="num">
                                      <p:cBhvr>
                                        <p:cTn id="91" dur="500" fill="hold"/>
                                        <p:tgtEl>
                                          <p:spTgt spid="182"/>
                                        </p:tgtEl>
                                        <p:attrNameLst>
                                          <p:attrName>ppt_w</p:attrName>
                                        </p:attrNameLst>
                                      </p:cBhvr>
                                      <p:tavLst>
                                        <p:tav tm="0">
                                          <p:val>
                                            <p:fltVal val="0"/>
                                          </p:val>
                                        </p:tav>
                                        <p:tav tm="100000">
                                          <p:val>
                                            <p:strVal val="#ppt_w"/>
                                          </p:val>
                                        </p:tav>
                                      </p:tavLst>
                                    </p:anim>
                                    <p:anim calcmode="lin" valueType="num">
                                      <p:cBhvr>
                                        <p:cTn id="92" dur="500" fill="hold"/>
                                        <p:tgtEl>
                                          <p:spTgt spid="182"/>
                                        </p:tgtEl>
                                        <p:attrNameLst>
                                          <p:attrName>ppt_h</p:attrName>
                                        </p:attrNameLst>
                                      </p:cBhvr>
                                      <p:tavLst>
                                        <p:tav tm="0">
                                          <p:val>
                                            <p:fltVal val="0"/>
                                          </p:val>
                                        </p:tav>
                                        <p:tav tm="100000">
                                          <p:val>
                                            <p:strVal val="#ppt_h"/>
                                          </p:val>
                                        </p:tav>
                                      </p:tavLst>
                                    </p:anim>
                                    <p:animEffect transition="in" filter="fade">
                                      <p:cBhvr>
                                        <p:cTn id="93" dur="500"/>
                                        <p:tgtEl>
                                          <p:spTgt spid="182"/>
                                        </p:tgtEl>
                                      </p:cBhvr>
                                    </p:animEffect>
                                  </p:childTnLst>
                                </p:cTn>
                              </p:par>
                            </p:childTnLst>
                          </p:cTn>
                        </p:par>
                        <p:par>
                          <p:cTn id="94" fill="hold">
                            <p:stCondLst>
                              <p:cond delay="4000"/>
                            </p:stCondLst>
                            <p:childTnLst>
                              <p:par>
                                <p:cTn id="95" presetID="22" presetClass="entr" presetSubtype="8" fill="hold" grpId="0" nodeType="afterEffect">
                                  <p:stCondLst>
                                    <p:cond delay="0"/>
                                  </p:stCondLst>
                                  <p:childTnLst>
                                    <p:set>
                                      <p:cBhvr>
                                        <p:cTn id="96" dur="1" fill="hold">
                                          <p:stCondLst>
                                            <p:cond delay="0"/>
                                          </p:stCondLst>
                                        </p:cTn>
                                        <p:tgtEl>
                                          <p:spTgt spid="246"/>
                                        </p:tgtEl>
                                        <p:attrNameLst>
                                          <p:attrName>style.visibility</p:attrName>
                                        </p:attrNameLst>
                                      </p:cBhvr>
                                      <p:to>
                                        <p:strVal val="visible"/>
                                      </p:to>
                                    </p:set>
                                    <p:animEffect transition="in" filter="wipe(left)">
                                      <p:cBhvr>
                                        <p:cTn id="97" dur="500"/>
                                        <p:tgtEl>
                                          <p:spTgt spid="2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47"/>
                                        </p:tgtEl>
                                        <p:attrNameLst>
                                          <p:attrName>style.visibility</p:attrName>
                                        </p:attrNameLst>
                                      </p:cBhvr>
                                      <p:to>
                                        <p:strVal val="visible"/>
                                      </p:to>
                                    </p:set>
                                    <p:animEffect transition="in" filter="wipe(left)">
                                      <p:cBhvr>
                                        <p:cTn id="100" dur="500"/>
                                        <p:tgtEl>
                                          <p:spTgt spid="2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wipe(left)">
                                      <p:cBhvr>
                                        <p:cTn id="103" dur="500"/>
                                        <p:tgtEl>
                                          <p:spTgt spid="24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49"/>
                                        </p:tgtEl>
                                        <p:attrNameLst>
                                          <p:attrName>style.visibility</p:attrName>
                                        </p:attrNameLst>
                                      </p:cBhvr>
                                      <p:to>
                                        <p:strVal val="visible"/>
                                      </p:to>
                                    </p:set>
                                    <p:animEffect transition="in" filter="wipe(left)">
                                      <p:cBhvr>
                                        <p:cTn id="106" dur="500"/>
                                        <p:tgtEl>
                                          <p:spTgt spid="249"/>
                                        </p:tgtEl>
                                      </p:cBhvr>
                                    </p:animEffect>
                                  </p:childTnLst>
                                </p:cTn>
                              </p:par>
                            </p:childTnLst>
                          </p:cTn>
                        </p:par>
                        <p:par>
                          <p:cTn id="107" fill="hold">
                            <p:stCondLst>
                              <p:cond delay="4500"/>
                            </p:stCondLst>
                            <p:childTnLst>
                              <p:par>
                                <p:cTn id="108" presetID="22" presetClass="entr" presetSubtype="2" fill="hold" nodeType="afterEffect">
                                  <p:stCondLst>
                                    <p:cond delay="0"/>
                                  </p:stCondLst>
                                  <p:childTnLst>
                                    <p:set>
                                      <p:cBhvr>
                                        <p:cTn id="109" dur="1" fill="hold">
                                          <p:stCondLst>
                                            <p:cond delay="0"/>
                                          </p:stCondLst>
                                        </p:cTn>
                                        <p:tgtEl>
                                          <p:spTgt spid="190"/>
                                        </p:tgtEl>
                                        <p:attrNameLst>
                                          <p:attrName>style.visibility</p:attrName>
                                        </p:attrNameLst>
                                      </p:cBhvr>
                                      <p:to>
                                        <p:strVal val="visible"/>
                                      </p:to>
                                    </p:set>
                                    <p:animEffect transition="in" filter="wipe(right)">
                                      <p:cBhvr>
                                        <p:cTn id="110" dur="500"/>
                                        <p:tgtEl>
                                          <p:spTgt spid="190"/>
                                        </p:tgtEl>
                                      </p:cBhvr>
                                    </p:animEffect>
                                  </p:childTnLst>
                                </p:cTn>
                              </p:par>
                            </p:childTnLst>
                          </p:cTn>
                        </p:par>
                        <p:par>
                          <p:cTn id="111" fill="hold">
                            <p:stCondLst>
                              <p:cond delay="5000"/>
                            </p:stCondLst>
                            <p:childTnLst>
                              <p:par>
                                <p:cTn id="112" presetID="22" presetClass="entr" presetSubtype="8" fill="hold" nodeType="afterEffect">
                                  <p:stCondLst>
                                    <p:cond delay="0"/>
                                  </p:stCondLst>
                                  <p:childTnLst>
                                    <p:set>
                                      <p:cBhvr>
                                        <p:cTn id="113" dur="1" fill="hold">
                                          <p:stCondLst>
                                            <p:cond delay="0"/>
                                          </p:stCondLst>
                                        </p:cTn>
                                        <p:tgtEl>
                                          <p:spTgt spid="185"/>
                                        </p:tgtEl>
                                        <p:attrNameLst>
                                          <p:attrName>style.visibility</p:attrName>
                                        </p:attrNameLst>
                                      </p:cBhvr>
                                      <p:to>
                                        <p:strVal val="visible"/>
                                      </p:to>
                                    </p:set>
                                    <p:animEffect transition="in" filter="wipe(left)">
                                      <p:cBhvr>
                                        <p:cTn id="114" dur="500"/>
                                        <p:tgtEl>
                                          <p:spTgt spid="185"/>
                                        </p:tgtEl>
                                      </p:cBhvr>
                                    </p:animEffect>
                                  </p:childTnLst>
                                </p:cTn>
                              </p:par>
                            </p:childTnLst>
                          </p:cTn>
                        </p:par>
                        <p:par>
                          <p:cTn id="115" fill="hold">
                            <p:stCondLst>
                              <p:cond delay="5500"/>
                            </p:stCondLst>
                            <p:childTnLst>
                              <p:par>
                                <p:cTn id="116" presetID="14" presetClass="entr" presetSubtype="10" fill="hold" nodeType="after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randombar(horizontal)">
                                      <p:cBhvr>
                                        <p:cTn id="118" dur="500"/>
                                        <p:tgtEl>
                                          <p:spTgt spid="195"/>
                                        </p:tgtEl>
                                      </p:cBhvr>
                                    </p:animEffect>
                                  </p:childTnLst>
                                </p:cTn>
                              </p:par>
                              <p:par>
                                <p:cTn id="119" presetID="14" presetClass="entr" presetSubtype="10" fill="hold" nodeType="with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randombar(horizontal)">
                                      <p:cBhvr>
                                        <p:cTn id="121" dur="500"/>
                                        <p:tgtEl>
                                          <p:spTgt spid="198"/>
                                        </p:tgtEl>
                                      </p:cBhvr>
                                    </p:animEffect>
                                  </p:childTnLst>
                                </p:cTn>
                              </p:par>
                              <p:par>
                                <p:cTn id="122" presetID="14" presetClass="entr" presetSubtype="10" fill="hold" nodeType="withEffect">
                                  <p:stCondLst>
                                    <p:cond delay="0"/>
                                  </p:stCondLst>
                                  <p:childTnLst>
                                    <p:set>
                                      <p:cBhvr>
                                        <p:cTn id="123" dur="1" fill="hold">
                                          <p:stCondLst>
                                            <p:cond delay="0"/>
                                          </p:stCondLst>
                                        </p:cTn>
                                        <p:tgtEl>
                                          <p:spTgt spid="201"/>
                                        </p:tgtEl>
                                        <p:attrNameLst>
                                          <p:attrName>style.visibility</p:attrName>
                                        </p:attrNameLst>
                                      </p:cBhvr>
                                      <p:to>
                                        <p:strVal val="visible"/>
                                      </p:to>
                                    </p:set>
                                    <p:animEffect transition="in" filter="randombar(horizontal)">
                                      <p:cBhvr>
                                        <p:cTn id="124" dur="500"/>
                                        <p:tgtEl>
                                          <p:spTgt spid="201"/>
                                        </p:tgtEl>
                                      </p:cBhvr>
                                    </p:animEffect>
                                  </p:childTnLst>
                                </p:cTn>
                              </p:par>
                              <p:par>
                                <p:cTn id="125" presetID="14" presetClass="entr" presetSubtype="10" fill="hold" nodeType="withEffect">
                                  <p:stCondLst>
                                    <p:cond delay="0"/>
                                  </p:stCondLst>
                                  <p:childTnLst>
                                    <p:set>
                                      <p:cBhvr>
                                        <p:cTn id="126" dur="1" fill="hold">
                                          <p:stCondLst>
                                            <p:cond delay="0"/>
                                          </p:stCondLst>
                                        </p:cTn>
                                        <p:tgtEl>
                                          <p:spTgt spid="204"/>
                                        </p:tgtEl>
                                        <p:attrNameLst>
                                          <p:attrName>style.visibility</p:attrName>
                                        </p:attrNameLst>
                                      </p:cBhvr>
                                      <p:to>
                                        <p:strVal val="visible"/>
                                      </p:to>
                                    </p:set>
                                    <p:animEffect transition="in" filter="randombar(horizontal)">
                                      <p:cBhvr>
                                        <p:cTn id="127" dur="500"/>
                                        <p:tgtEl>
                                          <p:spTgt spid="204"/>
                                        </p:tgtEl>
                                      </p:cBhvr>
                                    </p:animEffect>
                                  </p:childTnLst>
                                </p:cTn>
                              </p:par>
                              <p:par>
                                <p:cTn id="128" presetID="14" presetClass="entr" presetSubtype="10" fill="hold" nodeType="withEffect">
                                  <p:stCondLst>
                                    <p:cond delay="0"/>
                                  </p:stCondLst>
                                  <p:childTnLst>
                                    <p:set>
                                      <p:cBhvr>
                                        <p:cTn id="129" dur="1" fill="hold">
                                          <p:stCondLst>
                                            <p:cond delay="0"/>
                                          </p:stCondLst>
                                        </p:cTn>
                                        <p:tgtEl>
                                          <p:spTgt spid="207"/>
                                        </p:tgtEl>
                                        <p:attrNameLst>
                                          <p:attrName>style.visibility</p:attrName>
                                        </p:attrNameLst>
                                      </p:cBhvr>
                                      <p:to>
                                        <p:strVal val="visible"/>
                                      </p:to>
                                    </p:set>
                                    <p:animEffect transition="in" filter="randombar(horizontal)">
                                      <p:cBhvr>
                                        <p:cTn id="130" dur="500"/>
                                        <p:tgtEl>
                                          <p:spTgt spid="207"/>
                                        </p:tgtEl>
                                      </p:cBhvr>
                                    </p:animEffect>
                                  </p:childTnLst>
                                </p:cTn>
                              </p:par>
                              <p:par>
                                <p:cTn id="131" presetID="14" presetClass="entr" presetSubtype="10" fill="hold" nodeType="withEffect">
                                  <p:stCondLst>
                                    <p:cond delay="0"/>
                                  </p:stCondLst>
                                  <p:childTnLst>
                                    <p:set>
                                      <p:cBhvr>
                                        <p:cTn id="132" dur="1" fill="hold">
                                          <p:stCondLst>
                                            <p:cond delay="0"/>
                                          </p:stCondLst>
                                        </p:cTn>
                                        <p:tgtEl>
                                          <p:spTgt spid="210"/>
                                        </p:tgtEl>
                                        <p:attrNameLst>
                                          <p:attrName>style.visibility</p:attrName>
                                        </p:attrNameLst>
                                      </p:cBhvr>
                                      <p:to>
                                        <p:strVal val="visible"/>
                                      </p:to>
                                    </p:set>
                                    <p:animEffect transition="in" filter="randombar(horizontal)">
                                      <p:cBhvr>
                                        <p:cTn id="133" dur="500"/>
                                        <p:tgtEl>
                                          <p:spTgt spid="210"/>
                                        </p:tgtEl>
                                      </p:cBhvr>
                                    </p:animEffect>
                                  </p:childTnLst>
                                </p:cTn>
                              </p:par>
                              <p:par>
                                <p:cTn id="134" presetID="14" presetClass="entr" presetSubtype="10" fill="hold" nodeType="withEffect">
                                  <p:stCondLst>
                                    <p:cond delay="0"/>
                                  </p:stCondLst>
                                  <p:childTnLst>
                                    <p:set>
                                      <p:cBhvr>
                                        <p:cTn id="135" dur="1" fill="hold">
                                          <p:stCondLst>
                                            <p:cond delay="0"/>
                                          </p:stCondLst>
                                        </p:cTn>
                                        <p:tgtEl>
                                          <p:spTgt spid="213"/>
                                        </p:tgtEl>
                                        <p:attrNameLst>
                                          <p:attrName>style.visibility</p:attrName>
                                        </p:attrNameLst>
                                      </p:cBhvr>
                                      <p:to>
                                        <p:strVal val="visible"/>
                                      </p:to>
                                    </p:set>
                                    <p:animEffect transition="in" filter="randombar(horizontal)">
                                      <p:cBhvr>
                                        <p:cTn id="136" dur="500"/>
                                        <p:tgtEl>
                                          <p:spTgt spid="213"/>
                                        </p:tgtEl>
                                      </p:cBhvr>
                                    </p:animEffect>
                                  </p:childTnLst>
                                </p:cTn>
                              </p:par>
                              <p:par>
                                <p:cTn id="137" presetID="14" presetClass="entr" presetSubtype="10" fill="hold" nodeType="withEffect">
                                  <p:stCondLst>
                                    <p:cond delay="0"/>
                                  </p:stCondLst>
                                  <p:childTnLst>
                                    <p:set>
                                      <p:cBhvr>
                                        <p:cTn id="138" dur="1" fill="hold">
                                          <p:stCondLst>
                                            <p:cond delay="0"/>
                                          </p:stCondLst>
                                        </p:cTn>
                                        <p:tgtEl>
                                          <p:spTgt spid="216"/>
                                        </p:tgtEl>
                                        <p:attrNameLst>
                                          <p:attrName>style.visibility</p:attrName>
                                        </p:attrNameLst>
                                      </p:cBhvr>
                                      <p:to>
                                        <p:strVal val="visible"/>
                                      </p:to>
                                    </p:set>
                                    <p:animEffect transition="in" filter="randombar(horizontal)">
                                      <p:cBhvr>
                                        <p:cTn id="139" dur="500"/>
                                        <p:tgtEl>
                                          <p:spTgt spid="216"/>
                                        </p:tgtEl>
                                      </p:cBhvr>
                                    </p:animEffect>
                                  </p:childTnLst>
                                </p:cTn>
                              </p:par>
                            </p:childTnLst>
                          </p:cTn>
                        </p:par>
                        <p:par>
                          <p:cTn id="140" fill="hold">
                            <p:stCondLst>
                              <p:cond delay="6000"/>
                            </p:stCondLst>
                            <p:childTnLst>
                              <p:par>
                                <p:cTn id="141" presetID="16" presetClass="entr" presetSubtype="21" fill="hold" grpId="0" nodeType="afterEffect">
                                  <p:stCondLst>
                                    <p:cond delay="0"/>
                                  </p:stCondLst>
                                  <p:childTnLst>
                                    <p:set>
                                      <p:cBhvr>
                                        <p:cTn id="142" dur="1" fill="hold">
                                          <p:stCondLst>
                                            <p:cond delay="0"/>
                                          </p:stCondLst>
                                        </p:cTn>
                                        <p:tgtEl>
                                          <p:spTgt spid="88"/>
                                        </p:tgtEl>
                                        <p:attrNameLst>
                                          <p:attrName>style.visibility</p:attrName>
                                        </p:attrNameLst>
                                      </p:cBhvr>
                                      <p:to>
                                        <p:strVal val="visible"/>
                                      </p:to>
                                    </p:set>
                                    <p:animEffect transition="in" filter="barn(inVertical)">
                                      <p:cBhvr>
                                        <p:cTn id="143" dur="500"/>
                                        <p:tgtEl>
                                          <p:spTgt spid="88"/>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229"/>
                                        </p:tgtEl>
                                        <p:attrNameLst>
                                          <p:attrName>style.visibility</p:attrName>
                                        </p:attrNameLst>
                                      </p:cBhvr>
                                      <p:to>
                                        <p:strVal val="visible"/>
                                      </p:to>
                                    </p:set>
                                    <p:animEffect transition="in" filter="randombar(horizontal)">
                                      <p:cBhvr>
                                        <p:cTn id="146" dur="500"/>
                                        <p:tgtEl>
                                          <p:spTgt spid="229"/>
                                        </p:tgtEl>
                                      </p:cBhvr>
                                    </p:animEffect>
                                  </p:childTnLst>
                                </p:cTn>
                              </p:par>
                            </p:childTnLst>
                          </p:cTn>
                        </p:par>
                        <p:par>
                          <p:cTn id="147" fill="hold">
                            <p:stCondLst>
                              <p:cond delay="6500"/>
                            </p:stCondLst>
                            <p:childTnLst>
                              <p:par>
                                <p:cTn id="148" presetID="16" presetClass="entr" presetSubtype="21" fill="hold" grpId="0" nodeType="afterEffect">
                                  <p:stCondLst>
                                    <p:cond delay="0"/>
                                  </p:stCondLst>
                                  <p:childTnLst>
                                    <p:set>
                                      <p:cBhvr>
                                        <p:cTn id="149" dur="1" fill="hold">
                                          <p:stCondLst>
                                            <p:cond delay="0"/>
                                          </p:stCondLst>
                                        </p:cTn>
                                        <p:tgtEl>
                                          <p:spTgt spid="230"/>
                                        </p:tgtEl>
                                        <p:attrNameLst>
                                          <p:attrName>style.visibility</p:attrName>
                                        </p:attrNameLst>
                                      </p:cBhvr>
                                      <p:to>
                                        <p:strVal val="visible"/>
                                      </p:to>
                                    </p:set>
                                    <p:animEffect transition="in" filter="barn(inVertical)">
                                      <p:cBhvr>
                                        <p:cTn id="150" dur="500"/>
                                        <p:tgtEl>
                                          <p:spTgt spid="230"/>
                                        </p:tgtEl>
                                      </p:cBhvr>
                                    </p:animEffect>
                                  </p:childTnLst>
                                </p:cTn>
                              </p:par>
                              <p:par>
                                <p:cTn id="151" presetID="14" presetClass="entr" presetSubtype="10" fill="hold" grpId="0" nodeType="withEffect">
                                  <p:stCondLst>
                                    <p:cond delay="0"/>
                                  </p:stCondLst>
                                  <p:childTnLst>
                                    <p:set>
                                      <p:cBhvr>
                                        <p:cTn id="152" dur="1" fill="hold">
                                          <p:stCondLst>
                                            <p:cond delay="0"/>
                                          </p:stCondLst>
                                        </p:cTn>
                                        <p:tgtEl>
                                          <p:spTgt spid="231"/>
                                        </p:tgtEl>
                                        <p:attrNameLst>
                                          <p:attrName>style.visibility</p:attrName>
                                        </p:attrNameLst>
                                      </p:cBhvr>
                                      <p:to>
                                        <p:strVal val="visible"/>
                                      </p:to>
                                    </p:set>
                                    <p:animEffect transition="in" filter="randombar(horizontal)">
                                      <p:cBhvr>
                                        <p:cTn id="153" dur="500"/>
                                        <p:tgtEl>
                                          <p:spTgt spid="231"/>
                                        </p:tgtEl>
                                      </p:cBhvr>
                                    </p:animEffect>
                                  </p:childTnLst>
                                </p:cTn>
                              </p:par>
                            </p:childTnLst>
                          </p:cTn>
                        </p:par>
                        <p:par>
                          <p:cTn id="154" fill="hold">
                            <p:stCondLst>
                              <p:cond delay="7000"/>
                            </p:stCondLst>
                            <p:childTnLst>
                              <p:par>
                                <p:cTn id="155" presetID="16" presetClass="entr" presetSubtype="21" fill="hold" grpId="0" nodeType="afterEffect">
                                  <p:stCondLst>
                                    <p:cond delay="0"/>
                                  </p:stCondLst>
                                  <p:childTnLst>
                                    <p:set>
                                      <p:cBhvr>
                                        <p:cTn id="156" dur="1" fill="hold">
                                          <p:stCondLst>
                                            <p:cond delay="0"/>
                                          </p:stCondLst>
                                        </p:cTn>
                                        <p:tgtEl>
                                          <p:spTgt spid="232"/>
                                        </p:tgtEl>
                                        <p:attrNameLst>
                                          <p:attrName>style.visibility</p:attrName>
                                        </p:attrNameLst>
                                      </p:cBhvr>
                                      <p:to>
                                        <p:strVal val="visible"/>
                                      </p:to>
                                    </p:set>
                                    <p:animEffect transition="in" filter="barn(inVertical)">
                                      <p:cBhvr>
                                        <p:cTn id="157" dur="500"/>
                                        <p:tgtEl>
                                          <p:spTgt spid="232"/>
                                        </p:tgtEl>
                                      </p:cBhvr>
                                    </p:animEffect>
                                  </p:childTnLst>
                                </p:cTn>
                              </p:par>
                              <p:par>
                                <p:cTn id="158" presetID="14" presetClass="entr" presetSubtype="10" fill="hold" grpId="0" nodeType="withEffect">
                                  <p:stCondLst>
                                    <p:cond delay="0"/>
                                  </p:stCondLst>
                                  <p:childTnLst>
                                    <p:set>
                                      <p:cBhvr>
                                        <p:cTn id="159" dur="1" fill="hold">
                                          <p:stCondLst>
                                            <p:cond delay="0"/>
                                          </p:stCondLst>
                                        </p:cTn>
                                        <p:tgtEl>
                                          <p:spTgt spid="233"/>
                                        </p:tgtEl>
                                        <p:attrNameLst>
                                          <p:attrName>style.visibility</p:attrName>
                                        </p:attrNameLst>
                                      </p:cBhvr>
                                      <p:to>
                                        <p:strVal val="visible"/>
                                      </p:to>
                                    </p:set>
                                    <p:animEffect transition="in" filter="randombar(horizontal)">
                                      <p:cBhvr>
                                        <p:cTn id="160" dur="500"/>
                                        <p:tgtEl>
                                          <p:spTgt spid="233"/>
                                        </p:tgtEl>
                                      </p:cBhvr>
                                    </p:animEffect>
                                  </p:childTnLst>
                                </p:cTn>
                              </p:par>
                            </p:childTnLst>
                          </p:cTn>
                        </p:par>
                        <p:par>
                          <p:cTn id="161" fill="hold">
                            <p:stCondLst>
                              <p:cond delay="7500"/>
                            </p:stCondLst>
                            <p:childTnLst>
                              <p:par>
                                <p:cTn id="162" presetID="16" presetClass="entr" presetSubtype="21" fill="hold" grpId="0" nodeType="afterEffect">
                                  <p:stCondLst>
                                    <p:cond delay="0"/>
                                  </p:stCondLst>
                                  <p:childTnLst>
                                    <p:set>
                                      <p:cBhvr>
                                        <p:cTn id="163" dur="1" fill="hold">
                                          <p:stCondLst>
                                            <p:cond delay="0"/>
                                          </p:stCondLst>
                                        </p:cTn>
                                        <p:tgtEl>
                                          <p:spTgt spid="234"/>
                                        </p:tgtEl>
                                        <p:attrNameLst>
                                          <p:attrName>style.visibility</p:attrName>
                                        </p:attrNameLst>
                                      </p:cBhvr>
                                      <p:to>
                                        <p:strVal val="visible"/>
                                      </p:to>
                                    </p:set>
                                    <p:animEffect transition="in" filter="barn(inVertical)">
                                      <p:cBhvr>
                                        <p:cTn id="164" dur="500"/>
                                        <p:tgtEl>
                                          <p:spTgt spid="234"/>
                                        </p:tgtEl>
                                      </p:cBhvr>
                                    </p:animEffect>
                                  </p:childTnLst>
                                </p:cTn>
                              </p:par>
                              <p:par>
                                <p:cTn id="165" presetID="14" presetClass="entr" presetSubtype="10" fill="hold" grpId="0" nodeType="withEffect">
                                  <p:stCondLst>
                                    <p:cond delay="0"/>
                                  </p:stCondLst>
                                  <p:childTnLst>
                                    <p:set>
                                      <p:cBhvr>
                                        <p:cTn id="166" dur="1" fill="hold">
                                          <p:stCondLst>
                                            <p:cond delay="0"/>
                                          </p:stCondLst>
                                        </p:cTn>
                                        <p:tgtEl>
                                          <p:spTgt spid="235"/>
                                        </p:tgtEl>
                                        <p:attrNameLst>
                                          <p:attrName>style.visibility</p:attrName>
                                        </p:attrNameLst>
                                      </p:cBhvr>
                                      <p:to>
                                        <p:strVal val="visible"/>
                                      </p:to>
                                    </p:set>
                                    <p:animEffect transition="in" filter="randombar(horizontal)">
                                      <p:cBhvr>
                                        <p:cTn id="167" dur="500"/>
                                        <p:tgtEl>
                                          <p:spTgt spid="235"/>
                                        </p:tgtEl>
                                      </p:cBhvr>
                                    </p:animEffect>
                                  </p:childTnLst>
                                </p:cTn>
                              </p:par>
                            </p:childTnLst>
                          </p:cTn>
                        </p:par>
                        <p:par>
                          <p:cTn id="168" fill="hold">
                            <p:stCondLst>
                              <p:cond delay="8000"/>
                            </p:stCondLst>
                            <p:childTnLst>
                              <p:par>
                                <p:cTn id="169" presetID="16" presetClass="entr" presetSubtype="21" fill="hold" grpId="0" nodeType="afterEffect">
                                  <p:stCondLst>
                                    <p:cond delay="0"/>
                                  </p:stCondLst>
                                  <p:childTnLst>
                                    <p:set>
                                      <p:cBhvr>
                                        <p:cTn id="170" dur="1" fill="hold">
                                          <p:stCondLst>
                                            <p:cond delay="0"/>
                                          </p:stCondLst>
                                        </p:cTn>
                                        <p:tgtEl>
                                          <p:spTgt spid="236"/>
                                        </p:tgtEl>
                                        <p:attrNameLst>
                                          <p:attrName>style.visibility</p:attrName>
                                        </p:attrNameLst>
                                      </p:cBhvr>
                                      <p:to>
                                        <p:strVal val="visible"/>
                                      </p:to>
                                    </p:set>
                                    <p:animEffect transition="in" filter="barn(inVertical)">
                                      <p:cBhvr>
                                        <p:cTn id="171" dur="500"/>
                                        <p:tgtEl>
                                          <p:spTgt spid="236"/>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237"/>
                                        </p:tgtEl>
                                        <p:attrNameLst>
                                          <p:attrName>style.visibility</p:attrName>
                                        </p:attrNameLst>
                                      </p:cBhvr>
                                      <p:to>
                                        <p:strVal val="visible"/>
                                      </p:to>
                                    </p:set>
                                    <p:animEffect transition="in" filter="randombar(horizontal)">
                                      <p:cBhvr>
                                        <p:cTn id="174" dur="500"/>
                                        <p:tgtEl>
                                          <p:spTgt spid="237"/>
                                        </p:tgtEl>
                                      </p:cBhvr>
                                    </p:animEffect>
                                  </p:childTnLst>
                                </p:cTn>
                              </p:par>
                            </p:childTnLst>
                          </p:cTn>
                        </p:par>
                        <p:par>
                          <p:cTn id="175" fill="hold">
                            <p:stCondLst>
                              <p:cond delay="8500"/>
                            </p:stCondLst>
                            <p:childTnLst>
                              <p:par>
                                <p:cTn id="176" presetID="16" presetClass="entr" presetSubtype="21" fill="hold" grpId="0" nodeType="afterEffect">
                                  <p:stCondLst>
                                    <p:cond delay="0"/>
                                  </p:stCondLst>
                                  <p:childTnLst>
                                    <p:set>
                                      <p:cBhvr>
                                        <p:cTn id="177" dur="1" fill="hold">
                                          <p:stCondLst>
                                            <p:cond delay="0"/>
                                          </p:stCondLst>
                                        </p:cTn>
                                        <p:tgtEl>
                                          <p:spTgt spid="238"/>
                                        </p:tgtEl>
                                        <p:attrNameLst>
                                          <p:attrName>style.visibility</p:attrName>
                                        </p:attrNameLst>
                                      </p:cBhvr>
                                      <p:to>
                                        <p:strVal val="visible"/>
                                      </p:to>
                                    </p:set>
                                    <p:animEffect transition="in" filter="barn(inVertical)">
                                      <p:cBhvr>
                                        <p:cTn id="178" dur="500"/>
                                        <p:tgtEl>
                                          <p:spTgt spid="238"/>
                                        </p:tgtEl>
                                      </p:cBhvr>
                                    </p:animEffect>
                                  </p:childTnLst>
                                </p:cTn>
                              </p:par>
                              <p:par>
                                <p:cTn id="179" presetID="14" presetClass="entr" presetSubtype="10" fill="hold" grpId="0" nodeType="withEffect">
                                  <p:stCondLst>
                                    <p:cond delay="0"/>
                                  </p:stCondLst>
                                  <p:childTnLst>
                                    <p:set>
                                      <p:cBhvr>
                                        <p:cTn id="180" dur="1" fill="hold">
                                          <p:stCondLst>
                                            <p:cond delay="0"/>
                                          </p:stCondLst>
                                        </p:cTn>
                                        <p:tgtEl>
                                          <p:spTgt spid="239"/>
                                        </p:tgtEl>
                                        <p:attrNameLst>
                                          <p:attrName>style.visibility</p:attrName>
                                        </p:attrNameLst>
                                      </p:cBhvr>
                                      <p:to>
                                        <p:strVal val="visible"/>
                                      </p:to>
                                    </p:set>
                                    <p:animEffect transition="in" filter="randombar(horizontal)">
                                      <p:cBhvr>
                                        <p:cTn id="181" dur="500"/>
                                        <p:tgtEl>
                                          <p:spTgt spid="239"/>
                                        </p:tgtEl>
                                      </p:cBhvr>
                                    </p:animEffect>
                                  </p:childTnLst>
                                </p:cTn>
                              </p:par>
                            </p:childTnLst>
                          </p:cTn>
                        </p:par>
                        <p:par>
                          <p:cTn id="182" fill="hold">
                            <p:stCondLst>
                              <p:cond delay="9000"/>
                            </p:stCondLst>
                            <p:childTnLst>
                              <p:par>
                                <p:cTn id="183" presetID="16" presetClass="entr" presetSubtype="21" fill="hold" grpId="0" nodeType="afterEffect">
                                  <p:stCondLst>
                                    <p:cond delay="0"/>
                                  </p:stCondLst>
                                  <p:childTnLst>
                                    <p:set>
                                      <p:cBhvr>
                                        <p:cTn id="184" dur="1" fill="hold">
                                          <p:stCondLst>
                                            <p:cond delay="0"/>
                                          </p:stCondLst>
                                        </p:cTn>
                                        <p:tgtEl>
                                          <p:spTgt spid="240"/>
                                        </p:tgtEl>
                                        <p:attrNameLst>
                                          <p:attrName>style.visibility</p:attrName>
                                        </p:attrNameLst>
                                      </p:cBhvr>
                                      <p:to>
                                        <p:strVal val="visible"/>
                                      </p:to>
                                    </p:set>
                                    <p:animEffect transition="in" filter="barn(inVertical)">
                                      <p:cBhvr>
                                        <p:cTn id="185" dur="500"/>
                                        <p:tgtEl>
                                          <p:spTgt spid="240"/>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241"/>
                                        </p:tgtEl>
                                        <p:attrNameLst>
                                          <p:attrName>style.visibility</p:attrName>
                                        </p:attrNameLst>
                                      </p:cBhvr>
                                      <p:to>
                                        <p:strVal val="visible"/>
                                      </p:to>
                                    </p:set>
                                    <p:animEffect transition="in" filter="randombar(horizontal)">
                                      <p:cBhvr>
                                        <p:cTn id="188" dur="500"/>
                                        <p:tgtEl>
                                          <p:spTgt spid="241"/>
                                        </p:tgtEl>
                                      </p:cBhvr>
                                    </p:animEffect>
                                  </p:childTnLst>
                                </p:cTn>
                              </p:par>
                            </p:childTnLst>
                          </p:cTn>
                        </p:par>
                        <p:par>
                          <p:cTn id="189" fill="hold">
                            <p:stCondLst>
                              <p:cond delay="9500"/>
                            </p:stCondLst>
                            <p:childTnLst>
                              <p:par>
                                <p:cTn id="190" presetID="16" presetClass="entr" presetSubtype="21" fill="hold" grpId="0" nodeType="afterEffect">
                                  <p:stCondLst>
                                    <p:cond delay="0"/>
                                  </p:stCondLst>
                                  <p:childTnLst>
                                    <p:set>
                                      <p:cBhvr>
                                        <p:cTn id="191" dur="1" fill="hold">
                                          <p:stCondLst>
                                            <p:cond delay="0"/>
                                          </p:stCondLst>
                                        </p:cTn>
                                        <p:tgtEl>
                                          <p:spTgt spid="242"/>
                                        </p:tgtEl>
                                        <p:attrNameLst>
                                          <p:attrName>style.visibility</p:attrName>
                                        </p:attrNameLst>
                                      </p:cBhvr>
                                      <p:to>
                                        <p:strVal val="visible"/>
                                      </p:to>
                                    </p:set>
                                    <p:animEffect transition="in" filter="barn(inVertical)">
                                      <p:cBhvr>
                                        <p:cTn id="192" dur="500"/>
                                        <p:tgtEl>
                                          <p:spTgt spid="242"/>
                                        </p:tgtEl>
                                      </p:cBhvr>
                                    </p:animEffect>
                                  </p:childTnLst>
                                </p:cTn>
                              </p:par>
                              <p:par>
                                <p:cTn id="193" presetID="14" presetClass="entr" presetSubtype="1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randombar(horizontal)">
                                      <p:cBhvr>
                                        <p:cTn id="195"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P spid="112" grpId="0"/>
      <p:bldP spid="1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p:grpSpPr>
        <p:sp>
          <p:nvSpPr>
            <p:cNvPr id="72" name="AutoShape 8"/>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AutoShape 11"/>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4" name="AutoShape 12"/>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5" name="AutoShape 13"/>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6" name="AutoShape 16"/>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7" name="AutoShape 18"/>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8" name="AutoShape 19"/>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9" name="AutoShape 20"/>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0" name="AutoShape 21"/>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1" name="AutoShape 22"/>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AutoShape 23"/>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AutoShape 24"/>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4" name="AutoShape 25"/>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5" name="AutoShape 29"/>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6" name="AutoShape 30"/>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7" name="AutoShape 31"/>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8" name="AutoShape 34"/>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9" name="AutoShape 35"/>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0" name="AutoShape 36"/>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1" name="AutoShape 38"/>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2" name="AutoShape 39"/>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3" name="AutoShape 41"/>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4" name="AutoShape 42"/>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5" name="AutoShape 43"/>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6" name="AutoShape 44"/>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7" name="AutoShape 46"/>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8" name="AutoShape 47"/>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9" name="AutoShape 48"/>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0" name="AutoShape 49"/>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1" name="AutoShape 50"/>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2" name="AutoShape 51"/>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3" name="AutoShape 52"/>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4" name="AutoShape 53"/>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5" name="AutoShape 54"/>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6" name="AutoShape 55"/>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7" name="AutoShape 56"/>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8" name="AutoShape 57"/>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9" name="AutoShape 58"/>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0" name="AutoShape 59"/>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1" name="AutoShape 60"/>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2" name="AutoShape 61"/>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3" name="AutoShape 62"/>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AutoShape 63"/>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AutoShape 64"/>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AutoShape 65"/>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7" name="AutoShape 66"/>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8" name="AutoShape 67"/>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9" name="AutoShape 68"/>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0" name="AutoShape 69"/>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1" name="AutoShape 71"/>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2" name="AutoShape 72"/>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3" name="AutoShape 73"/>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4" name="AutoShape 74"/>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AutoShape 75"/>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6" name="AutoShape 76"/>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7" name="AutoShape 77"/>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8" name="AutoShape 81"/>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9" name="AutoShape 82"/>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0" name="AutoShape 83"/>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1" name="AutoShape 84"/>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2" name="AutoShape 85"/>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3" name="AutoShape 86"/>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4" name="AutoShape 88"/>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5" name="AutoShape 89"/>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6" name="AutoShape 90"/>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7" name="AutoShape 91"/>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8" name="AutoShape 93"/>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9" name="AutoShape 95"/>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0" name="AutoShape 100"/>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1" name="AutoShape 101"/>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2" name="AutoShape 102"/>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3" name="AutoShape 103"/>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4" name="AutoShape 104"/>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5" name="AutoShape 105"/>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6" name="AutoShape 106"/>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7" name="AutoShape 107"/>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8" name="AutoShape 111"/>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9" name="AutoShape 112"/>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0" name="AutoShape 113"/>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1" name="AutoShape 114"/>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2" name="AutoShape 115"/>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3" name="AutoShape 116"/>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4" name="AutoShape 117"/>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5" name="AutoShape 118"/>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6" name="AutoShape 119"/>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7" name="AutoShape 120"/>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8" name="AutoShape 122"/>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9" name="AutoShape 123"/>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0" name="AutoShape 124"/>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1" name="AutoShape 127"/>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2" name="AutoShape 128"/>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3" name="AutoShape 129"/>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4" name="AutoShape 130"/>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5" name="AutoShape 131"/>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6" name="AutoShape 132"/>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7" name="AutoShape 133"/>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8" name="AutoShape 134"/>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9" name="AutoShape 135"/>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0" name="AutoShape 136"/>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1" name="AutoShape 137"/>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2" name="AutoShape 138"/>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3" name="AutoShape 139"/>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4" name="AutoShape 140"/>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5" name="AutoShape 141"/>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6" name="AutoShape 142"/>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7" name="AutoShape 143"/>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8" name="AutoShape 144"/>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9" name="AutoShape 145"/>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0" name="Group 148"/>
            <p:cNvGrpSpPr/>
            <p:nvPr/>
          </p:nvGrpSpPr>
          <p:grpSpPr bwMode="auto">
            <a:xfrm>
              <a:off x="7075087" y="3307336"/>
              <a:ext cx="349360" cy="417636"/>
              <a:chOff x="0" y="0"/>
              <a:chExt cx="394" cy="471"/>
            </a:xfrm>
            <a:solidFill>
              <a:schemeClr val="accent3">
                <a:lumMod val="50000"/>
              </a:schemeClr>
            </a:solidFill>
          </p:grpSpPr>
          <p:sp>
            <p:nvSpPr>
              <p:cNvPr id="301" name="AutoShape 146"/>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2" name="AutoShape 147"/>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1" name="Group 154"/>
            <p:cNvGrpSpPr/>
            <p:nvPr/>
          </p:nvGrpSpPr>
          <p:grpSpPr bwMode="auto">
            <a:xfrm>
              <a:off x="5571243" y="3881919"/>
              <a:ext cx="265124" cy="314779"/>
              <a:chOff x="0" y="0"/>
              <a:chExt cx="299" cy="355"/>
            </a:xfrm>
            <a:solidFill>
              <a:schemeClr val="accent3">
                <a:lumMod val="50000"/>
              </a:schemeClr>
            </a:solidFill>
          </p:grpSpPr>
          <p:sp>
            <p:nvSpPr>
              <p:cNvPr id="299" name="AutoShape 152"/>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0" name="AutoShape 153"/>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2" name="Group 157"/>
            <p:cNvGrpSpPr/>
            <p:nvPr/>
          </p:nvGrpSpPr>
          <p:grpSpPr bwMode="auto">
            <a:xfrm>
              <a:off x="6606909" y="2321325"/>
              <a:ext cx="189754" cy="223449"/>
              <a:chOff x="0" y="0"/>
              <a:chExt cx="214" cy="252"/>
            </a:xfrm>
            <a:solidFill>
              <a:schemeClr val="accent3">
                <a:lumMod val="50000"/>
              </a:schemeClr>
            </a:solidFill>
          </p:grpSpPr>
          <p:sp>
            <p:nvSpPr>
              <p:cNvPr id="297" name="AutoShape 155"/>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8" name="AutoShape 156"/>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183" name="AutoShape 158"/>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4" name="Group 161"/>
            <p:cNvGrpSpPr/>
            <p:nvPr/>
          </p:nvGrpSpPr>
          <p:grpSpPr bwMode="auto">
            <a:xfrm>
              <a:off x="6748781" y="4704777"/>
              <a:ext cx="122365" cy="144533"/>
              <a:chOff x="0" y="0"/>
              <a:chExt cx="138" cy="163"/>
            </a:xfrm>
            <a:solidFill>
              <a:schemeClr val="accent3">
                <a:lumMod val="50000"/>
              </a:schemeClr>
            </a:solidFill>
          </p:grpSpPr>
          <p:sp>
            <p:nvSpPr>
              <p:cNvPr id="295" name="AutoShape 159"/>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6" name="AutoShape 160"/>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5" name="Group 164"/>
            <p:cNvGrpSpPr/>
            <p:nvPr/>
          </p:nvGrpSpPr>
          <p:grpSpPr bwMode="auto">
            <a:xfrm>
              <a:off x="8415779" y="4449407"/>
              <a:ext cx="122365" cy="144533"/>
              <a:chOff x="0" y="0"/>
              <a:chExt cx="138" cy="163"/>
            </a:xfrm>
            <a:solidFill>
              <a:schemeClr val="accent3">
                <a:lumMod val="50000"/>
              </a:schemeClr>
            </a:solidFill>
          </p:grpSpPr>
          <p:sp>
            <p:nvSpPr>
              <p:cNvPr id="293" name="AutoShape 162"/>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4" name="AutoShape 163"/>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6" name="Group 167"/>
            <p:cNvGrpSpPr/>
            <p:nvPr/>
          </p:nvGrpSpPr>
          <p:grpSpPr bwMode="auto">
            <a:xfrm>
              <a:off x="7202772" y="5016896"/>
              <a:ext cx="62956" cy="77143"/>
              <a:chOff x="0" y="0"/>
              <a:chExt cx="71" cy="87"/>
            </a:xfrm>
            <a:solidFill>
              <a:schemeClr val="accent3">
                <a:lumMod val="50000"/>
              </a:schemeClr>
            </a:solidFill>
          </p:grpSpPr>
          <p:sp>
            <p:nvSpPr>
              <p:cNvPr id="291" name="AutoShape 165"/>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2" name="AutoShape 166"/>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7" name="Group 170"/>
            <p:cNvGrpSpPr/>
            <p:nvPr/>
          </p:nvGrpSpPr>
          <p:grpSpPr bwMode="auto">
            <a:xfrm>
              <a:off x="8132035" y="3782608"/>
              <a:ext cx="62956" cy="77143"/>
              <a:chOff x="0" y="0"/>
              <a:chExt cx="71" cy="87"/>
            </a:xfrm>
            <a:solidFill>
              <a:schemeClr val="accent3">
                <a:lumMod val="50000"/>
              </a:schemeClr>
            </a:solidFill>
          </p:grpSpPr>
          <p:sp>
            <p:nvSpPr>
              <p:cNvPr id="289" name="AutoShape 168"/>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0" name="AutoShape 169"/>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8" name="Group 173"/>
            <p:cNvGrpSpPr/>
            <p:nvPr/>
          </p:nvGrpSpPr>
          <p:grpSpPr bwMode="auto">
            <a:xfrm>
              <a:off x="8898144" y="2995218"/>
              <a:ext cx="62956" cy="77143"/>
              <a:chOff x="0" y="0"/>
              <a:chExt cx="71" cy="87"/>
            </a:xfrm>
            <a:solidFill>
              <a:schemeClr val="accent3">
                <a:lumMod val="50000"/>
              </a:schemeClr>
            </a:solidFill>
          </p:grpSpPr>
          <p:sp>
            <p:nvSpPr>
              <p:cNvPr id="287" name="AutoShape 171"/>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8" name="AutoShape 172"/>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9" name="Group 176"/>
            <p:cNvGrpSpPr/>
            <p:nvPr/>
          </p:nvGrpSpPr>
          <p:grpSpPr bwMode="auto">
            <a:xfrm>
              <a:off x="8692430" y="2328419"/>
              <a:ext cx="62956" cy="77143"/>
              <a:chOff x="0" y="0"/>
              <a:chExt cx="71" cy="87"/>
            </a:xfrm>
            <a:solidFill>
              <a:schemeClr val="accent3">
                <a:lumMod val="50000"/>
              </a:schemeClr>
            </a:solidFill>
          </p:grpSpPr>
          <p:sp>
            <p:nvSpPr>
              <p:cNvPr id="285" name="AutoShape 174"/>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6" name="AutoShape 175"/>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0" name="Group 179"/>
            <p:cNvGrpSpPr/>
            <p:nvPr/>
          </p:nvGrpSpPr>
          <p:grpSpPr bwMode="auto">
            <a:xfrm>
              <a:off x="7741886" y="1108318"/>
              <a:ext cx="62956" cy="77143"/>
              <a:chOff x="0" y="0"/>
              <a:chExt cx="71" cy="87"/>
            </a:xfrm>
            <a:solidFill>
              <a:schemeClr val="accent3">
                <a:lumMod val="50000"/>
              </a:schemeClr>
            </a:solidFill>
          </p:grpSpPr>
          <p:sp>
            <p:nvSpPr>
              <p:cNvPr id="283" name="AutoShape 177"/>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4" name="AutoShape 178"/>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1" name="Group 182"/>
            <p:cNvGrpSpPr/>
            <p:nvPr/>
          </p:nvGrpSpPr>
          <p:grpSpPr bwMode="auto">
            <a:xfrm>
              <a:off x="8678242" y="3378272"/>
              <a:ext cx="122365" cy="144533"/>
              <a:chOff x="0" y="0"/>
              <a:chExt cx="138" cy="163"/>
            </a:xfrm>
            <a:solidFill>
              <a:schemeClr val="accent3">
                <a:lumMod val="50000"/>
              </a:schemeClr>
            </a:solidFill>
          </p:grpSpPr>
          <p:sp>
            <p:nvSpPr>
              <p:cNvPr id="281" name="AutoShape 180"/>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2" name="AutoShape 181"/>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2" name="Group 185"/>
            <p:cNvGrpSpPr/>
            <p:nvPr/>
          </p:nvGrpSpPr>
          <p:grpSpPr bwMode="auto">
            <a:xfrm>
              <a:off x="6947402" y="625953"/>
              <a:ext cx="265124" cy="314779"/>
              <a:chOff x="0" y="0"/>
              <a:chExt cx="299" cy="355"/>
            </a:xfrm>
            <a:solidFill>
              <a:schemeClr val="accent3">
                <a:lumMod val="50000"/>
              </a:schemeClr>
            </a:solidFill>
          </p:grpSpPr>
          <p:sp>
            <p:nvSpPr>
              <p:cNvPr id="279" name="AutoShape 183"/>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0" name="AutoShape 184"/>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3" name="Group 188"/>
            <p:cNvGrpSpPr/>
            <p:nvPr/>
          </p:nvGrpSpPr>
          <p:grpSpPr bwMode="auto">
            <a:xfrm>
              <a:off x="8749179" y="1009007"/>
              <a:ext cx="117931" cy="141872"/>
              <a:chOff x="0" y="0"/>
              <a:chExt cx="133" cy="160"/>
            </a:xfrm>
            <a:solidFill>
              <a:schemeClr val="accent3">
                <a:lumMod val="50000"/>
              </a:schemeClr>
            </a:solidFill>
          </p:grpSpPr>
          <p:sp>
            <p:nvSpPr>
              <p:cNvPr id="277" name="AutoShape 186"/>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8" name="AutoShape 187"/>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4" name="Group 191"/>
            <p:cNvGrpSpPr/>
            <p:nvPr/>
          </p:nvGrpSpPr>
          <p:grpSpPr bwMode="auto">
            <a:xfrm>
              <a:off x="8493809" y="1682900"/>
              <a:ext cx="117931" cy="134779"/>
              <a:chOff x="0" y="0"/>
              <a:chExt cx="133" cy="152"/>
            </a:xfrm>
            <a:solidFill>
              <a:schemeClr val="accent3">
                <a:lumMod val="50000"/>
              </a:schemeClr>
            </a:solidFill>
          </p:grpSpPr>
          <p:sp>
            <p:nvSpPr>
              <p:cNvPr id="275" name="AutoShape 189"/>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6" name="AutoShape 190"/>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5" name="Group 203"/>
            <p:cNvGrpSpPr/>
            <p:nvPr/>
          </p:nvGrpSpPr>
          <p:grpSpPr bwMode="auto">
            <a:xfrm>
              <a:off x="8458341" y="29203"/>
              <a:ext cx="62069" cy="70049"/>
              <a:chOff x="0" y="0"/>
              <a:chExt cx="70" cy="78"/>
            </a:xfrm>
            <a:solidFill>
              <a:schemeClr val="accent3">
                <a:lumMod val="50000"/>
              </a:schemeClr>
            </a:solidFill>
          </p:grpSpPr>
          <p:sp>
            <p:nvSpPr>
              <p:cNvPr id="273" name="AutoShape 201"/>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4" name="AutoShape 202"/>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6" name="Group 206"/>
            <p:cNvGrpSpPr/>
            <p:nvPr/>
          </p:nvGrpSpPr>
          <p:grpSpPr bwMode="auto">
            <a:xfrm>
              <a:off x="5819519" y="1548122"/>
              <a:ext cx="62069" cy="76256"/>
              <a:chOff x="0" y="0"/>
              <a:chExt cx="70" cy="86"/>
            </a:xfrm>
            <a:solidFill>
              <a:schemeClr val="accent3">
                <a:lumMod val="50000"/>
              </a:schemeClr>
            </a:solidFill>
          </p:grpSpPr>
          <p:sp>
            <p:nvSpPr>
              <p:cNvPr id="271" name="AutoShape 204"/>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2" name="AutoShape 205"/>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7" name="Group 209"/>
            <p:cNvGrpSpPr/>
            <p:nvPr/>
          </p:nvGrpSpPr>
          <p:grpSpPr bwMode="auto">
            <a:xfrm>
              <a:off x="4024836" y="3051966"/>
              <a:ext cx="120591" cy="143646"/>
              <a:chOff x="0" y="0"/>
              <a:chExt cx="136" cy="162"/>
            </a:xfrm>
            <a:solidFill>
              <a:schemeClr val="accent3">
                <a:lumMod val="50000"/>
              </a:schemeClr>
            </a:solidFill>
          </p:grpSpPr>
          <p:sp>
            <p:nvSpPr>
              <p:cNvPr id="269" name="AutoShape 207"/>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0" name="AutoShape 208"/>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8" name="Group 212"/>
            <p:cNvGrpSpPr/>
            <p:nvPr/>
          </p:nvGrpSpPr>
          <p:grpSpPr bwMode="auto">
            <a:xfrm>
              <a:off x="4677448" y="2491571"/>
              <a:ext cx="62069" cy="76256"/>
              <a:chOff x="0" y="0"/>
              <a:chExt cx="70" cy="86"/>
            </a:xfrm>
            <a:solidFill>
              <a:schemeClr val="accent3">
                <a:lumMod val="50000"/>
              </a:schemeClr>
            </a:solidFill>
          </p:grpSpPr>
          <p:sp>
            <p:nvSpPr>
              <p:cNvPr id="267" name="AutoShape 210"/>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8" name="AutoShape 211"/>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9" name="Group 218"/>
            <p:cNvGrpSpPr/>
            <p:nvPr/>
          </p:nvGrpSpPr>
          <p:grpSpPr bwMode="auto">
            <a:xfrm>
              <a:off x="4287300" y="4534530"/>
              <a:ext cx="120591" cy="143646"/>
              <a:chOff x="0" y="0"/>
              <a:chExt cx="136" cy="162"/>
            </a:xfrm>
            <a:solidFill>
              <a:schemeClr val="accent3">
                <a:lumMod val="50000"/>
              </a:schemeClr>
            </a:solidFill>
          </p:grpSpPr>
          <p:sp>
            <p:nvSpPr>
              <p:cNvPr id="265" name="AutoShape 216"/>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6" name="AutoShape 217"/>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00" name="AutoShape 219"/>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201" name="Group 222"/>
            <p:cNvGrpSpPr/>
            <p:nvPr/>
          </p:nvGrpSpPr>
          <p:grpSpPr bwMode="auto">
            <a:xfrm>
              <a:off x="4883163" y="4711871"/>
              <a:ext cx="186207" cy="214582"/>
              <a:chOff x="0" y="0"/>
              <a:chExt cx="210" cy="242"/>
            </a:xfrm>
            <a:solidFill>
              <a:schemeClr val="accent3">
                <a:lumMod val="50000"/>
              </a:schemeClr>
            </a:solidFill>
          </p:grpSpPr>
          <p:sp>
            <p:nvSpPr>
              <p:cNvPr id="263" name="AutoShape 220"/>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4" name="AutoShape 221"/>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2" name="Group 225"/>
            <p:cNvGrpSpPr/>
            <p:nvPr/>
          </p:nvGrpSpPr>
          <p:grpSpPr bwMode="auto">
            <a:xfrm>
              <a:off x="5478139" y="2222014"/>
              <a:ext cx="313892" cy="415863"/>
              <a:chOff x="0" y="0"/>
              <a:chExt cx="353" cy="469"/>
            </a:xfrm>
            <a:solidFill>
              <a:schemeClr val="accent3">
                <a:lumMod val="50000"/>
              </a:schemeClr>
            </a:solidFill>
          </p:grpSpPr>
          <p:sp>
            <p:nvSpPr>
              <p:cNvPr id="261" name="AutoShape 223"/>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2" name="AutoShape 224"/>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3" name="Group 231"/>
            <p:cNvGrpSpPr/>
            <p:nvPr/>
          </p:nvGrpSpPr>
          <p:grpSpPr bwMode="auto">
            <a:xfrm>
              <a:off x="7564546" y="1682014"/>
              <a:ext cx="237636" cy="316552"/>
              <a:chOff x="0" y="0"/>
              <a:chExt cx="268" cy="356"/>
            </a:xfrm>
            <a:solidFill>
              <a:schemeClr val="accent3">
                <a:lumMod val="50000"/>
              </a:schemeClr>
            </a:solidFill>
          </p:grpSpPr>
          <p:sp>
            <p:nvSpPr>
              <p:cNvPr id="259" name="AutoShape 229"/>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0" name="AutoShape 230"/>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4" name="Group 234"/>
            <p:cNvGrpSpPr/>
            <p:nvPr/>
          </p:nvGrpSpPr>
          <p:grpSpPr bwMode="auto">
            <a:xfrm>
              <a:off x="8075286" y="384770"/>
              <a:ext cx="184434" cy="249163"/>
              <a:chOff x="0" y="0"/>
              <a:chExt cx="208" cy="281"/>
            </a:xfrm>
            <a:solidFill>
              <a:schemeClr val="accent3">
                <a:lumMod val="50000"/>
              </a:schemeClr>
            </a:solidFill>
          </p:grpSpPr>
          <p:sp>
            <p:nvSpPr>
              <p:cNvPr id="257" name="AutoShape 232"/>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8" name="AutoShape 233"/>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5" name="Group 237"/>
            <p:cNvGrpSpPr/>
            <p:nvPr/>
          </p:nvGrpSpPr>
          <p:grpSpPr bwMode="auto">
            <a:xfrm>
              <a:off x="7529078" y="86839"/>
              <a:ext cx="109064" cy="140986"/>
              <a:chOff x="0" y="0"/>
              <a:chExt cx="123" cy="159"/>
            </a:xfrm>
            <a:solidFill>
              <a:schemeClr val="accent3">
                <a:lumMod val="50000"/>
              </a:schemeClr>
            </a:solidFill>
          </p:grpSpPr>
          <p:sp>
            <p:nvSpPr>
              <p:cNvPr id="255" name="AutoShape 235"/>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6" name="AutoShape 236"/>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6" name="Group 246"/>
            <p:cNvGrpSpPr/>
            <p:nvPr/>
          </p:nvGrpSpPr>
          <p:grpSpPr bwMode="auto">
            <a:xfrm>
              <a:off x="6543067" y="3988323"/>
              <a:ext cx="116158" cy="159606"/>
              <a:chOff x="0" y="0"/>
              <a:chExt cx="131" cy="180"/>
            </a:xfrm>
            <a:solidFill>
              <a:schemeClr val="accent3">
                <a:lumMod val="50000"/>
              </a:schemeClr>
            </a:solidFill>
          </p:grpSpPr>
          <p:sp>
            <p:nvSpPr>
              <p:cNvPr id="253" name="AutoShape 244"/>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4" name="AutoShape 245"/>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7" name="Group 249"/>
            <p:cNvGrpSpPr/>
            <p:nvPr/>
          </p:nvGrpSpPr>
          <p:grpSpPr bwMode="auto">
            <a:xfrm>
              <a:off x="6103263" y="3243494"/>
              <a:ext cx="54975" cy="74483"/>
              <a:chOff x="0" y="0"/>
              <a:chExt cx="62" cy="84"/>
            </a:xfrm>
            <a:solidFill>
              <a:schemeClr val="accent3">
                <a:lumMod val="50000"/>
              </a:schemeClr>
            </a:solidFill>
          </p:grpSpPr>
          <p:sp>
            <p:nvSpPr>
              <p:cNvPr id="251" name="AutoShape 247"/>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2" name="AutoShape 248"/>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8" name="Group 252"/>
            <p:cNvGrpSpPr/>
            <p:nvPr/>
          </p:nvGrpSpPr>
          <p:grpSpPr bwMode="auto">
            <a:xfrm>
              <a:off x="8869770" y="1555215"/>
              <a:ext cx="54975" cy="74483"/>
              <a:chOff x="0" y="0"/>
              <a:chExt cx="62" cy="84"/>
            </a:xfrm>
            <a:solidFill>
              <a:schemeClr val="accent3">
                <a:lumMod val="50000"/>
              </a:schemeClr>
            </a:solidFill>
          </p:grpSpPr>
          <p:sp>
            <p:nvSpPr>
              <p:cNvPr id="249" name="AutoShape 250"/>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0" name="AutoShape 251"/>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9" name="Group 255"/>
            <p:cNvGrpSpPr/>
            <p:nvPr/>
          </p:nvGrpSpPr>
          <p:grpSpPr bwMode="auto">
            <a:xfrm>
              <a:off x="6358633" y="1640339"/>
              <a:ext cx="54975" cy="74483"/>
              <a:chOff x="0" y="0"/>
              <a:chExt cx="62" cy="84"/>
            </a:xfrm>
            <a:solidFill>
              <a:schemeClr val="accent3">
                <a:lumMod val="50000"/>
              </a:schemeClr>
            </a:solidFill>
          </p:grpSpPr>
          <p:sp>
            <p:nvSpPr>
              <p:cNvPr id="247" name="AutoShape 253"/>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8" name="AutoShape 254"/>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0" name="Group 258"/>
            <p:cNvGrpSpPr/>
            <p:nvPr/>
          </p:nvGrpSpPr>
          <p:grpSpPr bwMode="auto">
            <a:xfrm>
              <a:off x="6876466" y="58464"/>
              <a:ext cx="54975" cy="74483"/>
              <a:chOff x="0" y="0"/>
              <a:chExt cx="62" cy="84"/>
            </a:xfrm>
            <a:solidFill>
              <a:schemeClr val="accent3">
                <a:lumMod val="50000"/>
              </a:schemeClr>
            </a:solidFill>
          </p:grpSpPr>
          <p:sp>
            <p:nvSpPr>
              <p:cNvPr id="245" name="AutoShape 256"/>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6" name="AutoShape 257"/>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1" name="Group 261"/>
            <p:cNvGrpSpPr/>
            <p:nvPr/>
          </p:nvGrpSpPr>
          <p:grpSpPr bwMode="auto">
            <a:xfrm>
              <a:off x="3982275" y="4172757"/>
              <a:ext cx="54975" cy="74483"/>
              <a:chOff x="0" y="0"/>
              <a:chExt cx="62" cy="84"/>
            </a:xfrm>
            <a:solidFill>
              <a:schemeClr val="accent3">
                <a:lumMod val="50000"/>
              </a:schemeClr>
            </a:solidFill>
          </p:grpSpPr>
          <p:sp>
            <p:nvSpPr>
              <p:cNvPr id="243" name="AutoShape 259"/>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4" name="AutoShape 260"/>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2" name="Group 264"/>
            <p:cNvGrpSpPr/>
            <p:nvPr/>
          </p:nvGrpSpPr>
          <p:grpSpPr bwMode="auto">
            <a:xfrm>
              <a:off x="5776957" y="4655122"/>
              <a:ext cx="54975" cy="74483"/>
              <a:chOff x="0" y="0"/>
              <a:chExt cx="62" cy="84"/>
            </a:xfrm>
            <a:solidFill>
              <a:schemeClr val="accent3">
                <a:lumMod val="50000"/>
              </a:schemeClr>
            </a:solidFill>
          </p:grpSpPr>
          <p:sp>
            <p:nvSpPr>
              <p:cNvPr id="241" name="AutoShape 262"/>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2" name="AutoShape 263"/>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3" name="Group 267"/>
            <p:cNvGrpSpPr/>
            <p:nvPr/>
          </p:nvGrpSpPr>
          <p:grpSpPr bwMode="auto">
            <a:xfrm>
              <a:off x="3833309" y="3484677"/>
              <a:ext cx="54975" cy="74483"/>
              <a:chOff x="0" y="0"/>
              <a:chExt cx="62" cy="84"/>
            </a:xfrm>
            <a:solidFill>
              <a:schemeClr val="accent3">
                <a:lumMod val="50000"/>
              </a:schemeClr>
            </a:solidFill>
          </p:grpSpPr>
          <p:sp>
            <p:nvSpPr>
              <p:cNvPr id="239" name="AutoShape 265"/>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0" name="AutoShape 266"/>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4" name="Group 273"/>
            <p:cNvGrpSpPr/>
            <p:nvPr/>
          </p:nvGrpSpPr>
          <p:grpSpPr bwMode="auto">
            <a:xfrm>
              <a:off x="4712916" y="3470489"/>
              <a:ext cx="176454" cy="230542"/>
              <a:chOff x="0" y="0"/>
              <a:chExt cx="199" cy="260"/>
            </a:xfrm>
            <a:solidFill>
              <a:schemeClr val="accent3">
                <a:lumMod val="50000"/>
              </a:schemeClr>
            </a:solidFill>
          </p:grpSpPr>
          <p:sp>
            <p:nvSpPr>
              <p:cNvPr id="237" name="AutoShape 271"/>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8" name="AutoShape 272"/>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5" name="Group 276"/>
            <p:cNvGrpSpPr/>
            <p:nvPr/>
          </p:nvGrpSpPr>
          <p:grpSpPr bwMode="auto">
            <a:xfrm>
              <a:off x="7543265" y="4520343"/>
              <a:ext cx="165813" cy="217242"/>
              <a:chOff x="0" y="0"/>
              <a:chExt cx="187" cy="245"/>
            </a:xfrm>
            <a:solidFill>
              <a:schemeClr val="accent3">
                <a:lumMod val="50000"/>
              </a:schemeClr>
            </a:solidFill>
          </p:grpSpPr>
          <p:sp>
            <p:nvSpPr>
              <p:cNvPr id="235" name="AutoShape 274"/>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6" name="AutoShape 275"/>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6" name="Group 279"/>
            <p:cNvGrpSpPr/>
            <p:nvPr/>
          </p:nvGrpSpPr>
          <p:grpSpPr bwMode="auto">
            <a:xfrm>
              <a:off x="8181690" y="4981428"/>
              <a:ext cx="117045" cy="160493"/>
              <a:chOff x="0" y="0"/>
              <a:chExt cx="132" cy="181"/>
            </a:xfrm>
            <a:solidFill>
              <a:schemeClr val="accent3">
                <a:lumMod val="50000"/>
              </a:schemeClr>
            </a:solidFill>
          </p:grpSpPr>
          <p:sp>
            <p:nvSpPr>
              <p:cNvPr id="233" name="AutoShape 277"/>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4" name="AutoShape 278"/>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7" name="Group 282"/>
            <p:cNvGrpSpPr/>
            <p:nvPr/>
          </p:nvGrpSpPr>
          <p:grpSpPr bwMode="auto">
            <a:xfrm>
              <a:off x="8025631" y="3073247"/>
              <a:ext cx="112611" cy="150739"/>
              <a:chOff x="0" y="0"/>
              <a:chExt cx="127" cy="170"/>
            </a:xfrm>
            <a:solidFill>
              <a:schemeClr val="accent3">
                <a:lumMod val="50000"/>
              </a:schemeClr>
            </a:solidFill>
          </p:grpSpPr>
          <p:sp>
            <p:nvSpPr>
              <p:cNvPr id="231" name="AutoShape 280"/>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2" name="AutoShape 281"/>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8" name="Group 285"/>
            <p:cNvGrpSpPr/>
            <p:nvPr/>
          </p:nvGrpSpPr>
          <p:grpSpPr bwMode="auto">
            <a:xfrm>
              <a:off x="6174199" y="980633"/>
              <a:ext cx="112611" cy="150739"/>
              <a:chOff x="0" y="0"/>
              <a:chExt cx="127" cy="170"/>
            </a:xfrm>
            <a:solidFill>
              <a:schemeClr val="accent3">
                <a:lumMod val="50000"/>
              </a:schemeClr>
            </a:solidFill>
          </p:grpSpPr>
          <p:sp>
            <p:nvSpPr>
              <p:cNvPr id="229" name="AutoShape 283"/>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0" name="AutoShape 284"/>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19" name="AutoShape 94"/>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0" name="AutoShape 96"/>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1" name="AutoShape 1"/>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2" name="AutoShape 2"/>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3" name="AutoShape 3"/>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4" name="AutoShape 5"/>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5" name="AutoShape 6"/>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6" name="AutoShape 7"/>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7" name="AutoShape 10"/>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8" name="AutoShape 14"/>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05" name="椭圆 30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0" name="椭圆 309"/>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5" name="椭圆 31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8" name="椭圆 317"/>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23" name="椭圆 322"/>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26" name="椭圆 325"/>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生活</a:t>
            </a:r>
            <a:endParaRPr lang="en-US" altLang="zh-CN" sz="1500" dirty="0" smtClean="0">
              <a:solidFill>
                <a:schemeClr val="bg1"/>
              </a:solidFill>
              <a:latin typeface="微软雅黑" panose="020B0503020204020204" pitchFamily="34" charset="-122"/>
              <a:ea typeface="微软雅黑" panose="020B0503020204020204" pitchFamily="34" charset="-122"/>
            </a:endParaRPr>
          </a:p>
          <a:p>
            <a:r>
              <a:rPr lang="zh-CN" altLang="en-US" sz="1500" dirty="0" smtClean="0">
                <a:solidFill>
                  <a:schemeClr val="bg1"/>
                </a:solidFill>
                <a:latin typeface="微软雅黑" panose="020B0503020204020204" pitchFamily="34" charset="-122"/>
                <a:ea typeface="微软雅黑" panose="020B0503020204020204" pitchFamily="34" charset="-122"/>
              </a:rPr>
              <a:t>便捷</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提高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效率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增加</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入收</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anose="020B0806030902050204" pitchFamily="34" charset="0"/>
                <a:cs typeface="Aharoni" panose="02010803020104030203" pitchFamily="2" charset="-79"/>
              </a:rPr>
              <a:t>A.</a:t>
            </a:r>
            <a:endParaRPr lang="zh-CN" altLang="en-US" sz="3000" b="0" dirty="0">
              <a:solidFill>
                <a:srgbClr val="00B0F0"/>
              </a:solidFill>
              <a:latin typeface="Impact" panose="020B0806030902050204" pitchFamily="34" charset="0"/>
              <a:cs typeface="Aharoni" panose="02010803020104030203"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anose="020B0806030902050204" pitchFamily="34" charset="0"/>
                <a:cs typeface="Aharoni" panose="02010803020104030203" pitchFamily="2" charset="-79"/>
              </a:rPr>
              <a:t>B.</a:t>
            </a:r>
            <a:endParaRPr lang="zh-CN" altLang="en-US" sz="3000" b="0" dirty="0">
              <a:solidFill>
                <a:srgbClr val="00B0F0"/>
              </a:solidFill>
              <a:latin typeface="Impact" panose="020B0806030902050204" pitchFamily="34" charset="0"/>
              <a:cs typeface="Aharoni" panose="02010803020104030203"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anose="020B0806030902050204" pitchFamily="34" charset="0"/>
                <a:cs typeface="Aharoni" panose="02010803020104030203" pitchFamily="2" charset="-79"/>
              </a:rPr>
              <a:t>C.</a:t>
            </a:r>
            <a:endParaRPr lang="zh-CN" altLang="en-US" sz="3000" b="0" dirty="0">
              <a:solidFill>
                <a:srgbClr val="00B0F0"/>
              </a:solidFill>
              <a:latin typeface="Impact" panose="020B0806030902050204" pitchFamily="34" charset="0"/>
              <a:cs typeface="Aharoni" panose="02010803020104030203"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anose="020B0806030902050204" pitchFamily="34" charset="0"/>
                <a:cs typeface="Aharoni" panose="02010803020104030203" pitchFamily="2" charset="-79"/>
              </a:rPr>
              <a:t>D.</a:t>
            </a:r>
            <a:endParaRPr lang="zh-CN" altLang="en-US" sz="3000" b="0" dirty="0">
              <a:solidFill>
                <a:srgbClr val="00B0F0"/>
              </a:solidFill>
              <a:latin typeface="Impact" panose="020B0806030902050204" pitchFamily="34" charset="0"/>
              <a:cs typeface="Aharoni" panose="02010803020104030203"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anose="020B0806030902050204" pitchFamily="34" charset="0"/>
                <a:cs typeface="Aharoni" panose="02010803020104030203" pitchFamily="2" charset="-79"/>
              </a:rPr>
              <a:t>E.</a:t>
            </a:r>
            <a:endParaRPr lang="zh-CN" altLang="en-US" sz="3000" b="0" dirty="0">
              <a:solidFill>
                <a:srgbClr val="00B0F0"/>
              </a:solidFill>
              <a:latin typeface="Impact" panose="020B0806030902050204" pitchFamily="34" charset="0"/>
              <a:cs typeface="Aharoni" panose="02010803020104030203" pitchFamily="2" charset="-79"/>
            </a:endParaRPr>
          </a:p>
        </p:txBody>
      </p:sp>
      <p:sp>
        <p:nvSpPr>
          <p:cNvPr id="372" name="矩形 371"/>
          <p:cNvSpPr/>
          <p:nvPr/>
        </p:nvSpPr>
        <p:spPr>
          <a:xfrm>
            <a:off x="915195" y="3928213"/>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12" name="任意多边形 31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32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332"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问题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PROBLEMS FACED</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0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5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0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5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0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5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0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ln>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ln>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ln>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发展趋势</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37" name="TextBox 10"/>
          <p:cNvSpPr>
            <a:spLocks noChangeArrowheads="1"/>
          </p:cNvSpPr>
          <p:nvPr/>
        </p:nvSpPr>
        <p:spPr bwMode="auto">
          <a:xfrm>
            <a:off x="1432536" y="324022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bg1"/>
                </a:solidFill>
                <a:latin typeface="微软雅黑" panose="020B0503020204020204" pitchFamily="34" charset="-122"/>
                <a:ea typeface="微软雅黑" panose="020B0503020204020204" pitchFamily="34" charset="-122"/>
              </a:rPr>
              <a:t>消费习惯</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政策扶持</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前景</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INDUSTRY OUTLOOK</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25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30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35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8" name="组合 47"/>
          <p:cNvGrpSpPr/>
          <p:nvPr/>
        </p:nvGrpSpPr>
        <p:grpSpPr>
          <a:xfrm>
            <a:off x="4130433" y="847842"/>
            <a:ext cx="899562" cy="1038902"/>
            <a:chOff x="1135987" y="1137186"/>
            <a:chExt cx="1163482" cy="1343702"/>
          </a:xfrm>
        </p:grpSpPr>
        <p:sp>
          <p:nvSpPr>
            <p:cNvPr id="49"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0" name="Freeform 27"/>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策略</a:t>
            </a:r>
            <a:endParaRPr lang="zh-CN" altLang="en-US" sz="1400" b="0" dirty="0">
              <a:solidFill>
                <a:schemeClr val="bg1"/>
              </a:solidFill>
            </a:endParaRPr>
          </a:p>
        </p:txBody>
      </p:sp>
      <p:grpSp>
        <p:nvGrpSpPr>
          <p:cNvPr id="51" name="组合 50"/>
          <p:cNvGrpSpPr/>
          <p:nvPr/>
        </p:nvGrpSpPr>
        <p:grpSpPr>
          <a:xfrm>
            <a:off x="2370413" y="1305042"/>
            <a:ext cx="899562" cy="1038902"/>
            <a:chOff x="1142799" y="1137186"/>
            <a:chExt cx="1163482" cy="1343702"/>
          </a:xfrm>
        </p:grpSpPr>
        <p:sp>
          <p:nvSpPr>
            <p:cNvPr id="52"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3" name="Freeform 27"/>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目标</a:t>
            </a:r>
            <a:endParaRPr lang="zh-CN" altLang="en-US" sz="1400" b="0" dirty="0">
              <a:solidFill>
                <a:schemeClr val="bg1"/>
              </a:solidFill>
            </a:endParaRPr>
          </a:p>
        </p:txBody>
      </p:sp>
      <p:grpSp>
        <p:nvGrpSpPr>
          <p:cNvPr id="54" name="组合 53"/>
          <p:cNvGrpSpPr/>
          <p:nvPr/>
        </p:nvGrpSpPr>
        <p:grpSpPr>
          <a:xfrm>
            <a:off x="1456013" y="2981442"/>
            <a:ext cx="899562" cy="1038902"/>
            <a:chOff x="1126391" y="1137186"/>
            <a:chExt cx="1163482" cy="1343702"/>
          </a:xfrm>
        </p:grpSpPr>
        <p:sp>
          <p:nvSpPr>
            <p:cNvPr id="92"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3" name="Freeform 27"/>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战略</a:t>
            </a:r>
            <a:endParaRPr lang="zh-CN" altLang="en-US" sz="1400" b="0" dirty="0">
              <a:solidFill>
                <a:schemeClr val="bg1"/>
              </a:solidFill>
            </a:endParaRPr>
          </a:p>
        </p:txBody>
      </p:sp>
      <p:grpSp>
        <p:nvGrpSpPr>
          <p:cNvPr id="94" name="组合 93"/>
          <p:cNvGrpSpPr/>
          <p:nvPr/>
        </p:nvGrpSpPr>
        <p:grpSpPr>
          <a:xfrm>
            <a:off x="6028013" y="1305042"/>
            <a:ext cx="899562" cy="1038902"/>
            <a:chOff x="1130480" y="1137186"/>
            <a:chExt cx="1163482" cy="1343702"/>
          </a:xfrm>
        </p:grpSpPr>
        <p:sp>
          <p:nvSpPr>
            <p:cNvPr id="95"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6" name="Freeform 27"/>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优劣势</a:t>
            </a:r>
            <a:endParaRPr lang="zh-CN" altLang="en-US" sz="1400" b="0" dirty="0">
              <a:solidFill>
                <a:schemeClr val="bg1"/>
              </a:solidFill>
            </a:endParaRPr>
          </a:p>
        </p:txBody>
      </p:sp>
      <p:grpSp>
        <p:nvGrpSpPr>
          <p:cNvPr id="97" name="组合 96"/>
          <p:cNvGrpSpPr/>
          <p:nvPr/>
        </p:nvGrpSpPr>
        <p:grpSpPr>
          <a:xfrm>
            <a:off x="6841087" y="3019807"/>
            <a:ext cx="933318" cy="1038902"/>
            <a:chOff x="1137496" y="1137186"/>
            <a:chExt cx="1163482" cy="1343702"/>
          </a:xfrm>
        </p:grpSpPr>
        <p:sp>
          <p:nvSpPr>
            <p:cNvPr id="98"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9" name="Freeform 27"/>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反应模式</a:t>
            </a:r>
            <a:endParaRPr lang="zh-CN" altLang="en-US" sz="1400" b="0" dirty="0">
              <a:solidFill>
                <a:schemeClr val="bg1"/>
              </a:solidFill>
            </a:endParaRPr>
          </a:p>
        </p:txBody>
      </p:sp>
      <p:grpSp>
        <p:nvGrpSpPr>
          <p:cNvPr id="100" name="组合 99"/>
          <p:cNvGrpSpPr/>
          <p:nvPr/>
        </p:nvGrpSpPr>
        <p:grpSpPr>
          <a:xfrm>
            <a:off x="903370" y="249943"/>
            <a:ext cx="3363830" cy="679699"/>
            <a:chOff x="903371" y="249943"/>
            <a:chExt cx="2831223" cy="679699"/>
          </a:xfrm>
        </p:grpSpPr>
        <p:sp>
          <p:nvSpPr>
            <p:cNvPr id="101" name="任意多边形 10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02" name="任意多边形 10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09" name="矩形 3"/>
          <p:cNvSpPr>
            <a:spLocks noChangeArrowheads="1"/>
          </p:cNvSpPr>
          <p:nvPr/>
        </p:nvSpPr>
        <p:spPr bwMode="auto">
          <a:xfrm>
            <a:off x="1448594" y="442914"/>
            <a:ext cx="1153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竞争分析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anose="020B0604020202020204" pitchFamily="34" charset="0"/>
              </a:rPr>
              <a:t>COMPETITOR</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1000" b="0" dirty="0" smtClean="0">
                <a:solidFill>
                  <a:schemeClr val="accent3">
                    <a:lumMod val="50000"/>
                  </a:schemeClr>
                </a:solidFill>
                <a:latin typeface="微软雅黑" panose="020B0503020204020204" pitchFamily="34" charset="-122"/>
                <a:sym typeface="Arial" panose="020B0604020202020204" pitchFamily="34" charset="0"/>
              </a:rPr>
              <a:t> </a:t>
            </a:r>
            <a:r>
              <a:rPr lang="en-US" altLang="zh-CN" sz="800" b="0" dirty="0">
                <a:solidFill>
                  <a:schemeClr val="accent3">
                    <a:lumMod val="50000"/>
                  </a:schemeClr>
                </a:solidFill>
                <a:latin typeface="微软雅黑" panose="020B0503020204020204" pitchFamily="34" charset="-122"/>
                <a:sym typeface="Arial" panose="020B0604020202020204" pitchFamily="34" charset="0"/>
              </a:rPr>
              <a:t>ANALYSIS</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250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00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350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400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50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60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650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700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750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850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90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95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05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anose="020B0503020204020204" pitchFamily="34" charset="-122"/>
              </a:endParaRPr>
            </a:p>
          </p:txBody>
        </p:sp>
        <p:sp>
          <p:nvSpPr>
            <p:cNvPr id="35"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anose="020B0503020204020204" pitchFamily="34" charset="-122"/>
              </a:endParaRPr>
            </a:p>
          </p:txBody>
        </p:sp>
        <p:sp>
          <p:nvSpPr>
            <p:cNvPr id="36"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anose="020B0503020204020204" pitchFamily="34" charset="-122"/>
              </a:endParaRPr>
            </a:p>
          </p:txBody>
        </p:sp>
        <p:sp>
          <p:nvSpPr>
            <p:cNvPr id="37"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anose="020B0503020204020204" pitchFamily="34" charset="-122"/>
              </a:endParaRPr>
            </a:p>
          </p:txBody>
        </p:sp>
        <p:sp>
          <p:nvSpPr>
            <p:cNvPr id="38"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anose="020B0503020204020204" pitchFamily="34" charset="-122"/>
              </a:endParaRPr>
            </a:p>
          </p:txBody>
        </p:sp>
        <p:sp>
          <p:nvSpPr>
            <p:cNvPr id="39"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anose="020B0503020204020204"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2" name="Freeform 25"/>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2" name="Freeform 19"/>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3"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4"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5"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6"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7"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9"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0"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2"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8" name="Freeform 21"/>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ln>
                <a:effectLst>
                  <a:outerShdw blurRad="279400" dist="76200" dir="2700000" algn="tl"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6" name="Freeform 29"/>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anose="020B0503020204020204" pitchFamily="34" charset="-122"/>
                  </a:endParaRPr>
                </a:p>
              </p:txBody>
            </p:sp>
            <p:sp>
              <p:nvSpPr>
                <p:cNvPr id="55"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anose="020B0503020204020204" pitchFamily="34" charset="-122"/>
                  </a:endParaRPr>
                </a:p>
              </p:txBody>
            </p:sp>
            <p:sp>
              <p:nvSpPr>
                <p:cNvPr id="56"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anose="020B0503020204020204"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anose="020B0503020204020204"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05" name="任意多边形 10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优势</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OUR ADVANTAGE</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6" name="Freeform 19"/>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4" name="Freeform 27"/>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68589" tIns="34295" rIns="68589" bIns="34295" numCol="1" anchor="t" anchorCtr="0" compatLnSpc="1"/>
            <a:lstStyle/>
            <a:p>
              <a:endParaRPr lang="zh-CN" altLang="en-US" dirty="0">
                <a:solidFill>
                  <a:srgbClr val="BDD53E"/>
                </a:solidFill>
                <a:latin typeface="微软雅黑" panose="020B0503020204020204"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0" name="Freeform 23"/>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30" name="Freeform 33"/>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7" name="Freeform 20"/>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ln>
              <a:effectLst>
                <a:outerShdw blurRad="279400" dist="76200" dir="2700000" algn="tl"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9" name="Freeform 22"/>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r>
                <a:rPr lang="zh-CN" altLang="en-US" sz="900" b="0" dirty="0" smtClean="0">
                  <a:solidFill>
                    <a:schemeClr val="bg1"/>
                  </a:solidFill>
                  <a:latin typeface="微软雅黑" panose="020B0503020204020204" pitchFamily="34" charset="-122"/>
                  <a:ea typeface="微软雅黑" panose="020B0503020204020204" pitchFamily="34" charset="-122"/>
                  <a:cs typeface="Lato Light" charset="0"/>
                  <a:sym typeface="Lato Light" charset="0"/>
                </a:rPr>
                <a:t>。</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专业团队</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6"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系统科学</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快捷稳定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2"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品质保证</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实力雄厚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8"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合作共赢</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0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anose="020B0604020202020204" pitchFamily="34" charset="0"/>
              </a:rPr>
              <a:t>首要任务</a:t>
            </a:r>
            <a:endParaRPr lang="zh-CN" altLang="en-US" sz="1500" b="0" dirty="0">
              <a:solidFill>
                <a:srgbClr val="00B0F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anose="020B0604020202020204" pitchFamily="34" charset="0"/>
              </a:rPr>
              <a:t>项目运作</a:t>
            </a:r>
            <a:endParaRPr lang="zh-CN" altLang="en-US" sz="1500" b="0" dirty="0">
              <a:solidFill>
                <a:srgbClr val="00B0F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anose="020B0604020202020204" pitchFamily="34" charset="0"/>
              </a:rPr>
              <a:t>进度推进</a:t>
            </a:r>
            <a:endParaRPr lang="zh-CN" altLang="en-US" sz="1500" b="0" dirty="0">
              <a:solidFill>
                <a:srgbClr val="00B0F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anose="020B0604020202020204" pitchFamily="34" charset="0"/>
              </a:rPr>
              <a:t>启动资金</a:t>
            </a:r>
            <a:endParaRPr lang="zh-CN" altLang="en-US" sz="1500" b="0" dirty="0">
              <a:solidFill>
                <a:srgbClr val="00B0F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3"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5"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6"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7"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8"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89"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90"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91"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92"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anose="020B0604020202020204" pitchFamily="34" charset="0"/>
              </a:rPr>
              <a:t>效益预测</a:t>
            </a:r>
            <a:endParaRPr lang="zh-CN" altLang="en-US" sz="1500" b="0" dirty="0">
              <a:solidFill>
                <a:srgbClr val="00B0F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anose="020B0604020202020204" pitchFamily="34" charset="0"/>
              </a:rPr>
              <a:t>团队协作</a:t>
            </a:r>
            <a:endParaRPr lang="zh-CN" altLang="en-US" sz="1500" b="0" dirty="0">
              <a:solidFill>
                <a:srgbClr val="00B0F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1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91" name="任意多边形 9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9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98" name="矩形 3"/>
          <p:cNvSpPr>
            <a:spLocks noChangeArrowheads="1"/>
          </p:cNvSpPr>
          <p:nvPr/>
        </p:nvSpPr>
        <p:spPr bwMode="auto">
          <a:xfrm>
            <a:off x="14485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FEASIBILITY </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ANALYSIS</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5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20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25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300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350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40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45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500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550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60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65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700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750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44750"/>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产品运营</a:t>
            </a:r>
            <a:endParaRPr lang="zh-CN" altLang="en-US" sz="2500" kern="0" dirty="0">
              <a:latin typeface="微软雅黑" panose="020B0503020204020204" pitchFamily="34" charset="-122"/>
              <a:ea typeface="微软雅黑" panose="020B0503020204020204" pitchFamily="34" charset="-122"/>
            </a:endParaRP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PRODUCT</a:t>
            </a:r>
            <a:endParaRPr lang="zh-CN" altLang="en-US" sz="1200" b="0" kern="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03</a:t>
                </a:r>
                <a:endParaRPr lang="zh-CN" altLang="en-US" sz="3800" dirty="0">
                  <a:solidFill>
                    <a:srgbClr val="FFFFFF"/>
                  </a:solidFill>
                  <a:latin typeface="Agency FB" panose="020B0503020202020204"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5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20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250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249092" y="1220655"/>
            <a:ext cx="2827683" cy="3548678"/>
            <a:chOff x="1249092" y="1220655"/>
            <a:chExt cx="2827683" cy="3548678"/>
          </a:xfrm>
        </p:grpSpPr>
        <p:sp>
          <p:nvSpPr>
            <p:cNvPr id="14" name="圆角矩形 13"/>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6" name="组合 15"/>
            <p:cNvGrpSpPr/>
            <p:nvPr/>
          </p:nvGrpSpPr>
          <p:grpSpPr>
            <a:xfrm>
              <a:off x="1474375" y="1466277"/>
              <a:ext cx="2377116" cy="160026"/>
              <a:chOff x="2149634" y="1165384"/>
              <a:chExt cx="3485832" cy="234632"/>
            </a:xfrm>
          </p:grpSpPr>
          <p:grpSp>
            <p:nvGrpSpPr>
              <p:cNvPr id="17" name="组合 16"/>
              <p:cNvGrpSpPr/>
              <p:nvPr/>
            </p:nvGrpSpPr>
            <p:grpSpPr>
              <a:xfrm>
                <a:off x="2149634" y="1165384"/>
                <a:ext cx="234632" cy="234632"/>
                <a:chOff x="2483009" y="1114425"/>
                <a:chExt cx="209550" cy="209550"/>
              </a:xfrm>
            </p:grpSpPr>
            <p:sp>
              <p:nvSpPr>
                <p:cNvPr id="45" name="椭圆 4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椭圆 4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2510879" y="1165384"/>
                <a:ext cx="234632" cy="234632"/>
                <a:chOff x="2483009" y="1114425"/>
                <a:chExt cx="209550" cy="209550"/>
              </a:xfrm>
            </p:grpSpPr>
            <p:sp>
              <p:nvSpPr>
                <p:cNvPr id="43" name="椭圆 4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椭圆 4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p:nvPr/>
            </p:nvGrpSpPr>
            <p:grpSpPr>
              <a:xfrm>
                <a:off x="2872123" y="1165384"/>
                <a:ext cx="234632" cy="234632"/>
                <a:chOff x="2483009" y="1114425"/>
                <a:chExt cx="209550" cy="209550"/>
              </a:xfrm>
            </p:grpSpPr>
            <p:sp>
              <p:nvSpPr>
                <p:cNvPr id="41" name="椭圆 4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 name="组合 19"/>
              <p:cNvGrpSpPr/>
              <p:nvPr/>
            </p:nvGrpSpPr>
            <p:grpSpPr>
              <a:xfrm>
                <a:off x="3233367" y="1165384"/>
                <a:ext cx="234632" cy="234632"/>
                <a:chOff x="2483009" y="1114425"/>
                <a:chExt cx="209550" cy="209550"/>
              </a:xfrm>
            </p:grpSpPr>
            <p:sp>
              <p:nvSpPr>
                <p:cNvPr id="39" name="椭圆 3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椭圆 3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1" name="组合 20"/>
              <p:cNvGrpSpPr/>
              <p:nvPr/>
            </p:nvGrpSpPr>
            <p:grpSpPr>
              <a:xfrm>
                <a:off x="3594612" y="1165384"/>
                <a:ext cx="234632" cy="234632"/>
                <a:chOff x="2483009" y="1114425"/>
                <a:chExt cx="209550" cy="209550"/>
              </a:xfrm>
            </p:grpSpPr>
            <p:sp>
              <p:nvSpPr>
                <p:cNvPr id="37" name="椭圆 3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椭圆 3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3955856" y="1165384"/>
                <a:ext cx="234632" cy="234632"/>
                <a:chOff x="2483009" y="1114425"/>
                <a:chExt cx="209550" cy="209550"/>
              </a:xfrm>
            </p:grpSpPr>
            <p:sp>
              <p:nvSpPr>
                <p:cNvPr id="35" name="椭圆 3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椭圆 3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3" name="组合 22"/>
              <p:cNvGrpSpPr/>
              <p:nvPr/>
            </p:nvGrpSpPr>
            <p:grpSpPr>
              <a:xfrm>
                <a:off x="4317101" y="1165384"/>
                <a:ext cx="234632" cy="234632"/>
                <a:chOff x="2483009" y="1114425"/>
                <a:chExt cx="209550" cy="209550"/>
              </a:xfrm>
            </p:grpSpPr>
            <p:sp>
              <p:nvSpPr>
                <p:cNvPr id="33" name="椭圆 3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4" name="组合 23"/>
              <p:cNvGrpSpPr/>
              <p:nvPr/>
            </p:nvGrpSpPr>
            <p:grpSpPr>
              <a:xfrm>
                <a:off x="4678345" y="1165384"/>
                <a:ext cx="234632" cy="234632"/>
                <a:chOff x="2483009" y="1114425"/>
                <a:chExt cx="209550" cy="209550"/>
              </a:xfrm>
            </p:grpSpPr>
            <p:sp>
              <p:nvSpPr>
                <p:cNvPr id="31" name="椭圆 3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椭圆 3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5" name="组合 24"/>
              <p:cNvGrpSpPr/>
              <p:nvPr/>
            </p:nvGrpSpPr>
            <p:grpSpPr>
              <a:xfrm>
                <a:off x="5039590" y="1165384"/>
                <a:ext cx="234632" cy="234632"/>
                <a:chOff x="2483009" y="1114425"/>
                <a:chExt cx="209550" cy="209550"/>
              </a:xfrm>
            </p:grpSpPr>
            <p:sp>
              <p:nvSpPr>
                <p:cNvPr id="29" name="椭圆 2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椭圆 2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5400834" y="1165384"/>
                <a:ext cx="234632" cy="234632"/>
                <a:chOff x="2483009" y="1114425"/>
                <a:chExt cx="209550" cy="209550"/>
              </a:xfrm>
            </p:grpSpPr>
            <p:sp>
              <p:nvSpPr>
                <p:cNvPr id="27" name="椭圆 2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7" name="组合 46"/>
            <p:cNvGrpSpPr/>
            <p:nvPr/>
          </p:nvGrpSpPr>
          <p:grpSpPr>
            <a:xfrm>
              <a:off x="1515603"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0" name="组合 49"/>
            <p:cNvGrpSpPr/>
            <p:nvPr/>
          </p:nvGrpSpPr>
          <p:grpSpPr>
            <a:xfrm>
              <a:off x="1762911" y="1220655"/>
              <a:ext cx="64560" cy="330785"/>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3" name="组合 52"/>
            <p:cNvGrpSpPr/>
            <p:nvPr/>
          </p:nvGrpSpPr>
          <p:grpSpPr>
            <a:xfrm>
              <a:off x="2010219"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6" name="组合 55"/>
            <p:cNvGrpSpPr/>
            <p:nvPr/>
          </p:nvGrpSpPr>
          <p:grpSpPr>
            <a:xfrm>
              <a:off x="2257526" y="1220655"/>
              <a:ext cx="64560" cy="330785"/>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9" name="组合 58"/>
            <p:cNvGrpSpPr/>
            <p:nvPr/>
          </p:nvGrpSpPr>
          <p:grpSpPr>
            <a:xfrm>
              <a:off x="2504835"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2" name="组合 61"/>
            <p:cNvGrpSpPr/>
            <p:nvPr/>
          </p:nvGrpSpPr>
          <p:grpSpPr>
            <a:xfrm>
              <a:off x="2752143" y="1220655"/>
              <a:ext cx="64560" cy="330785"/>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5" name="组合 64"/>
            <p:cNvGrpSpPr/>
            <p:nvPr/>
          </p:nvGrpSpPr>
          <p:grpSpPr>
            <a:xfrm>
              <a:off x="2999451"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8" name="组合 67"/>
            <p:cNvGrpSpPr/>
            <p:nvPr/>
          </p:nvGrpSpPr>
          <p:grpSpPr>
            <a:xfrm>
              <a:off x="3246759" y="1220655"/>
              <a:ext cx="64560" cy="330785"/>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3494067" y="1220655"/>
              <a:ext cx="64560" cy="330785"/>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4" name="组合 73"/>
            <p:cNvGrpSpPr/>
            <p:nvPr/>
          </p:nvGrpSpPr>
          <p:grpSpPr>
            <a:xfrm>
              <a:off x="3741375" y="1220655"/>
              <a:ext cx="64560" cy="330785"/>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3905351" y="1209984"/>
            <a:ext cx="3705330" cy="3442551"/>
            <a:chOff x="3905351" y="1209984"/>
            <a:chExt cx="3705330" cy="3442551"/>
          </a:xfrm>
        </p:grpSpPr>
        <p:grpSp>
          <p:nvGrpSpPr>
            <p:cNvPr id="2" name="组合 1"/>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3" name="圆角矩形 2"/>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圆角矩形 3"/>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6" name="圆角矩形 5"/>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9" name="圆角矩形 8"/>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1" name="组合 90"/>
            <p:cNvGrpSpPr/>
            <p:nvPr/>
          </p:nvGrpSpPr>
          <p:grpSpPr>
            <a:xfrm>
              <a:off x="3905351" y="1236501"/>
              <a:ext cx="3705330" cy="3416034"/>
              <a:chOff x="3905351" y="1236501"/>
              <a:chExt cx="3705330" cy="3416034"/>
            </a:xfrm>
          </p:grpSpPr>
          <p:grpSp>
            <p:nvGrpSpPr>
              <p:cNvPr id="77" name="组合 76"/>
              <p:cNvGrpSpPr/>
              <p:nvPr/>
            </p:nvGrpSpPr>
            <p:grpSpPr>
              <a:xfrm>
                <a:off x="3905351" y="1271782"/>
                <a:ext cx="3705330" cy="3380753"/>
                <a:chOff x="6199676" y="1161244"/>
                <a:chExt cx="5433540" cy="4551342"/>
              </a:xfrm>
            </p:grpSpPr>
            <p:sp>
              <p:nvSpPr>
                <p:cNvPr id="78" name="梯形 7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82" name="任意多边形 81"/>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任意多边形 82"/>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4" name="组合 83"/>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85" name="任意多边形 84"/>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任意多边形 85"/>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7" name="组合 86"/>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88" name="任意多边形 87"/>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任意多边形 88"/>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grpSp>
        <p:nvGrpSpPr>
          <p:cNvPr id="108" name="Group 4"/>
          <p:cNvGrpSpPr>
            <a:grpSpLocks noChangeAspect="1"/>
          </p:cNvGrpSpPr>
          <p:nvPr/>
        </p:nvGrpSpPr>
        <p:grpSpPr bwMode="auto">
          <a:xfrm>
            <a:off x="4742216" y="4160681"/>
            <a:ext cx="260739" cy="305598"/>
            <a:chOff x="1776" y="1776"/>
            <a:chExt cx="64" cy="75"/>
          </a:xfrm>
          <a:solidFill>
            <a:schemeClr val="tx1">
              <a:lumMod val="50000"/>
              <a:lumOff val="50000"/>
            </a:schemeClr>
          </a:solidFill>
          <a:scene3d>
            <a:camera prst="perspectiveFront">
              <a:rot lat="0" lon="1799990" rev="0"/>
            </a:camera>
            <a:lightRig rig="threePt" dir="t"/>
          </a:scene3d>
        </p:grpSpPr>
        <p:sp>
          <p:nvSpPr>
            <p:cNvPr id="109"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3" name="Group 13"/>
          <p:cNvGrpSpPr>
            <a:grpSpLocks noChangeAspect="1"/>
          </p:cNvGrpSpPr>
          <p:nvPr/>
        </p:nvGrpSpPr>
        <p:grpSpPr bwMode="auto">
          <a:xfrm>
            <a:off x="5982777" y="4130639"/>
            <a:ext cx="317963" cy="321761"/>
            <a:chOff x="2426" y="2781"/>
            <a:chExt cx="593" cy="600"/>
          </a:xfrm>
          <a:solidFill>
            <a:schemeClr val="tx1">
              <a:lumMod val="50000"/>
              <a:lumOff val="50000"/>
            </a:schemeClr>
          </a:solidFill>
          <a:scene3d>
            <a:camera prst="perspectiveFront">
              <a:rot lat="0" lon="19799991" rev="0"/>
            </a:camera>
            <a:lightRig rig="threePt" dir="t"/>
          </a:scene3d>
        </p:grpSpPr>
        <p:sp>
          <p:nvSpPr>
            <p:cNvPr id="114"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6" name="组合 115"/>
          <p:cNvGrpSpPr/>
          <p:nvPr/>
        </p:nvGrpSpPr>
        <p:grpSpPr>
          <a:xfrm>
            <a:off x="7160818" y="4168937"/>
            <a:ext cx="300565" cy="327128"/>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17"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4" name="图片 123"/>
          <p:cNvPicPr>
            <a:picLocks noChangeAspect="1"/>
          </p:cNvPicPr>
          <p:nvPr/>
        </p:nvPicPr>
        <p:blipFill>
          <a:blip r:embed="rId1"/>
          <a:stretch>
            <a:fillRect/>
          </a:stretch>
        </p:blipFill>
        <p:spPr>
          <a:xfrm>
            <a:off x="1971532" y="1776039"/>
            <a:ext cx="1373329" cy="1972226"/>
          </a:xfrm>
          <a:prstGeom prst="rect">
            <a:avLst/>
          </a:prstGeom>
        </p:spPr>
      </p:pic>
      <p:sp>
        <p:nvSpPr>
          <p:cNvPr id="125" name="文本框 124"/>
          <p:cNvSpPr txBox="1"/>
          <p:nvPr/>
        </p:nvSpPr>
        <p:spPr>
          <a:xfrm>
            <a:off x="1753394" y="3764125"/>
            <a:ext cx="1699847" cy="377036"/>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8" name="组合 137"/>
          <p:cNvGrpSpPr/>
          <p:nvPr/>
        </p:nvGrpSpPr>
        <p:grpSpPr>
          <a:xfrm>
            <a:off x="4145009" y="2268737"/>
            <a:ext cx="773020" cy="467758"/>
            <a:chOff x="5159091" y="1157793"/>
            <a:chExt cx="1030514" cy="623486"/>
          </a:xfrm>
          <a:effectLst/>
        </p:grpSpPr>
        <p:sp>
          <p:nvSpPr>
            <p:cNvPr id="139" name="文本框 138"/>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01ACBE"/>
                  </a:solidFill>
                  <a:latin typeface="汉仪菱心体简" panose="02010609000101010101" pitchFamily="49" charset="-122"/>
                  <a:ea typeface="汉仪菱心体简" panose="02010609000101010101" pitchFamily="49" charset="-122"/>
                </a:rPr>
                <a:t>01</a:t>
              </a:r>
              <a:endParaRPr lang="zh-CN" altLang="en-US" sz="2400" dirty="0">
                <a:solidFill>
                  <a:srgbClr val="01ACBE"/>
                </a:solidFill>
                <a:latin typeface="汉仪菱心体简" panose="02010609000101010101" pitchFamily="49" charset="-122"/>
                <a:ea typeface="汉仪菱心体简" panose="02010609000101010101" pitchFamily="49" charset="-122"/>
              </a:endParaRPr>
            </a:p>
          </p:txBody>
        </p:sp>
        <p:sp>
          <p:nvSpPr>
            <p:cNvPr id="140" name="文本框 139"/>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01ACBE"/>
                  </a:solidFill>
                  <a:latin typeface="汉仪菱心体简" panose="02010609000101010101" pitchFamily="49" charset="-122"/>
                  <a:ea typeface="汉仪菱心体简" panose="02010609000101010101" pitchFamily="49" charset="-122"/>
                </a:rPr>
                <a:t>OPTION</a:t>
              </a:r>
              <a:endParaRPr lang="zh-CN" altLang="en-US" sz="6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1" name="组合 140"/>
          <p:cNvGrpSpPr/>
          <p:nvPr/>
        </p:nvGrpSpPr>
        <p:grpSpPr>
          <a:xfrm>
            <a:off x="5391444" y="2271969"/>
            <a:ext cx="773020" cy="467758"/>
            <a:chOff x="5159091" y="1157793"/>
            <a:chExt cx="1030514" cy="623486"/>
          </a:xfrm>
          <a:effectLst/>
        </p:grpSpPr>
        <p:sp>
          <p:nvSpPr>
            <p:cNvPr id="142" name="文本框 141"/>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E87071"/>
                  </a:solidFill>
                  <a:latin typeface="汉仪菱心体简" panose="02010609000101010101" pitchFamily="49" charset="-122"/>
                  <a:ea typeface="汉仪菱心体简" panose="02010609000101010101" pitchFamily="49" charset="-122"/>
                </a:rPr>
                <a:t>02</a:t>
              </a:r>
              <a:endParaRPr lang="zh-CN" altLang="en-US" sz="2400" dirty="0">
                <a:solidFill>
                  <a:srgbClr val="E87071"/>
                </a:solidFill>
                <a:latin typeface="汉仪菱心体简" panose="02010609000101010101" pitchFamily="49" charset="-122"/>
                <a:ea typeface="汉仪菱心体简" panose="02010609000101010101" pitchFamily="49" charset="-122"/>
              </a:endParaRPr>
            </a:p>
          </p:txBody>
        </p:sp>
        <p:sp>
          <p:nvSpPr>
            <p:cNvPr id="143" name="文本框 142"/>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E87071"/>
                  </a:solidFill>
                  <a:latin typeface="汉仪菱心体简" panose="02010609000101010101" pitchFamily="49" charset="-122"/>
                  <a:ea typeface="汉仪菱心体简" panose="02010609000101010101" pitchFamily="49" charset="-122"/>
                </a:rPr>
                <a:t>OPTION</a:t>
              </a:r>
              <a:endParaRPr lang="zh-CN" altLang="en-US" sz="6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4" name="组合 143"/>
          <p:cNvGrpSpPr/>
          <p:nvPr/>
        </p:nvGrpSpPr>
        <p:grpSpPr>
          <a:xfrm>
            <a:off x="6636049" y="2268737"/>
            <a:ext cx="773020" cy="467758"/>
            <a:chOff x="5159091" y="1157793"/>
            <a:chExt cx="1030514" cy="623486"/>
          </a:xfrm>
          <a:effectLst/>
        </p:grpSpPr>
        <p:sp>
          <p:nvSpPr>
            <p:cNvPr id="145" name="文本框 144"/>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FEB850"/>
                  </a:solidFill>
                  <a:latin typeface="汉仪菱心体简" panose="02010609000101010101" pitchFamily="49" charset="-122"/>
                  <a:ea typeface="汉仪菱心体简" panose="02010609000101010101" pitchFamily="49" charset="-122"/>
                </a:rPr>
                <a:t>03</a:t>
              </a:r>
              <a:endParaRPr lang="zh-CN" altLang="en-US" sz="2400" dirty="0">
                <a:solidFill>
                  <a:srgbClr val="FEB850"/>
                </a:solidFill>
                <a:latin typeface="汉仪菱心体简" panose="02010609000101010101" pitchFamily="49" charset="-122"/>
                <a:ea typeface="汉仪菱心体简" panose="02010609000101010101" pitchFamily="49" charset="-122"/>
              </a:endParaRPr>
            </a:p>
          </p:txBody>
        </p:sp>
        <p:sp>
          <p:nvSpPr>
            <p:cNvPr id="146" name="文本框 145"/>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FEB850"/>
                  </a:solidFill>
                  <a:latin typeface="汉仪菱心体简" panose="02010609000101010101" pitchFamily="49" charset="-122"/>
                  <a:ea typeface="汉仪菱心体简" panose="02010609000101010101" pitchFamily="49" charset="-122"/>
                </a:rPr>
                <a:t>OPTION</a:t>
              </a:r>
              <a:endParaRPr lang="zh-CN" altLang="en-US" sz="600" dirty="0">
                <a:solidFill>
                  <a:srgbClr val="FEB850"/>
                </a:solidFill>
                <a:latin typeface="汉仪菱心体简" panose="02010609000101010101" pitchFamily="49" charset="-122"/>
                <a:ea typeface="汉仪菱心体简" panose="02010609000101010101" pitchFamily="49" charset="-122"/>
              </a:endParaRPr>
            </a:p>
          </p:txBody>
        </p:sp>
      </p:grpSp>
      <p:grpSp>
        <p:nvGrpSpPr>
          <p:cNvPr id="136" name="组合 135"/>
          <p:cNvGrpSpPr/>
          <p:nvPr/>
        </p:nvGrpSpPr>
        <p:grpSpPr>
          <a:xfrm>
            <a:off x="903370" y="249943"/>
            <a:ext cx="3382315" cy="679699"/>
            <a:chOff x="903371" y="249943"/>
            <a:chExt cx="2831223" cy="679699"/>
          </a:xfrm>
        </p:grpSpPr>
        <p:sp>
          <p:nvSpPr>
            <p:cNvPr id="137" name="任意多边形 13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47" name="任意多边形 14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148" name="组合 147"/>
          <p:cNvGrpSpPr/>
          <p:nvPr/>
        </p:nvGrpSpPr>
        <p:grpSpPr>
          <a:xfrm rot="16200000">
            <a:off x="574523" y="158162"/>
            <a:ext cx="765103" cy="863262"/>
            <a:chOff x="8439634" y="3544648"/>
            <a:chExt cx="1611146" cy="1817848"/>
          </a:xfrm>
        </p:grpSpPr>
        <p:sp>
          <p:nvSpPr>
            <p:cNvPr id="14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5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15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52"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5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5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产品概述</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5"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PRODUCT OVERVIEW</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grpSp>
        <p:nvGrpSpPr>
          <p:cNvPr id="156" name="组合 155"/>
          <p:cNvGrpSpPr/>
          <p:nvPr/>
        </p:nvGrpSpPr>
        <p:grpSpPr>
          <a:xfrm>
            <a:off x="8266914" y="-18254"/>
            <a:ext cx="649280" cy="762000"/>
            <a:chOff x="8266914" y="-18254"/>
            <a:chExt cx="649280" cy="762000"/>
          </a:xfrm>
        </p:grpSpPr>
        <p:sp>
          <p:nvSpPr>
            <p:cNvPr id="15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158" name="组合 157"/>
            <p:cNvGrpSpPr/>
            <p:nvPr/>
          </p:nvGrpSpPr>
          <p:grpSpPr>
            <a:xfrm>
              <a:off x="8266914" y="134144"/>
              <a:ext cx="649280" cy="475558"/>
              <a:chOff x="235091" y="185120"/>
              <a:chExt cx="649280" cy="475558"/>
            </a:xfrm>
          </p:grpSpPr>
          <p:sp>
            <p:nvSpPr>
              <p:cNvPr id="159" name="矩形 15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60" name="矩形 15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161" name="TextBox 160"/>
          <p:cNvSpPr txBox="1"/>
          <p:nvPr/>
        </p:nvSpPr>
        <p:spPr>
          <a:xfrm>
            <a:off x="3886994" y="2801144"/>
            <a:ext cx="1292644" cy="346239"/>
          </a:xfrm>
          <a:prstGeom prst="rect">
            <a:avLst/>
          </a:prstGeom>
          <a:noFill/>
          <a:scene3d>
            <a:camera prst="orthographicFront">
              <a:rot lat="0" lon="1800000" rev="0"/>
            </a:camera>
            <a:lightRig rig="threePt" dir="t"/>
          </a:scene3d>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有经济效益</a:t>
            </a:r>
            <a:endParaRPr kumimoji="0" lang="zh-CN" altLang="en-US"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62" name="TextBox 161"/>
          <p:cNvSpPr txBox="1"/>
          <p:nvPr/>
        </p:nvSpPr>
        <p:spPr>
          <a:xfrm>
            <a:off x="3908867" y="3105944"/>
            <a:ext cx="1197327" cy="992569"/>
          </a:xfrm>
          <a:prstGeom prst="rect">
            <a:avLst/>
          </a:prstGeom>
          <a:noFill/>
          <a:scene3d>
            <a:camera prst="orthographicFront">
              <a:rot lat="0" lon="18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3" name="TextBox 162"/>
          <p:cNvSpPr txBox="1"/>
          <p:nvPr/>
        </p:nvSpPr>
        <p:spPr>
          <a:xfrm>
            <a:off x="5128843" y="2801144"/>
            <a:ext cx="1292644" cy="346239"/>
          </a:xfrm>
          <a:prstGeom prst="rect">
            <a:avLst/>
          </a:prstGeom>
          <a:noFill/>
          <a:scene3d>
            <a:camera prst="orthographicFront">
              <a:rot lat="0" lon="12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r>
              <a:rPr lang="zh-CN" altLang="en-US" sz="1800" b="0" dirty="0">
                <a:solidFill>
                  <a:schemeClr val="accent3">
                    <a:lumMod val="50000"/>
                  </a:schemeClr>
                </a:solidFill>
                <a:latin typeface="微软雅黑" panose="020B0503020204020204" pitchFamily="34" charset="-122"/>
                <a:ea typeface="微软雅黑" panose="020B0503020204020204" pitchFamily="34" charset="-122"/>
              </a:rPr>
              <a:t>有利于群众</a:t>
            </a:r>
            <a:endParaRPr lang="zh-CN" altLang="en-US" sz="1800" b="0"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64" name="TextBox 163"/>
          <p:cNvSpPr txBox="1"/>
          <p:nvPr/>
        </p:nvSpPr>
        <p:spPr>
          <a:xfrm>
            <a:off x="5106194" y="3105944"/>
            <a:ext cx="1244605" cy="992569"/>
          </a:xfrm>
          <a:prstGeom prst="rect">
            <a:avLst/>
          </a:prstGeom>
          <a:noFill/>
          <a:scene3d>
            <a:camera prst="orthographicFront">
              <a:rot lat="0" lon="12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5" name="TextBox 164"/>
          <p:cNvSpPr txBox="1"/>
          <p:nvPr/>
        </p:nvSpPr>
        <p:spPr>
          <a:xfrm>
            <a:off x="6365878" y="2801144"/>
            <a:ext cx="1292643" cy="300072"/>
          </a:xfrm>
          <a:prstGeom prst="rect">
            <a:avLst/>
          </a:prstGeom>
          <a:noFill/>
          <a:scene3d>
            <a:camera prst="orthographicFront">
              <a:rot lat="0" lon="6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panose="020B0503020204020204" pitchFamily="34" charset="-122"/>
                <a:ea typeface="微软雅黑" panose="020B0503020204020204" pitchFamily="34" charset="-122"/>
              </a:defRPr>
            </a:lvl1pPr>
          </a:lstStyle>
          <a:p>
            <a:r>
              <a:rPr lang="zh-CN" altLang="en-US" sz="1500" b="0" dirty="0" smtClean="0">
                <a:solidFill>
                  <a:schemeClr val="accent3">
                    <a:lumMod val="50000"/>
                  </a:schemeClr>
                </a:solidFill>
                <a:latin typeface="微软雅黑" panose="020B0503020204020204" pitchFamily="34" charset="-122"/>
                <a:ea typeface="微软雅黑" panose="020B0503020204020204" pitchFamily="34" charset="-122"/>
              </a:rPr>
              <a:t>提升</a:t>
            </a: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政府形象</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66" name="TextBox 165"/>
          <p:cNvSpPr txBox="1"/>
          <p:nvPr/>
        </p:nvSpPr>
        <p:spPr>
          <a:xfrm>
            <a:off x="6350800" y="3105944"/>
            <a:ext cx="1259882" cy="992569"/>
          </a:xfrm>
          <a:prstGeom prst="rect">
            <a:avLst/>
          </a:prstGeom>
          <a:noFill/>
          <a:scene3d>
            <a:camera prst="orthographicFront">
              <a:rot lat="0" lon="6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添加</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22" presetClass="entr" presetSubtype="8"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wipe(left)">
                                      <p:cBhvr>
                                        <p:cTn id="10" dur="500"/>
                                        <p:tgtEl>
                                          <p:spTgt spid="136"/>
                                        </p:tgtEl>
                                      </p:cBhvr>
                                    </p:animEffect>
                                  </p:childTnLst>
                                </p:cTn>
                              </p:par>
                              <p:par>
                                <p:cTn id="11" presetID="53" presetClass="entr" presetSubtype="16"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wipe(left)">
                                      <p:cBhvr>
                                        <p:cTn id="19" dur="500"/>
                                        <p:tgtEl>
                                          <p:spTgt spid="15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5"/>
                                        </p:tgtEl>
                                        <p:attrNameLst>
                                          <p:attrName>style.visibility</p:attrName>
                                        </p:attrNameLst>
                                      </p:cBhvr>
                                      <p:to>
                                        <p:strVal val="visible"/>
                                      </p:to>
                                    </p:set>
                                    <p:animEffect transition="in" filter="wipe(left)">
                                      <p:cBhvr>
                                        <p:cTn id="22" dur="500"/>
                                        <p:tgtEl>
                                          <p:spTgt spid="155"/>
                                        </p:tgtEl>
                                      </p:cBhvr>
                                    </p:animEffect>
                                  </p:childTnLst>
                                </p:cTn>
                              </p:par>
                              <p:par>
                                <p:cTn id="23" presetID="47"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1000" fill="hold"/>
                                        <p:tgtEl>
                                          <p:spTgt spid="90"/>
                                        </p:tgtEl>
                                        <p:attrNameLst>
                                          <p:attrName>ppt_w</p:attrName>
                                        </p:attrNameLst>
                                      </p:cBhvr>
                                      <p:tavLst>
                                        <p:tav tm="0">
                                          <p:val>
                                            <p:fltVal val="0"/>
                                          </p:val>
                                        </p:tav>
                                        <p:tav tm="100000">
                                          <p:val>
                                            <p:strVal val="#ppt_w"/>
                                          </p:val>
                                        </p:tav>
                                      </p:tavLst>
                                    </p:anim>
                                    <p:anim calcmode="lin" valueType="num">
                                      <p:cBhvr>
                                        <p:cTn id="31" dur="1000" fill="hold"/>
                                        <p:tgtEl>
                                          <p:spTgt spid="90"/>
                                        </p:tgtEl>
                                        <p:attrNameLst>
                                          <p:attrName>ppt_h</p:attrName>
                                        </p:attrNameLst>
                                      </p:cBhvr>
                                      <p:tavLst>
                                        <p:tav tm="0">
                                          <p:val>
                                            <p:fltVal val="0"/>
                                          </p:val>
                                        </p:tav>
                                        <p:tav tm="100000">
                                          <p:val>
                                            <p:strVal val="#ppt_h"/>
                                          </p:val>
                                        </p:tav>
                                      </p:tavLst>
                                    </p:anim>
                                    <p:anim calcmode="lin" valueType="num">
                                      <p:cBhvr>
                                        <p:cTn id="32" dur="1000" fill="hold"/>
                                        <p:tgtEl>
                                          <p:spTgt spid="90"/>
                                        </p:tgtEl>
                                        <p:attrNameLst>
                                          <p:attrName>style.rotation</p:attrName>
                                        </p:attrNameLst>
                                      </p:cBhvr>
                                      <p:tavLst>
                                        <p:tav tm="0">
                                          <p:val>
                                            <p:fltVal val="90"/>
                                          </p:val>
                                        </p:tav>
                                        <p:tav tm="100000">
                                          <p:val>
                                            <p:fltVal val="0"/>
                                          </p:val>
                                        </p:tav>
                                      </p:tavLst>
                                    </p:anim>
                                    <p:animEffect transition="in" filter="fade">
                                      <p:cBhvr>
                                        <p:cTn id="33" dur="1000"/>
                                        <p:tgtEl>
                                          <p:spTgt spid="90"/>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p:cTn id="37" dur="500" fill="hold"/>
                                        <p:tgtEl>
                                          <p:spTgt spid="124"/>
                                        </p:tgtEl>
                                        <p:attrNameLst>
                                          <p:attrName>ppt_w</p:attrName>
                                        </p:attrNameLst>
                                      </p:cBhvr>
                                      <p:tavLst>
                                        <p:tav tm="0">
                                          <p:val>
                                            <p:fltVal val="0"/>
                                          </p:val>
                                        </p:tav>
                                        <p:tav tm="100000">
                                          <p:val>
                                            <p:strVal val="#ppt_w"/>
                                          </p:val>
                                        </p:tav>
                                      </p:tavLst>
                                    </p:anim>
                                    <p:anim calcmode="lin" valueType="num">
                                      <p:cBhvr>
                                        <p:cTn id="38" dur="500" fill="hold"/>
                                        <p:tgtEl>
                                          <p:spTgt spid="124"/>
                                        </p:tgtEl>
                                        <p:attrNameLst>
                                          <p:attrName>ppt_h</p:attrName>
                                        </p:attrNameLst>
                                      </p:cBhvr>
                                      <p:tavLst>
                                        <p:tav tm="0">
                                          <p:val>
                                            <p:fltVal val="0"/>
                                          </p:val>
                                        </p:tav>
                                        <p:tav tm="100000">
                                          <p:val>
                                            <p:strVal val="#ppt_h"/>
                                          </p:val>
                                        </p:tav>
                                      </p:tavLst>
                                    </p:anim>
                                    <p:animEffect transition="in" filter="fade">
                                      <p:cBhvr>
                                        <p:cTn id="39" dur="500"/>
                                        <p:tgtEl>
                                          <p:spTgt spid="124"/>
                                        </p:tgtEl>
                                      </p:cBhvr>
                                    </p:animEffect>
                                  </p:childTnLst>
                                </p:cTn>
                              </p:par>
                            </p:childTnLst>
                          </p:cTn>
                        </p:par>
                        <p:par>
                          <p:cTn id="40" fill="hold">
                            <p:stCondLst>
                              <p:cond delay="15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800"/>
                                        <p:tgtEl>
                                          <p:spTgt spid="92"/>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fltVal val="0"/>
                                          </p:val>
                                        </p:tav>
                                        <p:tav tm="100000">
                                          <p:val>
                                            <p:strVal val="#ppt_w"/>
                                          </p:val>
                                        </p:tav>
                                      </p:tavLst>
                                    </p:anim>
                                    <p:anim calcmode="lin" valueType="num">
                                      <p:cBhvr>
                                        <p:cTn id="50" dur="500" fill="hold"/>
                                        <p:tgtEl>
                                          <p:spTgt spid="138"/>
                                        </p:tgtEl>
                                        <p:attrNameLst>
                                          <p:attrName>ppt_h</p:attrName>
                                        </p:attrNameLst>
                                      </p:cBhvr>
                                      <p:tavLst>
                                        <p:tav tm="0">
                                          <p:val>
                                            <p:fltVal val="0"/>
                                          </p:val>
                                        </p:tav>
                                        <p:tav tm="100000">
                                          <p:val>
                                            <p:strVal val="#ppt_h"/>
                                          </p:val>
                                        </p:tav>
                                      </p:tavLst>
                                    </p:anim>
                                    <p:animEffect transition="in" filter="fade">
                                      <p:cBhvr>
                                        <p:cTn id="51" dur="500"/>
                                        <p:tgtEl>
                                          <p:spTgt spid="138"/>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fltVal val="0"/>
                                          </p:val>
                                        </p:tav>
                                        <p:tav tm="100000">
                                          <p:val>
                                            <p:strVal val="#ppt_w"/>
                                          </p:val>
                                        </p:tav>
                                      </p:tavLst>
                                    </p:anim>
                                    <p:anim calcmode="lin" valueType="num">
                                      <p:cBhvr>
                                        <p:cTn id="55" dur="500" fill="hold"/>
                                        <p:tgtEl>
                                          <p:spTgt spid="141"/>
                                        </p:tgtEl>
                                        <p:attrNameLst>
                                          <p:attrName>ppt_h</p:attrName>
                                        </p:attrNameLst>
                                      </p:cBhvr>
                                      <p:tavLst>
                                        <p:tav tm="0">
                                          <p:val>
                                            <p:fltVal val="0"/>
                                          </p:val>
                                        </p:tav>
                                        <p:tav tm="100000">
                                          <p:val>
                                            <p:strVal val="#ppt_h"/>
                                          </p:val>
                                        </p:tav>
                                      </p:tavLst>
                                    </p:anim>
                                    <p:animEffect transition="in" filter="fade">
                                      <p:cBhvr>
                                        <p:cTn id="56" dur="500"/>
                                        <p:tgtEl>
                                          <p:spTgt spid="141"/>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4"/>
                                        </p:tgtEl>
                                        <p:attrNameLst>
                                          <p:attrName>style.visibility</p:attrName>
                                        </p:attrNameLst>
                                      </p:cBhvr>
                                      <p:to>
                                        <p:strVal val="visible"/>
                                      </p:to>
                                    </p:set>
                                    <p:anim calcmode="lin" valueType="num">
                                      <p:cBhvr>
                                        <p:cTn id="59" dur="500" fill="hold"/>
                                        <p:tgtEl>
                                          <p:spTgt spid="144"/>
                                        </p:tgtEl>
                                        <p:attrNameLst>
                                          <p:attrName>ppt_w</p:attrName>
                                        </p:attrNameLst>
                                      </p:cBhvr>
                                      <p:tavLst>
                                        <p:tav tm="0">
                                          <p:val>
                                            <p:fltVal val="0"/>
                                          </p:val>
                                        </p:tav>
                                        <p:tav tm="100000">
                                          <p:val>
                                            <p:strVal val="#ppt_w"/>
                                          </p:val>
                                        </p:tav>
                                      </p:tavLst>
                                    </p:anim>
                                    <p:anim calcmode="lin" valueType="num">
                                      <p:cBhvr>
                                        <p:cTn id="60" dur="500" fill="hold"/>
                                        <p:tgtEl>
                                          <p:spTgt spid="144"/>
                                        </p:tgtEl>
                                        <p:attrNameLst>
                                          <p:attrName>ppt_h</p:attrName>
                                        </p:attrNameLst>
                                      </p:cBhvr>
                                      <p:tavLst>
                                        <p:tav tm="0">
                                          <p:val>
                                            <p:fltVal val="0"/>
                                          </p:val>
                                        </p:tav>
                                        <p:tav tm="100000">
                                          <p:val>
                                            <p:strVal val="#ppt_h"/>
                                          </p:val>
                                        </p:tav>
                                      </p:tavLst>
                                    </p:anim>
                                    <p:animEffect transition="in" filter="fade">
                                      <p:cBhvr>
                                        <p:cTn id="61" dur="500"/>
                                        <p:tgtEl>
                                          <p:spTgt spid="144"/>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500"/>
                                        <p:tgtEl>
                                          <p:spTgt spid="161"/>
                                        </p:tgtEl>
                                      </p:cBhvr>
                                    </p:animEffect>
                                  </p:childTnLst>
                                </p:cTn>
                              </p:par>
                            </p:childTnLst>
                          </p:cTn>
                        </p:par>
                        <p:par>
                          <p:cTn id="66" fill="hold">
                            <p:stCondLst>
                              <p:cond delay="2500"/>
                            </p:stCondLst>
                            <p:childTnLst>
                              <p:par>
                                <p:cTn id="67" presetID="22" presetClass="entr" presetSubtype="1"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wipe(up)">
                                      <p:cBhvr>
                                        <p:cTn id="69" dur="500"/>
                                        <p:tgtEl>
                                          <p:spTgt spid="162"/>
                                        </p:tgtEl>
                                      </p:cBhvr>
                                    </p:animEffect>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63"/>
                                        </p:tgtEl>
                                        <p:attrNameLst>
                                          <p:attrName>style.visibility</p:attrName>
                                        </p:attrNameLst>
                                      </p:cBhvr>
                                      <p:to>
                                        <p:strVal val="visible"/>
                                      </p:to>
                                    </p:set>
                                    <p:animEffect transition="in" filter="wipe(left)">
                                      <p:cBhvr>
                                        <p:cTn id="77" dur="500"/>
                                        <p:tgtEl>
                                          <p:spTgt spid="163"/>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64"/>
                                        </p:tgtEl>
                                        <p:attrNameLst>
                                          <p:attrName>style.visibility</p:attrName>
                                        </p:attrNameLst>
                                      </p:cBhvr>
                                      <p:to>
                                        <p:strVal val="visible"/>
                                      </p:to>
                                    </p:set>
                                    <p:animEffect transition="in" filter="wipe(up)">
                                      <p:cBhvr>
                                        <p:cTn id="80" dur="500"/>
                                        <p:tgtEl>
                                          <p:spTgt spid="164"/>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3"/>
                                        </p:tgtEl>
                                        <p:attrNameLst>
                                          <p:attrName>style.visibility</p:attrName>
                                        </p:attrNameLst>
                                      </p:cBhvr>
                                      <p:to>
                                        <p:strVal val="visible"/>
                                      </p:to>
                                    </p:set>
                                    <p:anim calcmode="lin" valueType="num">
                                      <p:cBhvr>
                                        <p:cTn id="83" dur="500" fill="hold"/>
                                        <p:tgtEl>
                                          <p:spTgt spid="113"/>
                                        </p:tgtEl>
                                        <p:attrNameLst>
                                          <p:attrName>ppt_w</p:attrName>
                                        </p:attrNameLst>
                                      </p:cBhvr>
                                      <p:tavLst>
                                        <p:tav tm="0">
                                          <p:val>
                                            <p:fltVal val="0"/>
                                          </p:val>
                                        </p:tav>
                                        <p:tav tm="100000">
                                          <p:val>
                                            <p:strVal val="#ppt_w"/>
                                          </p:val>
                                        </p:tav>
                                      </p:tavLst>
                                    </p:anim>
                                    <p:anim calcmode="lin" valueType="num">
                                      <p:cBhvr>
                                        <p:cTn id="84" dur="500" fill="hold"/>
                                        <p:tgtEl>
                                          <p:spTgt spid="113"/>
                                        </p:tgtEl>
                                        <p:attrNameLst>
                                          <p:attrName>ppt_h</p:attrName>
                                        </p:attrNameLst>
                                      </p:cBhvr>
                                      <p:tavLst>
                                        <p:tav tm="0">
                                          <p:val>
                                            <p:fltVal val="0"/>
                                          </p:val>
                                        </p:tav>
                                        <p:tav tm="100000">
                                          <p:val>
                                            <p:strVal val="#ppt_h"/>
                                          </p:val>
                                        </p:tav>
                                      </p:tavLst>
                                    </p:anim>
                                    <p:animEffect transition="in" filter="fade">
                                      <p:cBhvr>
                                        <p:cTn id="85" dur="500"/>
                                        <p:tgtEl>
                                          <p:spTgt spid="113"/>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65"/>
                                        </p:tgtEl>
                                        <p:attrNameLst>
                                          <p:attrName>style.visibility</p:attrName>
                                        </p:attrNameLst>
                                      </p:cBhvr>
                                      <p:to>
                                        <p:strVal val="visible"/>
                                      </p:to>
                                    </p:set>
                                    <p:animEffect transition="in" filter="wipe(left)">
                                      <p:cBhvr>
                                        <p:cTn id="88" dur="500"/>
                                        <p:tgtEl>
                                          <p:spTgt spid="165"/>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66"/>
                                        </p:tgtEl>
                                        <p:attrNameLst>
                                          <p:attrName>style.visibility</p:attrName>
                                        </p:attrNameLst>
                                      </p:cBhvr>
                                      <p:to>
                                        <p:strVal val="visible"/>
                                      </p:to>
                                    </p:set>
                                    <p:animEffect transition="in" filter="wipe(up)">
                                      <p:cBhvr>
                                        <p:cTn id="91" dur="500"/>
                                        <p:tgtEl>
                                          <p:spTgt spid="166"/>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16"/>
                                        </p:tgtEl>
                                        <p:attrNameLst>
                                          <p:attrName>style.visibility</p:attrName>
                                        </p:attrNameLst>
                                      </p:cBhvr>
                                      <p:to>
                                        <p:strVal val="visible"/>
                                      </p:to>
                                    </p:set>
                                    <p:anim calcmode="lin" valueType="num">
                                      <p:cBhvr>
                                        <p:cTn id="94" dur="500" fill="hold"/>
                                        <p:tgtEl>
                                          <p:spTgt spid="116"/>
                                        </p:tgtEl>
                                        <p:attrNameLst>
                                          <p:attrName>ppt_w</p:attrName>
                                        </p:attrNameLst>
                                      </p:cBhvr>
                                      <p:tavLst>
                                        <p:tav tm="0">
                                          <p:val>
                                            <p:fltVal val="0"/>
                                          </p:val>
                                        </p:tav>
                                        <p:tav tm="100000">
                                          <p:val>
                                            <p:strVal val="#ppt_w"/>
                                          </p:val>
                                        </p:tav>
                                      </p:tavLst>
                                    </p:anim>
                                    <p:anim calcmode="lin" valueType="num">
                                      <p:cBhvr>
                                        <p:cTn id="95" dur="500" fill="hold"/>
                                        <p:tgtEl>
                                          <p:spTgt spid="116"/>
                                        </p:tgtEl>
                                        <p:attrNameLst>
                                          <p:attrName>ppt_h</p:attrName>
                                        </p:attrNameLst>
                                      </p:cBhvr>
                                      <p:tavLst>
                                        <p:tav tm="0">
                                          <p:val>
                                            <p:fltVal val="0"/>
                                          </p:val>
                                        </p:tav>
                                        <p:tav tm="100000">
                                          <p:val>
                                            <p:strVal val="#ppt_h"/>
                                          </p:val>
                                        </p:tav>
                                      </p:tavLst>
                                    </p:anim>
                                    <p:animEffect transition="in" filter="fade">
                                      <p:cBhvr>
                                        <p:cTn id="9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54" grpId="0"/>
      <p:bldP spid="155" grpId="0"/>
      <p:bldP spid="161" grpId="0"/>
      <p:bldP spid="162" grpId="0"/>
      <p:bldP spid="163" grpId="0"/>
      <p:bldP spid="164" grpId="0"/>
      <p:bldP spid="165" grpId="0"/>
      <p:bldP spid="1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68" name="Freeform 12"/>
          <p:cNvSpPr/>
          <p:nvPr/>
        </p:nvSpPr>
        <p:spPr bwMode="auto">
          <a:xfrm>
            <a:off x="29766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lstStyle/>
          <a:p>
            <a:endParaRPr lang="zh-CN" altLang="en-US" dirty="0">
              <a:solidFill>
                <a:schemeClr val="accent3">
                  <a:lumMod val="50000"/>
                </a:schemeClr>
              </a:solidFill>
              <a:latin typeface="微软雅黑" panose="020B0503020204020204" pitchFamily="34" charset="-122"/>
            </a:endParaRPr>
          </a:p>
        </p:txBody>
      </p:sp>
      <p:sp>
        <p:nvSpPr>
          <p:cNvPr id="70" name="Freeform 13"/>
          <p:cNvSpPr/>
          <p:nvPr/>
        </p:nvSpPr>
        <p:spPr bwMode="auto">
          <a:xfrm>
            <a:off x="57198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lstStyle/>
          <a:p>
            <a:endParaRPr lang="zh-CN" altLang="en-US" dirty="0">
              <a:solidFill>
                <a:schemeClr val="accent3">
                  <a:lumMod val="50000"/>
                </a:schemeClr>
              </a:solidFill>
              <a:latin typeface="微软雅黑" panose="020B0503020204020204" pitchFamily="34" charset="-122"/>
            </a:endParaRPr>
          </a:p>
        </p:txBody>
      </p:sp>
      <p:sp>
        <p:nvSpPr>
          <p:cNvPr id="71" name="TextBox 84"/>
          <p:cNvSpPr txBox="1">
            <a:spLocks noChangeArrowheads="1"/>
          </p:cNvSpPr>
          <p:nvPr/>
        </p:nvSpPr>
        <p:spPr bwMode="auto">
          <a:xfrm>
            <a:off x="7627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84"/>
          <p:cNvSpPr txBox="1">
            <a:spLocks noChangeArrowheads="1"/>
          </p:cNvSpPr>
          <p:nvPr/>
        </p:nvSpPr>
        <p:spPr bwMode="auto">
          <a:xfrm>
            <a:off x="33916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84"/>
          <p:cNvSpPr txBox="1">
            <a:spLocks noChangeArrowheads="1"/>
          </p:cNvSpPr>
          <p:nvPr/>
        </p:nvSpPr>
        <p:spPr bwMode="auto">
          <a:xfrm>
            <a:off x="62491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979059" y="1581944"/>
            <a:ext cx="1536335" cy="1739302"/>
            <a:chOff x="979059" y="1658144"/>
            <a:chExt cx="1536335" cy="1739302"/>
          </a:xfrm>
        </p:grpSpPr>
        <p:grpSp>
          <p:nvGrpSpPr>
            <p:cNvPr id="11" name="组合 10"/>
            <p:cNvGrpSpPr/>
            <p:nvPr/>
          </p:nvGrpSpPr>
          <p:grpSpPr>
            <a:xfrm>
              <a:off x="979059" y="1658144"/>
              <a:ext cx="1506022" cy="1739302"/>
              <a:chOff x="4966840" y="32547"/>
              <a:chExt cx="1506022" cy="1739302"/>
            </a:xfrm>
          </p:grpSpPr>
          <p:sp>
            <p:nvSpPr>
              <p:cNvPr id="44"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3"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Freeform 5"/>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sp>
          <p:nvSpPr>
            <p:cNvPr id="67" name="TextBox 66"/>
            <p:cNvSpPr txBox="1"/>
            <p:nvPr/>
          </p:nvSpPr>
          <p:spPr>
            <a:xfrm>
              <a:off x="10126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线下门店</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600172" y="1581944"/>
            <a:ext cx="1506022" cy="1739302"/>
            <a:chOff x="3600172" y="1658144"/>
            <a:chExt cx="1506022" cy="1739302"/>
          </a:xfrm>
        </p:grpSpPr>
        <p:grpSp>
          <p:nvGrpSpPr>
            <p:cNvPr id="54" name="组合 53"/>
            <p:cNvGrpSpPr/>
            <p:nvPr/>
          </p:nvGrpSpPr>
          <p:grpSpPr>
            <a:xfrm>
              <a:off x="3600172" y="1658144"/>
              <a:ext cx="1506022" cy="1739302"/>
              <a:chOff x="4966840" y="32547"/>
              <a:chExt cx="1506022" cy="1739302"/>
            </a:xfrm>
          </p:grpSpPr>
          <p:sp>
            <p:nvSpPr>
              <p:cNvPr id="55"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6"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4145748" y="1998552"/>
              <a:ext cx="488242" cy="581205"/>
              <a:chOff x="5772150" y="3038475"/>
              <a:chExt cx="650876" cy="774701"/>
            </a:xfrm>
            <a:solidFill>
              <a:srgbClr val="C00000"/>
            </a:solidFill>
          </p:grpSpPr>
          <p:sp>
            <p:nvSpPr>
              <p:cNvPr id="59"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0"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1" name="Oval 115"/>
              <p:cNvSpPr>
                <a:spLocks noChangeArrowheads="1"/>
              </p:cNvSpPr>
              <p:nvPr/>
            </p:nvSpPr>
            <p:spPr bwMode="auto">
              <a:xfrm>
                <a:off x="6189663" y="3167063"/>
                <a:ext cx="100013" cy="122238"/>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2"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3"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sp>
          <p:nvSpPr>
            <p:cNvPr id="69" name="TextBox 68"/>
            <p:cNvSpPr txBox="1"/>
            <p:nvPr/>
          </p:nvSpPr>
          <p:spPr>
            <a:xfrm>
              <a:off x="36034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手机</a:t>
              </a:r>
              <a:r>
                <a:rPr lang="en-US" altLang="zh-CN" sz="1500" b="0" dirty="0">
                  <a:solidFill>
                    <a:schemeClr val="accent3">
                      <a:lumMod val="50000"/>
                    </a:schemeClr>
                  </a:solidFill>
                  <a:latin typeface="微软雅黑" panose="020B0503020204020204" pitchFamily="34" charset="-122"/>
                  <a:ea typeface="微软雅黑" panose="020B0503020204020204" pitchFamily="34" charset="-122"/>
                </a:rPr>
                <a:t>APP</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419572" y="1581944"/>
            <a:ext cx="1506022" cy="1739302"/>
            <a:chOff x="6419572" y="1658144"/>
            <a:chExt cx="1506022" cy="1739302"/>
          </a:xfrm>
        </p:grpSpPr>
        <p:grpSp>
          <p:nvGrpSpPr>
            <p:cNvPr id="57" name="组合 56"/>
            <p:cNvGrpSpPr/>
            <p:nvPr/>
          </p:nvGrpSpPr>
          <p:grpSpPr>
            <a:xfrm>
              <a:off x="6419572" y="1658144"/>
              <a:ext cx="1506022" cy="1739302"/>
              <a:chOff x="4966840" y="32547"/>
              <a:chExt cx="1506022" cy="1739302"/>
            </a:xfrm>
          </p:grpSpPr>
          <p:sp>
            <p:nvSpPr>
              <p:cNvPr id="74"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75"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872805" y="2070141"/>
              <a:ext cx="570494" cy="465447"/>
              <a:chOff x="3479800" y="1373188"/>
              <a:chExt cx="5232400" cy="4108451"/>
            </a:xfrm>
            <a:solidFill>
              <a:srgbClr val="C00000"/>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47" name="Freeform 180"/>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48" name="Freeform 181"/>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49" name="Freeform 182"/>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50" name="Freeform 183"/>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sp>
          <p:nvSpPr>
            <p:cNvPr id="52" name="TextBox 51"/>
            <p:cNvSpPr txBox="1"/>
            <p:nvPr/>
          </p:nvSpPr>
          <p:spPr>
            <a:xfrm>
              <a:off x="64228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电脑客户端</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903371" y="249943"/>
            <a:ext cx="3136024" cy="679699"/>
            <a:chOff x="903371" y="249943"/>
            <a:chExt cx="2831223" cy="679699"/>
          </a:xfrm>
        </p:grpSpPr>
        <p:sp>
          <p:nvSpPr>
            <p:cNvPr id="77" name="任意多边形 7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78" name="任意多边形 7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79" name="组合 78"/>
          <p:cNvGrpSpPr/>
          <p:nvPr/>
        </p:nvGrpSpPr>
        <p:grpSpPr>
          <a:xfrm rot="16200000">
            <a:off x="574523" y="158162"/>
            <a:ext cx="765103" cy="863262"/>
            <a:chOff x="8439634" y="3544648"/>
            <a:chExt cx="1611146" cy="1817848"/>
          </a:xfrm>
        </p:grpSpPr>
        <p:sp>
          <p:nvSpPr>
            <p:cNvPr id="8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8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82" name="Group 17"/>
          <p:cNvGrpSpPr>
            <a:grpSpLocks noChangeAspect="1"/>
          </p:cNvGrpSpPr>
          <p:nvPr/>
        </p:nvGrpSpPr>
        <p:grpSpPr bwMode="auto">
          <a:xfrm>
            <a:off x="827405" y="455655"/>
            <a:ext cx="259340" cy="278386"/>
            <a:chOff x="231" y="1205"/>
            <a:chExt cx="640" cy="687"/>
          </a:xfrm>
          <a:solidFill>
            <a:srgbClr val="00B0F0"/>
          </a:solidFill>
          <a:effectLst/>
        </p:grpSpPr>
        <p:sp>
          <p:nvSpPr>
            <p:cNvPr id="8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8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8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产品形式</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PRODUCT FORM</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500"/>
                                        <p:tgtEl>
                                          <p:spTgt spid="76"/>
                                        </p:tgtEl>
                                      </p:cBhvr>
                                    </p:animEffect>
                                  </p:childTnLst>
                                </p:cTn>
                              </p:par>
                              <p:par>
                                <p:cTn id="11" presetID="53" presetClass="entr" presetSubtype="16"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par>
                          <p:cTn id="34" fill="hold">
                            <p:stCondLst>
                              <p:cond delay="1000"/>
                            </p:stCondLst>
                            <p:childTnLst>
                              <p:par>
                                <p:cTn id="35" presetID="31" presetClass="entr" presetSubtype="0"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300" fill="hold"/>
                                        <p:tgtEl>
                                          <p:spTgt spid="68"/>
                                        </p:tgtEl>
                                        <p:attrNameLst>
                                          <p:attrName>ppt_w</p:attrName>
                                        </p:attrNameLst>
                                      </p:cBhvr>
                                      <p:tavLst>
                                        <p:tav tm="0">
                                          <p:val>
                                            <p:fltVal val="0"/>
                                          </p:val>
                                        </p:tav>
                                        <p:tav tm="100000">
                                          <p:val>
                                            <p:strVal val="#ppt_w"/>
                                          </p:val>
                                        </p:tav>
                                      </p:tavLst>
                                    </p:anim>
                                    <p:anim calcmode="lin" valueType="num">
                                      <p:cBhvr>
                                        <p:cTn id="38" dur="300" fill="hold"/>
                                        <p:tgtEl>
                                          <p:spTgt spid="68"/>
                                        </p:tgtEl>
                                        <p:attrNameLst>
                                          <p:attrName>ppt_h</p:attrName>
                                        </p:attrNameLst>
                                      </p:cBhvr>
                                      <p:tavLst>
                                        <p:tav tm="0">
                                          <p:val>
                                            <p:fltVal val="0"/>
                                          </p:val>
                                        </p:tav>
                                        <p:tav tm="100000">
                                          <p:val>
                                            <p:strVal val="#ppt_h"/>
                                          </p:val>
                                        </p:tav>
                                      </p:tavLst>
                                    </p:anim>
                                    <p:anim calcmode="lin" valueType="num">
                                      <p:cBhvr>
                                        <p:cTn id="39" dur="300" fill="hold"/>
                                        <p:tgtEl>
                                          <p:spTgt spid="68"/>
                                        </p:tgtEl>
                                        <p:attrNameLst>
                                          <p:attrName>style.rotation</p:attrName>
                                        </p:attrNameLst>
                                      </p:cBhvr>
                                      <p:tavLst>
                                        <p:tav tm="0">
                                          <p:val>
                                            <p:fltVal val="90"/>
                                          </p:val>
                                        </p:tav>
                                        <p:tav tm="100000">
                                          <p:val>
                                            <p:fltVal val="0"/>
                                          </p:val>
                                        </p:tav>
                                      </p:tavLst>
                                    </p:anim>
                                    <p:animEffect transition="in" filter="fade">
                                      <p:cBhvr>
                                        <p:cTn id="40" dur="300"/>
                                        <p:tgtEl>
                                          <p:spTgt spid="68"/>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par>
                          <p:cTn id="47" fill="hold">
                            <p:stCondLst>
                              <p:cond delay="1500"/>
                            </p:stCondLst>
                            <p:childTnLst>
                              <p:par>
                                <p:cTn id="48" presetID="31"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p:cTn id="50" dur="300" fill="hold"/>
                                        <p:tgtEl>
                                          <p:spTgt spid="70"/>
                                        </p:tgtEl>
                                        <p:attrNameLst>
                                          <p:attrName>ppt_w</p:attrName>
                                        </p:attrNameLst>
                                      </p:cBhvr>
                                      <p:tavLst>
                                        <p:tav tm="0">
                                          <p:val>
                                            <p:fltVal val="0"/>
                                          </p:val>
                                        </p:tav>
                                        <p:tav tm="100000">
                                          <p:val>
                                            <p:strVal val="#ppt_w"/>
                                          </p:val>
                                        </p:tav>
                                      </p:tavLst>
                                    </p:anim>
                                    <p:anim calcmode="lin" valueType="num">
                                      <p:cBhvr>
                                        <p:cTn id="51" dur="300" fill="hold"/>
                                        <p:tgtEl>
                                          <p:spTgt spid="70"/>
                                        </p:tgtEl>
                                        <p:attrNameLst>
                                          <p:attrName>ppt_h</p:attrName>
                                        </p:attrNameLst>
                                      </p:cBhvr>
                                      <p:tavLst>
                                        <p:tav tm="0">
                                          <p:val>
                                            <p:fltVal val="0"/>
                                          </p:val>
                                        </p:tav>
                                        <p:tav tm="100000">
                                          <p:val>
                                            <p:strVal val="#ppt_h"/>
                                          </p:val>
                                        </p:tav>
                                      </p:tavLst>
                                    </p:anim>
                                    <p:anim calcmode="lin" valueType="num">
                                      <p:cBhvr>
                                        <p:cTn id="52" dur="300" fill="hold"/>
                                        <p:tgtEl>
                                          <p:spTgt spid="70"/>
                                        </p:tgtEl>
                                        <p:attrNameLst>
                                          <p:attrName>style.rotation</p:attrName>
                                        </p:attrNameLst>
                                      </p:cBhvr>
                                      <p:tavLst>
                                        <p:tav tm="0">
                                          <p:val>
                                            <p:fltVal val="90"/>
                                          </p:val>
                                        </p:tav>
                                        <p:tav tm="100000">
                                          <p:val>
                                            <p:fltVal val="0"/>
                                          </p:val>
                                        </p:tav>
                                      </p:tavLst>
                                    </p:anim>
                                    <p:animEffect transition="in" filter="fade">
                                      <p:cBhvr>
                                        <p:cTn id="53" dur="300"/>
                                        <p:tgtEl>
                                          <p:spTgt spid="70"/>
                                        </p:tgtEl>
                                      </p:cBhvr>
                                    </p:animEffect>
                                  </p:childTnLst>
                                </p:cTn>
                              </p:par>
                              <p:par>
                                <p:cTn id="54" presetID="3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2000"/>
                            </p:stCondLst>
                            <p:childTnLst>
                              <p:par>
                                <p:cTn id="61" presetID="22" presetClass="entr" presetSubtype="1" fill="hold" nodeType="afterEffect">
                                  <p:stCondLst>
                                    <p:cond delay="0"/>
                                  </p:stCondLst>
                                  <p:childTnLst>
                                    <p:set>
                                      <p:cBhvr>
                                        <p:cTn id="62" dur="1" fill="hold">
                                          <p:stCondLst>
                                            <p:cond delay="0"/>
                                          </p:stCondLst>
                                        </p:cTn>
                                        <p:tgtEl>
                                          <p:spTgt spid="71">
                                            <p:txEl>
                                              <p:pRg st="0" end="0"/>
                                            </p:txEl>
                                          </p:spTgt>
                                        </p:tgtEl>
                                        <p:attrNameLst>
                                          <p:attrName>style.visibility</p:attrName>
                                        </p:attrNameLst>
                                      </p:cBhvr>
                                      <p:to>
                                        <p:strVal val="visible"/>
                                      </p:to>
                                    </p:set>
                                    <p:animEffect transition="in" filter="wipe(up)">
                                      <p:cBhvr>
                                        <p:cTn id="63" dur="500"/>
                                        <p:tgtEl>
                                          <p:spTgt spid="71">
                                            <p:txEl>
                                              <p:pRg st="0" end="0"/>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up)">
                                      <p:cBhvr>
                                        <p:cTn id="66" dur="500"/>
                                        <p:tgtEl>
                                          <p:spTgt spid="72">
                                            <p:txEl>
                                              <p:pRg st="0" end="0"/>
                                            </p:txEl>
                                          </p:spTgt>
                                        </p:tgtEl>
                                      </p:cBhvr>
                                    </p:animEffect>
                                  </p:childTnLst>
                                </p:cTn>
                              </p:par>
                              <p:par>
                                <p:cTn id="67" presetID="22" presetClass="entr" presetSubtype="1" fill="hold" nodeType="withEffect">
                                  <p:stCondLst>
                                    <p:cond delay="0"/>
                                  </p:stCondLst>
                                  <p:childTnLst>
                                    <p:set>
                                      <p:cBhvr>
                                        <p:cTn id="68" dur="1" fill="hold">
                                          <p:stCondLst>
                                            <p:cond delay="0"/>
                                          </p:stCondLst>
                                        </p:cTn>
                                        <p:tgtEl>
                                          <p:spTgt spid="73">
                                            <p:txEl>
                                              <p:pRg st="0" end="0"/>
                                            </p:txEl>
                                          </p:spTgt>
                                        </p:tgtEl>
                                        <p:attrNameLst>
                                          <p:attrName>style.visibility</p:attrName>
                                        </p:attrNameLst>
                                      </p:cBhvr>
                                      <p:to>
                                        <p:strVal val="visible"/>
                                      </p:to>
                                    </p:set>
                                    <p:animEffect transition="in" filter="wipe(up)">
                                      <p:cBhvr>
                                        <p:cTn id="69"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00" y="0"/>
            <a:ext cx="9144688" cy="5144556"/>
          </a:xfrm>
          <a:prstGeom prst="rect">
            <a:avLst/>
          </a:prstGeom>
          <a:noFill/>
          <a:extLst>
            <a:ext uri="{909E8E84-426E-40DD-AFC4-6F175D3DCCD1}">
              <a14:hiddenFill xmlns:a14="http://schemas.microsoft.com/office/drawing/2010/main">
                <a:solidFill>
                  <a:srgbClr val="FFFFFF"/>
                </a:solidFill>
              </a14:hiddenFill>
            </a:ext>
          </a:extLst>
        </p:spPr>
      </p:pic>
      <p:grpSp>
        <p:nvGrpSpPr>
          <p:cNvPr id="176" name="组合 175"/>
          <p:cNvGrpSpPr/>
          <p:nvPr/>
        </p:nvGrpSpPr>
        <p:grpSpPr>
          <a:xfrm>
            <a:off x="610393" y="2281007"/>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a:t>
              </a:r>
              <a:r>
                <a:rPr lang="en-US" altLang="zh-CN" dirty="0" smtClean="0">
                  <a:solidFill>
                    <a:srgbClr val="FFFFFF"/>
                  </a:solidFill>
                  <a:latin typeface="Agency FB" panose="020B0503020202020204" pitchFamily="34" charset="0"/>
                </a:rPr>
                <a:t>1</a:t>
              </a:r>
              <a:endParaRPr lang="zh-CN" altLang="en-US" dirty="0">
                <a:solidFill>
                  <a:srgbClr val="FFFFFF"/>
                </a:solidFill>
                <a:latin typeface="Agency FB" panose="020B0503020202020204" pitchFamily="34" charset="0"/>
              </a:endParaRPr>
            </a:p>
          </p:txBody>
        </p:sp>
      </p:grpSp>
      <p:grpSp>
        <p:nvGrpSpPr>
          <p:cNvPr id="177" name="组合 176"/>
          <p:cNvGrpSpPr/>
          <p:nvPr/>
        </p:nvGrpSpPr>
        <p:grpSpPr>
          <a:xfrm>
            <a:off x="2210594" y="2281007"/>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81"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82"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2</a:t>
              </a:r>
              <a:endParaRPr lang="zh-CN" altLang="en-US" dirty="0">
                <a:solidFill>
                  <a:srgbClr val="FFFFFF"/>
                </a:solidFill>
                <a:latin typeface="Agency FB" panose="020B0503020202020204" pitchFamily="34" charset="0"/>
              </a:endParaRPr>
            </a:p>
          </p:txBody>
        </p:sp>
      </p:grpSp>
      <p:grpSp>
        <p:nvGrpSpPr>
          <p:cNvPr id="183" name="组合 182"/>
          <p:cNvGrpSpPr/>
          <p:nvPr/>
        </p:nvGrpSpPr>
        <p:grpSpPr>
          <a:xfrm>
            <a:off x="3810794" y="2281007"/>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87"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88"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3</a:t>
              </a:r>
              <a:endParaRPr lang="zh-CN" altLang="en-US" dirty="0">
                <a:solidFill>
                  <a:srgbClr val="FFFFFF"/>
                </a:solidFill>
                <a:latin typeface="Agency FB" panose="020B0503020202020204" pitchFamily="34" charset="0"/>
              </a:endParaRPr>
            </a:p>
          </p:txBody>
        </p:sp>
      </p:grpSp>
      <p:grpSp>
        <p:nvGrpSpPr>
          <p:cNvPr id="189" name="组合 188"/>
          <p:cNvGrpSpPr/>
          <p:nvPr/>
        </p:nvGrpSpPr>
        <p:grpSpPr>
          <a:xfrm>
            <a:off x="5410994" y="2281007"/>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93"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94"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4</a:t>
              </a:r>
              <a:endParaRPr lang="zh-CN" altLang="en-US" dirty="0">
                <a:solidFill>
                  <a:srgbClr val="FFFFFF"/>
                </a:solidFill>
                <a:latin typeface="Agency FB" panose="020B0503020202020204" pitchFamily="34" charset="0"/>
              </a:endParaRPr>
            </a:p>
          </p:txBody>
        </p:sp>
      </p:grpSp>
      <p:grpSp>
        <p:nvGrpSpPr>
          <p:cNvPr id="195" name="组合 194"/>
          <p:cNvGrpSpPr/>
          <p:nvPr/>
        </p:nvGrpSpPr>
        <p:grpSpPr>
          <a:xfrm>
            <a:off x="7011194" y="2281007"/>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199"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00"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5</a:t>
              </a:r>
              <a:endParaRPr lang="zh-CN" altLang="en-US" dirty="0">
                <a:solidFill>
                  <a:srgbClr val="FFFFFF"/>
                </a:solidFill>
                <a:latin typeface="Agency FB" panose="020B0503020202020204" pitchFamily="34" charset="0"/>
              </a:endParaRPr>
            </a:p>
          </p:txBody>
        </p:sp>
      </p:grpSp>
      <p:sp>
        <p:nvSpPr>
          <p:cNvPr id="201" name="Freeform 21"/>
          <p:cNvSpPr>
            <a:spLocks noEditPoints="1"/>
          </p:cNvSpPr>
          <p:nvPr/>
        </p:nvSpPr>
        <p:spPr bwMode="auto">
          <a:xfrm>
            <a:off x="1143794" y="2776596"/>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nvGrpSpPr>
          <p:cNvPr id="202" name="组合 201"/>
          <p:cNvGrpSpPr/>
          <p:nvPr/>
        </p:nvGrpSpPr>
        <p:grpSpPr>
          <a:xfrm>
            <a:off x="2743994" y="2755453"/>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nvGrpSpPr>
          <p:cNvPr id="205" name="组合 204"/>
          <p:cNvGrpSpPr/>
          <p:nvPr/>
        </p:nvGrpSpPr>
        <p:grpSpPr>
          <a:xfrm>
            <a:off x="4344194" y="2797711"/>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grpSp>
        <p:nvGrpSpPr>
          <p:cNvPr id="208" name="组合 207"/>
          <p:cNvGrpSpPr/>
          <p:nvPr/>
        </p:nvGrpSpPr>
        <p:grpSpPr>
          <a:xfrm>
            <a:off x="5992201" y="2780245"/>
            <a:ext cx="485593" cy="474666"/>
            <a:chOff x="5710238" y="3049588"/>
            <a:chExt cx="771526" cy="754062"/>
          </a:xfrm>
          <a:solidFill>
            <a:srgbClr val="777777"/>
          </a:solidFill>
        </p:grpSpPr>
        <p:sp>
          <p:nvSpPr>
            <p:cNvPr id="209"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0"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2"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grpSp>
        <p:nvGrpSpPr>
          <p:cNvPr id="213" name="组合 212"/>
          <p:cNvGrpSpPr/>
          <p:nvPr/>
        </p:nvGrpSpPr>
        <p:grpSpPr>
          <a:xfrm>
            <a:off x="7592285" y="2769098"/>
            <a:ext cx="485709" cy="464295"/>
            <a:chOff x="3294063" y="754063"/>
            <a:chExt cx="5600701" cy="5353051"/>
          </a:xfrm>
          <a:solidFill>
            <a:srgbClr val="777777"/>
          </a:solidFill>
        </p:grpSpPr>
        <p:sp>
          <p:nvSpPr>
            <p:cNvPr id="21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1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2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2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2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2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22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sp>
        <p:nvSpPr>
          <p:cNvPr id="242" name="Rectangle 4"/>
          <p:cNvSpPr txBox="1">
            <a:spLocks noChangeArrowheads="1"/>
          </p:cNvSpPr>
          <p:nvPr/>
        </p:nvSpPr>
        <p:spPr bwMode="auto">
          <a:xfrm>
            <a:off x="6865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输入文字</a:t>
            </a:r>
            <a:endPar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 name="Rectangle 4"/>
          <p:cNvSpPr txBox="1">
            <a:spLocks noChangeArrowheads="1"/>
          </p:cNvSpPr>
          <p:nvPr/>
        </p:nvSpPr>
        <p:spPr bwMode="auto">
          <a:xfrm>
            <a:off x="22874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输入文字</a:t>
            </a:r>
            <a:endPar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3" name="Rectangle 4"/>
          <p:cNvSpPr txBox="1">
            <a:spLocks noChangeArrowheads="1"/>
          </p:cNvSpPr>
          <p:nvPr/>
        </p:nvSpPr>
        <p:spPr bwMode="auto">
          <a:xfrm>
            <a:off x="39638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输入文字</a:t>
            </a:r>
            <a:endPar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8" name="Rectangle 4"/>
          <p:cNvSpPr txBox="1">
            <a:spLocks noChangeArrowheads="1"/>
          </p:cNvSpPr>
          <p:nvPr/>
        </p:nvSpPr>
        <p:spPr bwMode="auto">
          <a:xfrm>
            <a:off x="55640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输入文字</a:t>
            </a:r>
            <a:endPar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9" name="Rectangle 4"/>
          <p:cNvSpPr txBox="1">
            <a:spLocks noChangeArrowheads="1"/>
          </p:cNvSpPr>
          <p:nvPr/>
        </p:nvSpPr>
        <p:spPr bwMode="auto">
          <a:xfrm>
            <a:off x="71642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输入文字</a:t>
            </a:r>
            <a:endPar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31" presetClass="entr" presetSubtype="0" fill="hold" nodeType="withEffect">
                                  <p:stCondLst>
                                    <p:cond delay="300"/>
                                  </p:stCondLst>
                                  <p:childTnLst>
                                    <p:set>
                                      <p:cBhvr>
                                        <p:cTn id="19" dur="1" fill="hold">
                                          <p:stCondLst>
                                            <p:cond delay="0"/>
                                          </p:stCondLst>
                                        </p:cTn>
                                        <p:tgtEl>
                                          <p:spTgt spid="177"/>
                                        </p:tgtEl>
                                        <p:attrNameLst>
                                          <p:attrName>style.visibility</p:attrName>
                                        </p:attrNameLst>
                                      </p:cBhvr>
                                      <p:to>
                                        <p:strVal val="visible"/>
                                      </p:to>
                                    </p:set>
                                    <p:anim calcmode="lin" valueType="num">
                                      <p:cBhvr>
                                        <p:cTn id="20" dur="1000" fill="hold"/>
                                        <p:tgtEl>
                                          <p:spTgt spid="177"/>
                                        </p:tgtEl>
                                        <p:attrNameLst>
                                          <p:attrName>ppt_w</p:attrName>
                                        </p:attrNameLst>
                                      </p:cBhvr>
                                      <p:tavLst>
                                        <p:tav tm="0">
                                          <p:val>
                                            <p:fltVal val="0"/>
                                          </p:val>
                                        </p:tav>
                                        <p:tav tm="100000">
                                          <p:val>
                                            <p:strVal val="#ppt_w"/>
                                          </p:val>
                                        </p:tav>
                                      </p:tavLst>
                                    </p:anim>
                                    <p:anim calcmode="lin" valueType="num">
                                      <p:cBhvr>
                                        <p:cTn id="21" dur="1000" fill="hold"/>
                                        <p:tgtEl>
                                          <p:spTgt spid="177"/>
                                        </p:tgtEl>
                                        <p:attrNameLst>
                                          <p:attrName>ppt_h</p:attrName>
                                        </p:attrNameLst>
                                      </p:cBhvr>
                                      <p:tavLst>
                                        <p:tav tm="0">
                                          <p:val>
                                            <p:fltVal val="0"/>
                                          </p:val>
                                        </p:tav>
                                        <p:tav tm="100000">
                                          <p:val>
                                            <p:strVal val="#ppt_h"/>
                                          </p:val>
                                        </p:tav>
                                      </p:tavLst>
                                    </p:anim>
                                    <p:anim calcmode="lin" valueType="num">
                                      <p:cBhvr>
                                        <p:cTn id="22" dur="1000" fill="hold"/>
                                        <p:tgtEl>
                                          <p:spTgt spid="177"/>
                                        </p:tgtEl>
                                        <p:attrNameLst>
                                          <p:attrName>style.rotation</p:attrName>
                                        </p:attrNameLst>
                                      </p:cBhvr>
                                      <p:tavLst>
                                        <p:tav tm="0">
                                          <p:val>
                                            <p:fltVal val="90"/>
                                          </p:val>
                                        </p:tav>
                                        <p:tav tm="100000">
                                          <p:val>
                                            <p:fltVal val="0"/>
                                          </p:val>
                                        </p:tav>
                                      </p:tavLst>
                                    </p:anim>
                                    <p:animEffect transition="in" filter="fade">
                                      <p:cBhvr>
                                        <p:cTn id="23" dur="1000"/>
                                        <p:tgtEl>
                                          <p:spTgt spid="177"/>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02"/>
                                        </p:tgtEl>
                                        <p:attrNameLst>
                                          <p:attrName>style.visibility</p:attrName>
                                        </p:attrNameLst>
                                      </p:cBhvr>
                                      <p:to>
                                        <p:strVal val="visible"/>
                                      </p:to>
                                    </p:set>
                                    <p:animEffect transition="in" filter="fade">
                                      <p:cBhvr>
                                        <p:cTn id="27" dur="500"/>
                                        <p:tgtEl>
                                          <p:spTgt spid="202"/>
                                        </p:tgtEl>
                                      </p:cBhvr>
                                    </p:animEffect>
                                  </p:childTnLst>
                                </p:cTn>
                              </p:par>
                              <p:par>
                                <p:cTn id="28" presetID="31" presetClass="entr" presetSubtype="0" fill="hold" nodeType="withEffect">
                                  <p:stCondLst>
                                    <p:cond delay="500"/>
                                  </p:stCondLst>
                                  <p:childTnLst>
                                    <p:set>
                                      <p:cBhvr>
                                        <p:cTn id="29" dur="1" fill="hold">
                                          <p:stCondLst>
                                            <p:cond delay="0"/>
                                          </p:stCondLst>
                                        </p:cTn>
                                        <p:tgtEl>
                                          <p:spTgt spid="183"/>
                                        </p:tgtEl>
                                        <p:attrNameLst>
                                          <p:attrName>style.visibility</p:attrName>
                                        </p:attrNameLst>
                                      </p:cBhvr>
                                      <p:to>
                                        <p:strVal val="visible"/>
                                      </p:to>
                                    </p:set>
                                    <p:anim calcmode="lin" valueType="num">
                                      <p:cBhvr>
                                        <p:cTn id="30" dur="1000" fill="hold"/>
                                        <p:tgtEl>
                                          <p:spTgt spid="183"/>
                                        </p:tgtEl>
                                        <p:attrNameLst>
                                          <p:attrName>ppt_w</p:attrName>
                                        </p:attrNameLst>
                                      </p:cBhvr>
                                      <p:tavLst>
                                        <p:tav tm="0">
                                          <p:val>
                                            <p:fltVal val="0"/>
                                          </p:val>
                                        </p:tav>
                                        <p:tav tm="100000">
                                          <p:val>
                                            <p:strVal val="#ppt_w"/>
                                          </p:val>
                                        </p:tav>
                                      </p:tavLst>
                                    </p:anim>
                                    <p:anim calcmode="lin" valueType="num">
                                      <p:cBhvr>
                                        <p:cTn id="31" dur="1000" fill="hold"/>
                                        <p:tgtEl>
                                          <p:spTgt spid="183"/>
                                        </p:tgtEl>
                                        <p:attrNameLst>
                                          <p:attrName>ppt_h</p:attrName>
                                        </p:attrNameLst>
                                      </p:cBhvr>
                                      <p:tavLst>
                                        <p:tav tm="0">
                                          <p:val>
                                            <p:fltVal val="0"/>
                                          </p:val>
                                        </p:tav>
                                        <p:tav tm="100000">
                                          <p:val>
                                            <p:strVal val="#ppt_h"/>
                                          </p:val>
                                        </p:tav>
                                      </p:tavLst>
                                    </p:anim>
                                    <p:anim calcmode="lin" valueType="num">
                                      <p:cBhvr>
                                        <p:cTn id="32" dur="1000" fill="hold"/>
                                        <p:tgtEl>
                                          <p:spTgt spid="183"/>
                                        </p:tgtEl>
                                        <p:attrNameLst>
                                          <p:attrName>style.rotation</p:attrName>
                                        </p:attrNameLst>
                                      </p:cBhvr>
                                      <p:tavLst>
                                        <p:tav tm="0">
                                          <p:val>
                                            <p:fltVal val="90"/>
                                          </p:val>
                                        </p:tav>
                                        <p:tav tm="100000">
                                          <p:val>
                                            <p:fltVal val="0"/>
                                          </p:val>
                                        </p:tav>
                                      </p:tavLst>
                                    </p:anim>
                                    <p:animEffect transition="in" filter="fade">
                                      <p:cBhvr>
                                        <p:cTn id="33" dur="1000"/>
                                        <p:tgtEl>
                                          <p:spTgt spid="183"/>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205"/>
                                        </p:tgtEl>
                                        <p:attrNameLst>
                                          <p:attrName>style.visibility</p:attrName>
                                        </p:attrNameLst>
                                      </p:cBhvr>
                                      <p:to>
                                        <p:strVal val="visible"/>
                                      </p:to>
                                    </p:set>
                                    <p:animEffect transition="in" filter="fade">
                                      <p:cBhvr>
                                        <p:cTn id="37" dur="500"/>
                                        <p:tgtEl>
                                          <p:spTgt spid="205"/>
                                        </p:tgtEl>
                                      </p:cBhvr>
                                    </p:animEffect>
                                  </p:childTnLst>
                                </p:cTn>
                              </p:par>
                              <p:par>
                                <p:cTn id="38" presetID="31" presetClass="entr" presetSubtype="0" fill="hold" nodeType="withEffect">
                                  <p:stCondLst>
                                    <p:cond delay="500"/>
                                  </p:stCondLst>
                                  <p:childTnLst>
                                    <p:set>
                                      <p:cBhvr>
                                        <p:cTn id="39" dur="1" fill="hold">
                                          <p:stCondLst>
                                            <p:cond delay="0"/>
                                          </p:stCondLst>
                                        </p:cTn>
                                        <p:tgtEl>
                                          <p:spTgt spid="189"/>
                                        </p:tgtEl>
                                        <p:attrNameLst>
                                          <p:attrName>style.visibility</p:attrName>
                                        </p:attrNameLst>
                                      </p:cBhvr>
                                      <p:to>
                                        <p:strVal val="visible"/>
                                      </p:to>
                                    </p:set>
                                    <p:anim calcmode="lin" valueType="num">
                                      <p:cBhvr>
                                        <p:cTn id="40" dur="1000" fill="hold"/>
                                        <p:tgtEl>
                                          <p:spTgt spid="189"/>
                                        </p:tgtEl>
                                        <p:attrNameLst>
                                          <p:attrName>ppt_w</p:attrName>
                                        </p:attrNameLst>
                                      </p:cBhvr>
                                      <p:tavLst>
                                        <p:tav tm="0">
                                          <p:val>
                                            <p:fltVal val="0"/>
                                          </p:val>
                                        </p:tav>
                                        <p:tav tm="100000">
                                          <p:val>
                                            <p:strVal val="#ppt_w"/>
                                          </p:val>
                                        </p:tav>
                                      </p:tavLst>
                                    </p:anim>
                                    <p:anim calcmode="lin" valueType="num">
                                      <p:cBhvr>
                                        <p:cTn id="41" dur="1000" fill="hold"/>
                                        <p:tgtEl>
                                          <p:spTgt spid="189"/>
                                        </p:tgtEl>
                                        <p:attrNameLst>
                                          <p:attrName>ppt_h</p:attrName>
                                        </p:attrNameLst>
                                      </p:cBhvr>
                                      <p:tavLst>
                                        <p:tav tm="0">
                                          <p:val>
                                            <p:fltVal val="0"/>
                                          </p:val>
                                        </p:tav>
                                        <p:tav tm="100000">
                                          <p:val>
                                            <p:strVal val="#ppt_h"/>
                                          </p:val>
                                        </p:tav>
                                      </p:tavLst>
                                    </p:anim>
                                    <p:anim calcmode="lin" valueType="num">
                                      <p:cBhvr>
                                        <p:cTn id="42" dur="1000" fill="hold"/>
                                        <p:tgtEl>
                                          <p:spTgt spid="189"/>
                                        </p:tgtEl>
                                        <p:attrNameLst>
                                          <p:attrName>style.rotation</p:attrName>
                                        </p:attrNameLst>
                                      </p:cBhvr>
                                      <p:tavLst>
                                        <p:tav tm="0">
                                          <p:val>
                                            <p:fltVal val="90"/>
                                          </p:val>
                                        </p:tav>
                                        <p:tav tm="100000">
                                          <p:val>
                                            <p:fltVal val="0"/>
                                          </p:val>
                                        </p:tav>
                                      </p:tavLst>
                                    </p:anim>
                                    <p:animEffect transition="in" filter="fade">
                                      <p:cBhvr>
                                        <p:cTn id="43" dur="1000"/>
                                        <p:tgtEl>
                                          <p:spTgt spid="189"/>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208"/>
                                        </p:tgtEl>
                                        <p:attrNameLst>
                                          <p:attrName>style.visibility</p:attrName>
                                        </p:attrNameLst>
                                      </p:cBhvr>
                                      <p:to>
                                        <p:strVal val="visible"/>
                                      </p:to>
                                    </p:set>
                                    <p:animEffect transition="in" filter="fade">
                                      <p:cBhvr>
                                        <p:cTn id="47" dur="500"/>
                                        <p:tgtEl>
                                          <p:spTgt spid="208"/>
                                        </p:tgtEl>
                                      </p:cBhvr>
                                    </p:animEffect>
                                  </p:childTnLst>
                                </p:cTn>
                              </p:par>
                              <p:par>
                                <p:cTn id="48" presetID="31" presetClass="entr" presetSubtype="0" fill="hold" nodeType="withEffect">
                                  <p:stCondLst>
                                    <p:cond delay="500"/>
                                  </p:stCondLst>
                                  <p:childTnLst>
                                    <p:set>
                                      <p:cBhvr>
                                        <p:cTn id="49" dur="1" fill="hold">
                                          <p:stCondLst>
                                            <p:cond delay="0"/>
                                          </p:stCondLst>
                                        </p:cTn>
                                        <p:tgtEl>
                                          <p:spTgt spid="195"/>
                                        </p:tgtEl>
                                        <p:attrNameLst>
                                          <p:attrName>style.visibility</p:attrName>
                                        </p:attrNameLst>
                                      </p:cBhvr>
                                      <p:to>
                                        <p:strVal val="visible"/>
                                      </p:to>
                                    </p:set>
                                    <p:anim calcmode="lin" valueType="num">
                                      <p:cBhvr>
                                        <p:cTn id="50" dur="1000" fill="hold"/>
                                        <p:tgtEl>
                                          <p:spTgt spid="195"/>
                                        </p:tgtEl>
                                        <p:attrNameLst>
                                          <p:attrName>ppt_w</p:attrName>
                                        </p:attrNameLst>
                                      </p:cBhvr>
                                      <p:tavLst>
                                        <p:tav tm="0">
                                          <p:val>
                                            <p:fltVal val="0"/>
                                          </p:val>
                                        </p:tav>
                                        <p:tav tm="100000">
                                          <p:val>
                                            <p:strVal val="#ppt_w"/>
                                          </p:val>
                                        </p:tav>
                                      </p:tavLst>
                                    </p:anim>
                                    <p:anim calcmode="lin" valueType="num">
                                      <p:cBhvr>
                                        <p:cTn id="51" dur="1000" fill="hold"/>
                                        <p:tgtEl>
                                          <p:spTgt spid="195"/>
                                        </p:tgtEl>
                                        <p:attrNameLst>
                                          <p:attrName>ppt_h</p:attrName>
                                        </p:attrNameLst>
                                      </p:cBhvr>
                                      <p:tavLst>
                                        <p:tav tm="0">
                                          <p:val>
                                            <p:fltVal val="0"/>
                                          </p:val>
                                        </p:tav>
                                        <p:tav tm="100000">
                                          <p:val>
                                            <p:strVal val="#ppt_h"/>
                                          </p:val>
                                        </p:tav>
                                      </p:tavLst>
                                    </p:anim>
                                    <p:anim calcmode="lin" valueType="num">
                                      <p:cBhvr>
                                        <p:cTn id="52" dur="1000" fill="hold"/>
                                        <p:tgtEl>
                                          <p:spTgt spid="195"/>
                                        </p:tgtEl>
                                        <p:attrNameLst>
                                          <p:attrName>style.rotation</p:attrName>
                                        </p:attrNameLst>
                                      </p:cBhvr>
                                      <p:tavLst>
                                        <p:tav tm="0">
                                          <p:val>
                                            <p:fltVal val="90"/>
                                          </p:val>
                                        </p:tav>
                                        <p:tav tm="100000">
                                          <p:val>
                                            <p:fltVal val="0"/>
                                          </p:val>
                                        </p:tav>
                                      </p:tavLst>
                                    </p:anim>
                                    <p:animEffect transition="in" filter="fade">
                                      <p:cBhvr>
                                        <p:cTn id="53" dur="1000"/>
                                        <p:tgtEl>
                                          <p:spTgt spid="195"/>
                                        </p:tgtEl>
                                      </p:cBhvr>
                                    </p:animEffect>
                                  </p:child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213"/>
                                        </p:tgtEl>
                                        <p:attrNameLst>
                                          <p:attrName>style.visibility</p:attrName>
                                        </p:attrNameLst>
                                      </p:cBhvr>
                                      <p:to>
                                        <p:strVal val="visible"/>
                                      </p:to>
                                    </p:set>
                                    <p:animEffect transition="in" filter="fade">
                                      <p:cBhvr>
                                        <p:cTn id="57" dur="500"/>
                                        <p:tgtEl>
                                          <p:spTgt spid="21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700"/>
                                        <p:tgtEl>
                                          <p:spTgt spid="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700"/>
                                        <p:tgtEl>
                                          <p:spTgt spid="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7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 grpId="0" bldLvl="0" animBg="1"/>
      <p:bldP spid="3" grpId="0" bldLvl="0" animBg="1"/>
      <p:bldP spid="8" grpId="0" bldLvl="0" animBg="1"/>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QQ</a:t>
            </a: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空间</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本地论坛社区</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2" name="TextBox 131"/>
          <p:cNvSpPr txBox="1"/>
          <p:nvPr/>
        </p:nvSpPr>
        <p:spPr>
          <a:xfrm>
            <a:off x="762794" y="3741248"/>
            <a:ext cx="1497685" cy="360680"/>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微博</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3" name="TextBox 132"/>
          <p:cNvSpPr txBox="1"/>
          <p:nvPr/>
        </p:nvSpPr>
        <p:spPr>
          <a:xfrm>
            <a:off x="4681960" y="3747562"/>
            <a:ext cx="1497685" cy="360680"/>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微信</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3752572" y="829317"/>
            <a:ext cx="1506022" cy="1739302"/>
            <a:chOff x="3752572" y="829317"/>
            <a:chExt cx="1506022" cy="1739302"/>
          </a:xfrm>
        </p:grpSpPr>
        <p:grpSp>
          <p:nvGrpSpPr>
            <p:cNvPr id="50" name="组合 49"/>
            <p:cNvGrpSpPr/>
            <p:nvPr/>
          </p:nvGrpSpPr>
          <p:grpSpPr>
            <a:xfrm>
              <a:off x="3752572" y="829317"/>
              <a:ext cx="1506022" cy="1739302"/>
              <a:chOff x="4966840" y="32547"/>
              <a:chExt cx="1506022" cy="1739302"/>
            </a:xfrm>
          </p:grpSpPr>
          <p:sp>
            <p:nvSpPr>
              <p:cNvPr id="53"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5"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4039394" y="1276992"/>
              <a:ext cx="1002665" cy="88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输入文字</a:t>
              </a:r>
              <a:endPar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83522" y="249943"/>
            <a:ext cx="3583678" cy="679699"/>
            <a:chOff x="903371" y="249943"/>
            <a:chExt cx="2831223" cy="679699"/>
          </a:xfrm>
        </p:grpSpPr>
        <p:sp>
          <p:nvSpPr>
            <p:cNvPr id="57" name="任意多边形 5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8" name="任意多边形 5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67" name="矩形 3"/>
          <p:cNvSpPr>
            <a:spLocks noChangeArrowheads="1"/>
          </p:cNvSpPr>
          <p:nvPr/>
        </p:nvSpPr>
        <p:spPr bwMode="auto">
          <a:xfrm>
            <a:off x="1228745"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方案</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anose="020B0604020202020204" pitchFamily="34" charset="0"/>
              </a:rPr>
              <a:t>NETWORK </a:t>
            </a:r>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MARKETING </a:t>
            </a:r>
            <a:r>
              <a:rPr lang="en-US" altLang="zh-CN" sz="800" b="0" dirty="0">
                <a:solidFill>
                  <a:schemeClr val="accent3">
                    <a:lumMod val="50000"/>
                  </a:schemeClr>
                </a:solidFill>
                <a:latin typeface="微软雅黑" panose="020B0503020204020204" pitchFamily="34" charset="-122"/>
                <a:sym typeface="Arial" panose="020B0604020202020204" pitchFamily="34" charset="0"/>
              </a:rPr>
              <a:t>PROGRAM</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8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84"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87" name="Freeform 27"/>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0" name="Freeform 27"/>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0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67" grpId="0"/>
      <p:bldP spid="68" grpId="0"/>
      <p:bldP spid="21"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b="0" dirty="0">
                <a:solidFill>
                  <a:schemeClr val="accent3">
                    <a:lumMod val="50000"/>
                  </a:schemeClr>
                </a:solidFill>
              </a:rPr>
              <a:t>输入文字</a:t>
            </a:r>
            <a:endParaRPr lang="zh-CN" altLang="en-US" sz="1200" b="0" dirty="0">
              <a:solidFill>
                <a:schemeClr val="accent3">
                  <a:lumMod val="50000"/>
                </a:schemeClr>
              </a:solidFill>
            </a:endParaRP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a:spLocks noChangeArrowheads="1"/>
          </p:cNvSpPr>
          <p:nvPr/>
        </p:nvSpPr>
        <p:spPr bwMode="auto">
          <a:xfrm>
            <a:off x="3042338" y="1729168"/>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b="0" dirty="0">
                <a:solidFill>
                  <a:schemeClr val="bg1"/>
                </a:solidFill>
                <a:sym typeface="+mn-ea"/>
              </a:rPr>
              <a:t>输入文字</a:t>
            </a:r>
            <a:endParaRPr lang="zh-CN" altLang="en-US" sz="1200" b="0" dirty="0">
              <a:solidFill>
                <a:schemeClr val="bg1"/>
              </a:solidFill>
              <a:sym typeface="+mn-ea"/>
            </a:endParaRP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b="0" dirty="0">
                <a:solidFill>
                  <a:schemeClr val="accent3">
                    <a:lumMod val="50000"/>
                  </a:schemeClr>
                </a:solidFill>
                <a:sym typeface="+mn-ea"/>
              </a:rPr>
              <a:t>输入文字</a:t>
            </a:r>
            <a:endParaRPr lang="zh-CN" altLang="en-US" sz="1200" b="0" dirty="0">
              <a:solidFill>
                <a:schemeClr val="accent3">
                  <a:lumMod val="50000"/>
                </a:schemeClr>
              </a:solidFill>
            </a:endParaRP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36"/>
          <p:cNvSpPr>
            <a:spLocks noChangeArrowheads="1"/>
          </p:cNvSpPr>
          <p:nvPr/>
        </p:nvSpPr>
        <p:spPr bwMode="auto">
          <a:xfrm>
            <a:off x="6699938" y="1801246"/>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200" b="0" dirty="0">
                <a:solidFill>
                  <a:schemeClr val="bg1"/>
                </a:solidFill>
                <a:sym typeface="+mn-ea"/>
              </a:rPr>
              <a:t>输入文字</a:t>
            </a:r>
            <a:endParaRPr lang="zh-CN" altLang="en-US" sz="1200" b="0" dirty="0">
              <a:solidFill>
                <a:schemeClr val="bg1"/>
              </a:solidFill>
              <a:sym typeface="+mn-ea"/>
            </a:endParaRP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组合 32"/>
          <p:cNvGrpSpPr/>
          <p:nvPr/>
        </p:nvGrpSpPr>
        <p:grpSpPr>
          <a:xfrm>
            <a:off x="903370" y="249943"/>
            <a:ext cx="3363829" cy="679699"/>
            <a:chOff x="903371" y="249943"/>
            <a:chExt cx="2831223" cy="679699"/>
          </a:xfrm>
        </p:grpSpPr>
        <p:sp>
          <p:nvSpPr>
            <p:cNvPr id="34" name="任意多边形 3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5" name="任意多边形 3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0" name="矩形 3"/>
          <p:cNvSpPr>
            <a:spLocks noChangeArrowheads="1"/>
          </p:cNvSpPr>
          <p:nvPr/>
        </p:nvSpPr>
        <p:spPr bwMode="auto">
          <a:xfrm>
            <a:off x="13723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方案</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LINE </a:t>
            </a:r>
            <a:r>
              <a:rPr lang="en-US" altLang="zh-CN" sz="1000" b="0" dirty="0" smtClean="0">
                <a:solidFill>
                  <a:schemeClr val="accent3">
                    <a:lumMod val="50000"/>
                  </a:schemeClr>
                </a:solidFill>
                <a:latin typeface="微软雅黑" panose="020B0503020204020204" pitchFamily="34" charset="-122"/>
                <a:sym typeface="Arial" panose="020B0604020202020204" pitchFamily="34" charset="0"/>
              </a:rPr>
              <a:t>EXTENSION</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SCHEME</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300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50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50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60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700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750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800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300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50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50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60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700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750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800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13" name="六边形 12"/>
          <p:cNvSpPr/>
          <p:nvPr/>
        </p:nvSpPr>
        <p:spPr>
          <a:xfrm>
            <a:off x="4724007" y="4325144"/>
            <a:ext cx="500908" cy="424285"/>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866337" y="4514865"/>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701220" y="451522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404886" y="4612547"/>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6324475" y="451988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3211201" y="4491363"/>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702235" y="462277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3999290" y="4543268"/>
            <a:ext cx="250454" cy="21214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875938" y="451358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300513" y="4521638"/>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508699" y="4549758"/>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049698" y="433108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2219316" y="4623054"/>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4655312" y="434616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354988" y="4466271"/>
            <a:ext cx="322151" cy="27287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224915" y="4511761"/>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1355824" y="451509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1070614" y="462531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2921306" y="433182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1839601" y="454714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342447" y="4353356"/>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879417" y="450580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3963194" y="1200944"/>
            <a:ext cx="1277844"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dirty="0" smtClean="0">
                <a:solidFill>
                  <a:srgbClr val="FFC000"/>
                </a:solidFill>
              </a:rPr>
              <a:t>品牌维护</a:t>
            </a:r>
            <a:endParaRPr lang="zh-CN" altLang="en-US" sz="2000" dirty="0">
              <a:solidFill>
                <a:srgbClr val="FFC000"/>
              </a:solidFill>
            </a:endParaRPr>
          </a:p>
        </p:txBody>
      </p:sp>
      <p:grpSp>
        <p:nvGrpSpPr>
          <p:cNvPr id="36" name="组合 35"/>
          <p:cNvGrpSpPr/>
          <p:nvPr/>
        </p:nvGrpSpPr>
        <p:grpSpPr>
          <a:xfrm>
            <a:off x="1732987" y="1572178"/>
            <a:ext cx="5935356" cy="2002882"/>
            <a:chOff x="1732987" y="1572178"/>
            <a:chExt cx="5935356" cy="2002882"/>
          </a:xfrm>
        </p:grpSpPr>
        <p:grpSp>
          <p:nvGrpSpPr>
            <p:cNvPr id="37"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grpSp>
        <p:grpSp>
          <p:nvGrpSpPr>
            <p:cNvPr id="38"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grpSp>
        <p:grpSp>
          <p:nvGrpSpPr>
            <p:cNvPr id="39"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grpSp>
        <p:grpSp>
          <p:nvGrpSpPr>
            <p:cNvPr id="40"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grpSp>
        <p:grpSp>
          <p:nvGrpSpPr>
            <p:cNvPr id="41"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grpSp>
        <p:grpSp>
          <p:nvGrpSpPr>
            <p:cNvPr id="42"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grpSp>
      </p:grpSp>
      <p:sp>
        <p:nvSpPr>
          <p:cNvPr id="55" name="Isosceles Triangle 5"/>
          <p:cNvSpPr/>
          <p:nvPr/>
        </p:nvSpPr>
        <p:spPr>
          <a:xfrm rot="10800000">
            <a:off x="4405350" y="1801518"/>
            <a:ext cx="396044" cy="237626"/>
          </a:xfrm>
          <a:prstGeom prst="triangl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rgbClr val="F2F2F2"/>
              </a:solidFill>
              <a:effectLst/>
              <a:uLnTx/>
              <a:uFillTx/>
              <a:latin typeface="Calibri" panose="020F0502020204030204"/>
              <a:ea typeface="+mn-ea"/>
              <a:cs typeface="+mn-cs"/>
            </a:endParaRPr>
          </a:p>
        </p:txBody>
      </p:sp>
      <p:grpSp>
        <p:nvGrpSpPr>
          <p:cNvPr id="56" name="组合 55"/>
          <p:cNvGrpSpPr/>
          <p:nvPr/>
        </p:nvGrpSpPr>
        <p:grpSpPr>
          <a:xfrm>
            <a:off x="1216101" y="1398499"/>
            <a:ext cx="911672" cy="8325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9" name="组合 58"/>
          <p:cNvGrpSpPr/>
          <p:nvPr/>
        </p:nvGrpSpPr>
        <p:grpSpPr>
          <a:xfrm>
            <a:off x="1832174" y="2344791"/>
            <a:ext cx="911672" cy="8325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1" name="椭圆 6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2" name="组合 61"/>
          <p:cNvGrpSpPr/>
          <p:nvPr/>
        </p:nvGrpSpPr>
        <p:grpSpPr>
          <a:xfrm>
            <a:off x="2755365" y="2959221"/>
            <a:ext cx="911672" cy="83252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4" name="椭圆 6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a:off x="7003603" y="1339249"/>
            <a:ext cx="911672" cy="83252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a:off x="6484811" y="2283369"/>
            <a:ext cx="911672" cy="8325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0" name="椭圆 6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1" name="组合 70"/>
          <p:cNvGrpSpPr/>
          <p:nvPr/>
        </p:nvGrpSpPr>
        <p:grpSpPr>
          <a:xfrm>
            <a:off x="5632003" y="2921541"/>
            <a:ext cx="911672" cy="83252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74" name="文本框 13"/>
          <p:cNvSpPr txBox="1"/>
          <p:nvPr/>
        </p:nvSpPr>
        <p:spPr>
          <a:xfrm>
            <a:off x="3734594" y="20391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177"/>
          <p:cNvSpPr>
            <a:spLocks noEditPoints="1"/>
          </p:cNvSpPr>
          <p:nvPr/>
        </p:nvSpPr>
        <p:spPr bwMode="auto">
          <a:xfrm>
            <a:off x="1533166" y="1664522"/>
            <a:ext cx="296428"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grpSp>
        <p:nvGrpSpPr>
          <p:cNvPr id="76" name="组合 75"/>
          <p:cNvGrpSpPr/>
          <p:nvPr/>
        </p:nvGrpSpPr>
        <p:grpSpPr>
          <a:xfrm>
            <a:off x="2158451" y="2595867"/>
            <a:ext cx="250052" cy="250132"/>
            <a:chOff x="4699046" y="3950523"/>
            <a:chExt cx="250052" cy="250132"/>
          </a:xfrm>
          <a:solidFill>
            <a:srgbClr val="00B0F0"/>
          </a:solidFill>
        </p:grpSpPr>
        <p:sp>
          <p:nvSpPr>
            <p:cNvPr id="77" name="Freeform 816"/>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sp>
          <p:nvSpPr>
            <p:cNvPr id="78" name="Freeform 817"/>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sp>
          <p:nvSpPr>
            <p:cNvPr id="79" name="Freeform 818"/>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grpSp>
      <p:grpSp>
        <p:nvGrpSpPr>
          <p:cNvPr id="80" name="组合 79"/>
          <p:cNvGrpSpPr/>
          <p:nvPr/>
        </p:nvGrpSpPr>
        <p:grpSpPr>
          <a:xfrm>
            <a:off x="6770929" y="2521580"/>
            <a:ext cx="350489" cy="331676"/>
            <a:chOff x="6703195" y="942077"/>
            <a:chExt cx="265554" cy="251300"/>
          </a:xfrm>
          <a:solidFill>
            <a:srgbClr val="00B0F0"/>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sp>
          <p:nvSpPr>
            <p:cNvPr id="82" name="Freeform 696"/>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sp>
          <p:nvSpPr>
            <p:cNvPr id="83" name="Freeform 697"/>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grpSp>
      <p:sp>
        <p:nvSpPr>
          <p:cNvPr id="84" name="Freeform 881"/>
          <p:cNvSpPr>
            <a:spLocks noEditPoints="1"/>
          </p:cNvSpPr>
          <p:nvPr/>
        </p:nvSpPr>
        <p:spPr bwMode="auto">
          <a:xfrm>
            <a:off x="5930614" y="3143253"/>
            <a:ext cx="265449"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sp>
        <p:nvSpPr>
          <p:cNvPr id="85" name="Freeform 803"/>
          <p:cNvSpPr/>
          <p:nvPr/>
        </p:nvSpPr>
        <p:spPr bwMode="auto">
          <a:xfrm>
            <a:off x="7286170" y="1522900"/>
            <a:ext cx="334624"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anose="020B0503020204020204" pitchFamily="34" charset="-122"/>
            </a:endParaRPr>
          </a:p>
        </p:txBody>
      </p:sp>
      <p:grpSp>
        <p:nvGrpSpPr>
          <p:cNvPr id="86" name="组合 85"/>
          <p:cNvGrpSpPr/>
          <p:nvPr/>
        </p:nvGrpSpPr>
        <p:grpSpPr>
          <a:xfrm>
            <a:off x="3034905" y="3218055"/>
            <a:ext cx="377869" cy="220302"/>
            <a:chOff x="2743049" y="299103"/>
            <a:chExt cx="2055812" cy="1198563"/>
          </a:xfrm>
          <a:solidFill>
            <a:srgbClr val="00B0F0"/>
          </a:solidFill>
        </p:grpSpPr>
        <p:sp>
          <p:nvSpPr>
            <p:cNvPr id="87" name="Freeform 221948"/>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89" name="Freeform 221950"/>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0" name="Freeform 221951"/>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nvGrpSpPr>
          <p:cNvPr id="93" name="组合 92"/>
          <p:cNvGrpSpPr/>
          <p:nvPr/>
        </p:nvGrpSpPr>
        <p:grpSpPr>
          <a:xfrm>
            <a:off x="903370" y="249943"/>
            <a:ext cx="3363829" cy="679699"/>
            <a:chOff x="903371" y="249943"/>
            <a:chExt cx="2831223" cy="679699"/>
          </a:xfrm>
        </p:grpSpPr>
        <p:sp>
          <p:nvSpPr>
            <p:cNvPr id="94" name="任意多边形 9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95" name="任意多边形 9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96" name="组合 95"/>
          <p:cNvGrpSpPr/>
          <p:nvPr/>
        </p:nvGrpSpPr>
        <p:grpSpPr>
          <a:xfrm rot="16200000">
            <a:off x="574523" y="158162"/>
            <a:ext cx="765103" cy="863262"/>
            <a:chOff x="8439634" y="3544648"/>
            <a:chExt cx="1611146" cy="1817848"/>
          </a:xfrm>
        </p:grpSpPr>
        <p:sp>
          <p:nvSpPr>
            <p:cNvPr id="9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9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9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02" name="矩形 3"/>
          <p:cNvSpPr>
            <a:spLocks noChangeArrowheads="1"/>
          </p:cNvSpPr>
          <p:nvPr/>
        </p:nvSpPr>
        <p:spPr bwMode="auto">
          <a:xfrm>
            <a:off x="1503369"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维护</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3"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BRAND MAINTENANCE</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500" fill="hold"/>
                                        <p:tgtEl>
                                          <p:spTgt spid="29"/>
                                        </p:tgtEl>
                                        <p:attrNameLst>
                                          <p:attrName>ppt_w</p:attrName>
                                        </p:attrNameLst>
                                      </p:cBhvr>
                                      <p:tavLst>
                                        <p:tav tm="0">
                                          <p:val>
                                            <p:fltVal val="0"/>
                                          </p:val>
                                        </p:tav>
                                        <p:tav tm="100000">
                                          <p:val>
                                            <p:strVal val="#ppt_w"/>
                                          </p:val>
                                        </p:tav>
                                      </p:tavLst>
                                    </p:anim>
                                    <p:anim calcmode="lin" valueType="num">
                                      <p:cBhvr>
                                        <p:cTn id="112" dur="500" fill="hold"/>
                                        <p:tgtEl>
                                          <p:spTgt spid="29"/>
                                        </p:tgtEl>
                                        <p:attrNameLst>
                                          <p:attrName>ppt_h</p:attrName>
                                        </p:attrNameLst>
                                      </p:cBhvr>
                                      <p:tavLst>
                                        <p:tav tm="0">
                                          <p:val>
                                            <p:fltVal val="0"/>
                                          </p:val>
                                        </p:tav>
                                        <p:tav tm="100000">
                                          <p:val>
                                            <p:strVal val="#ppt_h"/>
                                          </p:val>
                                        </p:tav>
                                      </p:tavLst>
                                    </p:anim>
                                    <p:animEffect transition="in" filter="fade">
                                      <p:cBhvr>
                                        <p:cTn id="113" dur="500"/>
                                        <p:tgtEl>
                                          <p:spTgt spid="2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3"/>
                                        </p:tgtEl>
                                        <p:attrNameLst>
                                          <p:attrName>style.visibility</p:attrName>
                                        </p:attrNameLst>
                                      </p:cBhvr>
                                      <p:to>
                                        <p:strVal val="visible"/>
                                      </p:to>
                                    </p:set>
                                    <p:anim calcmode="lin" valueType="num">
                                      <p:cBhvr>
                                        <p:cTn id="131" dur="500" fill="hold"/>
                                        <p:tgtEl>
                                          <p:spTgt spid="33"/>
                                        </p:tgtEl>
                                        <p:attrNameLst>
                                          <p:attrName>ppt_w</p:attrName>
                                        </p:attrNameLst>
                                      </p:cBhvr>
                                      <p:tavLst>
                                        <p:tav tm="0">
                                          <p:val>
                                            <p:fltVal val="0"/>
                                          </p:val>
                                        </p:tav>
                                        <p:tav tm="100000">
                                          <p:val>
                                            <p:strVal val="#ppt_w"/>
                                          </p:val>
                                        </p:tav>
                                      </p:tavLst>
                                    </p:anim>
                                    <p:anim calcmode="lin" valueType="num">
                                      <p:cBhvr>
                                        <p:cTn id="132" dur="500" fill="hold"/>
                                        <p:tgtEl>
                                          <p:spTgt spid="33"/>
                                        </p:tgtEl>
                                        <p:attrNameLst>
                                          <p:attrName>ppt_h</p:attrName>
                                        </p:attrNameLst>
                                      </p:cBhvr>
                                      <p:tavLst>
                                        <p:tav tm="0">
                                          <p:val>
                                            <p:fltVal val="0"/>
                                          </p:val>
                                        </p:tav>
                                        <p:tav tm="100000">
                                          <p:val>
                                            <p:strVal val="#ppt_h"/>
                                          </p:val>
                                        </p:tav>
                                      </p:tavLst>
                                    </p:anim>
                                    <p:animEffect transition="in" filter="fade">
                                      <p:cBhvr>
                                        <p:cTn id="133" dur="500"/>
                                        <p:tgtEl>
                                          <p:spTgt spid="33"/>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4"/>
                                        </p:tgtEl>
                                        <p:attrNameLst>
                                          <p:attrName>style.visibility</p:attrName>
                                        </p:attrNameLst>
                                      </p:cBhvr>
                                      <p:to>
                                        <p:strVal val="visible"/>
                                      </p:to>
                                    </p:set>
                                    <p:anim calcmode="lin" valueType="num">
                                      <p:cBhvr>
                                        <p:cTn id="136" dur="500" fill="hold"/>
                                        <p:tgtEl>
                                          <p:spTgt spid="34"/>
                                        </p:tgtEl>
                                        <p:attrNameLst>
                                          <p:attrName>ppt_w</p:attrName>
                                        </p:attrNameLst>
                                      </p:cBhvr>
                                      <p:tavLst>
                                        <p:tav tm="0">
                                          <p:val>
                                            <p:fltVal val="0"/>
                                          </p:val>
                                        </p:tav>
                                        <p:tav tm="100000">
                                          <p:val>
                                            <p:strVal val="#ppt_w"/>
                                          </p:val>
                                        </p:tav>
                                      </p:tavLst>
                                    </p:anim>
                                    <p:anim calcmode="lin" valueType="num">
                                      <p:cBhvr>
                                        <p:cTn id="137" dur="500" fill="hold"/>
                                        <p:tgtEl>
                                          <p:spTgt spid="34"/>
                                        </p:tgtEl>
                                        <p:attrNameLst>
                                          <p:attrName>ppt_h</p:attrName>
                                        </p:attrNameLst>
                                      </p:cBhvr>
                                      <p:tavLst>
                                        <p:tav tm="0">
                                          <p:val>
                                            <p:fltVal val="0"/>
                                          </p:val>
                                        </p:tav>
                                        <p:tav tm="100000">
                                          <p:val>
                                            <p:strVal val="#ppt_h"/>
                                          </p:val>
                                        </p:tav>
                                      </p:tavLst>
                                    </p:anim>
                                    <p:animEffect transition="in" filter="fade">
                                      <p:cBhvr>
                                        <p:cTn id="138" dur="500"/>
                                        <p:tgtEl>
                                          <p:spTgt spid="34"/>
                                        </p:tgtEl>
                                      </p:cBhvr>
                                    </p:animEffect>
                                  </p:childTnLst>
                                </p:cTn>
                              </p:par>
                            </p:childTnLst>
                          </p:cTn>
                        </p:par>
                        <p:par>
                          <p:cTn id="139" fill="hold">
                            <p:stCondLst>
                              <p:cond delay="1500"/>
                            </p:stCondLst>
                            <p:childTnLst>
                              <p:par>
                                <p:cTn id="140" presetID="22" presetClass="entr" presetSubtype="2" fill="hold" grpId="0" nodeType="after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ipe(right)">
                                      <p:cBhvr>
                                        <p:cTn id="142" dur="500"/>
                                        <p:tgtEl>
                                          <p:spTgt spid="35"/>
                                        </p:tgtEl>
                                      </p:cBhvr>
                                    </p:animEffect>
                                  </p:childTnLst>
                                </p:cTn>
                              </p:par>
                            </p:childTnLst>
                          </p:cTn>
                        </p:par>
                        <p:par>
                          <p:cTn id="143" fill="hold">
                            <p:stCondLst>
                              <p:cond delay="2000"/>
                            </p:stCondLst>
                            <p:childTnLst>
                              <p:par>
                                <p:cTn id="144" presetID="16" presetClass="entr" presetSubtype="37" fill="hold" nodeType="afterEffect">
                                  <p:stCondLst>
                                    <p:cond delay="0"/>
                                  </p:stCondLst>
                                  <p:childTnLst>
                                    <p:set>
                                      <p:cBhvr>
                                        <p:cTn id="145" dur="1" fill="hold">
                                          <p:stCondLst>
                                            <p:cond delay="0"/>
                                          </p:stCondLst>
                                        </p:cTn>
                                        <p:tgtEl>
                                          <p:spTgt spid="36"/>
                                        </p:tgtEl>
                                        <p:attrNameLst>
                                          <p:attrName>style.visibility</p:attrName>
                                        </p:attrNameLst>
                                      </p:cBhvr>
                                      <p:to>
                                        <p:strVal val="visible"/>
                                      </p:to>
                                    </p:set>
                                    <p:animEffect transition="in" filter="barn(outVertical)">
                                      <p:cBhvr>
                                        <p:cTn id="146" dur="1150"/>
                                        <p:tgtEl>
                                          <p:spTgt spid="36"/>
                                        </p:tgtEl>
                                      </p:cBhvr>
                                    </p:animEffect>
                                  </p:childTnLst>
                                </p:cTn>
                              </p:par>
                            </p:childTnLst>
                          </p:cTn>
                        </p:par>
                        <p:par>
                          <p:cTn id="147" fill="hold">
                            <p:stCondLst>
                              <p:cond delay="3500"/>
                            </p:stCondLst>
                            <p:childTnLst>
                              <p:par>
                                <p:cTn id="148" presetID="22" presetClass="entr" presetSubtype="1" fill="hold" grpId="0" nodeType="afterEffect">
                                  <p:stCondLst>
                                    <p:cond delay="0"/>
                                  </p:stCondLst>
                                  <p:childTnLst>
                                    <p:set>
                                      <p:cBhvr>
                                        <p:cTn id="149" dur="1" fill="hold">
                                          <p:stCondLst>
                                            <p:cond delay="0"/>
                                          </p:stCondLst>
                                        </p:cTn>
                                        <p:tgtEl>
                                          <p:spTgt spid="55"/>
                                        </p:tgtEl>
                                        <p:attrNameLst>
                                          <p:attrName>style.visibility</p:attrName>
                                        </p:attrNameLst>
                                      </p:cBhvr>
                                      <p:to>
                                        <p:strVal val="visible"/>
                                      </p:to>
                                    </p:set>
                                    <p:animEffect transition="in" filter="wipe(up)">
                                      <p:cBhvr>
                                        <p:cTn id="150" dur="500"/>
                                        <p:tgtEl>
                                          <p:spTgt spid="55"/>
                                        </p:tgtEl>
                                      </p:cBhvr>
                                    </p:animEffect>
                                  </p:childTnLst>
                                </p:cTn>
                              </p:par>
                            </p:childTnLst>
                          </p:cTn>
                        </p:par>
                        <p:par>
                          <p:cTn id="151" fill="hold">
                            <p:stCondLst>
                              <p:cond delay="4000"/>
                            </p:stCondLst>
                            <p:childTnLst>
                              <p:par>
                                <p:cTn id="152" presetID="23" presetClass="entr" presetSubtype="528" fill="hold" nodeType="after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p:cTn id="154" dur="1000" fill="hold"/>
                                        <p:tgtEl>
                                          <p:spTgt spid="56"/>
                                        </p:tgtEl>
                                        <p:attrNameLst>
                                          <p:attrName>ppt_w</p:attrName>
                                        </p:attrNameLst>
                                      </p:cBhvr>
                                      <p:tavLst>
                                        <p:tav tm="0">
                                          <p:val>
                                            <p:fltVal val="0"/>
                                          </p:val>
                                        </p:tav>
                                        <p:tav tm="100000">
                                          <p:val>
                                            <p:strVal val="#ppt_w"/>
                                          </p:val>
                                        </p:tav>
                                      </p:tavLst>
                                    </p:anim>
                                    <p:anim calcmode="lin" valueType="num">
                                      <p:cBhvr>
                                        <p:cTn id="155" dur="1000" fill="hold"/>
                                        <p:tgtEl>
                                          <p:spTgt spid="56"/>
                                        </p:tgtEl>
                                        <p:attrNameLst>
                                          <p:attrName>ppt_h</p:attrName>
                                        </p:attrNameLst>
                                      </p:cBhvr>
                                      <p:tavLst>
                                        <p:tav tm="0">
                                          <p:val>
                                            <p:fltVal val="0"/>
                                          </p:val>
                                        </p:tav>
                                        <p:tav tm="100000">
                                          <p:val>
                                            <p:strVal val="#ppt_h"/>
                                          </p:val>
                                        </p:tav>
                                      </p:tavLst>
                                    </p:anim>
                                    <p:anim calcmode="lin" valueType="num">
                                      <p:cBhvr>
                                        <p:cTn id="156" dur="1000" fill="hold"/>
                                        <p:tgtEl>
                                          <p:spTgt spid="56"/>
                                        </p:tgtEl>
                                        <p:attrNameLst>
                                          <p:attrName>ppt_x</p:attrName>
                                        </p:attrNameLst>
                                      </p:cBhvr>
                                      <p:tavLst>
                                        <p:tav tm="0">
                                          <p:val>
                                            <p:fltVal val="0.5"/>
                                          </p:val>
                                        </p:tav>
                                        <p:tav tm="100000">
                                          <p:val>
                                            <p:strVal val="#ppt_x"/>
                                          </p:val>
                                        </p:tav>
                                      </p:tavLst>
                                    </p:anim>
                                    <p:anim calcmode="lin" valueType="num">
                                      <p:cBhvr>
                                        <p:cTn id="157" dur="1000" fill="hold"/>
                                        <p:tgtEl>
                                          <p:spTgt spid="5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40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1000" fill="hold"/>
                                        <p:tgtEl>
                                          <p:spTgt spid="59"/>
                                        </p:tgtEl>
                                        <p:attrNameLst>
                                          <p:attrName>ppt_w</p:attrName>
                                        </p:attrNameLst>
                                      </p:cBhvr>
                                      <p:tavLst>
                                        <p:tav tm="0">
                                          <p:val>
                                            <p:fltVal val="0"/>
                                          </p:val>
                                        </p:tav>
                                        <p:tav tm="100000">
                                          <p:val>
                                            <p:strVal val="#ppt_w"/>
                                          </p:val>
                                        </p:tav>
                                      </p:tavLst>
                                    </p:anim>
                                    <p:anim calcmode="lin" valueType="num">
                                      <p:cBhvr>
                                        <p:cTn id="161" dur="1000" fill="hold"/>
                                        <p:tgtEl>
                                          <p:spTgt spid="59"/>
                                        </p:tgtEl>
                                        <p:attrNameLst>
                                          <p:attrName>ppt_h</p:attrName>
                                        </p:attrNameLst>
                                      </p:cBhvr>
                                      <p:tavLst>
                                        <p:tav tm="0">
                                          <p:val>
                                            <p:fltVal val="0"/>
                                          </p:val>
                                        </p:tav>
                                        <p:tav tm="100000">
                                          <p:val>
                                            <p:strVal val="#ppt_h"/>
                                          </p:val>
                                        </p:tav>
                                      </p:tavLst>
                                    </p:anim>
                                    <p:anim calcmode="lin" valueType="num">
                                      <p:cBhvr>
                                        <p:cTn id="162" dur="1000" fill="hold"/>
                                        <p:tgtEl>
                                          <p:spTgt spid="59"/>
                                        </p:tgtEl>
                                        <p:attrNameLst>
                                          <p:attrName>ppt_x</p:attrName>
                                        </p:attrNameLst>
                                      </p:cBhvr>
                                      <p:tavLst>
                                        <p:tav tm="0">
                                          <p:val>
                                            <p:fltVal val="0.5"/>
                                          </p:val>
                                        </p:tav>
                                        <p:tav tm="100000">
                                          <p:val>
                                            <p:strVal val="#ppt_x"/>
                                          </p:val>
                                        </p:tav>
                                      </p:tavLst>
                                    </p:anim>
                                    <p:anim calcmode="lin" valueType="num">
                                      <p:cBhvr>
                                        <p:cTn id="163" dur="1000" fill="hold"/>
                                        <p:tgtEl>
                                          <p:spTgt spid="59"/>
                                        </p:tgtEl>
                                        <p:attrNameLst>
                                          <p:attrName>ppt_y</p:attrName>
                                        </p:attrNameLst>
                                      </p:cBhvr>
                                      <p:tavLst>
                                        <p:tav tm="0">
                                          <p:val>
                                            <p:fltVal val="0.5"/>
                                          </p:val>
                                        </p:tav>
                                        <p:tav tm="100000">
                                          <p:val>
                                            <p:strVal val="#ppt_y"/>
                                          </p:val>
                                        </p:tav>
                                      </p:tavLst>
                                    </p:anim>
                                  </p:childTnLst>
                                </p:cTn>
                              </p:par>
                              <p:par>
                                <p:cTn id="164" presetID="23" presetClass="entr" presetSubtype="528" fill="hold" nodeType="withEffect">
                                  <p:stCondLst>
                                    <p:cond delay="80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ppt_w</p:attrName>
                                        </p:attrNameLst>
                                      </p:cBhvr>
                                      <p:tavLst>
                                        <p:tav tm="0">
                                          <p:val>
                                            <p:fltVal val="0"/>
                                          </p:val>
                                        </p:tav>
                                        <p:tav tm="100000">
                                          <p:val>
                                            <p:strVal val="#ppt_w"/>
                                          </p:val>
                                        </p:tav>
                                      </p:tavLst>
                                    </p:anim>
                                    <p:anim calcmode="lin" valueType="num">
                                      <p:cBhvr>
                                        <p:cTn id="167" dur="1000" fill="hold"/>
                                        <p:tgtEl>
                                          <p:spTgt spid="62"/>
                                        </p:tgtEl>
                                        <p:attrNameLst>
                                          <p:attrName>ppt_h</p:attrName>
                                        </p:attrNameLst>
                                      </p:cBhvr>
                                      <p:tavLst>
                                        <p:tav tm="0">
                                          <p:val>
                                            <p:fltVal val="0"/>
                                          </p:val>
                                        </p:tav>
                                        <p:tav tm="100000">
                                          <p:val>
                                            <p:strVal val="#ppt_h"/>
                                          </p:val>
                                        </p:tav>
                                      </p:tavLst>
                                    </p:anim>
                                    <p:anim calcmode="lin" valueType="num">
                                      <p:cBhvr>
                                        <p:cTn id="168" dur="1000" fill="hold"/>
                                        <p:tgtEl>
                                          <p:spTgt spid="62"/>
                                        </p:tgtEl>
                                        <p:attrNameLst>
                                          <p:attrName>ppt_x</p:attrName>
                                        </p:attrNameLst>
                                      </p:cBhvr>
                                      <p:tavLst>
                                        <p:tav tm="0">
                                          <p:val>
                                            <p:fltVal val="0.5"/>
                                          </p:val>
                                        </p:tav>
                                        <p:tav tm="100000">
                                          <p:val>
                                            <p:strVal val="#ppt_x"/>
                                          </p:val>
                                        </p:tav>
                                      </p:tavLst>
                                    </p:anim>
                                    <p:anim calcmode="lin" valueType="num">
                                      <p:cBhvr>
                                        <p:cTn id="169" dur="1000" fill="hold"/>
                                        <p:tgtEl>
                                          <p:spTgt spid="62"/>
                                        </p:tgtEl>
                                        <p:attrNameLst>
                                          <p:attrName>ppt_y</p:attrName>
                                        </p:attrNameLst>
                                      </p:cBhvr>
                                      <p:tavLst>
                                        <p:tav tm="0">
                                          <p:val>
                                            <p:fltVal val="0.5"/>
                                          </p:val>
                                        </p:tav>
                                        <p:tav tm="100000">
                                          <p:val>
                                            <p:strVal val="#ppt_y"/>
                                          </p:val>
                                        </p:tav>
                                      </p:tavLst>
                                    </p:anim>
                                  </p:childTnLst>
                                </p:cTn>
                              </p:par>
                              <p:par>
                                <p:cTn id="170" presetID="23" presetClass="entr" presetSubtype="528" fill="hold" nodeType="with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1000" fill="hold"/>
                                        <p:tgtEl>
                                          <p:spTgt spid="65"/>
                                        </p:tgtEl>
                                        <p:attrNameLst>
                                          <p:attrName>ppt_w</p:attrName>
                                        </p:attrNameLst>
                                      </p:cBhvr>
                                      <p:tavLst>
                                        <p:tav tm="0">
                                          <p:val>
                                            <p:fltVal val="0"/>
                                          </p:val>
                                        </p:tav>
                                        <p:tav tm="100000">
                                          <p:val>
                                            <p:strVal val="#ppt_w"/>
                                          </p:val>
                                        </p:tav>
                                      </p:tavLst>
                                    </p:anim>
                                    <p:anim calcmode="lin" valueType="num">
                                      <p:cBhvr>
                                        <p:cTn id="173" dur="1000" fill="hold"/>
                                        <p:tgtEl>
                                          <p:spTgt spid="65"/>
                                        </p:tgtEl>
                                        <p:attrNameLst>
                                          <p:attrName>ppt_h</p:attrName>
                                        </p:attrNameLst>
                                      </p:cBhvr>
                                      <p:tavLst>
                                        <p:tav tm="0">
                                          <p:val>
                                            <p:fltVal val="0"/>
                                          </p:val>
                                        </p:tav>
                                        <p:tav tm="100000">
                                          <p:val>
                                            <p:strVal val="#ppt_h"/>
                                          </p:val>
                                        </p:tav>
                                      </p:tavLst>
                                    </p:anim>
                                    <p:anim calcmode="lin" valueType="num">
                                      <p:cBhvr>
                                        <p:cTn id="174" dur="1000" fill="hold"/>
                                        <p:tgtEl>
                                          <p:spTgt spid="65"/>
                                        </p:tgtEl>
                                        <p:attrNameLst>
                                          <p:attrName>ppt_x</p:attrName>
                                        </p:attrNameLst>
                                      </p:cBhvr>
                                      <p:tavLst>
                                        <p:tav tm="0">
                                          <p:val>
                                            <p:fltVal val="0.5"/>
                                          </p:val>
                                        </p:tav>
                                        <p:tav tm="100000">
                                          <p:val>
                                            <p:strVal val="#ppt_x"/>
                                          </p:val>
                                        </p:tav>
                                      </p:tavLst>
                                    </p:anim>
                                    <p:anim calcmode="lin" valueType="num">
                                      <p:cBhvr>
                                        <p:cTn id="175" dur="1000" fill="hold"/>
                                        <p:tgtEl>
                                          <p:spTgt spid="65"/>
                                        </p:tgtEl>
                                        <p:attrNameLst>
                                          <p:attrName>ppt_y</p:attrName>
                                        </p:attrNameLst>
                                      </p:cBhvr>
                                      <p:tavLst>
                                        <p:tav tm="0">
                                          <p:val>
                                            <p:fltVal val="0.5"/>
                                          </p:val>
                                        </p:tav>
                                        <p:tav tm="100000">
                                          <p:val>
                                            <p:strVal val="#ppt_y"/>
                                          </p:val>
                                        </p:tav>
                                      </p:tavLst>
                                    </p:anim>
                                  </p:childTnLst>
                                </p:cTn>
                              </p:par>
                              <p:par>
                                <p:cTn id="176" presetID="23" presetClass="entr" presetSubtype="528" fill="hold" nodeType="withEffect">
                                  <p:stCondLst>
                                    <p:cond delay="500"/>
                                  </p:stCondLst>
                                  <p:childTnLst>
                                    <p:set>
                                      <p:cBhvr>
                                        <p:cTn id="177" dur="1" fill="hold">
                                          <p:stCondLst>
                                            <p:cond delay="0"/>
                                          </p:stCondLst>
                                        </p:cTn>
                                        <p:tgtEl>
                                          <p:spTgt spid="68"/>
                                        </p:tgtEl>
                                        <p:attrNameLst>
                                          <p:attrName>style.visibility</p:attrName>
                                        </p:attrNameLst>
                                      </p:cBhvr>
                                      <p:to>
                                        <p:strVal val="visible"/>
                                      </p:to>
                                    </p:set>
                                    <p:anim calcmode="lin" valueType="num">
                                      <p:cBhvr>
                                        <p:cTn id="178" dur="1000" fill="hold"/>
                                        <p:tgtEl>
                                          <p:spTgt spid="68"/>
                                        </p:tgtEl>
                                        <p:attrNameLst>
                                          <p:attrName>ppt_w</p:attrName>
                                        </p:attrNameLst>
                                      </p:cBhvr>
                                      <p:tavLst>
                                        <p:tav tm="0">
                                          <p:val>
                                            <p:fltVal val="0"/>
                                          </p:val>
                                        </p:tav>
                                        <p:tav tm="100000">
                                          <p:val>
                                            <p:strVal val="#ppt_w"/>
                                          </p:val>
                                        </p:tav>
                                      </p:tavLst>
                                    </p:anim>
                                    <p:anim calcmode="lin" valueType="num">
                                      <p:cBhvr>
                                        <p:cTn id="179" dur="1000" fill="hold"/>
                                        <p:tgtEl>
                                          <p:spTgt spid="68"/>
                                        </p:tgtEl>
                                        <p:attrNameLst>
                                          <p:attrName>ppt_h</p:attrName>
                                        </p:attrNameLst>
                                      </p:cBhvr>
                                      <p:tavLst>
                                        <p:tav tm="0">
                                          <p:val>
                                            <p:fltVal val="0"/>
                                          </p:val>
                                        </p:tav>
                                        <p:tav tm="100000">
                                          <p:val>
                                            <p:strVal val="#ppt_h"/>
                                          </p:val>
                                        </p:tav>
                                      </p:tavLst>
                                    </p:anim>
                                    <p:anim calcmode="lin" valueType="num">
                                      <p:cBhvr>
                                        <p:cTn id="180" dur="1000" fill="hold"/>
                                        <p:tgtEl>
                                          <p:spTgt spid="68"/>
                                        </p:tgtEl>
                                        <p:attrNameLst>
                                          <p:attrName>ppt_x</p:attrName>
                                        </p:attrNameLst>
                                      </p:cBhvr>
                                      <p:tavLst>
                                        <p:tav tm="0">
                                          <p:val>
                                            <p:fltVal val="0.5"/>
                                          </p:val>
                                        </p:tav>
                                        <p:tav tm="100000">
                                          <p:val>
                                            <p:strVal val="#ppt_x"/>
                                          </p:val>
                                        </p:tav>
                                      </p:tavLst>
                                    </p:anim>
                                    <p:anim calcmode="lin" valueType="num">
                                      <p:cBhvr>
                                        <p:cTn id="181" dur="1000" fill="hold"/>
                                        <p:tgtEl>
                                          <p:spTgt spid="68"/>
                                        </p:tgtEl>
                                        <p:attrNameLst>
                                          <p:attrName>ppt_y</p:attrName>
                                        </p:attrNameLst>
                                      </p:cBhvr>
                                      <p:tavLst>
                                        <p:tav tm="0">
                                          <p:val>
                                            <p:fltVal val="0.5"/>
                                          </p:val>
                                        </p:tav>
                                        <p:tav tm="100000">
                                          <p:val>
                                            <p:strVal val="#ppt_y"/>
                                          </p:val>
                                        </p:tav>
                                      </p:tavLst>
                                    </p:anim>
                                  </p:childTnLst>
                                </p:cTn>
                              </p:par>
                              <p:par>
                                <p:cTn id="182" presetID="23" presetClass="entr" presetSubtype="528" fill="hold" nodeType="withEffect">
                                  <p:stCondLst>
                                    <p:cond delay="800"/>
                                  </p:stCondLst>
                                  <p:childTnLst>
                                    <p:set>
                                      <p:cBhvr>
                                        <p:cTn id="183" dur="1" fill="hold">
                                          <p:stCondLst>
                                            <p:cond delay="0"/>
                                          </p:stCondLst>
                                        </p:cTn>
                                        <p:tgtEl>
                                          <p:spTgt spid="71"/>
                                        </p:tgtEl>
                                        <p:attrNameLst>
                                          <p:attrName>style.visibility</p:attrName>
                                        </p:attrNameLst>
                                      </p:cBhvr>
                                      <p:to>
                                        <p:strVal val="visible"/>
                                      </p:to>
                                    </p:set>
                                    <p:anim calcmode="lin" valueType="num">
                                      <p:cBhvr>
                                        <p:cTn id="184" dur="1000" fill="hold"/>
                                        <p:tgtEl>
                                          <p:spTgt spid="71"/>
                                        </p:tgtEl>
                                        <p:attrNameLst>
                                          <p:attrName>ppt_w</p:attrName>
                                        </p:attrNameLst>
                                      </p:cBhvr>
                                      <p:tavLst>
                                        <p:tav tm="0">
                                          <p:val>
                                            <p:fltVal val="0"/>
                                          </p:val>
                                        </p:tav>
                                        <p:tav tm="100000">
                                          <p:val>
                                            <p:strVal val="#ppt_w"/>
                                          </p:val>
                                        </p:tav>
                                      </p:tavLst>
                                    </p:anim>
                                    <p:anim calcmode="lin" valueType="num">
                                      <p:cBhvr>
                                        <p:cTn id="185" dur="1000" fill="hold"/>
                                        <p:tgtEl>
                                          <p:spTgt spid="71"/>
                                        </p:tgtEl>
                                        <p:attrNameLst>
                                          <p:attrName>ppt_h</p:attrName>
                                        </p:attrNameLst>
                                      </p:cBhvr>
                                      <p:tavLst>
                                        <p:tav tm="0">
                                          <p:val>
                                            <p:fltVal val="0"/>
                                          </p:val>
                                        </p:tav>
                                        <p:tav tm="100000">
                                          <p:val>
                                            <p:strVal val="#ppt_h"/>
                                          </p:val>
                                        </p:tav>
                                      </p:tavLst>
                                    </p:anim>
                                    <p:anim calcmode="lin" valueType="num">
                                      <p:cBhvr>
                                        <p:cTn id="186" dur="1000" fill="hold"/>
                                        <p:tgtEl>
                                          <p:spTgt spid="71"/>
                                        </p:tgtEl>
                                        <p:attrNameLst>
                                          <p:attrName>ppt_x</p:attrName>
                                        </p:attrNameLst>
                                      </p:cBhvr>
                                      <p:tavLst>
                                        <p:tav tm="0">
                                          <p:val>
                                            <p:fltVal val="0.5"/>
                                          </p:val>
                                        </p:tav>
                                        <p:tav tm="100000">
                                          <p:val>
                                            <p:strVal val="#ppt_x"/>
                                          </p:val>
                                        </p:tav>
                                      </p:tavLst>
                                    </p:anim>
                                    <p:anim calcmode="lin" valueType="num">
                                      <p:cBhvr>
                                        <p:cTn id="187" dur="1000" fill="hold"/>
                                        <p:tgtEl>
                                          <p:spTgt spid="71"/>
                                        </p:tgtEl>
                                        <p:attrNameLst>
                                          <p:attrName>ppt_y</p:attrName>
                                        </p:attrNameLst>
                                      </p:cBhvr>
                                      <p:tavLst>
                                        <p:tav tm="0">
                                          <p:val>
                                            <p:fltVal val="0.5"/>
                                          </p:val>
                                        </p:tav>
                                        <p:tav tm="100000">
                                          <p:val>
                                            <p:strVal val="#ppt_y"/>
                                          </p:val>
                                        </p:tav>
                                      </p:tavLst>
                                    </p:anim>
                                  </p:childTnLst>
                                </p:cTn>
                              </p:par>
                            </p:childTnLst>
                          </p:cTn>
                        </p:par>
                        <p:par>
                          <p:cTn id="188" fill="hold">
                            <p:stCondLst>
                              <p:cond delay="5000"/>
                            </p:stCondLst>
                            <p:childTnLst>
                              <p:par>
                                <p:cTn id="189" presetID="53" presetClass="entr" presetSubtype="16" fill="hold" nodeType="afterEffect">
                                  <p:stCondLst>
                                    <p:cond delay="0"/>
                                  </p:stCondLst>
                                  <p:childTnLst>
                                    <p:set>
                                      <p:cBhvr>
                                        <p:cTn id="190" dur="1" fill="hold">
                                          <p:stCondLst>
                                            <p:cond delay="0"/>
                                          </p:stCondLst>
                                        </p:cTn>
                                        <p:tgtEl>
                                          <p:spTgt spid="76"/>
                                        </p:tgtEl>
                                        <p:attrNameLst>
                                          <p:attrName>style.visibility</p:attrName>
                                        </p:attrNameLst>
                                      </p:cBhvr>
                                      <p:to>
                                        <p:strVal val="visible"/>
                                      </p:to>
                                    </p:set>
                                    <p:anim calcmode="lin" valueType="num">
                                      <p:cBhvr>
                                        <p:cTn id="191" dur="500" fill="hold"/>
                                        <p:tgtEl>
                                          <p:spTgt spid="76"/>
                                        </p:tgtEl>
                                        <p:attrNameLst>
                                          <p:attrName>ppt_w</p:attrName>
                                        </p:attrNameLst>
                                      </p:cBhvr>
                                      <p:tavLst>
                                        <p:tav tm="0">
                                          <p:val>
                                            <p:fltVal val="0"/>
                                          </p:val>
                                        </p:tav>
                                        <p:tav tm="100000">
                                          <p:val>
                                            <p:strVal val="#ppt_w"/>
                                          </p:val>
                                        </p:tav>
                                      </p:tavLst>
                                    </p:anim>
                                    <p:anim calcmode="lin" valueType="num">
                                      <p:cBhvr>
                                        <p:cTn id="192" dur="500" fill="hold"/>
                                        <p:tgtEl>
                                          <p:spTgt spid="76"/>
                                        </p:tgtEl>
                                        <p:attrNameLst>
                                          <p:attrName>ppt_h</p:attrName>
                                        </p:attrNameLst>
                                      </p:cBhvr>
                                      <p:tavLst>
                                        <p:tav tm="0">
                                          <p:val>
                                            <p:fltVal val="0"/>
                                          </p:val>
                                        </p:tav>
                                        <p:tav tm="100000">
                                          <p:val>
                                            <p:strVal val="#ppt_h"/>
                                          </p:val>
                                        </p:tav>
                                      </p:tavLst>
                                    </p:anim>
                                    <p:animEffect transition="in" filter="fade">
                                      <p:cBhvr>
                                        <p:cTn id="193" dur="500"/>
                                        <p:tgtEl>
                                          <p:spTgt spid="7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500" fill="hold"/>
                                        <p:tgtEl>
                                          <p:spTgt spid="75"/>
                                        </p:tgtEl>
                                        <p:attrNameLst>
                                          <p:attrName>ppt_w</p:attrName>
                                        </p:attrNameLst>
                                      </p:cBhvr>
                                      <p:tavLst>
                                        <p:tav tm="0">
                                          <p:val>
                                            <p:fltVal val="0"/>
                                          </p:val>
                                        </p:tav>
                                        <p:tav tm="100000">
                                          <p:val>
                                            <p:strVal val="#ppt_w"/>
                                          </p:val>
                                        </p:tav>
                                      </p:tavLst>
                                    </p:anim>
                                    <p:anim calcmode="lin" valueType="num">
                                      <p:cBhvr>
                                        <p:cTn id="197" dur="500" fill="hold"/>
                                        <p:tgtEl>
                                          <p:spTgt spid="75"/>
                                        </p:tgtEl>
                                        <p:attrNameLst>
                                          <p:attrName>ppt_h</p:attrName>
                                        </p:attrNameLst>
                                      </p:cBhvr>
                                      <p:tavLst>
                                        <p:tav tm="0">
                                          <p:val>
                                            <p:fltVal val="0"/>
                                          </p:val>
                                        </p:tav>
                                        <p:tav tm="100000">
                                          <p:val>
                                            <p:strVal val="#ppt_h"/>
                                          </p:val>
                                        </p:tav>
                                      </p:tavLst>
                                    </p:anim>
                                    <p:animEffect transition="in" filter="fade">
                                      <p:cBhvr>
                                        <p:cTn id="198" dur="500"/>
                                        <p:tgtEl>
                                          <p:spTgt spid="75"/>
                                        </p:tgtEl>
                                      </p:cBhvr>
                                    </p:animEffect>
                                  </p:childTnLst>
                                </p:cTn>
                              </p:par>
                              <p:par>
                                <p:cTn id="199" presetID="53" presetClass="entr" presetSubtype="16" fill="hold" nodeType="withEffect">
                                  <p:stCondLst>
                                    <p:cond delay="0"/>
                                  </p:stCondLst>
                                  <p:childTnLst>
                                    <p:set>
                                      <p:cBhvr>
                                        <p:cTn id="200" dur="1" fill="hold">
                                          <p:stCondLst>
                                            <p:cond delay="0"/>
                                          </p:stCondLst>
                                        </p:cTn>
                                        <p:tgtEl>
                                          <p:spTgt spid="86"/>
                                        </p:tgtEl>
                                        <p:attrNameLst>
                                          <p:attrName>style.visibility</p:attrName>
                                        </p:attrNameLst>
                                      </p:cBhvr>
                                      <p:to>
                                        <p:strVal val="visible"/>
                                      </p:to>
                                    </p:set>
                                    <p:anim calcmode="lin" valueType="num">
                                      <p:cBhvr>
                                        <p:cTn id="201" dur="500" fill="hold"/>
                                        <p:tgtEl>
                                          <p:spTgt spid="86"/>
                                        </p:tgtEl>
                                        <p:attrNameLst>
                                          <p:attrName>ppt_w</p:attrName>
                                        </p:attrNameLst>
                                      </p:cBhvr>
                                      <p:tavLst>
                                        <p:tav tm="0">
                                          <p:val>
                                            <p:fltVal val="0"/>
                                          </p:val>
                                        </p:tav>
                                        <p:tav tm="100000">
                                          <p:val>
                                            <p:strVal val="#ppt_w"/>
                                          </p:val>
                                        </p:tav>
                                      </p:tavLst>
                                    </p:anim>
                                    <p:anim calcmode="lin" valueType="num">
                                      <p:cBhvr>
                                        <p:cTn id="202" dur="500" fill="hold"/>
                                        <p:tgtEl>
                                          <p:spTgt spid="86"/>
                                        </p:tgtEl>
                                        <p:attrNameLst>
                                          <p:attrName>ppt_h</p:attrName>
                                        </p:attrNameLst>
                                      </p:cBhvr>
                                      <p:tavLst>
                                        <p:tav tm="0">
                                          <p:val>
                                            <p:fltVal val="0"/>
                                          </p:val>
                                        </p:tav>
                                        <p:tav tm="100000">
                                          <p:val>
                                            <p:strVal val="#ppt_h"/>
                                          </p:val>
                                        </p:tav>
                                      </p:tavLst>
                                    </p:anim>
                                    <p:animEffect transition="in" filter="fade">
                                      <p:cBhvr>
                                        <p:cTn id="203" dur="500"/>
                                        <p:tgtEl>
                                          <p:spTgt spid="8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53" presetClass="entr" presetSubtype="16" fill="hold" nodeType="withEffect">
                                  <p:stCondLst>
                                    <p:cond delay="0"/>
                                  </p:stCondLst>
                                  <p:childTnLst>
                                    <p:set>
                                      <p:cBhvr>
                                        <p:cTn id="210" dur="1" fill="hold">
                                          <p:stCondLst>
                                            <p:cond delay="0"/>
                                          </p:stCondLst>
                                        </p:cTn>
                                        <p:tgtEl>
                                          <p:spTgt spid="80"/>
                                        </p:tgtEl>
                                        <p:attrNameLst>
                                          <p:attrName>style.visibility</p:attrName>
                                        </p:attrNameLst>
                                      </p:cBhvr>
                                      <p:to>
                                        <p:strVal val="visible"/>
                                      </p:to>
                                    </p:set>
                                    <p:anim calcmode="lin" valueType="num">
                                      <p:cBhvr>
                                        <p:cTn id="211" dur="500" fill="hold"/>
                                        <p:tgtEl>
                                          <p:spTgt spid="80"/>
                                        </p:tgtEl>
                                        <p:attrNameLst>
                                          <p:attrName>ppt_w</p:attrName>
                                        </p:attrNameLst>
                                      </p:cBhvr>
                                      <p:tavLst>
                                        <p:tav tm="0">
                                          <p:val>
                                            <p:fltVal val="0"/>
                                          </p:val>
                                        </p:tav>
                                        <p:tav tm="100000">
                                          <p:val>
                                            <p:strVal val="#ppt_w"/>
                                          </p:val>
                                        </p:tav>
                                      </p:tavLst>
                                    </p:anim>
                                    <p:anim calcmode="lin" valueType="num">
                                      <p:cBhvr>
                                        <p:cTn id="212" dur="500" fill="hold"/>
                                        <p:tgtEl>
                                          <p:spTgt spid="80"/>
                                        </p:tgtEl>
                                        <p:attrNameLst>
                                          <p:attrName>ppt_h</p:attrName>
                                        </p:attrNameLst>
                                      </p:cBhvr>
                                      <p:tavLst>
                                        <p:tav tm="0">
                                          <p:val>
                                            <p:fltVal val="0"/>
                                          </p:val>
                                        </p:tav>
                                        <p:tav tm="100000">
                                          <p:val>
                                            <p:strVal val="#ppt_h"/>
                                          </p:val>
                                        </p:tav>
                                      </p:tavLst>
                                    </p:anim>
                                    <p:animEffect transition="in" filter="fade">
                                      <p:cBhvr>
                                        <p:cTn id="213" dur="500"/>
                                        <p:tgtEl>
                                          <p:spTgt spid="8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85"/>
                                        </p:tgtEl>
                                        <p:attrNameLst>
                                          <p:attrName>style.visibility</p:attrName>
                                        </p:attrNameLst>
                                      </p:cBhvr>
                                      <p:to>
                                        <p:strVal val="visible"/>
                                      </p:to>
                                    </p:set>
                                    <p:anim calcmode="lin" valueType="num">
                                      <p:cBhvr>
                                        <p:cTn id="216" dur="500" fill="hold"/>
                                        <p:tgtEl>
                                          <p:spTgt spid="85"/>
                                        </p:tgtEl>
                                        <p:attrNameLst>
                                          <p:attrName>ppt_w</p:attrName>
                                        </p:attrNameLst>
                                      </p:cBhvr>
                                      <p:tavLst>
                                        <p:tav tm="0">
                                          <p:val>
                                            <p:fltVal val="0"/>
                                          </p:val>
                                        </p:tav>
                                        <p:tav tm="100000">
                                          <p:val>
                                            <p:strVal val="#ppt_w"/>
                                          </p:val>
                                        </p:tav>
                                      </p:tavLst>
                                    </p:anim>
                                    <p:anim calcmode="lin" valueType="num">
                                      <p:cBhvr>
                                        <p:cTn id="217" dur="500" fill="hold"/>
                                        <p:tgtEl>
                                          <p:spTgt spid="85"/>
                                        </p:tgtEl>
                                        <p:attrNameLst>
                                          <p:attrName>ppt_h</p:attrName>
                                        </p:attrNameLst>
                                      </p:cBhvr>
                                      <p:tavLst>
                                        <p:tav tm="0">
                                          <p:val>
                                            <p:fltVal val="0"/>
                                          </p:val>
                                        </p:tav>
                                        <p:tav tm="100000">
                                          <p:val>
                                            <p:strVal val="#ppt_h"/>
                                          </p:val>
                                        </p:tav>
                                      </p:tavLst>
                                    </p:anim>
                                    <p:animEffect transition="in" filter="fade">
                                      <p:cBhvr>
                                        <p:cTn id="218" dur="500"/>
                                        <p:tgtEl>
                                          <p:spTgt spid="85"/>
                                        </p:tgtEl>
                                      </p:cBhvr>
                                    </p:animEffect>
                                  </p:childTnLst>
                                </p:cTn>
                              </p:par>
                            </p:childTnLst>
                          </p:cTn>
                        </p:par>
                        <p:par>
                          <p:cTn id="219" fill="hold">
                            <p:stCondLst>
                              <p:cond delay="5500"/>
                            </p:stCondLst>
                            <p:childTnLst>
                              <p:par>
                                <p:cTn id="220" presetID="22" presetClass="entr" presetSubtype="1" fill="hold" grpId="0" nodeType="after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up)">
                                      <p:cBhvr>
                                        <p:cTn id="222"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P spid="102" grpId="0"/>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2" name="组合 11"/>
          <p:cNvGrpSpPr/>
          <p:nvPr/>
        </p:nvGrpSpPr>
        <p:grpSpPr>
          <a:xfrm>
            <a:off x="669540" y="2191544"/>
            <a:ext cx="4446354" cy="627181"/>
            <a:chOff x="669540" y="2255926"/>
            <a:chExt cx="4446354" cy="627181"/>
          </a:xfrm>
        </p:grpSpPr>
        <p:sp>
          <p:nvSpPr>
            <p:cNvPr id="13" name="矩形 12"/>
            <p:cNvSpPr/>
            <p:nvPr/>
          </p:nvSpPr>
          <p:spPr>
            <a:xfrm>
              <a:off x="720388" y="2636578"/>
              <a:ext cx="3496656"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2"/>
            <p:cNvSpPr txBox="1"/>
            <p:nvPr/>
          </p:nvSpPr>
          <p:spPr>
            <a:xfrm>
              <a:off x="669540" y="2255926"/>
              <a:ext cx="1452703" cy="38481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第二</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69540" y="2953544"/>
            <a:ext cx="4446354" cy="617769"/>
            <a:chOff x="669540" y="3085713"/>
            <a:chExt cx="4446354" cy="617769"/>
          </a:xfrm>
        </p:grpSpPr>
        <p:sp>
          <p:nvSpPr>
            <p:cNvPr id="17" name="矩形 16"/>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p:nvPr/>
          </p:nvSpPr>
          <p:spPr>
            <a:xfrm>
              <a:off x="669540" y="3085713"/>
              <a:ext cx="1452703" cy="38481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20388" y="3456952"/>
              <a:ext cx="2346513" cy="246530"/>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69540" y="3783329"/>
            <a:ext cx="4446354" cy="612759"/>
            <a:chOff x="669540" y="3915498"/>
            <a:chExt cx="4446354" cy="612759"/>
          </a:xfrm>
        </p:grpSpPr>
        <p:sp>
          <p:nvSpPr>
            <p:cNvPr id="21" name="文本框 14"/>
            <p:cNvSpPr txBox="1"/>
            <p:nvPr/>
          </p:nvSpPr>
          <p:spPr>
            <a:xfrm>
              <a:off x="669540" y="3915498"/>
              <a:ext cx="1452703" cy="38481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第四</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20387" y="4281728"/>
              <a:ext cx="3938308"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447982" y="3678472"/>
            <a:ext cx="445662" cy="458799"/>
            <a:chOff x="5939521" y="4572770"/>
            <a:chExt cx="594216" cy="550559"/>
          </a:xfrm>
        </p:grpSpPr>
        <p:grpSp>
          <p:nvGrpSpPr>
            <p:cNvPr id="25" name="组合 24"/>
            <p:cNvGrpSpPr/>
            <p:nvPr/>
          </p:nvGrpSpPr>
          <p:grpSpPr>
            <a:xfrm>
              <a:off x="5942984" y="4572770"/>
              <a:ext cx="541778" cy="550559"/>
              <a:chOff x="6511364" y="4028283"/>
              <a:chExt cx="830997" cy="844465"/>
            </a:xfrm>
          </p:grpSpPr>
          <p:sp>
            <p:nvSpPr>
              <p:cNvPr id="27" name="椭圆 26"/>
              <p:cNvSpPr/>
              <p:nvPr/>
            </p:nvSpPr>
            <p:spPr>
              <a:xfrm>
                <a:off x="6511364" y="4028283"/>
                <a:ext cx="830997" cy="76087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55290" y="2207047"/>
            <a:ext cx="381581" cy="355148"/>
            <a:chOff x="5564037" y="3542535"/>
            <a:chExt cx="508775" cy="426178"/>
          </a:xfrm>
        </p:grpSpPr>
        <p:grpSp>
          <p:nvGrpSpPr>
            <p:cNvPr id="30" name="组合 29"/>
            <p:cNvGrpSpPr/>
            <p:nvPr/>
          </p:nvGrpSpPr>
          <p:grpSpPr>
            <a:xfrm>
              <a:off x="5570386" y="3542535"/>
              <a:ext cx="414733" cy="426178"/>
              <a:chOff x="6511364" y="4018820"/>
              <a:chExt cx="830997" cy="853928"/>
            </a:xfrm>
            <a:solidFill>
              <a:srgbClr val="E74C2E"/>
            </a:solidFill>
          </p:grpSpPr>
          <p:sp>
            <p:nvSpPr>
              <p:cNvPr id="32" name="椭圆 31"/>
              <p:cNvSpPr/>
              <p:nvPr/>
            </p:nvSpPr>
            <p:spPr>
              <a:xfrm>
                <a:off x="6511364" y="4018820"/>
                <a:ext cx="830997" cy="77033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820194" y="2953544"/>
            <a:ext cx="450368" cy="362119"/>
            <a:chOff x="5448813" y="3534170"/>
            <a:chExt cx="600490" cy="434542"/>
          </a:xfrm>
        </p:grpSpPr>
        <p:grpSp>
          <p:nvGrpSpPr>
            <p:cNvPr id="35" name="组合 34"/>
            <p:cNvGrpSpPr/>
            <p:nvPr/>
          </p:nvGrpSpPr>
          <p:grpSpPr>
            <a:xfrm>
              <a:off x="5570386" y="3534170"/>
              <a:ext cx="414733" cy="434542"/>
              <a:chOff x="6511364" y="4002061"/>
              <a:chExt cx="830997" cy="870687"/>
            </a:xfrm>
            <a:solidFill>
              <a:srgbClr val="E74C2E"/>
            </a:solidFill>
          </p:grpSpPr>
          <p:sp>
            <p:nvSpPr>
              <p:cNvPr id="37" name="椭圆 3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347491" y="1438075"/>
            <a:ext cx="389617" cy="35334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69540" y="1381284"/>
            <a:ext cx="4446354" cy="675479"/>
            <a:chOff x="669540" y="1381284"/>
            <a:chExt cx="4446354" cy="675479"/>
          </a:xfrm>
        </p:grpSpPr>
        <p:sp>
          <p:nvSpPr>
            <p:cNvPr id="45" name="矩形 44"/>
            <p:cNvSpPr/>
            <p:nvPr/>
          </p:nvSpPr>
          <p:spPr>
            <a:xfrm>
              <a:off x="720388" y="1810234"/>
              <a:ext cx="2803712"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1"/>
            <p:cNvSpPr txBox="1"/>
            <p:nvPr/>
          </p:nvSpPr>
          <p:spPr>
            <a:xfrm>
              <a:off x="669540" y="1381284"/>
              <a:ext cx="1452703" cy="38481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第一</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22"/>
          <p:cNvSpPr txBox="1"/>
          <p:nvPr/>
        </p:nvSpPr>
        <p:spPr>
          <a:xfrm>
            <a:off x="5563394" y="204802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bg1"/>
              </a:solidFill>
              <a:effectLst/>
              <a:uLnTx/>
              <a:uFillTx/>
            </a:endParaRPr>
          </a:p>
        </p:txBody>
      </p:sp>
      <p:sp>
        <p:nvSpPr>
          <p:cNvPr id="49" name="TextBox 48"/>
          <p:cNvSpPr txBox="1"/>
          <p:nvPr/>
        </p:nvSpPr>
        <p:spPr>
          <a:xfrm>
            <a:off x="5563394" y="1505744"/>
            <a:ext cx="2971800" cy="453960"/>
          </a:xfrm>
          <a:prstGeom prst="rect">
            <a:avLst/>
          </a:prstGeom>
          <a:noFill/>
        </p:spPr>
        <p:txBody>
          <a:bodyPr wrap="square" lIns="68571" tIns="34285" rIns="68571" bIns="34285" rtlCol="0">
            <a:spAutoFit/>
          </a:bodyPr>
          <a:lstStyle/>
          <a:p>
            <a:pPr algn="l"/>
            <a:r>
              <a:rPr lang="zh-CN" altLang="en-US" sz="2500" dirty="0" smtClean="0">
                <a:solidFill>
                  <a:srgbClr val="00B0F0"/>
                </a:solidFill>
                <a:latin typeface="微软雅黑" panose="020B0503020204020204" pitchFamily="34" charset="-122"/>
                <a:ea typeface="微软雅黑" panose="020B0503020204020204" pitchFamily="34" charset="-122"/>
              </a:rPr>
              <a:t>点击添加标题文字</a:t>
            </a:r>
            <a:endParaRPr lang="zh-CN" altLang="en-US" sz="2500" dirty="0">
              <a:solidFill>
                <a:srgbClr val="00B0F0"/>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903370" y="249943"/>
            <a:ext cx="3363829" cy="679699"/>
            <a:chOff x="903371" y="249943"/>
            <a:chExt cx="2831223" cy="679699"/>
          </a:xfrm>
        </p:grpSpPr>
        <p:sp>
          <p:nvSpPr>
            <p:cNvPr id="53" name="任意多边形 52"/>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4" name="任意多边形 53"/>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55" name="组合 54"/>
          <p:cNvGrpSpPr/>
          <p:nvPr/>
        </p:nvGrpSpPr>
        <p:grpSpPr>
          <a:xfrm rot="16200000">
            <a:off x="574523" y="158162"/>
            <a:ext cx="765103" cy="863262"/>
            <a:chOff x="8439634" y="3544648"/>
            <a:chExt cx="1611146" cy="1817848"/>
          </a:xfrm>
        </p:grpSpPr>
        <p:sp>
          <p:nvSpPr>
            <p:cNvPr id="5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8" name="Group 17"/>
          <p:cNvGrpSpPr>
            <a:grpSpLocks noChangeAspect="1"/>
          </p:cNvGrpSpPr>
          <p:nvPr/>
        </p:nvGrpSpPr>
        <p:grpSpPr bwMode="auto">
          <a:xfrm>
            <a:off x="827405" y="455655"/>
            <a:ext cx="259340" cy="278386"/>
            <a:chOff x="231" y="1205"/>
            <a:chExt cx="640" cy="687"/>
          </a:xfrm>
          <a:solidFill>
            <a:srgbClr val="00B0F0"/>
          </a:solidFill>
          <a:effectLst/>
        </p:grpSpPr>
        <p:sp>
          <p:nvSpPr>
            <p:cNvPr id="5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61" name="矩形 3"/>
          <p:cNvSpPr>
            <a:spLocks noChangeArrowheads="1"/>
          </p:cNvSpPr>
          <p:nvPr/>
        </p:nvSpPr>
        <p:spPr bwMode="auto">
          <a:xfrm>
            <a:off x="1503369"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结构</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PROFIT STRUCTURE</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22" presetClass="entr" presetSubtype="8"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53" presetClass="entr" presetSubtype="16"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550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48510"/>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开拓</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规划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布局</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计划</a:t>
            </a:r>
            <a:endParaRPr lang="en-US" altLang="zh-CN" sz="1300" b="0" dirty="0">
              <a:solidFill>
                <a:srgbClr val="FFFFFF"/>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anose="020B0503020204020204" pitchFamily="34" charset="-122"/>
                <a:ea typeface="微软雅黑" panose="020B0503020204020204" pitchFamily="34" charset="-122"/>
              </a:rPr>
              <a:t>发展</a:t>
            </a:r>
            <a:endParaRPr lang="zh-CN" altLang="en-US" sz="2500" kern="0" dirty="0">
              <a:solidFill>
                <a:srgbClr val="FFFFFF"/>
              </a:solidFill>
              <a:latin typeface="微软雅黑" panose="020B0503020204020204" pitchFamily="34" charset="-122"/>
              <a:ea typeface="微软雅黑" panose="020B0503020204020204" pitchFamily="34" charset="-122"/>
            </a:endParaRP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anose="020B0503020204020204" pitchFamily="34" charset="-122"/>
                <a:ea typeface="微软雅黑" panose="020B0503020204020204" pitchFamily="34" charset="-122"/>
              </a:rPr>
              <a:t>DEVELOPMENT PLAN</a:t>
            </a:r>
            <a:endParaRPr lang="zh-CN" altLang="en-US" sz="1200" b="0" kern="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04</a:t>
                </a:r>
                <a:endParaRPr lang="zh-CN" altLang="en-US" sz="3800" dirty="0">
                  <a:solidFill>
                    <a:srgbClr val="FFFFFF"/>
                  </a:solidFill>
                  <a:latin typeface="Agency FB" panose="020B0503020202020204"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6"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7"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5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20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250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ndParaRPr>
              </a:p>
            </p:txBody>
          </p:sp>
          <p:sp>
            <p:nvSpPr>
              <p:cNvPr id="43"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ndParaRPr>
              </a:p>
            </p:txBody>
          </p:sp>
          <p:sp>
            <p:nvSpPr>
              <p:cNvPr id="44"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ndParaRPr>
              </a:p>
            </p:txBody>
          </p:sp>
          <p:sp>
            <p:nvSpPr>
              <p:cNvPr id="45"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lstStyle/>
            <a:p>
              <a:endParaRPr lang="zh-CN" altLang="en-US" dirty="0">
                <a:solidFill>
                  <a:srgbClr val="FFB850"/>
                </a:solidFill>
                <a:latin typeface="微软雅黑" panose="020B0503020204020204"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49"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0"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grpSp>
      <p:grpSp>
        <p:nvGrpSpPr>
          <p:cNvPr id="76" name="组合 75"/>
          <p:cNvGrpSpPr/>
          <p:nvPr/>
        </p:nvGrpSpPr>
        <p:grpSpPr>
          <a:xfrm>
            <a:off x="6334748" y="1653714"/>
            <a:ext cx="1746763" cy="430019"/>
            <a:chOff x="1858271" y="4509302"/>
            <a:chExt cx="2005136" cy="573182"/>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8" name="TextBox 10"/>
            <p:cNvSpPr>
              <a:spLocks noChangeArrowheads="1"/>
            </p:cNvSpPr>
            <p:nvPr/>
          </p:nvSpPr>
          <p:spPr bwMode="auto">
            <a:xfrm>
              <a:off x="1945938"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1064154" y="1554572"/>
            <a:ext cx="1670392" cy="430019"/>
            <a:chOff x="1854430" y="4509302"/>
            <a:chExt cx="1917469" cy="573182"/>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anose="020B0503020204020204" pitchFamily="34" charset="-122"/>
                  <a:ea typeface="微软雅黑" panose="020B0503020204020204" pitchFamily="34" charset="-122"/>
                </a:rPr>
                <a:t>在此添加标题</a:t>
              </a:r>
              <a:endParaRPr lang="zh-CN" altLang="en-US" sz="1200" dirty="0">
                <a:solidFill>
                  <a:srgbClr val="00B0F0"/>
                </a:solidFill>
                <a:latin typeface="微软雅黑" panose="020B0503020204020204" pitchFamily="34" charset="-122"/>
                <a:ea typeface="微软雅黑" panose="020B0503020204020204" pitchFamily="34" charset="-122"/>
              </a:endParaRPr>
            </a:p>
          </p:txBody>
        </p:sp>
        <p:sp>
          <p:nvSpPr>
            <p:cNvPr id="81" name="TextBox 10"/>
            <p:cNvSpPr>
              <a:spLocks noChangeArrowheads="1"/>
            </p:cNvSpPr>
            <p:nvPr/>
          </p:nvSpPr>
          <p:spPr bwMode="auto">
            <a:xfrm>
              <a:off x="1854430"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334748" y="3601201"/>
            <a:ext cx="1762296" cy="430019"/>
            <a:chOff x="1858271" y="4509302"/>
            <a:chExt cx="2022967" cy="573182"/>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anose="020B0503020204020204" pitchFamily="34" charset="-122"/>
                  <a:ea typeface="微软雅黑" panose="020B0503020204020204" pitchFamily="34" charset="-122"/>
                </a:rPr>
                <a:t>在此添加标题</a:t>
              </a:r>
              <a:endParaRPr lang="zh-CN" altLang="en-US" sz="1200" dirty="0">
                <a:solidFill>
                  <a:srgbClr val="00B0F0"/>
                </a:solidFill>
                <a:latin typeface="微软雅黑" panose="020B0503020204020204" pitchFamily="34" charset="-122"/>
                <a:ea typeface="微软雅黑" panose="020B0503020204020204" pitchFamily="34" charset="-122"/>
              </a:endParaRPr>
            </a:p>
          </p:txBody>
        </p:sp>
        <p:sp>
          <p:nvSpPr>
            <p:cNvPr id="84" name="TextBox 10"/>
            <p:cNvSpPr>
              <a:spLocks noChangeArrowheads="1"/>
            </p:cNvSpPr>
            <p:nvPr/>
          </p:nvSpPr>
          <p:spPr bwMode="auto">
            <a:xfrm>
              <a:off x="1963769"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1064154" y="3601201"/>
            <a:ext cx="1670392" cy="430019"/>
            <a:chOff x="1854430" y="4509302"/>
            <a:chExt cx="1917469" cy="573182"/>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anose="020B0503020204020204" pitchFamily="34" charset="-122"/>
                  <a:ea typeface="微软雅黑" panose="020B0503020204020204" pitchFamily="34" charset="-122"/>
                </a:rPr>
                <a:t>在此添加标题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7" name="TextBox 10"/>
            <p:cNvSpPr>
              <a:spLocks noChangeArrowheads="1"/>
            </p:cNvSpPr>
            <p:nvPr/>
          </p:nvSpPr>
          <p:spPr bwMode="auto">
            <a:xfrm>
              <a:off x="1854430"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94" name="任意多边形 93"/>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9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01"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计划</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PRODUCT </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DEVELOPMENT </a:t>
            </a:r>
            <a:r>
              <a:rPr lang="en-US" altLang="zh-CN" sz="800" b="0" dirty="0">
                <a:solidFill>
                  <a:schemeClr val="accent3">
                    <a:lumMod val="50000"/>
                  </a:schemeClr>
                </a:solidFill>
                <a:latin typeface="微软雅黑" panose="020B0503020204020204" pitchFamily="34" charset="-122"/>
                <a:sym typeface="Arial" panose="020B0604020202020204" pitchFamily="34" charset="0"/>
              </a:rPr>
              <a:t>PLAN</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10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20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25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30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35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40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45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50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55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791835" y="1276985"/>
            <a:ext cx="905510" cy="78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200" b="0" dirty="0">
                <a:solidFill>
                  <a:schemeClr val="bg1">
                    <a:lumMod val="95000"/>
                  </a:schemeClr>
                </a:solidFill>
                <a:sym typeface="微软雅黑" panose="020B0503020204020204" pitchFamily="34" charset="-122"/>
              </a:rPr>
              <a:t>输入文字</a:t>
            </a:r>
            <a:endParaRPr lang="zh-CN" altLang="en-US" sz="2200" b="0" dirty="0">
              <a:solidFill>
                <a:schemeClr val="bg1">
                  <a:lumMod val="95000"/>
                </a:schemeClr>
              </a:solidFill>
              <a:sym typeface="微软雅黑" panose="020B0503020204020204" pitchFamily="34" charset="-122"/>
            </a:endParaRPr>
          </a:p>
        </p:txBody>
      </p:sp>
      <p:sp>
        <p:nvSpPr>
          <p:cNvPr id="32" name="文本框 37"/>
          <p:cNvSpPr>
            <a:spLocks noChangeArrowheads="1"/>
          </p:cNvSpPr>
          <p:nvPr/>
        </p:nvSpPr>
        <p:spPr bwMode="auto">
          <a:xfrm>
            <a:off x="4115435" y="2953385"/>
            <a:ext cx="872490" cy="6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a:solidFill>
                  <a:schemeClr val="accent3">
                    <a:lumMod val="50000"/>
                  </a:schemeClr>
                </a:solidFill>
                <a:sym typeface="微软雅黑" panose="020B0503020204020204" pitchFamily="34" charset="-122"/>
              </a:rPr>
              <a:t>输入文字</a:t>
            </a:r>
            <a:endParaRPr lang="zh-CN" altLang="en-US" sz="1900" b="0" dirty="0">
              <a:solidFill>
                <a:schemeClr val="accent3">
                  <a:lumMod val="50000"/>
                </a:schemeClr>
              </a:solidFill>
              <a:sym typeface="微软雅黑" panose="020B0503020204020204" pitchFamily="34" charset="-122"/>
            </a:endParaRPr>
          </a:p>
        </p:txBody>
      </p:sp>
      <p:sp>
        <p:nvSpPr>
          <p:cNvPr id="33" name="文本框 37"/>
          <p:cNvSpPr>
            <a:spLocks noChangeArrowheads="1"/>
          </p:cNvSpPr>
          <p:nvPr/>
        </p:nvSpPr>
        <p:spPr bwMode="auto">
          <a:xfrm>
            <a:off x="2515235" y="1734185"/>
            <a:ext cx="677545" cy="6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a:solidFill>
                  <a:schemeClr val="bg1">
                    <a:lumMod val="95000"/>
                  </a:schemeClr>
                </a:solidFill>
                <a:sym typeface="微软雅黑" panose="020B0503020204020204" pitchFamily="34" charset="-122"/>
              </a:rPr>
              <a:t>输入文字</a:t>
            </a:r>
            <a:endParaRPr lang="zh-CN" altLang="en-US" sz="1900" b="0" dirty="0">
              <a:solidFill>
                <a:schemeClr val="bg1">
                  <a:lumMod val="95000"/>
                </a:schemeClr>
              </a:solidFill>
              <a:sym typeface="微软雅黑" panose="020B0503020204020204" pitchFamily="34" charset="-122"/>
            </a:endParaRPr>
          </a:p>
        </p:txBody>
      </p:sp>
      <p:sp>
        <p:nvSpPr>
          <p:cNvPr id="34" name="文本框 37"/>
          <p:cNvSpPr>
            <a:spLocks noChangeArrowheads="1"/>
          </p:cNvSpPr>
          <p:nvPr/>
        </p:nvSpPr>
        <p:spPr bwMode="auto">
          <a:xfrm>
            <a:off x="1305782" y="2949079"/>
            <a:ext cx="79248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a:solidFill>
                  <a:schemeClr val="accent3">
                    <a:lumMod val="50000"/>
                  </a:schemeClr>
                </a:solidFill>
                <a:sym typeface="微软雅黑" panose="020B0503020204020204" pitchFamily="34" charset="-122"/>
              </a:rPr>
              <a:t>输入文字</a:t>
            </a:r>
            <a:endParaRPr lang="zh-CN" altLang="en-US" sz="1200" b="0" dirty="0">
              <a:solidFill>
                <a:schemeClr val="accent3">
                  <a:lumMod val="50000"/>
                </a:schemeClr>
              </a:solidFill>
              <a:sym typeface="微软雅黑" panose="020B0503020204020204" pitchFamily="34" charset="-122"/>
            </a:endParaRP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rgbClr val="FFFFFF"/>
                </a:solidFill>
                <a:sym typeface="微软雅黑" panose="020B0503020204020204" pitchFamily="34" charset="-122"/>
              </a:rPr>
              <a:t>点击添加描述总结</a:t>
            </a:r>
            <a:r>
              <a:rPr lang="en-US" altLang="zh-CN" sz="900" dirty="0">
                <a:solidFill>
                  <a:srgbClr val="FFFFFF"/>
                </a:solidFill>
                <a:sym typeface="微软雅黑" panose="020B0503020204020204" pitchFamily="34" charset="-122"/>
              </a:rPr>
              <a:t> </a:t>
            </a:r>
            <a:endParaRPr lang="zh-CN" altLang="en-US" sz="900" dirty="0">
              <a:solidFill>
                <a:srgbClr val="FFFFFF"/>
              </a:solidFill>
              <a:sym typeface="微软雅黑" panose="020B0503020204020204"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rgbClr val="FFFFFF"/>
                </a:solidFill>
                <a:sym typeface="微软雅黑" panose="020B0503020204020204" pitchFamily="34" charset="-122"/>
              </a:rPr>
              <a:t>点击添加描述总结</a:t>
            </a:r>
            <a:r>
              <a:rPr lang="en-US" altLang="zh-CN" sz="900" dirty="0">
                <a:solidFill>
                  <a:srgbClr val="FFFFFF"/>
                </a:solidFill>
                <a:sym typeface="微软雅黑" panose="020B0503020204020204" pitchFamily="34" charset="-122"/>
              </a:rPr>
              <a:t> </a:t>
            </a:r>
            <a:endParaRPr lang="zh-CN" altLang="en-US" sz="900" dirty="0">
              <a:solidFill>
                <a:srgbClr val="FFFFFF"/>
              </a:solidFill>
              <a:sym typeface="微软雅黑" panose="020B0503020204020204"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rgbClr val="FFFFFF"/>
                </a:solidFill>
                <a:sym typeface="微软雅黑" panose="020B0503020204020204" pitchFamily="34" charset="-122"/>
              </a:rPr>
              <a:t>点击添加描述总结</a:t>
            </a:r>
            <a:r>
              <a:rPr lang="en-US" altLang="zh-CN" sz="900" dirty="0">
                <a:solidFill>
                  <a:srgbClr val="FFFFFF"/>
                </a:solidFill>
                <a:sym typeface="微软雅黑" panose="020B0503020204020204" pitchFamily="34" charset="-122"/>
              </a:rPr>
              <a:t> </a:t>
            </a:r>
            <a:endParaRPr lang="zh-CN" altLang="en-US" sz="900" dirty="0">
              <a:solidFill>
                <a:srgbClr val="FFFFFF"/>
              </a:solidFill>
              <a:sym typeface="微软雅黑" panose="020B0503020204020204"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rgbClr val="FFFFFF"/>
                </a:solidFill>
                <a:sym typeface="微软雅黑" panose="020B0503020204020204" pitchFamily="34" charset="-122"/>
              </a:rPr>
              <a:t>点击添加描述总结</a:t>
            </a:r>
            <a:endParaRPr lang="zh-CN" altLang="en-US" sz="900" dirty="0">
              <a:solidFill>
                <a:srgbClr val="FFFFFF"/>
              </a:solidFill>
              <a:sym typeface="微软雅黑" panose="020B0503020204020204" pitchFamily="34" charset="-122"/>
            </a:endParaRP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1600" b="1" dirty="0">
                <a:solidFill>
                  <a:srgbClr val="00B0F0"/>
                </a:solidFill>
                <a:sym typeface="微软雅黑" panose="020B0503020204020204" pitchFamily="34" charset="-122"/>
              </a:rPr>
              <a:t>添加</a:t>
            </a:r>
            <a:r>
              <a:rPr lang="zh-CN" altLang="en-US" sz="1600" b="1" dirty="0" smtClean="0">
                <a:solidFill>
                  <a:srgbClr val="00B0F0"/>
                </a:solidFill>
                <a:sym typeface="微软雅黑" panose="020B0503020204020204" pitchFamily="34" charset="-122"/>
              </a:rPr>
              <a:t>主要标题内容</a:t>
            </a:r>
            <a:endParaRPr lang="zh-CN" altLang="en-US" sz="1600" dirty="0">
              <a:solidFill>
                <a:srgbClr val="00B0F0"/>
              </a:solidFill>
              <a:ea typeface="宋体" panose="02010600030101010101"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8" name="任意多边形 5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计划</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MARKET </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DEVELOPMENT </a:t>
            </a:r>
            <a:r>
              <a:rPr lang="en-US" altLang="zh-CN" sz="800" b="0" dirty="0">
                <a:solidFill>
                  <a:schemeClr val="accent3">
                    <a:lumMod val="50000"/>
                  </a:schemeClr>
                </a:solidFill>
                <a:latin typeface="微软雅黑" panose="020B0503020204020204" pitchFamily="34" charset="-122"/>
                <a:sym typeface="Arial" panose="020B0604020202020204" pitchFamily="34" charset="0"/>
              </a:rPr>
              <a:t>PLAN</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5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0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5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0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5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0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50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989265" y="1728462"/>
            <a:ext cx="0" cy="2501132"/>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989265" y="1734344"/>
            <a:ext cx="2383465"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3372730" y="1734344"/>
            <a:ext cx="0" cy="2464749"/>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3372730" y="4199093"/>
            <a:ext cx="2824470"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6202840" y="1479306"/>
            <a:ext cx="0" cy="2719787"/>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1746938" y="3705022"/>
            <a:ext cx="1378056"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000" b="0" dirty="0" smtClean="0">
                <a:solidFill>
                  <a:srgbClr val="FFC000"/>
                </a:solidFill>
              </a:rPr>
              <a:t>线上平台全面铺开</a:t>
            </a:r>
            <a:endParaRPr lang="en-US" altLang="zh-CN" sz="1000" b="0" dirty="0" smtClean="0">
              <a:solidFill>
                <a:srgbClr val="FFC000"/>
              </a:solidFill>
            </a:endParaRPr>
          </a:p>
          <a:p>
            <a:pPr eaLnBrk="1" hangingPunct="1">
              <a:spcBef>
                <a:spcPct val="0"/>
              </a:spcBef>
              <a:buFont typeface="Arial" panose="020B0604020202020204" pitchFamily="34" charset="0"/>
              <a:buNone/>
            </a:pPr>
            <a:r>
              <a:rPr lang="zh-CN" altLang="en-US" sz="1000" b="0" dirty="0" smtClean="0">
                <a:solidFill>
                  <a:srgbClr val="FFC000"/>
                </a:solidFill>
              </a:rPr>
              <a:t>优化运营</a:t>
            </a:r>
            <a:endParaRPr lang="zh-CN" altLang="en-US" sz="1000" b="0" dirty="0">
              <a:solidFill>
                <a:srgbClr val="FFC000"/>
              </a:solidFill>
            </a:endParaRPr>
          </a:p>
        </p:txBody>
      </p:sp>
      <p:sp>
        <p:nvSpPr>
          <p:cNvPr id="289" name="文本框 13"/>
          <p:cNvSpPr txBox="1"/>
          <p:nvPr/>
        </p:nvSpPr>
        <p:spPr>
          <a:xfrm>
            <a:off x="1524794" y="4104580"/>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0" name="矩形 289"/>
          <p:cNvSpPr>
            <a:spLocks noChangeArrowheads="1"/>
          </p:cNvSpPr>
          <p:nvPr/>
        </p:nvSpPr>
        <p:spPr bwMode="auto">
          <a:xfrm>
            <a:off x="1644369" y="2115344"/>
            <a:ext cx="1556825"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000" b="0" dirty="0" smtClean="0">
                <a:solidFill>
                  <a:srgbClr val="FFC000"/>
                </a:solidFill>
              </a:rPr>
              <a:t>市场战有率达到</a:t>
            </a:r>
            <a:r>
              <a:rPr lang="en-US" altLang="zh-CN" sz="2000" b="0" dirty="0" smtClean="0">
                <a:solidFill>
                  <a:srgbClr val="FFC000"/>
                </a:solidFill>
                <a:latin typeface="Impact" panose="020B0806030902050204" pitchFamily="34" charset="0"/>
              </a:rPr>
              <a:t>60</a:t>
            </a:r>
            <a:r>
              <a:rPr lang="en-US" altLang="zh-CN" sz="2000" b="0" dirty="0">
                <a:solidFill>
                  <a:srgbClr val="FFC000"/>
                </a:solidFill>
                <a:latin typeface="Impact" panose="020B0806030902050204" pitchFamily="34" charset="0"/>
              </a:rPr>
              <a:t>%</a:t>
            </a:r>
            <a:endParaRPr lang="zh-CN" altLang="en-US" sz="2000" b="0" dirty="0">
              <a:solidFill>
                <a:srgbClr val="FFC000"/>
              </a:solidFill>
              <a:latin typeface="Impact" panose="020B0806030902050204" pitchFamily="34" charset="0"/>
            </a:endParaRPr>
          </a:p>
        </p:txBody>
      </p:sp>
      <p:sp>
        <p:nvSpPr>
          <p:cNvPr id="291" name="文本框 13"/>
          <p:cNvSpPr txBox="1"/>
          <p:nvPr/>
        </p:nvSpPr>
        <p:spPr>
          <a:xfrm>
            <a:off x="1600994" y="24992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2" name="矩形 291"/>
          <p:cNvSpPr>
            <a:spLocks noChangeArrowheads="1"/>
          </p:cNvSpPr>
          <p:nvPr/>
        </p:nvSpPr>
        <p:spPr bwMode="auto">
          <a:xfrm>
            <a:off x="3886994" y="1618220"/>
            <a:ext cx="1694623"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000" b="0" dirty="0" smtClean="0">
                <a:solidFill>
                  <a:srgbClr val="FFC000"/>
                </a:solidFill>
              </a:rPr>
              <a:t>线下实体覆盖率翻 </a:t>
            </a:r>
            <a:r>
              <a:rPr lang="en-US" altLang="zh-CN" sz="2000" b="0" dirty="0" smtClean="0">
                <a:solidFill>
                  <a:srgbClr val="FFC000"/>
                </a:solidFill>
                <a:latin typeface="Impact" panose="020B0806030902050204" pitchFamily="34" charset="0"/>
              </a:rPr>
              <a:t>3 </a:t>
            </a:r>
            <a:r>
              <a:rPr lang="zh-CN" altLang="en-US" sz="1000" b="0" dirty="0" smtClean="0">
                <a:solidFill>
                  <a:srgbClr val="FFC000"/>
                </a:solidFill>
              </a:rPr>
              <a:t>番</a:t>
            </a:r>
            <a:endParaRPr lang="zh-CN" altLang="en-US" sz="1000" b="0" dirty="0">
              <a:solidFill>
                <a:srgbClr val="FFC000"/>
              </a:solidFill>
            </a:endParaRPr>
          </a:p>
        </p:txBody>
      </p:sp>
      <p:sp>
        <p:nvSpPr>
          <p:cNvPr id="294" name="文本框 13"/>
          <p:cNvSpPr txBox="1"/>
          <p:nvPr/>
        </p:nvSpPr>
        <p:spPr>
          <a:xfrm>
            <a:off x="3905217" y="20420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5" name="矩形 294"/>
          <p:cNvSpPr>
            <a:spLocks noChangeArrowheads="1"/>
          </p:cNvSpPr>
          <p:nvPr/>
        </p:nvSpPr>
        <p:spPr bwMode="auto">
          <a:xfrm>
            <a:off x="3886994" y="3105944"/>
            <a:ext cx="182589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000" b="0" dirty="0" smtClean="0">
                <a:solidFill>
                  <a:srgbClr val="FFC000"/>
                </a:solidFill>
              </a:rPr>
              <a:t>全年营业额达到至少</a:t>
            </a:r>
            <a:r>
              <a:rPr lang="en-US" altLang="zh-CN" sz="2000" b="0" dirty="0">
                <a:solidFill>
                  <a:srgbClr val="FFC000"/>
                </a:solidFill>
                <a:latin typeface="Impact" panose="020B0806030902050204" pitchFamily="34" charset="0"/>
              </a:rPr>
              <a:t>2</a:t>
            </a:r>
            <a:r>
              <a:rPr lang="zh-CN" altLang="en-US" sz="1000" b="0" dirty="0" smtClean="0">
                <a:solidFill>
                  <a:srgbClr val="FFC000"/>
                </a:solidFill>
              </a:rPr>
              <a:t>个亿</a:t>
            </a:r>
            <a:endParaRPr lang="zh-CN" altLang="en-US" sz="1000" b="0" dirty="0">
              <a:solidFill>
                <a:srgbClr val="FFC000"/>
              </a:solidFill>
            </a:endParaRPr>
          </a:p>
        </p:txBody>
      </p:sp>
      <p:sp>
        <p:nvSpPr>
          <p:cNvPr id="296" name="文本框 13"/>
          <p:cNvSpPr txBox="1"/>
          <p:nvPr/>
        </p:nvSpPr>
        <p:spPr>
          <a:xfrm>
            <a:off x="3905217" y="3529805"/>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 name="矩形 296"/>
          <p:cNvSpPr>
            <a:spLocks noChangeArrowheads="1"/>
          </p:cNvSpPr>
          <p:nvPr/>
        </p:nvSpPr>
        <p:spPr bwMode="auto">
          <a:xfrm>
            <a:off x="6817852" y="3294620"/>
            <a:ext cx="171734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000" b="0" dirty="0" smtClean="0">
                <a:solidFill>
                  <a:srgbClr val="FFC000"/>
                </a:solidFill>
              </a:rPr>
              <a:t>发展全国各地</a:t>
            </a:r>
            <a:r>
              <a:rPr lang="en-US" altLang="zh-CN" sz="2000" b="0" dirty="0">
                <a:solidFill>
                  <a:srgbClr val="FFC000"/>
                </a:solidFill>
                <a:latin typeface="Impact" panose="020B0806030902050204" pitchFamily="34" charset="0"/>
              </a:rPr>
              <a:t>200</a:t>
            </a:r>
            <a:r>
              <a:rPr lang="zh-CN" altLang="en-US" sz="1000" b="0" dirty="0" smtClean="0">
                <a:solidFill>
                  <a:srgbClr val="FFC000"/>
                </a:solidFill>
              </a:rPr>
              <a:t>个门店</a:t>
            </a:r>
            <a:endParaRPr lang="zh-CN" altLang="en-US" sz="1000" b="0" dirty="0">
              <a:solidFill>
                <a:srgbClr val="FFC000"/>
              </a:solidFill>
            </a:endParaRPr>
          </a:p>
        </p:txBody>
      </p:sp>
      <p:sp>
        <p:nvSpPr>
          <p:cNvPr id="298" name="文本框 13"/>
          <p:cNvSpPr txBox="1"/>
          <p:nvPr/>
        </p:nvSpPr>
        <p:spPr>
          <a:xfrm>
            <a:off x="6817852" y="37184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5" name="Group 99"/>
          <p:cNvGrpSpPr/>
          <p:nvPr/>
        </p:nvGrpSpPr>
        <p:grpSpPr>
          <a:xfrm>
            <a:off x="6990917" y="868668"/>
            <a:ext cx="1752236" cy="1702795"/>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 name="Freeform 7"/>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 name="Freeform 9"/>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 name="Freeform 10"/>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4" name="Freeform 13"/>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5" name="Freeform 14"/>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6" name="Freeform 15"/>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7" name="Freeform 16"/>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9" name="Freeform 18"/>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0" name="Freeform 19"/>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1" name="Freeform 20"/>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2" name="Freeform 21"/>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4" name="Freeform 23"/>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5" name="Freeform 24"/>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6" name="Freeform 25"/>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7" name="Freeform 26"/>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39" name="Freeform 28"/>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0" name="Freeform 29"/>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1" name="Freeform 30"/>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2" name="Freeform 31"/>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3" name="Freeform 32"/>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4" name="Freeform 33"/>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5" name="Freeform 34"/>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6" name="Freeform 35"/>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7" name="Freeform 36"/>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49" name="Freeform 38"/>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1" name="Freeform 40"/>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2" name="Freeform 41"/>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3" name="Freeform 42"/>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4" name="Freeform 43"/>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5" name="Freeform 44"/>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6" name="Freeform 45"/>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7" name="Freeform 46"/>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8" name="Freeform 47"/>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59" name="Freeform 48"/>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0" name="Freeform 49"/>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1" name="Freeform 50"/>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2" name="Freeform 51"/>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3" name="Freeform 52"/>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4" name="Freeform 53"/>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5" name="Freeform 54"/>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6" name="Freeform 55"/>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7" name="Freeform 56"/>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8" name="Freeform 57"/>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69" name="Freeform 58"/>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0" name="Freeform 59"/>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1" name="Freeform 60"/>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2" name="Freeform 61"/>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3" name="Freeform 62"/>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4" name="Freeform 63"/>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5" name="Freeform 64"/>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6" name="Freeform 65"/>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7" name="Freeform 66"/>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79" name="Freeform 68"/>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0" name="Freeform 69"/>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1" name="Freeform 70"/>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2" name="Freeform 71"/>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4" name="Freeform 73"/>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5" name="Freeform 74"/>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6" name="Freeform 75"/>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7" name="Freeform 76"/>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89" name="Freeform 78"/>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0" name="Freeform 79"/>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1" name="Freeform 80"/>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2" name="Freeform 81"/>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4" name="Freeform 83"/>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5" name="Freeform 84"/>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6" name="Freeform 85"/>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7" name="Freeform 86"/>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8" name="Freeform 87"/>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99" name="Freeform 88"/>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0" name="Freeform 89"/>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1" name="Freeform 90"/>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2" name="Freeform 91"/>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4" name="Freeform 93"/>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5" name="Freeform 94"/>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6" name="Freeform 95"/>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7" name="Freeform 96"/>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8" name="Freeform 97"/>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09" name="Freeform 98"/>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grpSp>
      <p:grpSp>
        <p:nvGrpSpPr>
          <p:cNvPr id="110" name="Group 139"/>
          <p:cNvGrpSpPr/>
          <p:nvPr/>
        </p:nvGrpSpPr>
        <p:grpSpPr>
          <a:xfrm>
            <a:off x="657183" y="3540134"/>
            <a:ext cx="669788" cy="1503180"/>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5" name="Freeform 134"/>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6" name="Freeform 135"/>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grpSp>
        <p:grpSp>
          <p:nvGrpSpPr>
            <p:cNvPr id="112" name="Group 124"/>
            <p:cNvGrpSpPr/>
            <p:nvPr/>
          </p:nvGrpSpPr>
          <p:grpSpPr>
            <a:xfrm>
              <a:off x="2284413" y="412750"/>
              <a:ext cx="2824162" cy="4770438"/>
              <a:chOff x="2284413" y="412750"/>
              <a:chExt cx="2824162" cy="4770438"/>
            </a:xfrm>
          </p:grpSpPr>
          <p:sp>
            <p:nvSpPr>
              <p:cNvPr id="113" name="Freeform 102"/>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14" name="Freeform 103"/>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15" name="Freeform 104"/>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16" name="Freeform 105"/>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17" name="Freeform 106"/>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18" name="Freeform 107"/>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19" name="Freeform 108"/>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0" name="Freeform 109"/>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1" name="Freeform 110"/>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1" name="Freeform 120"/>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anose="020B0503020204020204" pitchFamily="34" charset="-122"/>
                </a:endParaRPr>
              </a:p>
            </p:txBody>
          </p:sp>
        </p:grpSp>
      </p:grpSp>
      <p:grpSp>
        <p:nvGrpSpPr>
          <p:cNvPr id="137" name="Group 399"/>
          <p:cNvGrpSpPr/>
          <p:nvPr/>
        </p:nvGrpSpPr>
        <p:grpSpPr>
          <a:xfrm>
            <a:off x="7150074" y="893599"/>
            <a:ext cx="1739806" cy="1690715"/>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0" name="Freeform 402"/>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2" name="Freeform 404"/>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3" name="Freeform 405"/>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6" name="Freeform 408"/>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7" name="Freeform 409"/>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8" name="Freeform 410"/>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49" name="Freeform 411"/>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1" name="Freeform 413"/>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2" name="Freeform 414"/>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3" name="Freeform 415"/>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4" name="Freeform 416"/>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6" name="Freeform 418"/>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7" name="Freeform 419"/>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8" name="Freeform 420"/>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59" name="Freeform 421"/>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1" name="Freeform 423"/>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2" name="Freeform 424"/>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3" name="Freeform 425"/>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4" name="Freeform 426"/>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5" name="Freeform 427"/>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6" name="Freeform 428"/>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7" name="Freeform 429"/>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8" name="Freeform 430"/>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69" name="Freeform 431"/>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1" name="Freeform 433"/>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3" name="Freeform 435"/>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4" name="Freeform 436"/>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5" name="Freeform 437"/>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6" name="Freeform 438"/>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7" name="Freeform 439"/>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8" name="Freeform 440"/>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79" name="Freeform 441"/>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0" name="Freeform 442"/>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1" name="Freeform 443"/>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2" name="Freeform 444"/>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3" name="Freeform 445"/>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4" name="Freeform 446"/>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5" name="Freeform 447"/>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6" name="Freeform 448"/>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7" name="Freeform 449"/>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8" name="Freeform 450"/>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89" name="Freeform 451"/>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0" name="Freeform 452"/>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1" name="Freeform 453"/>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2" name="Freeform 454"/>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3" name="Freeform 455"/>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4" name="Freeform 456"/>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5" name="Freeform 457"/>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6" name="Freeform 458"/>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7" name="Freeform 459"/>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8" name="Freeform 460"/>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199" name="Freeform 461"/>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1" name="Freeform 463"/>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2" name="Freeform 464"/>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3" name="Freeform 465"/>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4" name="Freeform 466"/>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6" name="Freeform 468"/>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7" name="Freeform 469"/>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8" name="Freeform 470"/>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09" name="Freeform 471"/>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1" name="Freeform 473"/>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2" name="Freeform 474"/>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3" name="Freeform 475"/>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4" name="Freeform 476"/>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6" name="Freeform 478"/>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7" name="Freeform 479"/>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8" name="Freeform 480"/>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19" name="Freeform 481"/>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0" name="Freeform 482"/>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1" name="Freeform 483"/>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2" name="Freeform 484"/>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3" name="Freeform 485"/>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4" name="Freeform 486"/>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6" name="Freeform 488"/>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7" name="Freeform 489"/>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8" name="Freeform 490"/>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29" name="Freeform 491"/>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30" name="Freeform 492"/>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31" name="Freeform 493"/>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grpSp>
      <p:sp>
        <p:nvSpPr>
          <p:cNvPr id="234" name="Oval 190"/>
          <p:cNvSpPr/>
          <p:nvPr/>
        </p:nvSpPr>
        <p:spPr>
          <a:xfrm>
            <a:off x="1351999" y="3706317"/>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5" name="TextBox 234"/>
          <p:cNvSpPr txBox="1"/>
          <p:nvPr/>
        </p:nvSpPr>
        <p:spPr>
          <a:xfrm>
            <a:off x="1350325" y="3728171"/>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01</a:t>
            </a:r>
            <a:endParaRPr lang="id-ID" sz="1100" b="1" dirty="0">
              <a:solidFill>
                <a:schemeClr val="bg1"/>
              </a:solidFill>
              <a:latin typeface="Raleway" panose="020B0003030101060003" pitchFamily="34" charset="0"/>
            </a:endParaRPr>
          </a:p>
        </p:txBody>
      </p:sp>
      <p:sp>
        <p:nvSpPr>
          <p:cNvPr id="238" name="Oval 194"/>
          <p:cNvSpPr/>
          <p:nvPr/>
        </p:nvSpPr>
        <p:spPr>
          <a:xfrm>
            <a:off x="1307056" y="2261804"/>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9" name="TextBox 238"/>
          <p:cNvSpPr txBox="1"/>
          <p:nvPr/>
        </p:nvSpPr>
        <p:spPr>
          <a:xfrm>
            <a:off x="1305382" y="2283659"/>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02</a:t>
            </a:r>
            <a:endParaRPr lang="id-ID" sz="1100" b="1" dirty="0">
              <a:solidFill>
                <a:schemeClr val="bg1"/>
              </a:solidFill>
              <a:latin typeface="Raleway" panose="020B0003030101060003" pitchFamily="34" charset="0"/>
            </a:endParaRPr>
          </a:p>
        </p:txBody>
      </p:sp>
      <p:sp>
        <p:nvSpPr>
          <p:cNvPr id="246" name="Oval 256"/>
          <p:cNvSpPr/>
          <p:nvPr/>
        </p:nvSpPr>
        <p:spPr>
          <a:xfrm>
            <a:off x="3593055" y="1694420"/>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47" name="TextBox 246"/>
          <p:cNvSpPr txBox="1"/>
          <p:nvPr/>
        </p:nvSpPr>
        <p:spPr>
          <a:xfrm>
            <a:off x="3591382" y="1716274"/>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03</a:t>
            </a:r>
            <a:endParaRPr lang="id-ID" sz="1100" b="1" dirty="0">
              <a:solidFill>
                <a:schemeClr val="bg1"/>
              </a:solidFill>
              <a:latin typeface="Raleway" panose="020B0003030101060003" pitchFamily="34" charset="0"/>
            </a:endParaRPr>
          </a:p>
        </p:txBody>
      </p:sp>
      <p:sp>
        <p:nvSpPr>
          <p:cNvPr id="250" name="Oval 291"/>
          <p:cNvSpPr/>
          <p:nvPr/>
        </p:nvSpPr>
        <p:spPr>
          <a:xfrm>
            <a:off x="3583867" y="314234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1" name="TextBox 250"/>
          <p:cNvSpPr txBox="1"/>
          <p:nvPr/>
        </p:nvSpPr>
        <p:spPr>
          <a:xfrm>
            <a:off x="3582194" y="3164195"/>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04</a:t>
            </a:r>
            <a:endParaRPr lang="id-ID" sz="1100" b="1" dirty="0">
              <a:solidFill>
                <a:schemeClr val="bg1"/>
              </a:solidFill>
              <a:latin typeface="Raleway" panose="020B0003030101060003" pitchFamily="34" charset="0"/>
            </a:endParaRPr>
          </a:p>
        </p:txBody>
      </p:sp>
      <p:sp>
        <p:nvSpPr>
          <p:cNvPr id="254" name="Oval 295"/>
          <p:cNvSpPr/>
          <p:nvPr/>
        </p:nvSpPr>
        <p:spPr>
          <a:xfrm>
            <a:off x="6447713" y="334549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5" name="TextBox 254"/>
          <p:cNvSpPr txBox="1"/>
          <p:nvPr/>
        </p:nvSpPr>
        <p:spPr>
          <a:xfrm>
            <a:off x="6446040" y="3367346"/>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05</a:t>
            </a:r>
            <a:endParaRPr lang="id-ID" sz="1100" b="1" dirty="0">
              <a:solidFill>
                <a:schemeClr val="bg1"/>
              </a:solidFill>
              <a:latin typeface="Raleway" panose="020B0003030101060003" pitchFamily="34" charset="0"/>
            </a:endParaRPr>
          </a:p>
        </p:txBody>
      </p:sp>
      <p:grpSp>
        <p:nvGrpSpPr>
          <p:cNvPr id="285" name="Group 545"/>
          <p:cNvGrpSpPr/>
          <p:nvPr/>
        </p:nvGrpSpPr>
        <p:grpSpPr>
          <a:xfrm>
            <a:off x="6994908" y="2861641"/>
            <a:ext cx="558483" cy="489867"/>
            <a:chOff x="3175" y="-1587"/>
            <a:chExt cx="490538" cy="430212"/>
          </a:xfrm>
          <a:solidFill>
            <a:srgbClr val="00B0F0"/>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anose="020B0503020204020204" pitchFamily="34" charset="-122"/>
              </a:endParaRPr>
            </a:p>
          </p:txBody>
        </p:sp>
      </p:grpSp>
      <p:grpSp>
        <p:nvGrpSpPr>
          <p:cNvPr id="256" name="组合 255"/>
          <p:cNvGrpSpPr/>
          <p:nvPr/>
        </p:nvGrpSpPr>
        <p:grpSpPr>
          <a:xfrm>
            <a:off x="695901" y="249943"/>
            <a:ext cx="3541831" cy="679699"/>
            <a:chOff x="903371" y="249943"/>
            <a:chExt cx="2831223" cy="679699"/>
          </a:xfrm>
        </p:grpSpPr>
        <p:sp>
          <p:nvSpPr>
            <p:cNvPr id="257" name="任意多边形 25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258" name="任意多边形 25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259" name="组合 258"/>
          <p:cNvGrpSpPr/>
          <p:nvPr/>
        </p:nvGrpSpPr>
        <p:grpSpPr>
          <a:xfrm rot="16200000">
            <a:off x="367054" y="158162"/>
            <a:ext cx="765103" cy="863262"/>
            <a:chOff x="8439634" y="3544648"/>
            <a:chExt cx="1611146" cy="1817848"/>
          </a:xfrm>
        </p:grpSpPr>
        <p:sp>
          <p:nvSpPr>
            <p:cNvPr id="26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26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2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26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2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265"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规划</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FIVE YEAR </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DEVELOPMENT </a:t>
            </a:r>
            <a:r>
              <a:rPr lang="en-US" altLang="zh-CN" sz="800" b="0" dirty="0">
                <a:solidFill>
                  <a:schemeClr val="accent3">
                    <a:lumMod val="50000"/>
                  </a:schemeClr>
                </a:solidFill>
                <a:latin typeface="微软雅黑" panose="020B0503020204020204" pitchFamily="34" charset="-122"/>
                <a:sym typeface="Arial" panose="020B0604020202020204" pitchFamily="34" charset="0"/>
              </a:rPr>
              <a:t>PLAN</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22" presetClass="entr" presetSubtype="8" fill="hold" nodeType="withEffect">
                                  <p:stCondLst>
                                    <p:cond delay="0"/>
                                  </p:stCondLst>
                                  <p:childTnLst>
                                    <p:set>
                                      <p:cBhvr>
                                        <p:cTn id="9" dur="1" fill="hold">
                                          <p:stCondLst>
                                            <p:cond delay="0"/>
                                          </p:stCondLst>
                                        </p:cTn>
                                        <p:tgtEl>
                                          <p:spTgt spid="256"/>
                                        </p:tgtEl>
                                        <p:attrNameLst>
                                          <p:attrName>style.visibility</p:attrName>
                                        </p:attrNameLst>
                                      </p:cBhvr>
                                      <p:to>
                                        <p:strVal val="visible"/>
                                      </p:to>
                                    </p:set>
                                    <p:animEffect transition="in" filter="wipe(left)">
                                      <p:cBhvr>
                                        <p:cTn id="10" dur="500"/>
                                        <p:tgtEl>
                                          <p:spTgt spid="256"/>
                                        </p:tgtEl>
                                      </p:cBhvr>
                                    </p:animEffect>
                                  </p:childTnLst>
                                </p:cTn>
                              </p:par>
                              <p:par>
                                <p:cTn id="11" presetID="53" presetClass="entr" presetSubtype="16"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 calcmode="lin" valueType="num">
                                      <p:cBhvr>
                                        <p:cTn id="13" dur="500" fill="hold"/>
                                        <p:tgtEl>
                                          <p:spTgt spid="259"/>
                                        </p:tgtEl>
                                        <p:attrNameLst>
                                          <p:attrName>ppt_w</p:attrName>
                                        </p:attrNameLst>
                                      </p:cBhvr>
                                      <p:tavLst>
                                        <p:tav tm="0">
                                          <p:val>
                                            <p:fltVal val="0"/>
                                          </p:val>
                                        </p:tav>
                                        <p:tav tm="100000">
                                          <p:val>
                                            <p:strVal val="#ppt_w"/>
                                          </p:val>
                                        </p:tav>
                                      </p:tavLst>
                                    </p:anim>
                                    <p:anim calcmode="lin" valueType="num">
                                      <p:cBhvr>
                                        <p:cTn id="14" dur="500" fill="hold"/>
                                        <p:tgtEl>
                                          <p:spTgt spid="259"/>
                                        </p:tgtEl>
                                        <p:attrNameLst>
                                          <p:attrName>ppt_h</p:attrName>
                                        </p:attrNameLst>
                                      </p:cBhvr>
                                      <p:tavLst>
                                        <p:tav tm="0">
                                          <p:val>
                                            <p:fltVal val="0"/>
                                          </p:val>
                                        </p:tav>
                                        <p:tav tm="100000">
                                          <p:val>
                                            <p:strVal val="#ppt_h"/>
                                          </p:val>
                                        </p:tav>
                                      </p:tavLst>
                                    </p:anim>
                                    <p:animEffect transition="in" filter="fade">
                                      <p:cBhvr>
                                        <p:cTn id="15" dur="500"/>
                                        <p:tgtEl>
                                          <p:spTgt spid="2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65"/>
                                        </p:tgtEl>
                                        <p:attrNameLst>
                                          <p:attrName>style.visibility</p:attrName>
                                        </p:attrNameLst>
                                      </p:cBhvr>
                                      <p:to>
                                        <p:strVal val="visible"/>
                                      </p:to>
                                    </p:set>
                                    <p:animEffect transition="in" filter="wipe(left)">
                                      <p:cBhvr>
                                        <p:cTn id="19" dur="500"/>
                                        <p:tgtEl>
                                          <p:spTgt spid="2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266"/>
                                        </p:tgtEl>
                                        <p:attrNameLst>
                                          <p:attrName>style.visibility</p:attrName>
                                        </p:attrNameLst>
                                      </p:cBhvr>
                                      <p:to>
                                        <p:strVal val="visible"/>
                                      </p:to>
                                    </p:set>
                                    <p:animEffect transition="in" filter="wipe(left)">
                                      <p:cBhvr>
                                        <p:cTn id="22" dur="500"/>
                                        <p:tgtEl>
                                          <p:spTgt spid="2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0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4"/>
                                        </p:tgtEl>
                                        <p:attrNameLst>
                                          <p:attrName>style.visibility</p:attrName>
                                        </p:attrNameLst>
                                      </p:cBhvr>
                                      <p:to>
                                        <p:strVal val="visible"/>
                                      </p:to>
                                    </p:set>
                                    <p:animEffect transition="in" filter="fade">
                                      <p:cBhvr>
                                        <p:cTn id="46" dur="500"/>
                                        <p:tgtEl>
                                          <p:spTgt spid="234"/>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235"/>
                                        </p:tgtEl>
                                        <p:attrNameLst>
                                          <p:attrName>style.visibility</p:attrName>
                                        </p:attrNameLst>
                                      </p:cBhvr>
                                      <p:to>
                                        <p:strVal val="visible"/>
                                      </p:to>
                                    </p:set>
                                    <p:anim calcmode="lin" valueType="num">
                                      <p:cBhvr>
                                        <p:cTn id="50" dur="500" fill="hold"/>
                                        <p:tgtEl>
                                          <p:spTgt spid="235"/>
                                        </p:tgtEl>
                                        <p:attrNameLst>
                                          <p:attrName>ppt_w</p:attrName>
                                        </p:attrNameLst>
                                      </p:cBhvr>
                                      <p:tavLst>
                                        <p:tav tm="0">
                                          <p:val>
                                            <p:fltVal val="0"/>
                                          </p:val>
                                        </p:tav>
                                        <p:tav tm="100000">
                                          <p:val>
                                            <p:strVal val="#ppt_w"/>
                                          </p:val>
                                        </p:tav>
                                      </p:tavLst>
                                    </p:anim>
                                    <p:anim calcmode="lin" valueType="num">
                                      <p:cBhvr>
                                        <p:cTn id="51" dur="500" fill="hold"/>
                                        <p:tgtEl>
                                          <p:spTgt spid="235"/>
                                        </p:tgtEl>
                                        <p:attrNameLst>
                                          <p:attrName>ppt_h</p:attrName>
                                        </p:attrNameLst>
                                      </p:cBhvr>
                                      <p:tavLst>
                                        <p:tav tm="0">
                                          <p:val>
                                            <p:fltVal val="0"/>
                                          </p:val>
                                        </p:tav>
                                        <p:tav tm="100000">
                                          <p:val>
                                            <p:strVal val="#ppt_h"/>
                                          </p:val>
                                        </p:tav>
                                      </p:tavLst>
                                    </p:anim>
                                    <p:animEffect transition="in" filter="fade">
                                      <p:cBhvr>
                                        <p:cTn id="52" dur="500"/>
                                        <p:tgtEl>
                                          <p:spTgt spid="23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88"/>
                                        </p:tgtEl>
                                        <p:attrNameLst>
                                          <p:attrName>style.visibility</p:attrName>
                                        </p:attrNameLst>
                                      </p:cBhvr>
                                      <p:to>
                                        <p:strVal val="visible"/>
                                      </p:to>
                                    </p:set>
                                    <p:animEffect transition="in" filter="wipe(right)">
                                      <p:cBhvr>
                                        <p:cTn id="55" dur="500"/>
                                        <p:tgtEl>
                                          <p:spTgt spid="28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89"/>
                                        </p:tgtEl>
                                        <p:attrNameLst>
                                          <p:attrName>style.visibility</p:attrName>
                                        </p:attrNameLst>
                                      </p:cBhvr>
                                      <p:to>
                                        <p:strVal val="visible"/>
                                      </p:to>
                                    </p:set>
                                    <p:animEffect transition="in" filter="wipe(right)">
                                      <p:cBhvr>
                                        <p:cTn id="58" dur="750"/>
                                        <p:tgtEl>
                                          <p:spTgt spid="289"/>
                                        </p:tgtEl>
                                      </p:cBhvr>
                                    </p:animEffect>
                                  </p:childTnLst>
                                </p:cTn>
                              </p:par>
                            </p:childTnLst>
                          </p:cTn>
                        </p:par>
                        <p:par>
                          <p:cTn id="59" fill="hold">
                            <p:stCondLst>
                              <p:cond delay="3000"/>
                            </p:stCondLst>
                            <p:childTnLst>
                              <p:par>
                                <p:cTn id="60" presetID="42" presetClass="path" presetSubtype="0" accel="50000" decel="50000" fill="hold" nodeType="afterEffect">
                                  <p:stCondLst>
                                    <p:cond delay="0"/>
                                  </p:stCondLst>
                                  <p:childTnLst>
                                    <p:animMotion origin="layout" path="M 3.05556E-6 7.40741E-7 L 3.05556E-6 -0.49691 " pathEditMode="relative" rAng="0" ptsTypes="AA">
                                      <p:cBhvr>
                                        <p:cTn id="61" dur="2000" fill="hold"/>
                                        <p:tgtEl>
                                          <p:spTgt spid="110"/>
                                        </p:tgtEl>
                                        <p:attrNameLst>
                                          <p:attrName>ppt_x</p:attrName>
                                          <p:attrName>ppt_y</p:attrName>
                                        </p:attrNameLst>
                                      </p:cBhvr>
                                      <p:rCtr x="0" y="-24846"/>
                                    </p:animMotion>
                                  </p:childTnLst>
                                </p:cTn>
                              </p:par>
                            </p:childTnLst>
                          </p:cTn>
                        </p:par>
                        <p:par>
                          <p:cTn id="62" fill="hold">
                            <p:stCondLst>
                              <p:cond delay="500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par>
                                <p:cTn id="65" presetID="10" presetClass="entr" presetSubtype="0" fill="hold" grpId="0" nodeType="with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1250"/>
                                        <p:tgtEl>
                                          <p:spTgt spid="238"/>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239"/>
                                        </p:tgtEl>
                                        <p:attrNameLst>
                                          <p:attrName>style.visibility</p:attrName>
                                        </p:attrNameLst>
                                      </p:cBhvr>
                                      <p:to>
                                        <p:strVal val="visible"/>
                                      </p:to>
                                    </p:set>
                                    <p:anim calcmode="lin" valueType="num">
                                      <p:cBhvr>
                                        <p:cTn id="71" dur="500" fill="hold"/>
                                        <p:tgtEl>
                                          <p:spTgt spid="239"/>
                                        </p:tgtEl>
                                        <p:attrNameLst>
                                          <p:attrName>ppt_w</p:attrName>
                                        </p:attrNameLst>
                                      </p:cBhvr>
                                      <p:tavLst>
                                        <p:tav tm="0">
                                          <p:val>
                                            <p:fltVal val="0"/>
                                          </p:val>
                                        </p:tav>
                                        <p:tav tm="100000">
                                          <p:val>
                                            <p:strVal val="#ppt_w"/>
                                          </p:val>
                                        </p:tav>
                                      </p:tavLst>
                                    </p:anim>
                                    <p:anim calcmode="lin" valueType="num">
                                      <p:cBhvr>
                                        <p:cTn id="72" dur="500" fill="hold"/>
                                        <p:tgtEl>
                                          <p:spTgt spid="239"/>
                                        </p:tgtEl>
                                        <p:attrNameLst>
                                          <p:attrName>ppt_h</p:attrName>
                                        </p:attrNameLst>
                                      </p:cBhvr>
                                      <p:tavLst>
                                        <p:tav tm="0">
                                          <p:val>
                                            <p:fltVal val="0"/>
                                          </p:val>
                                        </p:tav>
                                        <p:tav tm="100000">
                                          <p:val>
                                            <p:strVal val="#ppt_h"/>
                                          </p:val>
                                        </p:tav>
                                      </p:tavLst>
                                    </p:anim>
                                    <p:animEffect transition="in" filter="fade">
                                      <p:cBhvr>
                                        <p:cTn id="73" dur="500"/>
                                        <p:tgtEl>
                                          <p:spTgt spid="239"/>
                                        </p:tgtEl>
                                      </p:cBhvr>
                                    </p:animEffect>
                                  </p:childTnLst>
                                </p:cTn>
                              </p:par>
                              <p:par>
                                <p:cTn id="74" presetID="2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90"/>
                                        </p:tgtEl>
                                        <p:attrNameLst>
                                          <p:attrName>style.visibility</p:attrName>
                                        </p:attrNameLst>
                                      </p:cBhvr>
                                      <p:to>
                                        <p:strVal val="visible"/>
                                      </p:to>
                                    </p:set>
                                    <p:animEffect transition="in" filter="wipe(right)">
                                      <p:cBhvr>
                                        <p:cTn id="79" dur="500"/>
                                        <p:tgtEl>
                                          <p:spTgt spid="2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91"/>
                                        </p:tgtEl>
                                        <p:attrNameLst>
                                          <p:attrName>style.visibility</p:attrName>
                                        </p:attrNameLst>
                                      </p:cBhvr>
                                      <p:to>
                                        <p:strVal val="visible"/>
                                      </p:to>
                                    </p:set>
                                    <p:animEffect transition="in" filter="wipe(right)">
                                      <p:cBhvr>
                                        <p:cTn id="82" dur="750"/>
                                        <p:tgtEl>
                                          <p:spTgt spid="291"/>
                                        </p:tgtEl>
                                      </p:cBhvr>
                                    </p:animEffect>
                                  </p:childTnLst>
                                </p:cTn>
                              </p:par>
                            </p:childTnLst>
                          </p:cTn>
                        </p:par>
                        <p:par>
                          <p:cTn id="83" fill="hold">
                            <p:stCondLst>
                              <p:cond delay="7000"/>
                            </p:stCondLst>
                            <p:childTnLst>
                              <p:par>
                                <p:cTn id="84" presetID="42" presetClass="path" presetSubtype="0" accel="50000" decel="50000" fill="hold" nodeType="afterEffect">
                                  <p:stCondLst>
                                    <p:cond delay="0"/>
                                  </p:stCondLst>
                                  <p:childTnLst>
                                    <p:animMotion origin="layout" path="M 3.05556E-6 -0.49691 L 0.26024 -0.49691 " pathEditMode="relative" rAng="0" ptsTypes="AA">
                                      <p:cBhvr>
                                        <p:cTn id="85" dur="2000" fill="hold"/>
                                        <p:tgtEl>
                                          <p:spTgt spid="110"/>
                                        </p:tgtEl>
                                        <p:attrNameLst>
                                          <p:attrName>ppt_x</p:attrName>
                                          <p:attrName>ppt_y</p:attrName>
                                        </p:attrNameLst>
                                      </p:cBhvr>
                                      <p:rCtr x="13003" y="0"/>
                                    </p:animMotion>
                                  </p:childTnLst>
                                </p:cTn>
                              </p:par>
                            </p:childTnLst>
                          </p:cTn>
                        </p:par>
                        <p:par>
                          <p:cTn id="86" fill="hold">
                            <p:stCondLst>
                              <p:cond delay="9000"/>
                            </p:stCondLst>
                            <p:childTnLst>
                              <p:par>
                                <p:cTn id="87" presetID="8" presetClass="emph" presetSubtype="0" fill="hold" nodeType="afterEffect">
                                  <p:stCondLst>
                                    <p:cond delay="0"/>
                                  </p:stCondLst>
                                  <p:childTnLst>
                                    <p:animRot by="5400000">
                                      <p:cBhvr>
                                        <p:cTn id="88" dur="1250" fill="hold"/>
                                        <p:tgtEl>
                                          <p:spTgt spid="110"/>
                                        </p:tgtEl>
                                        <p:attrNameLst>
                                          <p:attrName>r</p:attrName>
                                        </p:attrNameLst>
                                      </p:cBhvr>
                                    </p:animRot>
                                  </p:childTnLst>
                                </p:cTn>
                              </p:par>
                            </p:childTnLst>
                          </p:cTn>
                        </p:par>
                        <p:par>
                          <p:cTn id="89" fill="hold">
                            <p:stCondLst>
                              <p:cond delay="10500"/>
                            </p:stCondLst>
                            <p:childTnLst>
                              <p:par>
                                <p:cTn id="90" presetID="8" presetClass="emph" presetSubtype="0" fill="hold" nodeType="afterEffect">
                                  <p:stCondLst>
                                    <p:cond delay="0"/>
                                  </p:stCondLst>
                                  <p:childTnLst>
                                    <p:animRot by="21600000">
                                      <p:cBhvr>
                                        <p:cTn id="91" dur="1250" fill="hold"/>
                                        <p:tgtEl>
                                          <p:spTgt spid="110"/>
                                        </p:tgtEl>
                                        <p:attrNameLst>
                                          <p:attrName>r</p:attrName>
                                        </p:attrNameLst>
                                      </p:cBhvr>
                                    </p:animRot>
                                  </p:childTnLst>
                                </p:cTn>
                              </p:par>
                              <p:par>
                                <p:cTn id="92" presetID="10" presetClass="entr" presetSubtype="0" fill="hold" grpId="0" nodeType="withEffect">
                                  <p:stCondLst>
                                    <p:cond delay="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1000"/>
                                        <p:tgtEl>
                                          <p:spTgt spid="2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 calcmode="lin" valueType="num">
                                      <p:cBhvr>
                                        <p:cTn id="97" dur="1000" fill="hold"/>
                                        <p:tgtEl>
                                          <p:spTgt spid="247"/>
                                        </p:tgtEl>
                                        <p:attrNameLst>
                                          <p:attrName>ppt_w</p:attrName>
                                        </p:attrNameLst>
                                      </p:cBhvr>
                                      <p:tavLst>
                                        <p:tav tm="0">
                                          <p:val>
                                            <p:fltVal val="0"/>
                                          </p:val>
                                        </p:tav>
                                        <p:tav tm="100000">
                                          <p:val>
                                            <p:strVal val="#ppt_w"/>
                                          </p:val>
                                        </p:tav>
                                      </p:tavLst>
                                    </p:anim>
                                    <p:anim calcmode="lin" valueType="num">
                                      <p:cBhvr>
                                        <p:cTn id="98" dur="1000" fill="hold"/>
                                        <p:tgtEl>
                                          <p:spTgt spid="247"/>
                                        </p:tgtEl>
                                        <p:attrNameLst>
                                          <p:attrName>ppt_h</p:attrName>
                                        </p:attrNameLst>
                                      </p:cBhvr>
                                      <p:tavLst>
                                        <p:tav tm="0">
                                          <p:val>
                                            <p:fltVal val="0"/>
                                          </p:val>
                                        </p:tav>
                                        <p:tav tm="100000">
                                          <p:val>
                                            <p:strVal val="#ppt_h"/>
                                          </p:val>
                                        </p:tav>
                                      </p:tavLst>
                                    </p:anim>
                                    <p:animEffect transition="in" filter="fade">
                                      <p:cBhvr>
                                        <p:cTn id="99" dur="1000"/>
                                        <p:tgtEl>
                                          <p:spTgt spid="247"/>
                                        </p:tgtEl>
                                      </p:cBhvr>
                                    </p:animEffect>
                                  </p:childTnLst>
                                </p:cTn>
                              </p:par>
                              <p:par>
                                <p:cTn id="100" presetID="22" presetClass="entr" presetSubtype="1"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2"/>
                                        </p:tgtEl>
                                        <p:attrNameLst>
                                          <p:attrName>style.visibility</p:attrName>
                                        </p:attrNameLst>
                                      </p:cBhvr>
                                      <p:to>
                                        <p:strVal val="visible"/>
                                      </p:to>
                                    </p:set>
                                    <p:animEffect transition="in" filter="wipe(right)">
                                      <p:cBhvr>
                                        <p:cTn id="105" dur="500"/>
                                        <p:tgtEl>
                                          <p:spTgt spid="29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4"/>
                                        </p:tgtEl>
                                        <p:attrNameLst>
                                          <p:attrName>style.visibility</p:attrName>
                                        </p:attrNameLst>
                                      </p:cBhvr>
                                      <p:to>
                                        <p:strVal val="visible"/>
                                      </p:to>
                                    </p:set>
                                    <p:animEffect transition="in" filter="wipe(right)">
                                      <p:cBhvr>
                                        <p:cTn id="108" dur="750"/>
                                        <p:tgtEl>
                                          <p:spTgt spid="294"/>
                                        </p:tgtEl>
                                      </p:cBhvr>
                                    </p:animEffect>
                                  </p:childTnLst>
                                </p:cTn>
                              </p:par>
                            </p:childTnLst>
                          </p:cTn>
                        </p:par>
                        <p:par>
                          <p:cTn id="109" fill="hold">
                            <p:stCondLst>
                              <p:cond delay="12000"/>
                            </p:stCondLst>
                            <p:childTnLst>
                              <p:par>
                                <p:cTn id="110" presetID="42" presetClass="path" presetSubtype="0" accel="50000" decel="50000" fill="hold" nodeType="afterEffect">
                                  <p:stCondLst>
                                    <p:cond delay="0"/>
                                  </p:stCondLst>
                                  <p:childTnLst>
                                    <p:animMotion origin="layout" path="M 0.26024 -0.49691 L 0.25833 -0.00803 " pathEditMode="relative" rAng="0" ptsTypes="AA">
                                      <p:cBhvr>
                                        <p:cTn id="111" dur="2000" fill="hold"/>
                                        <p:tgtEl>
                                          <p:spTgt spid="110"/>
                                        </p:tgtEl>
                                        <p:attrNameLst>
                                          <p:attrName>ppt_x</p:attrName>
                                          <p:attrName>ppt_y</p:attrName>
                                        </p:attrNameLst>
                                      </p:cBhvr>
                                      <p:rCtr x="-104" y="24444"/>
                                    </p:animMotion>
                                  </p:childTnLst>
                                </p:cTn>
                              </p:par>
                            </p:childTnLst>
                          </p:cTn>
                        </p:par>
                        <p:par>
                          <p:cTn id="112" fill="hold">
                            <p:stCondLst>
                              <p:cond delay="1400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fade">
                                      <p:cBhvr>
                                        <p:cTn id="117" dur="1250"/>
                                        <p:tgtEl>
                                          <p:spTgt spid="250"/>
                                        </p:tgtEl>
                                      </p:cBhvr>
                                    </p:animEffect>
                                  </p:childTnLst>
                                </p:cTn>
                              </p:par>
                            </p:childTnLst>
                          </p:cTn>
                        </p:par>
                        <p:par>
                          <p:cTn id="118" fill="hold">
                            <p:stCondLst>
                              <p:cond delay="15500"/>
                            </p:stCondLst>
                            <p:childTnLst>
                              <p:par>
                                <p:cTn id="119" presetID="53" presetClass="entr" presetSubtype="16" fill="hold" grpId="0" nodeType="afterEffect">
                                  <p:stCondLst>
                                    <p:cond delay="0"/>
                                  </p:stCondLst>
                                  <p:childTnLst>
                                    <p:set>
                                      <p:cBhvr>
                                        <p:cTn id="120" dur="1" fill="hold">
                                          <p:stCondLst>
                                            <p:cond delay="0"/>
                                          </p:stCondLst>
                                        </p:cTn>
                                        <p:tgtEl>
                                          <p:spTgt spid="251"/>
                                        </p:tgtEl>
                                        <p:attrNameLst>
                                          <p:attrName>style.visibility</p:attrName>
                                        </p:attrNameLst>
                                      </p:cBhvr>
                                      <p:to>
                                        <p:strVal val="visible"/>
                                      </p:to>
                                    </p:set>
                                    <p:anim calcmode="lin" valueType="num">
                                      <p:cBhvr>
                                        <p:cTn id="121" dur="500" fill="hold"/>
                                        <p:tgtEl>
                                          <p:spTgt spid="251"/>
                                        </p:tgtEl>
                                        <p:attrNameLst>
                                          <p:attrName>ppt_w</p:attrName>
                                        </p:attrNameLst>
                                      </p:cBhvr>
                                      <p:tavLst>
                                        <p:tav tm="0">
                                          <p:val>
                                            <p:fltVal val="0"/>
                                          </p:val>
                                        </p:tav>
                                        <p:tav tm="100000">
                                          <p:val>
                                            <p:strVal val="#ppt_w"/>
                                          </p:val>
                                        </p:tav>
                                      </p:tavLst>
                                    </p:anim>
                                    <p:anim calcmode="lin" valueType="num">
                                      <p:cBhvr>
                                        <p:cTn id="122" dur="500" fill="hold"/>
                                        <p:tgtEl>
                                          <p:spTgt spid="251"/>
                                        </p:tgtEl>
                                        <p:attrNameLst>
                                          <p:attrName>ppt_h</p:attrName>
                                        </p:attrNameLst>
                                      </p:cBhvr>
                                      <p:tavLst>
                                        <p:tav tm="0">
                                          <p:val>
                                            <p:fltVal val="0"/>
                                          </p:val>
                                        </p:tav>
                                        <p:tav tm="100000">
                                          <p:val>
                                            <p:strVal val="#ppt_h"/>
                                          </p:val>
                                        </p:tav>
                                      </p:tavLst>
                                    </p:anim>
                                    <p:animEffect transition="in" filter="fade">
                                      <p:cBhvr>
                                        <p:cTn id="123" dur="500"/>
                                        <p:tgtEl>
                                          <p:spTgt spid="251"/>
                                        </p:tgtEl>
                                      </p:cBhvr>
                                    </p:animEffect>
                                  </p:childTnLst>
                                </p:cTn>
                              </p:par>
                              <p:par>
                                <p:cTn id="124" presetID="22" presetClass="entr" presetSubtype="8" fill="hold" nodeType="withEffect">
                                  <p:stCondLst>
                                    <p:cond delay="0"/>
                                  </p:stCondLst>
                                  <p:childTnLst>
                                    <p:set>
                                      <p:cBhvr>
                                        <p:cTn id="125" dur="1" fill="hold">
                                          <p:stCondLst>
                                            <p:cond delay="0"/>
                                          </p:stCondLst>
                                        </p:cTn>
                                        <p:tgtEl>
                                          <p:spTgt spid="232"/>
                                        </p:tgtEl>
                                        <p:attrNameLst>
                                          <p:attrName>style.visibility</p:attrName>
                                        </p:attrNameLst>
                                      </p:cBhvr>
                                      <p:to>
                                        <p:strVal val="visible"/>
                                      </p:to>
                                    </p:set>
                                    <p:animEffect transition="in" filter="wipe(left)">
                                      <p:cBhvr>
                                        <p:cTn id="126" dur="500"/>
                                        <p:tgtEl>
                                          <p:spTgt spid="232"/>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5"/>
                                        </p:tgtEl>
                                        <p:attrNameLst>
                                          <p:attrName>style.visibility</p:attrName>
                                        </p:attrNameLst>
                                      </p:cBhvr>
                                      <p:to>
                                        <p:strVal val="visible"/>
                                      </p:to>
                                    </p:set>
                                    <p:animEffect transition="in" filter="wipe(right)">
                                      <p:cBhvr>
                                        <p:cTn id="129" dur="500"/>
                                        <p:tgtEl>
                                          <p:spTgt spid="295"/>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96"/>
                                        </p:tgtEl>
                                        <p:attrNameLst>
                                          <p:attrName>style.visibility</p:attrName>
                                        </p:attrNameLst>
                                      </p:cBhvr>
                                      <p:to>
                                        <p:strVal val="visible"/>
                                      </p:to>
                                    </p:set>
                                    <p:animEffect transition="in" filter="wipe(right)">
                                      <p:cBhvr>
                                        <p:cTn id="132" dur="750"/>
                                        <p:tgtEl>
                                          <p:spTgt spid="296"/>
                                        </p:tgtEl>
                                      </p:cBhvr>
                                    </p:animEffect>
                                  </p:childTnLst>
                                </p:cTn>
                              </p:par>
                            </p:childTnLst>
                          </p:cTn>
                        </p:par>
                        <p:par>
                          <p:cTn id="133" fill="hold">
                            <p:stCondLst>
                              <p:cond delay="16000"/>
                            </p:stCondLst>
                            <p:childTnLst>
                              <p:par>
                                <p:cTn id="134" presetID="42" presetClass="path" presetSubtype="0" accel="50000" decel="50000" fill="hold" nodeType="afterEffect">
                                  <p:stCondLst>
                                    <p:cond delay="0"/>
                                  </p:stCondLst>
                                  <p:childTnLst>
                                    <p:animMotion origin="layout" path="M 0.25899 -0.00648 L 0.5698 -0.00648 " pathEditMode="relative" rAng="0" ptsTypes="AA">
                                      <p:cBhvr>
                                        <p:cTn id="135" dur="2000" fill="hold"/>
                                        <p:tgtEl>
                                          <p:spTgt spid="110"/>
                                        </p:tgtEl>
                                        <p:attrNameLst>
                                          <p:attrName>ppt_x</p:attrName>
                                          <p:attrName>ppt_y</p:attrName>
                                        </p:attrNameLst>
                                      </p:cBhvr>
                                      <p:rCtr x="15534" y="0"/>
                                    </p:animMotion>
                                  </p:childTnLst>
                                </p:cTn>
                              </p:par>
                            </p:childTnLst>
                          </p:cTn>
                        </p:par>
                        <p:par>
                          <p:cTn id="136" fill="hold">
                            <p:stCondLst>
                              <p:cond delay="18000"/>
                            </p:stCondLst>
                            <p:childTnLst>
                              <p:par>
                                <p:cTn id="137" presetID="8" presetClass="emph" presetSubtype="0" fill="hold" nodeType="afterEffect">
                                  <p:stCondLst>
                                    <p:cond delay="0"/>
                                  </p:stCondLst>
                                  <p:childTnLst>
                                    <p:animRot by="-5400000">
                                      <p:cBhvr>
                                        <p:cTn id="138" dur="1250" fill="hold"/>
                                        <p:tgtEl>
                                          <p:spTgt spid="110"/>
                                        </p:tgtEl>
                                        <p:attrNameLst>
                                          <p:attrName>r</p:attrName>
                                        </p:attrNameLst>
                                      </p:cBhvr>
                                    </p:animRot>
                                  </p:childTnLst>
                                </p:cTn>
                              </p:par>
                              <p:par>
                                <p:cTn id="139" presetID="10" presetClass="entr" presetSubtype="0" fill="hold" grpId="0" nodeType="withEffect">
                                  <p:stCondLst>
                                    <p:cond delay="0"/>
                                  </p:stCondLst>
                                  <p:childTnLst>
                                    <p:set>
                                      <p:cBhvr>
                                        <p:cTn id="140" dur="1" fill="hold">
                                          <p:stCondLst>
                                            <p:cond delay="0"/>
                                          </p:stCondLst>
                                        </p:cTn>
                                        <p:tgtEl>
                                          <p:spTgt spid="254"/>
                                        </p:tgtEl>
                                        <p:attrNameLst>
                                          <p:attrName>style.visibility</p:attrName>
                                        </p:attrNameLst>
                                      </p:cBhvr>
                                      <p:to>
                                        <p:strVal val="visible"/>
                                      </p:to>
                                    </p:set>
                                    <p:animEffect transition="in" filter="fade">
                                      <p:cBhvr>
                                        <p:cTn id="141" dur="1250"/>
                                        <p:tgtEl>
                                          <p:spTgt spid="254"/>
                                        </p:tgtEl>
                                      </p:cBhvr>
                                    </p:animEffect>
                                  </p:childTnLst>
                                </p:cTn>
                              </p:par>
                            </p:childTnLst>
                          </p:cTn>
                        </p:par>
                        <p:par>
                          <p:cTn id="142" fill="hold">
                            <p:stCondLst>
                              <p:cond delay="19500"/>
                            </p:stCondLst>
                            <p:childTnLst>
                              <p:par>
                                <p:cTn id="143" presetID="53" presetClass="entr" presetSubtype="16" fill="hold" grpId="0" nodeType="afterEffect">
                                  <p:stCondLst>
                                    <p:cond delay="0"/>
                                  </p:stCondLst>
                                  <p:childTnLst>
                                    <p:set>
                                      <p:cBhvr>
                                        <p:cTn id="144" dur="1" fill="hold">
                                          <p:stCondLst>
                                            <p:cond delay="0"/>
                                          </p:stCondLst>
                                        </p:cTn>
                                        <p:tgtEl>
                                          <p:spTgt spid="255"/>
                                        </p:tgtEl>
                                        <p:attrNameLst>
                                          <p:attrName>style.visibility</p:attrName>
                                        </p:attrNameLst>
                                      </p:cBhvr>
                                      <p:to>
                                        <p:strVal val="visible"/>
                                      </p:to>
                                    </p:set>
                                    <p:anim calcmode="lin" valueType="num">
                                      <p:cBhvr>
                                        <p:cTn id="145" dur="500" fill="hold"/>
                                        <p:tgtEl>
                                          <p:spTgt spid="255"/>
                                        </p:tgtEl>
                                        <p:attrNameLst>
                                          <p:attrName>ppt_w</p:attrName>
                                        </p:attrNameLst>
                                      </p:cBhvr>
                                      <p:tavLst>
                                        <p:tav tm="0">
                                          <p:val>
                                            <p:fltVal val="0"/>
                                          </p:val>
                                        </p:tav>
                                        <p:tav tm="100000">
                                          <p:val>
                                            <p:strVal val="#ppt_w"/>
                                          </p:val>
                                        </p:tav>
                                      </p:tavLst>
                                    </p:anim>
                                    <p:anim calcmode="lin" valueType="num">
                                      <p:cBhvr>
                                        <p:cTn id="146" dur="500" fill="hold"/>
                                        <p:tgtEl>
                                          <p:spTgt spid="255"/>
                                        </p:tgtEl>
                                        <p:attrNameLst>
                                          <p:attrName>ppt_h</p:attrName>
                                        </p:attrNameLst>
                                      </p:cBhvr>
                                      <p:tavLst>
                                        <p:tav tm="0">
                                          <p:val>
                                            <p:fltVal val="0"/>
                                          </p:val>
                                        </p:tav>
                                        <p:tav tm="100000">
                                          <p:val>
                                            <p:strVal val="#ppt_h"/>
                                          </p:val>
                                        </p:tav>
                                      </p:tavLst>
                                    </p:anim>
                                    <p:animEffect transition="in" filter="fade">
                                      <p:cBhvr>
                                        <p:cTn id="147" dur="500"/>
                                        <p:tgtEl>
                                          <p:spTgt spid="2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285"/>
                                        </p:tgtEl>
                                        <p:attrNameLst>
                                          <p:attrName>style.visibility</p:attrName>
                                        </p:attrNameLst>
                                      </p:cBhvr>
                                      <p:to>
                                        <p:strVal val="visible"/>
                                      </p:to>
                                    </p:set>
                                    <p:anim calcmode="lin" valueType="num">
                                      <p:cBhvr>
                                        <p:cTn id="150" dur="500" fill="hold"/>
                                        <p:tgtEl>
                                          <p:spTgt spid="285"/>
                                        </p:tgtEl>
                                        <p:attrNameLst>
                                          <p:attrName>ppt_w</p:attrName>
                                        </p:attrNameLst>
                                      </p:cBhvr>
                                      <p:tavLst>
                                        <p:tav tm="0">
                                          <p:val>
                                            <p:fltVal val="0"/>
                                          </p:val>
                                        </p:tav>
                                        <p:tav tm="100000">
                                          <p:val>
                                            <p:strVal val="#ppt_w"/>
                                          </p:val>
                                        </p:tav>
                                      </p:tavLst>
                                    </p:anim>
                                    <p:anim calcmode="lin" valueType="num">
                                      <p:cBhvr>
                                        <p:cTn id="151" dur="500" fill="hold"/>
                                        <p:tgtEl>
                                          <p:spTgt spid="285"/>
                                        </p:tgtEl>
                                        <p:attrNameLst>
                                          <p:attrName>ppt_h</p:attrName>
                                        </p:attrNameLst>
                                      </p:cBhvr>
                                      <p:tavLst>
                                        <p:tav tm="0">
                                          <p:val>
                                            <p:fltVal val="0"/>
                                          </p:val>
                                        </p:tav>
                                        <p:tav tm="100000">
                                          <p:val>
                                            <p:strVal val="#ppt_h"/>
                                          </p:val>
                                        </p:tav>
                                      </p:tavLst>
                                    </p:anim>
                                    <p:animEffect transition="in" filter="fade">
                                      <p:cBhvr>
                                        <p:cTn id="152" dur="500"/>
                                        <p:tgtEl>
                                          <p:spTgt spid="285"/>
                                        </p:tgtEl>
                                      </p:cBhvr>
                                    </p:animEffect>
                                  </p:childTnLst>
                                </p:cTn>
                              </p:par>
                              <p:par>
                                <p:cTn id="153" presetID="22" presetClass="entr" presetSubtype="4" fill="hold" nodeType="withEffect">
                                  <p:stCondLst>
                                    <p:cond delay="0"/>
                                  </p:stCondLst>
                                  <p:childTnLst>
                                    <p:set>
                                      <p:cBhvr>
                                        <p:cTn id="154" dur="1" fill="hold">
                                          <p:stCondLst>
                                            <p:cond delay="0"/>
                                          </p:stCondLst>
                                        </p:cTn>
                                        <p:tgtEl>
                                          <p:spTgt spid="233"/>
                                        </p:tgtEl>
                                        <p:attrNameLst>
                                          <p:attrName>style.visibility</p:attrName>
                                        </p:attrNameLst>
                                      </p:cBhvr>
                                      <p:to>
                                        <p:strVal val="visible"/>
                                      </p:to>
                                    </p:set>
                                    <p:animEffect transition="in" filter="wipe(down)">
                                      <p:cBhvr>
                                        <p:cTn id="155" dur="500"/>
                                        <p:tgtEl>
                                          <p:spTgt spid="233"/>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97"/>
                                        </p:tgtEl>
                                        <p:attrNameLst>
                                          <p:attrName>style.visibility</p:attrName>
                                        </p:attrNameLst>
                                      </p:cBhvr>
                                      <p:to>
                                        <p:strVal val="visible"/>
                                      </p:to>
                                    </p:set>
                                    <p:animEffect transition="in" filter="wipe(right)">
                                      <p:cBhvr>
                                        <p:cTn id="158" dur="500"/>
                                        <p:tgtEl>
                                          <p:spTgt spid="297"/>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298"/>
                                        </p:tgtEl>
                                        <p:attrNameLst>
                                          <p:attrName>style.visibility</p:attrName>
                                        </p:attrNameLst>
                                      </p:cBhvr>
                                      <p:to>
                                        <p:strVal val="visible"/>
                                      </p:to>
                                    </p:set>
                                    <p:animEffect transition="in" filter="wipe(right)">
                                      <p:cBhvr>
                                        <p:cTn id="161" dur="750"/>
                                        <p:tgtEl>
                                          <p:spTgt spid="298"/>
                                        </p:tgtEl>
                                      </p:cBhvr>
                                    </p:animEffect>
                                  </p:childTnLst>
                                </p:cTn>
                              </p:par>
                            </p:childTnLst>
                          </p:cTn>
                        </p:par>
                        <p:par>
                          <p:cTn id="162" fill="hold">
                            <p:stCondLst>
                              <p:cond delay="20000"/>
                            </p:stCondLst>
                            <p:childTnLst>
                              <p:par>
                                <p:cTn id="163" presetID="42" presetClass="path" presetSubtype="0" accel="50000" decel="50000" fill="hold" nodeType="afterEffect">
                                  <p:stCondLst>
                                    <p:cond delay="0"/>
                                  </p:stCondLst>
                                  <p:childTnLst>
                                    <p:animMotion origin="layout" path="M 0.5698 -0.00648 L 0.57045 -0.49537 " pathEditMode="relative" rAng="0" ptsTypes="AA">
                                      <p:cBhvr>
                                        <p:cTn id="164" dur="2000" fill="hold"/>
                                        <p:tgtEl>
                                          <p:spTgt spid="110"/>
                                        </p:tgtEl>
                                        <p:attrNameLst>
                                          <p:attrName>ppt_x</p:attrName>
                                          <p:attrName>ppt_y</p:attrName>
                                        </p:attrNameLst>
                                      </p:cBhvr>
                                      <p:rCtr x="26" y="-24444"/>
                                    </p:animMotion>
                                  </p:childTnLst>
                                </p:cTn>
                              </p:par>
                            </p:childTnLst>
                          </p:cTn>
                        </p:par>
                        <p:par>
                          <p:cTn id="165" fill="hold">
                            <p:stCondLst>
                              <p:cond delay="22000"/>
                            </p:stCondLst>
                            <p:childTnLst>
                              <p:par>
                                <p:cTn id="166" presetID="8" presetClass="emph" presetSubtype="0" fill="hold" nodeType="afterEffect">
                                  <p:stCondLst>
                                    <p:cond delay="0"/>
                                  </p:stCondLst>
                                  <p:childTnLst>
                                    <p:animRot by="5400000">
                                      <p:cBhvr>
                                        <p:cTn id="167" dur="1250" fill="hold"/>
                                        <p:tgtEl>
                                          <p:spTgt spid="110"/>
                                        </p:tgtEl>
                                        <p:attrNameLst>
                                          <p:attrName>r</p:attrName>
                                        </p:attrNameLst>
                                      </p:cBhvr>
                                    </p:animRot>
                                  </p:childTnLst>
                                </p:cTn>
                              </p:par>
                            </p:childTnLst>
                          </p:cTn>
                        </p:par>
                        <p:par>
                          <p:cTn id="168" fill="hold">
                            <p:stCondLst>
                              <p:cond delay="23500"/>
                            </p:stCondLst>
                            <p:childTnLst>
                              <p:par>
                                <p:cTn id="169" presetID="42" presetClass="path" presetSubtype="0" accel="50000" decel="50000" fill="hold" nodeType="afterEffect">
                                  <p:stCondLst>
                                    <p:cond delay="0"/>
                                  </p:stCondLst>
                                  <p:childTnLst>
                                    <p:animMotion origin="layout" path="M 0.57045 -0.49537 L 0.7806 -0.49445 " pathEditMode="relative" rAng="0" ptsTypes="AA">
                                      <p:cBhvr>
                                        <p:cTn id="170"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P spid="265" grpId="0"/>
      <p:bldP spid="26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1" name="组合 184"/>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anose="02010600030101010101"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anose="02010600030101010101"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62" name="任意多边形 6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69"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布局</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SALES NETWORK LAYOUT</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0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25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35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0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25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35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57" name="组合 56"/>
          <p:cNvGrpSpPr/>
          <p:nvPr/>
        </p:nvGrpSpPr>
        <p:grpSpPr>
          <a:xfrm>
            <a:off x="1677194" y="1582206"/>
            <a:ext cx="2851220" cy="262235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0" name="组合 69"/>
          <p:cNvGrpSpPr/>
          <p:nvPr/>
        </p:nvGrpSpPr>
        <p:grpSpPr>
          <a:xfrm>
            <a:off x="3916485" y="3300999"/>
            <a:ext cx="656312" cy="60363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3" name="组合 72"/>
          <p:cNvGrpSpPr/>
          <p:nvPr/>
        </p:nvGrpSpPr>
        <p:grpSpPr>
          <a:xfrm>
            <a:off x="2122202" y="1838871"/>
            <a:ext cx="282390" cy="25972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5" name="椭圆 7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8" name="组合 77"/>
          <p:cNvGrpSpPr/>
          <p:nvPr/>
        </p:nvGrpSpPr>
        <p:grpSpPr>
          <a:xfrm>
            <a:off x="3609333" y="4213875"/>
            <a:ext cx="328649" cy="30226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0" name="椭圆 7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3" name="组合 82"/>
          <p:cNvGrpSpPr/>
          <p:nvPr/>
        </p:nvGrpSpPr>
        <p:grpSpPr>
          <a:xfrm>
            <a:off x="3265607" y="1273574"/>
            <a:ext cx="343725" cy="316134"/>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5" name="椭圆 8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7" name="组合 86"/>
          <p:cNvGrpSpPr/>
          <p:nvPr/>
        </p:nvGrpSpPr>
        <p:grpSpPr>
          <a:xfrm>
            <a:off x="1574266" y="3981936"/>
            <a:ext cx="218415" cy="200882"/>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91" name="Group 30"/>
          <p:cNvGrpSpPr/>
          <p:nvPr/>
        </p:nvGrpSpPr>
        <p:grpSpPr>
          <a:xfrm>
            <a:off x="2896394" y="2044052"/>
            <a:ext cx="576066" cy="452292"/>
            <a:chOff x="3440113" y="1050925"/>
            <a:chExt cx="390525" cy="333376"/>
          </a:xfrm>
          <a:solidFill>
            <a:srgbClr val="00B0F0"/>
          </a:solidFill>
        </p:grpSpPr>
        <p:sp>
          <p:nvSpPr>
            <p:cNvPr id="9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9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bg1"/>
                </a:solidFill>
                <a:latin typeface="微软雅黑" panose="020B0503020204020204" pitchFamily="34" charset="-122"/>
                <a:ea typeface="微软雅黑" panose="020B0503020204020204" pitchFamily="34" charset="-122"/>
              </a:rPr>
              <a:t>添加相关项目名称</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10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r>
              <a:rPr lang="zh-CN" altLang="en-US" sz="1150" b="0" kern="0" noProof="1" smtClean="0">
                <a:solidFill>
                  <a:schemeClr val="bg1"/>
                </a:solidFill>
              </a:rPr>
              <a:t>。</a:t>
            </a:r>
            <a:r>
              <a:rPr lang="zh-CN" altLang="en-US" sz="1150" b="0" kern="0" noProof="1">
                <a:solidFill>
                  <a:schemeClr val="bg1"/>
                </a:solidFill>
              </a:rPr>
              <a:t>您的内容打在这里，或者通过复制您的文本后，在此框中选择</a:t>
            </a:r>
            <a:r>
              <a:rPr lang="zh-CN" altLang="en-US" sz="1150" b="0" kern="0" noProof="1" smtClean="0">
                <a:solidFill>
                  <a:schemeClr val="bg1"/>
                </a:solidFill>
              </a:rPr>
              <a:t>粘贴</a:t>
            </a:r>
            <a:endParaRPr lang="en-US" altLang="zh-CN" sz="1150" b="0" kern="0" noProof="1">
              <a:solidFill>
                <a:schemeClr val="bg1"/>
              </a:solidFill>
            </a:endParaRPr>
          </a:p>
        </p:txBody>
      </p:sp>
      <p:grpSp>
        <p:nvGrpSpPr>
          <p:cNvPr id="101" name="组合 100"/>
          <p:cNvGrpSpPr/>
          <p:nvPr/>
        </p:nvGrpSpPr>
        <p:grpSpPr>
          <a:xfrm>
            <a:off x="4987122" y="1477020"/>
            <a:ext cx="998801" cy="918629"/>
            <a:chOff x="5252030" y="2008764"/>
            <a:chExt cx="809336" cy="809336"/>
          </a:xfrm>
          <a:solidFill>
            <a:srgbClr val="00B0F0"/>
          </a:solidFill>
        </p:grpSpPr>
        <p:sp>
          <p:nvSpPr>
            <p:cNvPr id="102" name="椭圆 10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3" name="椭圆 10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75349" y="1890916"/>
            <a:ext cx="1146259" cy="1054251"/>
            <a:chOff x="5252030" y="2008764"/>
            <a:chExt cx="809336" cy="809336"/>
          </a:xfrm>
          <a:solidFill>
            <a:srgbClr val="00B0F0"/>
          </a:solidFill>
        </p:grpSpPr>
        <p:sp>
          <p:nvSpPr>
            <p:cNvPr id="108" name="椭圆 10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9" name="椭圆 10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21970" y="3481503"/>
            <a:ext cx="444479" cy="408801"/>
            <a:chOff x="5252030" y="2008764"/>
            <a:chExt cx="809336" cy="809336"/>
          </a:xfrm>
          <a:solidFill>
            <a:srgbClr val="00B0F0"/>
          </a:solidFill>
        </p:grpSpPr>
        <p:sp>
          <p:nvSpPr>
            <p:cNvPr id="111" name="椭圆 11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2" name="椭圆 11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1878803" y="3083214"/>
            <a:ext cx="221831" cy="204025"/>
            <a:chOff x="5252030" y="2008764"/>
            <a:chExt cx="809336" cy="809336"/>
          </a:xfrm>
          <a:solidFill>
            <a:srgbClr val="00B0F0"/>
          </a:solidFill>
        </p:grpSpPr>
        <p:sp>
          <p:nvSpPr>
            <p:cNvPr id="114" name="椭圆 11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5" name="椭圆 11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1698046" y="1496598"/>
            <a:ext cx="221831" cy="204025"/>
            <a:chOff x="5252030" y="2008764"/>
            <a:chExt cx="809336" cy="809336"/>
          </a:xfrm>
          <a:solidFill>
            <a:srgbClr val="00B0F0"/>
          </a:solidFill>
        </p:grpSpPr>
        <p:sp>
          <p:nvSpPr>
            <p:cNvPr id="117" name="椭圆 11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8" name="椭圆 117"/>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2509792" y="3950473"/>
            <a:ext cx="221831" cy="204025"/>
            <a:chOff x="5252030" y="2008764"/>
            <a:chExt cx="809336" cy="809336"/>
          </a:xfrm>
          <a:solidFill>
            <a:srgbClr val="00B0F0"/>
          </a:solidFill>
        </p:grpSpPr>
        <p:sp>
          <p:nvSpPr>
            <p:cNvPr id="120" name="椭圆 119"/>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1" name="椭圆 120"/>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2937878" y="3671203"/>
            <a:ext cx="164925" cy="151687"/>
            <a:chOff x="5252030" y="2008764"/>
            <a:chExt cx="809336" cy="809336"/>
          </a:xfrm>
          <a:solidFill>
            <a:srgbClr val="00B0F0"/>
          </a:solidFill>
        </p:grpSpPr>
        <p:sp>
          <p:nvSpPr>
            <p:cNvPr id="123" name="椭圆 12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4" name="椭圆 12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128318" y="2078896"/>
            <a:ext cx="444479" cy="408801"/>
            <a:chOff x="5252030" y="2008764"/>
            <a:chExt cx="809336" cy="809336"/>
          </a:xfrm>
          <a:solidFill>
            <a:srgbClr val="00B0F0"/>
          </a:solidFill>
        </p:grpSpPr>
        <p:sp>
          <p:nvSpPr>
            <p:cNvPr id="126" name="椭圆 12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7" name="椭圆 12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665401" y="2925930"/>
            <a:ext cx="321721" cy="295897"/>
            <a:chOff x="5252030" y="2008764"/>
            <a:chExt cx="809336" cy="809336"/>
          </a:xfrm>
          <a:solidFill>
            <a:srgbClr val="00B0F0"/>
          </a:solidFill>
        </p:grpSpPr>
        <p:sp>
          <p:nvSpPr>
            <p:cNvPr id="129" name="椭圆 12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0" name="椭圆 12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825213" y="2579895"/>
            <a:ext cx="160860" cy="147948"/>
            <a:chOff x="5252030" y="2008764"/>
            <a:chExt cx="809336" cy="809336"/>
          </a:xfrm>
          <a:solidFill>
            <a:srgbClr val="00B0F0"/>
          </a:solidFill>
        </p:grpSpPr>
        <p:sp>
          <p:nvSpPr>
            <p:cNvPr id="132" name="椭圆 13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3" name="椭圆 13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5901" y="249943"/>
            <a:ext cx="3343493" cy="679699"/>
            <a:chOff x="903371" y="249943"/>
            <a:chExt cx="2831223" cy="679699"/>
          </a:xfrm>
        </p:grpSpPr>
        <p:sp>
          <p:nvSpPr>
            <p:cNvPr id="76" name="任意多边形 7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77" name="任意多边形 7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81" name="组合 80"/>
          <p:cNvGrpSpPr/>
          <p:nvPr/>
        </p:nvGrpSpPr>
        <p:grpSpPr>
          <a:xfrm rot="16200000">
            <a:off x="367054" y="158162"/>
            <a:ext cx="765103" cy="863262"/>
            <a:chOff x="8439634" y="3544648"/>
            <a:chExt cx="1611146" cy="1817848"/>
          </a:xfrm>
        </p:grpSpPr>
        <p:sp>
          <p:nvSpPr>
            <p:cNvPr id="8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8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90" name="Group 17"/>
          <p:cNvGrpSpPr>
            <a:grpSpLocks noChangeAspect="1"/>
          </p:cNvGrpSpPr>
          <p:nvPr/>
        </p:nvGrpSpPr>
        <p:grpSpPr bwMode="auto">
          <a:xfrm>
            <a:off x="619936" y="455655"/>
            <a:ext cx="259340" cy="278386"/>
            <a:chOff x="231" y="1205"/>
            <a:chExt cx="640" cy="687"/>
          </a:xfrm>
          <a:solidFill>
            <a:srgbClr val="00B0F0"/>
          </a:solidFill>
          <a:effectLst/>
        </p:grpSpPr>
        <p:sp>
          <p:nvSpPr>
            <p:cNvPr id="10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0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06"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计划</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4" name="文本框 37"/>
          <p:cNvSpPr>
            <a:spLocks noChangeArrowheads="1"/>
          </p:cNvSpPr>
          <p:nvPr/>
        </p:nvSpPr>
        <p:spPr bwMode="auto">
          <a:xfrm>
            <a:off x="2820194"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SHORT TERM </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1000" b="0" dirty="0" smtClean="0">
                <a:solidFill>
                  <a:schemeClr val="accent3">
                    <a:lumMod val="50000"/>
                  </a:schemeClr>
                </a:solidFill>
                <a:latin typeface="微软雅黑" panose="020B0503020204020204" pitchFamily="34" charset="-122"/>
                <a:sym typeface="Arial" panose="020B0604020202020204" pitchFamily="34" charset="0"/>
              </a:rPr>
              <a:t>PROFIT </a:t>
            </a:r>
            <a:r>
              <a:rPr lang="en-US" altLang="zh-CN" sz="1000" b="0" dirty="0">
                <a:solidFill>
                  <a:schemeClr val="accent3">
                    <a:lumMod val="50000"/>
                  </a:schemeClr>
                </a:solidFill>
                <a:latin typeface="微软雅黑" panose="020B0503020204020204" pitchFamily="34" charset="-122"/>
                <a:sym typeface="Arial" panose="020B0604020202020204" pitchFamily="34" charset="0"/>
              </a:rPr>
              <a:t>PLAN</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53" presetClass="entr" presetSubtype="16"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left)">
                                      <p:cBhvr>
                                        <p:cTn id="19" dur="500"/>
                                        <p:tgtEl>
                                          <p:spTgt spid="10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34"/>
                                        </p:tgtEl>
                                        <p:attrNameLst>
                                          <p:attrName>style.visibility</p:attrName>
                                        </p:attrNameLst>
                                      </p:cBhvr>
                                      <p:to>
                                        <p:strVal val="visible"/>
                                      </p:to>
                                    </p:set>
                                    <p:animEffect transition="in" filter="wipe(left)">
                                      <p:cBhvr>
                                        <p:cTn id="22" dur="500"/>
                                        <p:tgtEl>
                                          <p:spTgt spid="134"/>
                                        </p:tgtEl>
                                      </p:cBhvr>
                                    </p:animEffect>
                                  </p:childTnLst>
                                </p:cTn>
                              </p:par>
                              <p:par>
                                <p:cTn id="23" presetID="47"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strVal val="#ppt_x"/>
                                          </p:val>
                                        </p:tav>
                                        <p:tav tm="100000">
                                          <p:val>
                                            <p:strVal val="#ppt_x"/>
                                          </p:val>
                                        </p:tav>
                                      </p:tavLst>
                                    </p:anim>
                                    <p:anim calcmode="lin" valueType="num">
                                      <p:cBhvr>
                                        <p:cTn id="27" dur="500" fill="hold"/>
                                        <p:tgtEl>
                                          <p:spTgt spid="51"/>
                                        </p:tgtEl>
                                        <p:attrNameLst>
                                          <p:attrName>ppt_y</p:attrName>
                                        </p:attrNameLst>
                                      </p:cBhvr>
                                      <p:tavLst>
                                        <p:tav tm="0">
                                          <p:val>
                                            <p:strVal val="#ppt_y-.1"/>
                                          </p:val>
                                        </p:tav>
                                        <p:tav tm="100000">
                                          <p:val>
                                            <p:strVal val="#ppt_y"/>
                                          </p:val>
                                        </p:tav>
                                      </p:tavLst>
                                    </p:anim>
                                  </p:childTnLst>
                                </p:cTn>
                              </p:par>
                              <p:par>
                                <p:cTn id="28" presetID="23" presetClass="entr" presetSubtype="36"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strVal val="(6*min(max(#ppt_w*#ppt_h,.3),1)-7.4)/-.7*#ppt_w"/>
                                          </p:val>
                                        </p:tav>
                                        <p:tav tm="100000">
                                          <p:val>
                                            <p:strVal val="#ppt_w"/>
                                          </p:val>
                                        </p:tav>
                                      </p:tavLst>
                                    </p:anim>
                                    <p:anim calcmode="lin" valueType="num">
                                      <p:cBhvr>
                                        <p:cTn id="31" dur="500" fill="hold"/>
                                        <p:tgtEl>
                                          <p:spTgt spid="57"/>
                                        </p:tgtEl>
                                        <p:attrNameLst>
                                          <p:attrName>ppt_h</p:attrName>
                                        </p:attrNameLst>
                                      </p:cBhvr>
                                      <p:tavLst>
                                        <p:tav tm="0">
                                          <p:val>
                                            <p:strVal val="(6*min(max(#ppt_w*#ppt_h,.3),1)-7.4)/-.7*#ppt_h"/>
                                          </p:val>
                                        </p:tav>
                                        <p:tav tm="100000">
                                          <p:val>
                                            <p:strVal val="#ppt_h"/>
                                          </p:val>
                                        </p:tav>
                                      </p:tavLst>
                                    </p:anim>
                                    <p:anim calcmode="lin" valueType="num">
                                      <p:cBhvr>
                                        <p:cTn id="32" dur="500" fill="hold"/>
                                        <p:tgtEl>
                                          <p:spTgt spid="57"/>
                                        </p:tgtEl>
                                        <p:attrNameLst>
                                          <p:attrName>ppt_x</p:attrName>
                                        </p:attrNameLst>
                                      </p:cBhvr>
                                      <p:tavLst>
                                        <p:tav tm="0">
                                          <p:val>
                                            <p:fltVal val="0.5"/>
                                          </p:val>
                                        </p:tav>
                                        <p:tav tm="100000">
                                          <p:val>
                                            <p:strVal val="#ppt_x"/>
                                          </p:val>
                                        </p:tav>
                                      </p:tavLst>
                                    </p:anim>
                                    <p:anim calcmode="lin" valueType="num">
                                      <p:cBhvr>
                                        <p:cTn id="33" dur="500" fill="hold"/>
                                        <p:tgtEl>
                                          <p:spTgt spid="57"/>
                                        </p:tgtEl>
                                        <p:attrNameLst>
                                          <p:attrName>ppt_y</p:attrName>
                                        </p:attrNameLst>
                                      </p:cBhvr>
                                      <p:tavLst>
                                        <p:tav tm="0">
                                          <p:val>
                                            <p:strVal val="1+(6*min(max(#ppt_w*#ppt_h,.3),1)-7.4)/-.7*#ppt_h/2"/>
                                          </p:val>
                                        </p:tav>
                                        <p:tav tm="100000">
                                          <p:val>
                                            <p:strVal val="#ppt_y"/>
                                          </p:val>
                                        </p:tav>
                                      </p:tavLst>
                                    </p:anim>
                                  </p:childTnLst>
                                </p:cTn>
                              </p:par>
                              <p:par>
                                <p:cTn id="34" presetID="53" presetClass="entr" presetSubtype="16" fill="hold" nodeType="withEffect">
                                  <p:stCondLst>
                                    <p:cond delay="300"/>
                                  </p:stCondLst>
                                  <p:childTnLst>
                                    <p:set>
                                      <p:cBhvr>
                                        <p:cTn id="35" dur="1" fill="hold">
                                          <p:stCondLst>
                                            <p:cond delay="0"/>
                                          </p:stCondLst>
                                        </p:cTn>
                                        <p:tgtEl>
                                          <p:spTgt spid="101"/>
                                        </p:tgtEl>
                                        <p:attrNameLst>
                                          <p:attrName>style.visibility</p:attrName>
                                        </p:attrNameLst>
                                      </p:cBhvr>
                                      <p:to>
                                        <p:strVal val="visible"/>
                                      </p:to>
                                    </p:set>
                                    <p:anim calcmode="lin" valueType="num">
                                      <p:cBhvr>
                                        <p:cTn id="36" dur="500" fill="hold"/>
                                        <p:tgtEl>
                                          <p:spTgt spid="101"/>
                                        </p:tgtEl>
                                        <p:attrNameLst>
                                          <p:attrName>ppt_w</p:attrName>
                                        </p:attrNameLst>
                                      </p:cBhvr>
                                      <p:tavLst>
                                        <p:tav tm="0">
                                          <p:val>
                                            <p:fltVal val="0"/>
                                          </p:val>
                                        </p:tav>
                                        <p:tav tm="100000">
                                          <p:val>
                                            <p:strVal val="#ppt_w"/>
                                          </p:val>
                                        </p:tav>
                                      </p:tavLst>
                                    </p:anim>
                                    <p:anim calcmode="lin" valueType="num">
                                      <p:cBhvr>
                                        <p:cTn id="37" dur="500" fill="hold"/>
                                        <p:tgtEl>
                                          <p:spTgt spid="101"/>
                                        </p:tgtEl>
                                        <p:attrNameLst>
                                          <p:attrName>ppt_h</p:attrName>
                                        </p:attrNameLst>
                                      </p:cBhvr>
                                      <p:tavLst>
                                        <p:tav tm="0">
                                          <p:val>
                                            <p:fltVal val="0"/>
                                          </p:val>
                                        </p:tav>
                                        <p:tav tm="100000">
                                          <p:val>
                                            <p:strVal val="#ppt_h"/>
                                          </p:val>
                                        </p:tav>
                                      </p:tavLst>
                                    </p:anim>
                                    <p:animEffect transition="in" filter="fade">
                                      <p:cBhvr>
                                        <p:cTn id="38" dur="500"/>
                                        <p:tgtEl>
                                          <p:spTgt spid="101"/>
                                        </p:tgtEl>
                                      </p:cBhvr>
                                    </p:animEffect>
                                  </p:childTnLst>
                                </p:cTn>
                              </p:par>
                              <p:par>
                                <p:cTn id="39" presetID="53" presetClass="entr" presetSubtype="16" fill="hold" nodeType="withEffect">
                                  <p:stCondLst>
                                    <p:cond delay="10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400"/>
                                  </p:stCondLst>
                                  <p:childTnLst>
                                    <p:set>
                                      <p:cBhvr>
                                        <p:cTn id="45" dur="1" fill="hold">
                                          <p:stCondLst>
                                            <p:cond delay="0"/>
                                          </p:stCondLst>
                                        </p:cTn>
                                        <p:tgtEl>
                                          <p:spTgt spid="110"/>
                                        </p:tgtEl>
                                        <p:attrNameLst>
                                          <p:attrName>style.visibility</p:attrName>
                                        </p:attrNameLst>
                                      </p:cBhvr>
                                      <p:to>
                                        <p:strVal val="visible"/>
                                      </p:to>
                                    </p:set>
                                    <p:anim calcmode="lin" valueType="num">
                                      <p:cBhvr>
                                        <p:cTn id="46" dur="500" fill="hold"/>
                                        <p:tgtEl>
                                          <p:spTgt spid="110"/>
                                        </p:tgtEl>
                                        <p:attrNameLst>
                                          <p:attrName>ppt_w</p:attrName>
                                        </p:attrNameLst>
                                      </p:cBhvr>
                                      <p:tavLst>
                                        <p:tav tm="0">
                                          <p:val>
                                            <p:fltVal val="0"/>
                                          </p:val>
                                        </p:tav>
                                        <p:tav tm="100000">
                                          <p:val>
                                            <p:strVal val="#ppt_w"/>
                                          </p:val>
                                        </p:tav>
                                      </p:tavLst>
                                    </p:anim>
                                    <p:anim calcmode="lin" valueType="num">
                                      <p:cBhvr>
                                        <p:cTn id="47" dur="500" fill="hold"/>
                                        <p:tgtEl>
                                          <p:spTgt spid="110"/>
                                        </p:tgtEl>
                                        <p:attrNameLst>
                                          <p:attrName>ppt_h</p:attrName>
                                        </p:attrNameLst>
                                      </p:cBhvr>
                                      <p:tavLst>
                                        <p:tav tm="0">
                                          <p:val>
                                            <p:fltVal val="0"/>
                                          </p:val>
                                        </p:tav>
                                        <p:tav tm="100000">
                                          <p:val>
                                            <p:strVal val="#ppt_h"/>
                                          </p:val>
                                        </p:tav>
                                      </p:tavLst>
                                    </p:anim>
                                    <p:animEffect transition="in" filter="fade">
                                      <p:cBhvr>
                                        <p:cTn id="48" dur="500"/>
                                        <p:tgtEl>
                                          <p:spTgt spid="110"/>
                                        </p:tgtEl>
                                      </p:cBhvr>
                                    </p:animEffect>
                                  </p:childTnLst>
                                </p:cTn>
                              </p:par>
                              <p:par>
                                <p:cTn id="49" presetID="53" presetClass="entr" presetSubtype="16" fill="hold" nodeType="withEffect">
                                  <p:stCondLst>
                                    <p:cond delay="30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500" fill="hold"/>
                                        <p:tgtEl>
                                          <p:spTgt spid="125"/>
                                        </p:tgtEl>
                                        <p:attrNameLst>
                                          <p:attrName>ppt_w</p:attrName>
                                        </p:attrNameLst>
                                      </p:cBhvr>
                                      <p:tavLst>
                                        <p:tav tm="0">
                                          <p:val>
                                            <p:fltVal val="0"/>
                                          </p:val>
                                        </p:tav>
                                        <p:tav tm="100000">
                                          <p:val>
                                            <p:strVal val="#ppt_w"/>
                                          </p:val>
                                        </p:tav>
                                      </p:tavLst>
                                    </p:anim>
                                    <p:anim calcmode="lin" valueType="num">
                                      <p:cBhvr>
                                        <p:cTn id="52" dur="500" fill="hold"/>
                                        <p:tgtEl>
                                          <p:spTgt spid="125"/>
                                        </p:tgtEl>
                                        <p:attrNameLst>
                                          <p:attrName>ppt_h</p:attrName>
                                        </p:attrNameLst>
                                      </p:cBhvr>
                                      <p:tavLst>
                                        <p:tav tm="0">
                                          <p:val>
                                            <p:fltVal val="0"/>
                                          </p:val>
                                        </p:tav>
                                        <p:tav tm="100000">
                                          <p:val>
                                            <p:strVal val="#ppt_h"/>
                                          </p:val>
                                        </p:tav>
                                      </p:tavLst>
                                    </p:anim>
                                    <p:animEffect transition="in" filter="fade">
                                      <p:cBhvr>
                                        <p:cTn id="53" dur="500"/>
                                        <p:tgtEl>
                                          <p:spTgt spid="125"/>
                                        </p:tgtEl>
                                      </p:cBhvr>
                                    </p:animEffect>
                                  </p:childTnLst>
                                </p:cTn>
                              </p:par>
                              <p:par>
                                <p:cTn id="54" presetID="23" presetClass="entr" presetSubtype="528"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1000" fill="hold"/>
                                        <p:tgtEl>
                                          <p:spTgt spid="70"/>
                                        </p:tgtEl>
                                        <p:attrNameLst>
                                          <p:attrName>ppt_w</p:attrName>
                                        </p:attrNameLst>
                                      </p:cBhvr>
                                      <p:tavLst>
                                        <p:tav tm="0">
                                          <p:val>
                                            <p:fltVal val="0"/>
                                          </p:val>
                                        </p:tav>
                                        <p:tav tm="100000">
                                          <p:val>
                                            <p:strVal val="#ppt_w"/>
                                          </p:val>
                                        </p:tav>
                                      </p:tavLst>
                                    </p:anim>
                                    <p:anim calcmode="lin" valueType="num">
                                      <p:cBhvr>
                                        <p:cTn id="57" dur="1000" fill="hold"/>
                                        <p:tgtEl>
                                          <p:spTgt spid="70"/>
                                        </p:tgtEl>
                                        <p:attrNameLst>
                                          <p:attrName>ppt_h</p:attrName>
                                        </p:attrNameLst>
                                      </p:cBhvr>
                                      <p:tavLst>
                                        <p:tav tm="0">
                                          <p:val>
                                            <p:fltVal val="0"/>
                                          </p:val>
                                        </p:tav>
                                        <p:tav tm="100000">
                                          <p:val>
                                            <p:strVal val="#ppt_h"/>
                                          </p:val>
                                        </p:tav>
                                      </p:tavLst>
                                    </p:anim>
                                    <p:anim calcmode="lin" valueType="num">
                                      <p:cBhvr>
                                        <p:cTn id="58" dur="1000" fill="hold"/>
                                        <p:tgtEl>
                                          <p:spTgt spid="70"/>
                                        </p:tgtEl>
                                        <p:attrNameLst>
                                          <p:attrName>ppt_x</p:attrName>
                                        </p:attrNameLst>
                                      </p:cBhvr>
                                      <p:tavLst>
                                        <p:tav tm="0">
                                          <p:val>
                                            <p:fltVal val="0.5"/>
                                          </p:val>
                                        </p:tav>
                                        <p:tav tm="100000">
                                          <p:val>
                                            <p:strVal val="#ppt_x"/>
                                          </p:val>
                                        </p:tav>
                                      </p:tavLst>
                                    </p:anim>
                                    <p:anim calcmode="lin" valueType="num">
                                      <p:cBhvr>
                                        <p:cTn id="59" dur="1000" fill="hold"/>
                                        <p:tgtEl>
                                          <p:spTgt spid="70"/>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200"/>
                                  </p:stCondLst>
                                  <p:childTnLst>
                                    <p:set>
                                      <p:cBhvr>
                                        <p:cTn id="61" dur="1" fill="hold">
                                          <p:stCondLst>
                                            <p:cond delay="0"/>
                                          </p:stCondLst>
                                        </p:cTn>
                                        <p:tgtEl>
                                          <p:spTgt spid="73"/>
                                        </p:tgtEl>
                                        <p:attrNameLst>
                                          <p:attrName>style.visibility</p:attrName>
                                        </p:attrNameLst>
                                      </p:cBhvr>
                                      <p:to>
                                        <p:strVal val="visible"/>
                                      </p:to>
                                    </p:set>
                                    <p:anim calcmode="lin" valueType="num">
                                      <p:cBhvr>
                                        <p:cTn id="62" dur="1000" fill="hold"/>
                                        <p:tgtEl>
                                          <p:spTgt spid="73"/>
                                        </p:tgtEl>
                                        <p:attrNameLst>
                                          <p:attrName>ppt_w</p:attrName>
                                        </p:attrNameLst>
                                      </p:cBhvr>
                                      <p:tavLst>
                                        <p:tav tm="0">
                                          <p:val>
                                            <p:fltVal val="0"/>
                                          </p:val>
                                        </p:tav>
                                        <p:tav tm="100000">
                                          <p:val>
                                            <p:strVal val="#ppt_w"/>
                                          </p:val>
                                        </p:tav>
                                      </p:tavLst>
                                    </p:anim>
                                    <p:anim calcmode="lin" valueType="num">
                                      <p:cBhvr>
                                        <p:cTn id="63" dur="1000" fill="hold"/>
                                        <p:tgtEl>
                                          <p:spTgt spid="73"/>
                                        </p:tgtEl>
                                        <p:attrNameLst>
                                          <p:attrName>ppt_h</p:attrName>
                                        </p:attrNameLst>
                                      </p:cBhvr>
                                      <p:tavLst>
                                        <p:tav tm="0">
                                          <p:val>
                                            <p:fltVal val="0"/>
                                          </p:val>
                                        </p:tav>
                                        <p:tav tm="100000">
                                          <p:val>
                                            <p:strVal val="#ppt_h"/>
                                          </p:val>
                                        </p:tav>
                                      </p:tavLst>
                                    </p:anim>
                                    <p:anim calcmode="lin" valueType="num">
                                      <p:cBhvr>
                                        <p:cTn id="64" dur="1000" fill="hold"/>
                                        <p:tgtEl>
                                          <p:spTgt spid="73"/>
                                        </p:tgtEl>
                                        <p:attrNameLst>
                                          <p:attrName>ppt_x</p:attrName>
                                        </p:attrNameLst>
                                      </p:cBhvr>
                                      <p:tavLst>
                                        <p:tav tm="0">
                                          <p:val>
                                            <p:fltVal val="0.5"/>
                                          </p:val>
                                        </p:tav>
                                        <p:tav tm="100000">
                                          <p:val>
                                            <p:strVal val="#ppt_x"/>
                                          </p:val>
                                        </p:tav>
                                      </p:tavLst>
                                    </p:anim>
                                    <p:anim calcmode="lin" valueType="num">
                                      <p:cBhvr>
                                        <p:cTn id="65" dur="1000" fill="hold"/>
                                        <p:tgtEl>
                                          <p:spTgt spid="73"/>
                                        </p:tgtEl>
                                        <p:attrNameLst>
                                          <p:attrName>ppt_y</p:attrName>
                                        </p:attrNameLst>
                                      </p:cBhvr>
                                      <p:tavLst>
                                        <p:tav tm="0">
                                          <p:val>
                                            <p:fltVal val="0.5"/>
                                          </p:val>
                                        </p:tav>
                                        <p:tav tm="100000">
                                          <p:val>
                                            <p:strVal val="#ppt_y"/>
                                          </p:val>
                                        </p:tav>
                                      </p:tavLst>
                                    </p:anim>
                                  </p:childTnLst>
                                </p:cTn>
                              </p:par>
                              <p:par>
                                <p:cTn id="66" presetID="53" presetClass="entr" presetSubtype="16" fill="hold" nodeType="withEffect">
                                  <p:stCondLst>
                                    <p:cond delay="100"/>
                                  </p:stCondLst>
                                  <p:childTnLst>
                                    <p:set>
                                      <p:cBhvr>
                                        <p:cTn id="67" dur="1" fill="hold">
                                          <p:stCondLst>
                                            <p:cond delay="0"/>
                                          </p:stCondLst>
                                        </p:cTn>
                                        <p:tgtEl>
                                          <p:spTgt spid="122"/>
                                        </p:tgtEl>
                                        <p:attrNameLst>
                                          <p:attrName>style.visibility</p:attrName>
                                        </p:attrNameLst>
                                      </p:cBhvr>
                                      <p:to>
                                        <p:strVal val="visible"/>
                                      </p:to>
                                    </p:set>
                                    <p:anim calcmode="lin" valueType="num">
                                      <p:cBhvr>
                                        <p:cTn id="68" dur="500" fill="hold"/>
                                        <p:tgtEl>
                                          <p:spTgt spid="122"/>
                                        </p:tgtEl>
                                        <p:attrNameLst>
                                          <p:attrName>ppt_w</p:attrName>
                                        </p:attrNameLst>
                                      </p:cBhvr>
                                      <p:tavLst>
                                        <p:tav tm="0">
                                          <p:val>
                                            <p:fltVal val="0"/>
                                          </p:val>
                                        </p:tav>
                                        <p:tav tm="100000">
                                          <p:val>
                                            <p:strVal val="#ppt_w"/>
                                          </p:val>
                                        </p:tav>
                                      </p:tavLst>
                                    </p:anim>
                                    <p:anim calcmode="lin" valueType="num">
                                      <p:cBhvr>
                                        <p:cTn id="69" dur="500" fill="hold"/>
                                        <p:tgtEl>
                                          <p:spTgt spid="122"/>
                                        </p:tgtEl>
                                        <p:attrNameLst>
                                          <p:attrName>ppt_h</p:attrName>
                                        </p:attrNameLst>
                                      </p:cBhvr>
                                      <p:tavLst>
                                        <p:tav tm="0">
                                          <p:val>
                                            <p:fltVal val="0"/>
                                          </p:val>
                                        </p:tav>
                                        <p:tav tm="100000">
                                          <p:val>
                                            <p:strVal val="#ppt_h"/>
                                          </p:val>
                                        </p:tav>
                                      </p:tavLst>
                                    </p:anim>
                                    <p:animEffect transition="in" filter="fade">
                                      <p:cBhvr>
                                        <p:cTn id="70" dur="500"/>
                                        <p:tgtEl>
                                          <p:spTgt spid="122"/>
                                        </p:tgtEl>
                                      </p:cBhvr>
                                    </p:animEffect>
                                  </p:childTnLst>
                                </p:cTn>
                              </p:par>
                              <p:par>
                                <p:cTn id="71" presetID="53" presetClass="entr" presetSubtype="16" fill="hold" nodeType="withEffect">
                                  <p:stCondLst>
                                    <p:cond delay="50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Effect transition="in" filter="fade">
                                      <p:cBhvr>
                                        <p:cTn id="75" dur="500"/>
                                        <p:tgtEl>
                                          <p:spTgt spid="119"/>
                                        </p:tgtEl>
                                      </p:cBhvr>
                                    </p:animEffect>
                                  </p:childTnLst>
                                </p:cTn>
                              </p:par>
                              <p:par>
                                <p:cTn id="76" presetID="23" presetClass="entr" presetSubtype="528" fill="hold"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1000" fill="hold"/>
                                        <p:tgtEl>
                                          <p:spTgt spid="78"/>
                                        </p:tgtEl>
                                        <p:attrNameLst>
                                          <p:attrName>ppt_w</p:attrName>
                                        </p:attrNameLst>
                                      </p:cBhvr>
                                      <p:tavLst>
                                        <p:tav tm="0">
                                          <p:val>
                                            <p:fltVal val="0"/>
                                          </p:val>
                                        </p:tav>
                                        <p:tav tm="100000">
                                          <p:val>
                                            <p:strVal val="#ppt_w"/>
                                          </p:val>
                                        </p:tav>
                                      </p:tavLst>
                                    </p:anim>
                                    <p:anim calcmode="lin" valueType="num">
                                      <p:cBhvr>
                                        <p:cTn id="79" dur="1000" fill="hold"/>
                                        <p:tgtEl>
                                          <p:spTgt spid="78"/>
                                        </p:tgtEl>
                                        <p:attrNameLst>
                                          <p:attrName>ppt_h</p:attrName>
                                        </p:attrNameLst>
                                      </p:cBhvr>
                                      <p:tavLst>
                                        <p:tav tm="0">
                                          <p:val>
                                            <p:fltVal val="0"/>
                                          </p:val>
                                        </p:tav>
                                        <p:tav tm="100000">
                                          <p:val>
                                            <p:strVal val="#ppt_h"/>
                                          </p:val>
                                        </p:tav>
                                      </p:tavLst>
                                    </p:anim>
                                    <p:anim calcmode="lin" valueType="num">
                                      <p:cBhvr>
                                        <p:cTn id="80" dur="1000" fill="hold"/>
                                        <p:tgtEl>
                                          <p:spTgt spid="78"/>
                                        </p:tgtEl>
                                        <p:attrNameLst>
                                          <p:attrName>ppt_x</p:attrName>
                                        </p:attrNameLst>
                                      </p:cBhvr>
                                      <p:tavLst>
                                        <p:tav tm="0">
                                          <p:val>
                                            <p:fltVal val="0.5"/>
                                          </p:val>
                                        </p:tav>
                                        <p:tav tm="100000">
                                          <p:val>
                                            <p:strVal val="#ppt_x"/>
                                          </p:val>
                                        </p:tav>
                                      </p:tavLst>
                                    </p:anim>
                                    <p:anim calcmode="lin" valueType="num">
                                      <p:cBhvr>
                                        <p:cTn id="81" dur="1000" fill="hold"/>
                                        <p:tgtEl>
                                          <p:spTgt spid="78"/>
                                        </p:tgtEl>
                                        <p:attrNameLst>
                                          <p:attrName>ppt_y</p:attrName>
                                        </p:attrNameLst>
                                      </p:cBhvr>
                                      <p:tavLst>
                                        <p:tav tm="0">
                                          <p:val>
                                            <p:fltVal val="0.5"/>
                                          </p:val>
                                        </p:tav>
                                        <p:tav tm="100000">
                                          <p:val>
                                            <p:strVal val="#ppt_y"/>
                                          </p:val>
                                        </p:tav>
                                      </p:tavLst>
                                    </p:anim>
                                  </p:childTnLst>
                                </p:cTn>
                              </p:par>
                              <p:par>
                                <p:cTn id="82" presetID="53" presetClass="entr" presetSubtype="16" fill="hold" nodeType="withEffect">
                                  <p:stCondLst>
                                    <p:cond delay="300"/>
                                  </p:stCondLst>
                                  <p:childTnLst>
                                    <p:set>
                                      <p:cBhvr>
                                        <p:cTn id="83" dur="1" fill="hold">
                                          <p:stCondLst>
                                            <p:cond delay="0"/>
                                          </p:stCondLst>
                                        </p:cTn>
                                        <p:tgtEl>
                                          <p:spTgt spid="131"/>
                                        </p:tgtEl>
                                        <p:attrNameLst>
                                          <p:attrName>style.visibility</p:attrName>
                                        </p:attrNameLst>
                                      </p:cBhvr>
                                      <p:to>
                                        <p:strVal val="visible"/>
                                      </p:to>
                                    </p:set>
                                    <p:anim calcmode="lin" valueType="num">
                                      <p:cBhvr>
                                        <p:cTn id="84" dur="500" fill="hold"/>
                                        <p:tgtEl>
                                          <p:spTgt spid="131"/>
                                        </p:tgtEl>
                                        <p:attrNameLst>
                                          <p:attrName>ppt_w</p:attrName>
                                        </p:attrNameLst>
                                      </p:cBhvr>
                                      <p:tavLst>
                                        <p:tav tm="0">
                                          <p:val>
                                            <p:fltVal val="0"/>
                                          </p:val>
                                        </p:tav>
                                        <p:tav tm="100000">
                                          <p:val>
                                            <p:strVal val="#ppt_w"/>
                                          </p:val>
                                        </p:tav>
                                      </p:tavLst>
                                    </p:anim>
                                    <p:anim calcmode="lin" valueType="num">
                                      <p:cBhvr>
                                        <p:cTn id="85" dur="500" fill="hold"/>
                                        <p:tgtEl>
                                          <p:spTgt spid="131"/>
                                        </p:tgtEl>
                                        <p:attrNameLst>
                                          <p:attrName>ppt_h</p:attrName>
                                        </p:attrNameLst>
                                      </p:cBhvr>
                                      <p:tavLst>
                                        <p:tav tm="0">
                                          <p:val>
                                            <p:fltVal val="0"/>
                                          </p:val>
                                        </p:tav>
                                        <p:tav tm="100000">
                                          <p:val>
                                            <p:strVal val="#ppt_h"/>
                                          </p:val>
                                        </p:tav>
                                      </p:tavLst>
                                    </p:anim>
                                    <p:animEffect transition="in" filter="fade">
                                      <p:cBhvr>
                                        <p:cTn id="86" dur="500"/>
                                        <p:tgtEl>
                                          <p:spTgt spid="131"/>
                                        </p:tgtEl>
                                      </p:cBhvr>
                                    </p:animEffect>
                                  </p:childTnLst>
                                </p:cTn>
                              </p:par>
                              <p:par>
                                <p:cTn id="87" presetID="53" presetClass="entr" presetSubtype="16" fill="hold" nodeType="withEffect">
                                  <p:stCondLst>
                                    <p:cond delay="400"/>
                                  </p:stCondLst>
                                  <p:childTnLst>
                                    <p:set>
                                      <p:cBhvr>
                                        <p:cTn id="88" dur="1" fill="hold">
                                          <p:stCondLst>
                                            <p:cond delay="0"/>
                                          </p:stCondLst>
                                        </p:cTn>
                                        <p:tgtEl>
                                          <p:spTgt spid="128"/>
                                        </p:tgtEl>
                                        <p:attrNameLst>
                                          <p:attrName>style.visibility</p:attrName>
                                        </p:attrNameLst>
                                      </p:cBhvr>
                                      <p:to>
                                        <p:strVal val="visible"/>
                                      </p:to>
                                    </p:set>
                                    <p:anim calcmode="lin" valueType="num">
                                      <p:cBhvr>
                                        <p:cTn id="89" dur="500" fill="hold"/>
                                        <p:tgtEl>
                                          <p:spTgt spid="128"/>
                                        </p:tgtEl>
                                        <p:attrNameLst>
                                          <p:attrName>ppt_w</p:attrName>
                                        </p:attrNameLst>
                                      </p:cBhvr>
                                      <p:tavLst>
                                        <p:tav tm="0">
                                          <p:val>
                                            <p:fltVal val="0"/>
                                          </p:val>
                                        </p:tav>
                                        <p:tav tm="100000">
                                          <p:val>
                                            <p:strVal val="#ppt_w"/>
                                          </p:val>
                                        </p:tav>
                                      </p:tavLst>
                                    </p:anim>
                                    <p:anim calcmode="lin" valueType="num">
                                      <p:cBhvr>
                                        <p:cTn id="90" dur="500" fill="hold"/>
                                        <p:tgtEl>
                                          <p:spTgt spid="128"/>
                                        </p:tgtEl>
                                        <p:attrNameLst>
                                          <p:attrName>ppt_h</p:attrName>
                                        </p:attrNameLst>
                                      </p:cBhvr>
                                      <p:tavLst>
                                        <p:tav tm="0">
                                          <p:val>
                                            <p:fltVal val="0"/>
                                          </p:val>
                                        </p:tav>
                                        <p:tav tm="100000">
                                          <p:val>
                                            <p:strVal val="#ppt_h"/>
                                          </p:val>
                                        </p:tav>
                                      </p:tavLst>
                                    </p:anim>
                                    <p:animEffect transition="in" filter="fade">
                                      <p:cBhvr>
                                        <p:cTn id="91" dur="500"/>
                                        <p:tgtEl>
                                          <p:spTgt spid="128"/>
                                        </p:tgtEl>
                                      </p:cBhvr>
                                    </p:animEffect>
                                  </p:childTnLst>
                                </p:cTn>
                              </p:par>
                              <p:par>
                                <p:cTn id="92" presetID="23" presetClass="entr" presetSubtype="528" fill="hold" nodeType="withEffect">
                                  <p:stCondLst>
                                    <p:cond delay="200"/>
                                  </p:stCondLst>
                                  <p:childTnLst>
                                    <p:set>
                                      <p:cBhvr>
                                        <p:cTn id="93" dur="1" fill="hold">
                                          <p:stCondLst>
                                            <p:cond delay="0"/>
                                          </p:stCondLst>
                                        </p:cTn>
                                        <p:tgtEl>
                                          <p:spTgt spid="83"/>
                                        </p:tgtEl>
                                        <p:attrNameLst>
                                          <p:attrName>style.visibility</p:attrName>
                                        </p:attrNameLst>
                                      </p:cBhvr>
                                      <p:to>
                                        <p:strVal val="visible"/>
                                      </p:to>
                                    </p:set>
                                    <p:anim calcmode="lin" valueType="num">
                                      <p:cBhvr>
                                        <p:cTn id="94" dur="600" fill="hold"/>
                                        <p:tgtEl>
                                          <p:spTgt spid="83"/>
                                        </p:tgtEl>
                                        <p:attrNameLst>
                                          <p:attrName>ppt_w</p:attrName>
                                        </p:attrNameLst>
                                      </p:cBhvr>
                                      <p:tavLst>
                                        <p:tav tm="0">
                                          <p:val>
                                            <p:fltVal val="0"/>
                                          </p:val>
                                        </p:tav>
                                        <p:tav tm="100000">
                                          <p:val>
                                            <p:strVal val="#ppt_w"/>
                                          </p:val>
                                        </p:tav>
                                      </p:tavLst>
                                    </p:anim>
                                    <p:anim calcmode="lin" valueType="num">
                                      <p:cBhvr>
                                        <p:cTn id="95" dur="600" fill="hold"/>
                                        <p:tgtEl>
                                          <p:spTgt spid="83"/>
                                        </p:tgtEl>
                                        <p:attrNameLst>
                                          <p:attrName>ppt_h</p:attrName>
                                        </p:attrNameLst>
                                      </p:cBhvr>
                                      <p:tavLst>
                                        <p:tav tm="0">
                                          <p:val>
                                            <p:fltVal val="0"/>
                                          </p:val>
                                        </p:tav>
                                        <p:tav tm="100000">
                                          <p:val>
                                            <p:strVal val="#ppt_h"/>
                                          </p:val>
                                        </p:tav>
                                      </p:tavLst>
                                    </p:anim>
                                    <p:anim calcmode="lin" valueType="num">
                                      <p:cBhvr>
                                        <p:cTn id="96" dur="600" fill="hold"/>
                                        <p:tgtEl>
                                          <p:spTgt spid="83"/>
                                        </p:tgtEl>
                                        <p:attrNameLst>
                                          <p:attrName>ppt_x</p:attrName>
                                        </p:attrNameLst>
                                      </p:cBhvr>
                                      <p:tavLst>
                                        <p:tav tm="0">
                                          <p:val>
                                            <p:fltVal val="0.5"/>
                                          </p:val>
                                        </p:tav>
                                        <p:tav tm="100000">
                                          <p:val>
                                            <p:strVal val="#ppt_x"/>
                                          </p:val>
                                        </p:tav>
                                      </p:tavLst>
                                    </p:anim>
                                    <p:anim calcmode="lin" valueType="num">
                                      <p:cBhvr>
                                        <p:cTn id="97" dur="600" fill="hold"/>
                                        <p:tgtEl>
                                          <p:spTgt spid="83"/>
                                        </p:tgtEl>
                                        <p:attrNameLst>
                                          <p:attrName>ppt_y</p:attrName>
                                        </p:attrNameLst>
                                      </p:cBhvr>
                                      <p:tavLst>
                                        <p:tav tm="0">
                                          <p:val>
                                            <p:fltVal val="0.5"/>
                                          </p:val>
                                        </p:tav>
                                        <p:tav tm="100000">
                                          <p:val>
                                            <p:strVal val="#ppt_y"/>
                                          </p:val>
                                        </p:tav>
                                      </p:tavLst>
                                    </p:anim>
                                  </p:childTnLst>
                                </p:cTn>
                              </p:par>
                              <p:par>
                                <p:cTn id="98" presetID="53" presetClass="entr" presetSubtype="16" fill="hold" nodeType="withEffect">
                                  <p:stCondLst>
                                    <p:cond delay="600"/>
                                  </p:stCondLst>
                                  <p:childTnLst>
                                    <p:set>
                                      <p:cBhvr>
                                        <p:cTn id="99" dur="1" fill="hold">
                                          <p:stCondLst>
                                            <p:cond delay="0"/>
                                          </p:stCondLst>
                                        </p:cTn>
                                        <p:tgtEl>
                                          <p:spTgt spid="116"/>
                                        </p:tgtEl>
                                        <p:attrNameLst>
                                          <p:attrName>style.visibility</p:attrName>
                                        </p:attrNameLst>
                                      </p:cBhvr>
                                      <p:to>
                                        <p:strVal val="visible"/>
                                      </p:to>
                                    </p:set>
                                    <p:anim calcmode="lin" valueType="num">
                                      <p:cBhvr>
                                        <p:cTn id="100" dur="500" fill="hold"/>
                                        <p:tgtEl>
                                          <p:spTgt spid="116"/>
                                        </p:tgtEl>
                                        <p:attrNameLst>
                                          <p:attrName>ppt_w</p:attrName>
                                        </p:attrNameLst>
                                      </p:cBhvr>
                                      <p:tavLst>
                                        <p:tav tm="0">
                                          <p:val>
                                            <p:fltVal val="0"/>
                                          </p:val>
                                        </p:tav>
                                        <p:tav tm="100000">
                                          <p:val>
                                            <p:strVal val="#ppt_w"/>
                                          </p:val>
                                        </p:tav>
                                      </p:tavLst>
                                    </p:anim>
                                    <p:anim calcmode="lin" valueType="num">
                                      <p:cBhvr>
                                        <p:cTn id="101" dur="500" fill="hold"/>
                                        <p:tgtEl>
                                          <p:spTgt spid="116"/>
                                        </p:tgtEl>
                                        <p:attrNameLst>
                                          <p:attrName>ppt_h</p:attrName>
                                        </p:attrNameLst>
                                      </p:cBhvr>
                                      <p:tavLst>
                                        <p:tav tm="0">
                                          <p:val>
                                            <p:fltVal val="0"/>
                                          </p:val>
                                        </p:tav>
                                        <p:tav tm="100000">
                                          <p:val>
                                            <p:strVal val="#ppt_h"/>
                                          </p:val>
                                        </p:tav>
                                      </p:tavLst>
                                    </p:anim>
                                    <p:animEffect transition="in" filter="fade">
                                      <p:cBhvr>
                                        <p:cTn id="102" dur="500"/>
                                        <p:tgtEl>
                                          <p:spTgt spid="116"/>
                                        </p:tgtEl>
                                      </p:cBhvr>
                                    </p:animEffect>
                                  </p:childTnLst>
                                </p:cTn>
                              </p:par>
                              <p:par>
                                <p:cTn id="103" presetID="23" presetClass="entr" presetSubtype="528"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700" fill="hold"/>
                                        <p:tgtEl>
                                          <p:spTgt spid="87"/>
                                        </p:tgtEl>
                                        <p:attrNameLst>
                                          <p:attrName>ppt_w</p:attrName>
                                        </p:attrNameLst>
                                      </p:cBhvr>
                                      <p:tavLst>
                                        <p:tav tm="0">
                                          <p:val>
                                            <p:fltVal val="0"/>
                                          </p:val>
                                        </p:tav>
                                        <p:tav tm="100000">
                                          <p:val>
                                            <p:strVal val="#ppt_w"/>
                                          </p:val>
                                        </p:tav>
                                      </p:tavLst>
                                    </p:anim>
                                    <p:anim calcmode="lin" valueType="num">
                                      <p:cBhvr>
                                        <p:cTn id="106" dur="700" fill="hold"/>
                                        <p:tgtEl>
                                          <p:spTgt spid="87"/>
                                        </p:tgtEl>
                                        <p:attrNameLst>
                                          <p:attrName>ppt_h</p:attrName>
                                        </p:attrNameLst>
                                      </p:cBhvr>
                                      <p:tavLst>
                                        <p:tav tm="0">
                                          <p:val>
                                            <p:fltVal val="0"/>
                                          </p:val>
                                        </p:tav>
                                        <p:tav tm="100000">
                                          <p:val>
                                            <p:strVal val="#ppt_h"/>
                                          </p:val>
                                        </p:tav>
                                      </p:tavLst>
                                    </p:anim>
                                    <p:anim calcmode="lin" valueType="num">
                                      <p:cBhvr>
                                        <p:cTn id="107" dur="700" fill="hold"/>
                                        <p:tgtEl>
                                          <p:spTgt spid="87"/>
                                        </p:tgtEl>
                                        <p:attrNameLst>
                                          <p:attrName>ppt_x</p:attrName>
                                        </p:attrNameLst>
                                      </p:cBhvr>
                                      <p:tavLst>
                                        <p:tav tm="0">
                                          <p:val>
                                            <p:fltVal val="0.5"/>
                                          </p:val>
                                        </p:tav>
                                        <p:tav tm="100000">
                                          <p:val>
                                            <p:strVal val="#ppt_x"/>
                                          </p:val>
                                        </p:tav>
                                      </p:tavLst>
                                    </p:anim>
                                    <p:anim calcmode="lin" valueType="num">
                                      <p:cBhvr>
                                        <p:cTn id="108" dur="700" fill="hold"/>
                                        <p:tgtEl>
                                          <p:spTgt spid="87"/>
                                        </p:tgtEl>
                                        <p:attrNameLst>
                                          <p:attrName>ppt_y</p:attrName>
                                        </p:attrNameLst>
                                      </p:cBhvr>
                                      <p:tavLst>
                                        <p:tav tm="0">
                                          <p:val>
                                            <p:fltVal val="0.5"/>
                                          </p:val>
                                        </p:tav>
                                        <p:tav tm="100000">
                                          <p:val>
                                            <p:strVal val="#ppt_y"/>
                                          </p:val>
                                        </p:tav>
                                      </p:tavLst>
                                    </p:anim>
                                  </p:childTnLst>
                                </p:cTn>
                              </p:par>
                              <p:par>
                                <p:cTn id="109" presetID="53" presetClass="entr" presetSubtype="16" fill="hold" nodeType="withEffect">
                                  <p:stCondLst>
                                    <p:cond delay="400"/>
                                  </p:stCondLst>
                                  <p:childTnLst>
                                    <p:set>
                                      <p:cBhvr>
                                        <p:cTn id="110" dur="1" fill="hold">
                                          <p:stCondLst>
                                            <p:cond delay="0"/>
                                          </p:stCondLst>
                                        </p:cTn>
                                        <p:tgtEl>
                                          <p:spTgt spid="113"/>
                                        </p:tgtEl>
                                        <p:attrNameLst>
                                          <p:attrName>style.visibility</p:attrName>
                                        </p:attrNameLst>
                                      </p:cBhvr>
                                      <p:to>
                                        <p:strVal val="visible"/>
                                      </p:to>
                                    </p:set>
                                    <p:anim calcmode="lin" valueType="num">
                                      <p:cBhvr>
                                        <p:cTn id="111" dur="500" fill="hold"/>
                                        <p:tgtEl>
                                          <p:spTgt spid="113"/>
                                        </p:tgtEl>
                                        <p:attrNameLst>
                                          <p:attrName>ppt_w</p:attrName>
                                        </p:attrNameLst>
                                      </p:cBhvr>
                                      <p:tavLst>
                                        <p:tav tm="0">
                                          <p:val>
                                            <p:fltVal val="0"/>
                                          </p:val>
                                        </p:tav>
                                        <p:tav tm="100000">
                                          <p:val>
                                            <p:strVal val="#ppt_w"/>
                                          </p:val>
                                        </p:tav>
                                      </p:tavLst>
                                    </p:anim>
                                    <p:anim calcmode="lin" valueType="num">
                                      <p:cBhvr>
                                        <p:cTn id="112" dur="500" fill="hold"/>
                                        <p:tgtEl>
                                          <p:spTgt spid="113"/>
                                        </p:tgtEl>
                                        <p:attrNameLst>
                                          <p:attrName>ppt_h</p:attrName>
                                        </p:attrNameLst>
                                      </p:cBhvr>
                                      <p:tavLst>
                                        <p:tav tm="0">
                                          <p:val>
                                            <p:fltVal val="0"/>
                                          </p:val>
                                        </p:tav>
                                        <p:tav tm="100000">
                                          <p:val>
                                            <p:strVal val="#ppt_h"/>
                                          </p:val>
                                        </p:tav>
                                      </p:tavLst>
                                    </p:anim>
                                    <p:animEffect transition="in" filter="fade">
                                      <p:cBhvr>
                                        <p:cTn id="113" dur="500"/>
                                        <p:tgtEl>
                                          <p:spTgt spid="113"/>
                                        </p:tgtEl>
                                      </p:cBhvr>
                                    </p:animEffect>
                                  </p:childTnLst>
                                </p:cTn>
                              </p:par>
                            </p:childTnLst>
                          </p:cTn>
                        </p:par>
                        <p:par>
                          <p:cTn id="114" fill="hold">
                            <p:stCondLst>
                              <p:cond delay="1000"/>
                            </p:stCondLst>
                            <p:childTnLst>
                              <p:par>
                                <p:cTn id="115" presetID="42" presetClass="entr" presetSubtype="0" fill="hold" nodeType="afterEffect">
                                  <p:stCondLst>
                                    <p:cond delay="0"/>
                                  </p:stCondLst>
                                  <p:childTnLst>
                                    <p:set>
                                      <p:cBhvr>
                                        <p:cTn id="116" dur="1" fill="hold">
                                          <p:stCondLst>
                                            <p:cond delay="0"/>
                                          </p:stCondLst>
                                        </p:cTn>
                                        <p:tgtEl>
                                          <p:spTgt spid="91"/>
                                        </p:tgtEl>
                                        <p:attrNameLst>
                                          <p:attrName>style.visibility</p:attrName>
                                        </p:attrNameLst>
                                      </p:cBhvr>
                                      <p:to>
                                        <p:strVal val="visible"/>
                                      </p:to>
                                    </p:set>
                                    <p:animEffect transition="in" filter="fade">
                                      <p:cBhvr>
                                        <p:cTn id="117" dur="1000"/>
                                        <p:tgtEl>
                                          <p:spTgt spid="91"/>
                                        </p:tgtEl>
                                      </p:cBhvr>
                                    </p:animEffect>
                                    <p:anim calcmode="lin" valueType="num">
                                      <p:cBhvr>
                                        <p:cTn id="118" dur="1000" fill="hold"/>
                                        <p:tgtEl>
                                          <p:spTgt spid="91"/>
                                        </p:tgtEl>
                                        <p:attrNameLst>
                                          <p:attrName>ppt_x</p:attrName>
                                        </p:attrNameLst>
                                      </p:cBhvr>
                                      <p:tavLst>
                                        <p:tav tm="0">
                                          <p:val>
                                            <p:strVal val="#ppt_x"/>
                                          </p:val>
                                        </p:tav>
                                        <p:tav tm="100000">
                                          <p:val>
                                            <p:strVal val="#ppt_x"/>
                                          </p:val>
                                        </p:tav>
                                      </p:tavLst>
                                    </p:anim>
                                    <p:anim calcmode="lin" valueType="num">
                                      <p:cBhvr>
                                        <p:cTn id="119" dur="1000" fill="hold"/>
                                        <p:tgtEl>
                                          <p:spTgt spid="9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fade">
                                      <p:cBhvr>
                                        <p:cTn id="122" dur="1000"/>
                                        <p:tgtEl>
                                          <p:spTgt spid="98"/>
                                        </p:tgtEl>
                                      </p:cBhvr>
                                    </p:animEffect>
                                    <p:anim calcmode="lin" valueType="num">
                                      <p:cBhvr>
                                        <p:cTn id="123" dur="1000" fill="hold"/>
                                        <p:tgtEl>
                                          <p:spTgt spid="98"/>
                                        </p:tgtEl>
                                        <p:attrNameLst>
                                          <p:attrName>ppt_x</p:attrName>
                                        </p:attrNameLst>
                                      </p:cBhvr>
                                      <p:tavLst>
                                        <p:tav tm="0">
                                          <p:val>
                                            <p:strVal val="#ppt_x"/>
                                          </p:val>
                                        </p:tav>
                                        <p:tav tm="100000">
                                          <p:val>
                                            <p:strVal val="#ppt_x"/>
                                          </p:val>
                                        </p:tav>
                                      </p:tavLst>
                                    </p:anim>
                                    <p:anim calcmode="lin" valueType="num">
                                      <p:cBhvr>
                                        <p:cTn id="124" dur="1000" fill="hold"/>
                                        <p:tgtEl>
                                          <p:spTgt spid="98"/>
                                        </p:tgtEl>
                                        <p:attrNameLst>
                                          <p:attrName>ppt_y</p:attrName>
                                        </p:attrNameLst>
                                      </p:cBhvr>
                                      <p:tavLst>
                                        <p:tav tm="0">
                                          <p:val>
                                            <p:strVal val="#ppt_y-.1"/>
                                          </p:val>
                                        </p:tav>
                                        <p:tav tm="100000">
                                          <p:val>
                                            <p:strVal val="#ppt_y"/>
                                          </p:val>
                                        </p:tav>
                                      </p:tavLst>
                                    </p:anim>
                                  </p:childTnLst>
                                </p:cTn>
                              </p:par>
                            </p:childTnLst>
                          </p:cTn>
                        </p:par>
                        <p:par>
                          <p:cTn id="125" fill="hold">
                            <p:stCondLst>
                              <p:cond delay="2000"/>
                            </p:stCondLst>
                            <p:childTnLst>
                              <p:par>
                                <p:cTn id="126" presetID="52"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Scale>
                                      <p:cBhvr>
                                        <p:cTn id="128"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500" decel="50000" fill="hold">
                                          <p:stCondLst>
                                            <p:cond delay="0"/>
                                          </p:stCondLst>
                                        </p:cTn>
                                        <p:tgtEl>
                                          <p:spTgt spid="99"/>
                                        </p:tgtEl>
                                        <p:attrNameLst>
                                          <p:attrName>ppt_x</p:attrName>
                                          <p:attrName>ppt_y</p:attrName>
                                        </p:attrNameLst>
                                      </p:cBhvr>
                                    </p:animMotion>
                                    <p:animEffect transition="in" filter="fade">
                                      <p:cBhvr>
                                        <p:cTn id="130" dur="500"/>
                                        <p:tgtEl>
                                          <p:spTgt spid="99"/>
                                        </p:tgtEl>
                                      </p:cBhvr>
                                    </p:animEffect>
                                  </p:childTnLst>
                                </p:cTn>
                              </p:par>
                            </p:childTnLst>
                          </p:cTn>
                        </p:par>
                        <p:par>
                          <p:cTn id="131" fill="hold">
                            <p:stCondLst>
                              <p:cond delay="2500"/>
                            </p:stCondLst>
                            <p:childTnLst>
                              <p:par>
                                <p:cTn id="132" presetID="16" presetClass="entr" presetSubtype="21" fill="hold" grpId="0" nodeType="afterEffect">
                                  <p:stCondLst>
                                    <p:cond delay="0"/>
                                  </p:stCondLst>
                                  <p:childTnLst>
                                    <p:set>
                                      <p:cBhvr>
                                        <p:cTn id="133" dur="1" fill="hold">
                                          <p:stCondLst>
                                            <p:cond delay="0"/>
                                          </p:stCondLst>
                                        </p:cTn>
                                        <p:tgtEl>
                                          <p:spTgt spid="100"/>
                                        </p:tgtEl>
                                        <p:attrNameLst>
                                          <p:attrName>style.visibility</p:attrName>
                                        </p:attrNameLst>
                                      </p:cBhvr>
                                      <p:to>
                                        <p:strVal val="visible"/>
                                      </p:to>
                                    </p:set>
                                    <p:animEffect transition="in" filter="barn(inVertical)">
                                      <p:cBhvr>
                                        <p:cTn id="13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6" grpId="0"/>
      <p:bldP spid="1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6285995" y="4182774"/>
            <a:ext cx="1179281" cy="110815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27" name="椭圆 12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8" name="组合 127"/>
          <p:cNvGrpSpPr/>
          <p:nvPr/>
        </p:nvGrpSpPr>
        <p:grpSpPr>
          <a:xfrm>
            <a:off x="4758843" y="4644652"/>
            <a:ext cx="630230" cy="592221"/>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0" name="椭圆 12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31" name="组合 130"/>
          <p:cNvGrpSpPr/>
          <p:nvPr/>
        </p:nvGrpSpPr>
        <p:grpSpPr>
          <a:xfrm>
            <a:off x="5437632" y="4975466"/>
            <a:ext cx="890519" cy="83681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3" name="椭圆 13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34" name="组合 133"/>
          <p:cNvGrpSpPr/>
          <p:nvPr/>
        </p:nvGrpSpPr>
        <p:grpSpPr>
          <a:xfrm>
            <a:off x="7760135" y="4773242"/>
            <a:ext cx="685800" cy="644439"/>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6" name="椭圆 13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37" name="组合 136"/>
          <p:cNvGrpSpPr/>
          <p:nvPr/>
        </p:nvGrpSpPr>
        <p:grpSpPr>
          <a:xfrm>
            <a:off x="766572" y="5076002"/>
            <a:ext cx="588857" cy="553343"/>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9" name="椭圆 13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40" name="组合 139"/>
          <p:cNvGrpSpPr/>
          <p:nvPr/>
        </p:nvGrpSpPr>
        <p:grpSpPr>
          <a:xfrm>
            <a:off x="3963194" y="4545080"/>
            <a:ext cx="252491" cy="237263"/>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42" name="椭圆 14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43" name="组合 142"/>
          <p:cNvGrpSpPr/>
          <p:nvPr/>
        </p:nvGrpSpPr>
        <p:grpSpPr>
          <a:xfrm>
            <a:off x="3181804" y="4358960"/>
            <a:ext cx="529075" cy="497166"/>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45" name="椭圆 14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46" name="组合 145"/>
          <p:cNvGrpSpPr/>
          <p:nvPr/>
        </p:nvGrpSpPr>
        <p:grpSpPr>
          <a:xfrm>
            <a:off x="8465453" y="3902786"/>
            <a:ext cx="1179281" cy="1108158"/>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48" name="椭圆 14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49" name="组合 148"/>
          <p:cNvGrpSpPr/>
          <p:nvPr/>
        </p:nvGrpSpPr>
        <p:grpSpPr>
          <a:xfrm>
            <a:off x="4420394" y="4338598"/>
            <a:ext cx="223080" cy="209626"/>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51" name="椭圆 15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52" name="组合 151"/>
          <p:cNvGrpSpPr/>
          <p:nvPr/>
        </p:nvGrpSpPr>
        <p:grpSpPr>
          <a:xfrm>
            <a:off x="1943475" y="4777267"/>
            <a:ext cx="1179281" cy="1108158"/>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54" name="椭圆 15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55" name="组合 154"/>
          <p:cNvGrpSpPr/>
          <p:nvPr/>
        </p:nvGrpSpPr>
        <p:grpSpPr>
          <a:xfrm>
            <a:off x="1275416" y="4638017"/>
            <a:ext cx="520192" cy="488819"/>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57" name="椭圆 15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58" name="组合 157"/>
          <p:cNvGrpSpPr/>
          <p:nvPr/>
        </p:nvGrpSpPr>
        <p:grpSpPr>
          <a:xfrm>
            <a:off x="291128" y="4940870"/>
            <a:ext cx="316877" cy="297766"/>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0" name="椭圆 15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61" name="组合 160"/>
          <p:cNvGrpSpPr/>
          <p:nvPr/>
        </p:nvGrpSpPr>
        <p:grpSpPr>
          <a:xfrm>
            <a:off x="117164" y="4748006"/>
            <a:ext cx="158438" cy="148883"/>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3" name="椭圆 16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9521"/>
            <a:ext cx="1698298" cy="3237230"/>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endParaRPr>
          </a:p>
          <a:p>
            <a:pPr algn="l">
              <a:lnSpc>
                <a:spcPct val="200000"/>
              </a:lnSpc>
            </a:pP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76"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77"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a:t>
                </a:r>
                <a:r>
                  <a:rPr lang="en-US" altLang="zh-CN" sz="3800" dirty="0" smtClean="0">
                    <a:solidFill>
                      <a:srgbClr val="FFFFFF"/>
                    </a:solidFill>
                    <a:latin typeface="Agency FB" panose="020B0503020202020204" pitchFamily="34" charset="0"/>
                  </a:rPr>
                  <a:t>1</a:t>
                </a:r>
                <a:endParaRPr lang="zh-CN" altLang="en-US" sz="3800" dirty="0">
                  <a:solidFill>
                    <a:srgbClr val="FFFFFF"/>
                  </a:solidFill>
                  <a:latin typeface="Agency FB" panose="020B0503020202020204"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公司介绍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500"/>
                            </p:stCondLst>
                            <p:childTnLst>
                              <p:par>
                                <p:cTn id="17" presetID="23" presetClass="entr" presetSubtype="528"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 calcmode="lin" valueType="num">
                                      <p:cBhvr>
                                        <p:cTn id="21" dur="500" fill="hold"/>
                                        <p:tgtEl>
                                          <p:spTgt spid="125"/>
                                        </p:tgtEl>
                                        <p:attrNameLst>
                                          <p:attrName>ppt_x</p:attrName>
                                        </p:attrNameLst>
                                      </p:cBhvr>
                                      <p:tavLst>
                                        <p:tav tm="0">
                                          <p:val>
                                            <p:fltVal val="0.5"/>
                                          </p:val>
                                        </p:tav>
                                        <p:tav tm="100000">
                                          <p:val>
                                            <p:strVal val="#ppt_x"/>
                                          </p:val>
                                        </p:tav>
                                      </p:tavLst>
                                    </p:anim>
                                    <p:anim calcmode="lin" valueType="num">
                                      <p:cBhvr>
                                        <p:cTn id="22" dur="500" fill="hold"/>
                                        <p:tgtEl>
                                          <p:spTgt spid="12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500" fill="hold"/>
                                        <p:tgtEl>
                                          <p:spTgt spid="128"/>
                                        </p:tgtEl>
                                        <p:attrNameLst>
                                          <p:attrName>ppt_w</p:attrName>
                                        </p:attrNameLst>
                                      </p:cBhvr>
                                      <p:tavLst>
                                        <p:tav tm="0">
                                          <p:val>
                                            <p:fltVal val="0"/>
                                          </p:val>
                                        </p:tav>
                                        <p:tav tm="100000">
                                          <p:val>
                                            <p:strVal val="#ppt_w"/>
                                          </p:val>
                                        </p:tav>
                                      </p:tavLst>
                                    </p:anim>
                                    <p:anim calcmode="lin" valueType="num">
                                      <p:cBhvr>
                                        <p:cTn id="26" dur="500" fill="hold"/>
                                        <p:tgtEl>
                                          <p:spTgt spid="128"/>
                                        </p:tgtEl>
                                        <p:attrNameLst>
                                          <p:attrName>ppt_h</p:attrName>
                                        </p:attrNameLst>
                                      </p:cBhvr>
                                      <p:tavLst>
                                        <p:tav tm="0">
                                          <p:val>
                                            <p:fltVal val="0"/>
                                          </p:val>
                                        </p:tav>
                                        <p:tav tm="100000">
                                          <p:val>
                                            <p:strVal val="#ppt_h"/>
                                          </p:val>
                                        </p:tav>
                                      </p:tavLst>
                                    </p:anim>
                                    <p:anim calcmode="lin" valueType="num">
                                      <p:cBhvr>
                                        <p:cTn id="27" dur="500" fill="hold"/>
                                        <p:tgtEl>
                                          <p:spTgt spid="128"/>
                                        </p:tgtEl>
                                        <p:attrNameLst>
                                          <p:attrName>ppt_x</p:attrName>
                                        </p:attrNameLst>
                                      </p:cBhvr>
                                      <p:tavLst>
                                        <p:tav tm="0">
                                          <p:val>
                                            <p:fltVal val="0.5"/>
                                          </p:val>
                                        </p:tav>
                                        <p:tav tm="100000">
                                          <p:val>
                                            <p:strVal val="#ppt_x"/>
                                          </p:val>
                                        </p:tav>
                                      </p:tavLst>
                                    </p:anim>
                                    <p:anim calcmode="lin" valueType="num">
                                      <p:cBhvr>
                                        <p:cTn id="28" dur="500" fill="hold"/>
                                        <p:tgtEl>
                                          <p:spTgt spid="12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31"/>
                                        </p:tgtEl>
                                        <p:attrNameLst>
                                          <p:attrName>style.visibility</p:attrName>
                                        </p:attrNameLst>
                                      </p:cBhvr>
                                      <p:to>
                                        <p:strVal val="visible"/>
                                      </p:to>
                                    </p:set>
                                    <p:anim calcmode="lin" valueType="num">
                                      <p:cBhvr>
                                        <p:cTn id="31" dur="500" fill="hold"/>
                                        <p:tgtEl>
                                          <p:spTgt spid="131"/>
                                        </p:tgtEl>
                                        <p:attrNameLst>
                                          <p:attrName>ppt_w</p:attrName>
                                        </p:attrNameLst>
                                      </p:cBhvr>
                                      <p:tavLst>
                                        <p:tav tm="0">
                                          <p:val>
                                            <p:fltVal val="0"/>
                                          </p:val>
                                        </p:tav>
                                        <p:tav tm="100000">
                                          <p:val>
                                            <p:strVal val="#ppt_w"/>
                                          </p:val>
                                        </p:tav>
                                      </p:tavLst>
                                    </p:anim>
                                    <p:anim calcmode="lin" valueType="num">
                                      <p:cBhvr>
                                        <p:cTn id="32" dur="500" fill="hold"/>
                                        <p:tgtEl>
                                          <p:spTgt spid="131"/>
                                        </p:tgtEl>
                                        <p:attrNameLst>
                                          <p:attrName>ppt_h</p:attrName>
                                        </p:attrNameLst>
                                      </p:cBhvr>
                                      <p:tavLst>
                                        <p:tav tm="0">
                                          <p:val>
                                            <p:fltVal val="0"/>
                                          </p:val>
                                        </p:tav>
                                        <p:tav tm="100000">
                                          <p:val>
                                            <p:strVal val="#ppt_h"/>
                                          </p:val>
                                        </p:tav>
                                      </p:tavLst>
                                    </p:anim>
                                    <p:anim calcmode="lin" valueType="num">
                                      <p:cBhvr>
                                        <p:cTn id="33" dur="500" fill="hold"/>
                                        <p:tgtEl>
                                          <p:spTgt spid="131"/>
                                        </p:tgtEl>
                                        <p:attrNameLst>
                                          <p:attrName>ppt_x</p:attrName>
                                        </p:attrNameLst>
                                      </p:cBhvr>
                                      <p:tavLst>
                                        <p:tav tm="0">
                                          <p:val>
                                            <p:fltVal val="0.5"/>
                                          </p:val>
                                        </p:tav>
                                        <p:tav tm="100000">
                                          <p:val>
                                            <p:strVal val="#ppt_x"/>
                                          </p:val>
                                        </p:tav>
                                      </p:tavLst>
                                    </p:anim>
                                    <p:anim calcmode="lin" valueType="num">
                                      <p:cBhvr>
                                        <p:cTn id="34" dur="500" fill="hold"/>
                                        <p:tgtEl>
                                          <p:spTgt spid="13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137"/>
                                        </p:tgtEl>
                                        <p:attrNameLst>
                                          <p:attrName>style.visibility</p:attrName>
                                        </p:attrNameLst>
                                      </p:cBhvr>
                                      <p:to>
                                        <p:strVal val="visible"/>
                                      </p:to>
                                    </p:set>
                                    <p:anim calcmode="lin" valueType="num">
                                      <p:cBhvr>
                                        <p:cTn id="43" dur="500" fill="hold"/>
                                        <p:tgtEl>
                                          <p:spTgt spid="137"/>
                                        </p:tgtEl>
                                        <p:attrNameLst>
                                          <p:attrName>ppt_w</p:attrName>
                                        </p:attrNameLst>
                                      </p:cBhvr>
                                      <p:tavLst>
                                        <p:tav tm="0">
                                          <p:val>
                                            <p:fltVal val="0"/>
                                          </p:val>
                                        </p:tav>
                                        <p:tav tm="100000">
                                          <p:val>
                                            <p:strVal val="#ppt_w"/>
                                          </p:val>
                                        </p:tav>
                                      </p:tavLst>
                                    </p:anim>
                                    <p:anim calcmode="lin" valueType="num">
                                      <p:cBhvr>
                                        <p:cTn id="44" dur="500" fill="hold"/>
                                        <p:tgtEl>
                                          <p:spTgt spid="137"/>
                                        </p:tgtEl>
                                        <p:attrNameLst>
                                          <p:attrName>ppt_h</p:attrName>
                                        </p:attrNameLst>
                                      </p:cBhvr>
                                      <p:tavLst>
                                        <p:tav tm="0">
                                          <p:val>
                                            <p:fltVal val="0"/>
                                          </p:val>
                                        </p:tav>
                                        <p:tav tm="100000">
                                          <p:val>
                                            <p:strVal val="#ppt_h"/>
                                          </p:val>
                                        </p:tav>
                                      </p:tavLst>
                                    </p:anim>
                                    <p:anim calcmode="lin" valueType="num">
                                      <p:cBhvr>
                                        <p:cTn id="45" dur="500" fill="hold"/>
                                        <p:tgtEl>
                                          <p:spTgt spid="137"/>
                                        </p:tgtEl>
                                        <p:attrNameLst>
                                          <p:attrName>ppt_x</p:attrName>
                                        </p:attrNameLst>
                                      </p:cBhvr>
                                      <p:tavLst>
                                        <p:tav tm="0">
                                          <p:val>
                                            <p:fltVal val="0.5"/>
                                          </p:val>
                                        </p:tav>
                                        <p:tav tm="100000">
                                          <p:val>
                                            <p:strVal val="#ppt_x"/>
                                          </p:val>
                                        </p:tav>
                                      </p:tavLst>
                                    </p:anim>
                                    <p:anim calcmode="lin" valueType="num">
                                      <p:cBhvr>
                                        <p:cTn id="46" dur="500" fill="hold"/>
                                        <p:tgtEl>
                                          <p:spTgt spid="13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140"/>
                                        </p:tgtEl>
                                        <p:attrNameLst>
                                          <p:attrName>style.visibility</p:attrName>
                                        </p:attrNameLst>
                                      </p:cBhvr>
                                      <p:to>
                                        <p:strVal val="visible"/>
                                      </p:to>
                                    </p:set>
                                    <p:anim calcmode="lin" valueType="num">
                                      <p:cBhvr>
                                        <p:cTn id="49" dur="500" fill="hold"/>
                                        <p:tgtEl>
                                          <p:spTgt spid="140"/>
                                        </p:tgtEl>
                                        <p:attrNameLst>
                                          <p:attrName>ppt_w</p:attrName>
                                        </p:attrNameLst>
                                      </p:cBhvr>
                                      <p:tavLst>
                                        <p:tav tm="0">
                                          <p:val>
                                            <p:fltVal val="0"/>
                                          </p:val>
                                        </p:tav>
                                        <p:tav tm="100000">
                                          <p:val>
                                            <p:strVal val="#ppt_w"/>
                                          </p:val>
                                        </p:tav>
                                      </p:tavLst>
                                    </p:anim>
                                    <p:anim calcmode="lin" valueType="num">
                                      <p:cBhvr>
                                        <p:cTn id="50" dur="500" fill="hold"/>
                                        <p:tgtEl>
                                          <p:spTgt spid="140"/>
                                        </p:tgtEl>
                                        <p:attrNameLst>
                                          <p:attrName>ppt_h</p:attrName>
                                        </p:attrNameLst>
                                      </p:cBhvr>
                                      <p:tavLst>
                                        <p:tav tm="0">
                                          <p:val>
                                            <p:fltVal val="0"/>
                                          </p:val>
                                        </p:tav>
                                        <p:tav tm="100000">
                                          <p:val>
                                            <p:strVal val="#ppt_h"/>
                                          </p:val>
                                        </p:tav>
                                      </p:tavLst>
                                    </p:anim>
                                    <p:anim calcmode="lin" valueType="num">
                                      <p:cBhvr>
                                        <p:cTn id="51" dur="500" fill="hold"/>
                                        <p:tgtEl>
                                          <p:spTgt spid="140"/>
                                        </p:tgtEl>
                                        <p:attrNameLst>
                                          <p:attrName>ppt_x</p:attrName>
                                        </p:attrNameLst>
                                      </p:cBhvr>
                                      <p:tavLst>
                                        <p:tav tm="0">
                                          <p:val>
                                            <p:fltVal val="0.5"/>
                                          </p:val>
                                        </p:tav>
                                        <p:tav tm="100000">
                                          <p:val>
                                            <p:strVal val="#ppt_x"/>
                                          </p:val>
                                        </p:tav>
                                      </p:tavLst>
                                    </p:anim>
                                    <p:anim calcmode="lin" valueType="num">
                                      <p:cBhvr>
                                        <p:cTn id="52" dur="500" fill="hold"/>
                                        <p:tgtEl>
                                          <p:spTgt spid="140"/>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143"/>
                                        </p:tgtEl>
                                        <p:attrNameLst>
                                          <p:attrName>style.visibility</p:attrName>
                                        </p:attrNameLst>
                                      </p:cBhvr>
                                      <p:to>
                                        <p:strVal val="visible"/>
                                      </p:to>
                                    </p:set>
                                    <p:anim calcmode="lin" valueType="num">
                                      <p:cBhvr>
                                        <p:cTn id="55" dur="500" fill="hold"/>
                                        <p:tgtEl>
                                          <p:spTgt spid="143"/>
                                        </p:tgtEl>
                                        <p:attrNameLst>
                                          <p:attrName>ppt_w</p:attrName>
                                        </p:attrNameLst>
                                      </p:cBhvr>
                                      <p:tavLst>
                                        <p:tav tm="0">
                                          <p:val>
                                            <p:fltVal val="0"/>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anim calcmode="lin" valueType="num">
                                      <p:cBhvr>
                                        <p:cTn id="57" dur="500" fill="hold"/>
                                        <p:tgtEl>
                                          <p:spTgt spid="143"/>
                                        </p:tgtEl>
                                        <p:attrNameLst>
                                          <p:attrName>ppt_x</p:attrName>
                                        </p:attrNameLst>
                                      </p:cBhvr>
                                      <p:tavLst>
                                        <p:tav tm="0">
                                          <p:val>
                                            <p:fltVal val="0.5"/>
                                          </p:val>
                                        </p:tav>
                                        <p:tav tm="100000">
                                          <p:val>
                                            <p:strVal val="#ppt_x"/>
                                          </p:val>
                                        </p:tav>
                                      </p:tavLst>
                                    </p:anim>
                                    <p:anim calcmode="lin" valueType="num">
                                      <p:cBhvr>
                                        <p:cTn id="58" dur="500" fill="hold"/>
                                        <p:tgtEl>
                                          <p:spTgt spid="143"/>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146"/>
                                        </p:tgtEl>
                                        <p:attrNameLst>
                                          <p:attrName>style.visibility</p:attrName>
                                        </p:attrNameLst>
                                      </p:cBhvr>
                                      <p:to>
                                        <p:strVal val="visible"/>
                                      </p:to>
                                    </p:set>
                                    <p:anim calcmode="lin" valueType="num">
                                      <p:cBhvr>
                                        <p:cTn id="61" dur="500" fill="hold"/>
                                        <p:tgtEl>
                                          <p:spTgt spid="146"/>
                                        </p:tgtEl>
                                        <p:attrNameLst>
                                          <p:attrName>ppt_w</p:attrName>
                                        </p:attrNameLst>
                                      </p:cBhvr>
                                      <p:tavLst>
                                        <p:tav tm="0">
                                          <p:val>
                                            <p:fltVal val="0"/>
                                          </p:val>
                                        </p:tav>
                                        <p:tav tm="100000">
                                          <p:val>
                                            <p:strVal val="#ppt_w"/>
                                          </p:val>
                                        </p:tav>
                                      </p:tavLst>
                                    </p:anim>
                                    <p:anim calcmode="lin" valueType="num">
                                      <p:cBhvr>
                                        <p:cTn id="62" dur="500" fill="hold"/>
                                        <p:tgtEl>
                                          <p:spTgt spid="146"/>
                                        </p:tgtEl>
                                        <p:attrNameLst>
                                          <p:attrName>ppt_h</p:attrName>
                                        </p:attrNameLst>
                                      </p:cBhvr>
                                      <p:tavLst>
                                        <p:tav tm="0">
                                          <p:val>
                                            <p:fltVal val="0"/>
                                          </p:val>
                                        </p:tav>
                                        <p:tav tm="100000">
                                          <p:val>
                                            <p:strVal val="#ppt_h"/>
                                          </p:val>
                                        </p:tav>
                                      </p:tavLst>
                                    </p:anim>
                                    <p:anim calcmode="lin" valueType="num">
                                      <p:cBhvr>
                                        <p:cTn id="63" dur="500" fill="hold"/>
                                        <p:tgtEl>
                                          <p:spTgt spid="146"/>
                                        </p:tgtEl>
                                        <p:attrNameLst>
                                          <p:attrName>ppt_x</p:attrName>
                                        </p:attrNameLst>
                                      </p:cBhvr>
                                      <p:tavLst>
                                        <p:tav tm="0">
                                          <p:val>
                                            <p:fltVal val="0.5"/>
                                          </p:val>
                                        </p:tav>
                                        <p:tav tm="100000">
                                          <p:val>
                                            <p:strVal val="#ppt_x"/>
                                          </p:val>
                                        </p:tav>
                                      </p:tavLst>
                                    </p:anim>
                                    <p:anim calcmode="lin" valueType="num">
                                      <p:cBhvr>
                                        <p:cTn id="64" dur="500" fill="hold"/>
                                        <p:tgtEl>
                                          <p:spTgt spid="146"/>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 calcmode="lin" valueType="num">
                                      <p:cBhvr>
                                        <p:cTn id="69" dur="500" fill="hold"/>
                                        <p:tgtEl>
                                          <p:spTgt spid="149"/>
                                        </p:tgtEl>
                                        <p:attrNameLst>
                                          <p:attrName>ppt_x</p:attrName>
                                        </p:attrNameLst>
                                      </p:cBhvr>
                                      <p:tavLst>
                                        <p:tav tm="0">
                                          <p:val>
                                            <p:fltVal val="0.5"/>
                                          </p:val>
                                        </p:tav>
                                        <p:tav tm="100000">
                                          <p:val>
                                            <p:strVal val="#ppt_x"/>
                                          </p:val>
                                        </p:tav>
                                      </p:tavLst>
                                    </p:anim>
                                    <p:anim calcmode="lin" valueType="num">
                                      <p:cBhvr>
                                        <p:cTn id="70" dur="500" fill="hold"/>
                                        <p:tgtEl>
                                          <p:spTgt spid="149"/>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52"/>
                                        </p:tgtEl>
                                        <p:attrNameLst>
                                          <p:attrName>style.visibility</p:attrName>
                                        </p:attrNameLst>
                                      </p:cBhvr>
                                      <p:to>
                                        <p:strVal val="visible"/>
                                      </p:to>
                                    </p:set>
                                    <p:anim calcmode="lin" valueType="num">
                                      <p:cBhvr>
                                        <p:cTn id="73" dur="500" fill="hold"/>
                                        <p:tgtEl>
                                          <p:spTgt spid="152"/>
                                        </p:tgtEl>
                                        <p:attrNameLst>
                                          <p:attrName>ppt_w</p:attrName>
                                        </p:attrNameLst>
                                      </p:cBhvr>
                                      <p:tavLst>
                                        <p:tav tm="0">
                                          <p:val>
                                            <p:fltVal val="0"/>
                                          </p:val>
                                        </p:tav>
                                        <p:tav tm="100000">
                                          <p:val>
                                            <p:strVal val="#ppt_w"/>
                                          </p:val>
                                        </p:tav>
                                      </p:tavLst>
                                    </p:anim>
                                    <p:anim calcmode="lin" valueType="num">
                                      <p:cBhvr>
                                        <p:cTn id="74" dur="500" fill="hold"/>
                                        <p:tgtEl>
                                          <p:spTgt spid="152"/>
                                        </p:tgtEl>
                                        <p:attrNameLst>
                                          <p:attrName>ppt_h</p:attrName>
                                        </p:attrNameLst>
                                      </p:cBhvr>
                                      <p:tavLst>
                                        <p:tav tm="0">
                                          <p:val>
                                            <p:fltVal val="0"/>
                                          </p:val>
                                        </p:tav>
                                        <p:tav tm="100000">
                                          <p:val>
                                            <p:strVal val="#ppt_h"/>
                                          </p:val>
                                        </p:tav>
                                      </p:tavLst>
                                    </p:anim>
                                    <p:anim calcmode="lin" valueType="num">
                                      <p:cBhvr>
                                        <p:cTn id="75" dur="500" fill="hold"/>
                                        <p:tgtEl>
                                          <p:spTgt spid="152"/>
                                        </p:tgtEl>
                                        <p:attrNameLst>
                                          <p:attrName>ppt_x</p:attrName>
                                        </p:attrNameLst>
                                      </p:cBhvr>
                                      <p:tavLst>
                                        <p:tav tm="0">
                                          <p:val>
                                            <p:fltVal val="0.5"/>
                                          </p:val>
                                        </p:tav>
                                        <p:tav tm="100000">
                                          <p:val>
                                            <p:strVal val="#ppt_x"/>
                                          </p:val>
                                        </p:tav>
                                      </p:tavLst>
                                    </p:anim>
                                    <p:anim calcmode="lin" valueType="num">
                                      <p:cBhvr>
                                        <p:cTn id="76" dur="500" fill="hold"/>
                                        <p:tgtEl>
                                          <p:spTgt spid="152"/>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anim calcmode="lin" valueType="num">
                                      <p:cBhvr>
                                        <p:cTn id="81" dur="500" fill="hold"/>
                                        <p:tgtEl>
                                          <p:spTgt spid="155"/>
                                        </p:tgtEl>
                                        <p:attrNameLst>
                                          <p:attrName>ppt_x</p:attrName>
                                        </p:attrNameLst>
                                      </p:cBhvr>
                                      <p:tavLst>
                                        <p:tav tm="0">
                                          <p:val>
                                            <p:fltVal val="0.5"/>
                                          </p:val>
                                        </p:tav>
                                        <p:tav tm="100000">
                                          <p:val>
                                            <p:strVal val="#ppt_x"/>
                                          </p:val>
                                        </p:tav>
                                      </p:tavLst>
                                    </p:anim>
                                    <p:anim calcmode="lin" valueType="num">
                                      <p:cBhvr>
                                        <p:cTn id="82" dur="500" fill="hold"/>
                                        <p:tgtEl>
                                          <p:spTgt spid="155"/>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58"/>
                                        </p:tgtEl>
                                        <p:attrNameLst>
                                          <p:attrName>style.visibility</p:attrName>
                                        </p:attrNameLst>
                                      </p:cBhvr>
                                      <p:to>
                                        <p:strVal val="visible"/>
                                      </p:to>
                                    </p:set>
                                    <p:anim calcmode="lin" valueType="num">
                                      <p:cBhvr>
                                        <p:cTn id="85" dur="500" fill="hold"/>
                                        <p:tgtEl>
                                          <p:spTgt spid="158"/>
                                        </p:tgtEl>
                                        <p:attrNameLst>
                                          <p:attrName>ppt_w</p:attrName>
                                        </p:attrNameLst>
                                      </p:cBhvr>
                                      <p:tavLst>
                                        <p:tav tm="0">
                                          <p:val>
                                            <p:fltVal val="0"/>
                                          </p:val>
                                        </p:tav>
                                        <p:tav tm="100000">
                                          <p:val>
                                            <p:strVal val="#ppt_w"/>
                                          </p:val>
                                        </p:tav>
                                      </p:tavLst>
                                    </p:anim>
                                    <p:anim calcmode="lin" valueType="num">
                                      <p:cBhvr>
                                        <p:cTn id="86" dur="500" fill="hold"/>
                                        <p:tgtEl>
                                          <p:spTgt spid="158"/>
                                        </p:tgtEl>
                                        <p:attrNameLst>
                                          <p:attrName>ppt_h</p:attrName>
                                        </p:attrNameLst>
                                      </p:cBhvr>
                                      <p:tavLst>
                                        <p:tav tm="0">
                                          <p:val>
                                            <p:fltVal val="0"/>
                                          </p:val>
                                        </p:tav>
                                        <p:tav tm="100000">
                                          <p:val>
                                            <p:strVal val="#ppt_h"/>
                                          </p:val>
                                        </p:tav>
                                      </p:tavLst>
                                    </p:anim>
                                    <p:anim calcmode="lin" valueType="num">
                                      <p:cBhvr>
                                        <p:cTn id="87" dur="500" fill="hold"/>
                                        <p:tgtEl>
                                          <p:spTgt spid="158"/>
                                        </p:tgtEl>
                                        <p:attrNameLst>
                                          <p:attrName>ppt_x</p:attrName>
                                        </p:attrNameLst>
                                      </p:cBhvr>
                                      <p:tavLst>
                                        <p:tav tm="0">
                                          <p:val>
                                            <p:fltVal val="0.5"/>
                                          </p:val>
                                        </p:tav>
                                        <p:tav tm="100000">
                                          <p:val>
                                            <p:strVal val="#ppt_x"/>
                                          </p:val>
                                        </p:tav>
                                      </p:tavLst>
                                    </p:anim>
                                    <p:anim calcmode="lin" valueType="num">
                                      <p:cBhvr>
                                        <p:cTn id="88" dur="500" fill="hold"/>
                                        <p:tgtEl>
                                          <p:spTgt spid="158"/>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161"/>
                                        </p:tgtEl>
                                        <p:attrNameLst>
                                          <p:attrName>style.visibility</p:attrName>
                                        </p:attrNameLst>
                                      </p:cBhvr>
                                      <p:to>
                                        <p:strVal val="visible"/>
                                      </p:to>
                                    </p:set>
                                    <p:anim calcmode="lin" valueType="num">
                                      <p:cBhvr>
                                        <p:cTn id="91" dur="500" fill="hold"/>
                                        <p:tgtEl>
                                          <p:spTgt spid="161"/>
                                        </p:tgtEl>
                                        <p:attrNameLst>
                                          <p:attrName>ppt_w</p:attrName>
                                        </p:attrNameLst>
                                      </p:cBhvr>
                                      <p:tavLst>
                                        <p:tav tm="0">
                                          <p:val>
                                            <p:fltVal val="0"/>
                                          </p:val>
                                        </p:tav>
                                        <p:tav tm="100000">
                                          <p:val>
                                            <p:strVal val="#ppt_w"/>
                                          </p:val>
                                        </p:tav>
                                      </p:tavLst>
                                    </p:anim>
                                    <p:anim calcmode="lin" valueType="num">
                                      <p:cBhvr>
                                        <p:cTn id="92" dur="500" fill="hold"/>
                                        <p:tgtEl>
                                          <p:spTgt spid="161"/>
                                        </p:tgtEl>
                                        <p:attrNameLst>
                                          <p:attrName>ppt_h</p:attrName>
                                        </p:attrNameLst>
                                      </p:cBhvr>
                                      <p:tavLst>
                                        <p:tav tm="0">
                                          <p:val>
                                            <p:fltVal val="0"/>
                                          </p:val>
                                        </p:tav>
                                        <p:tav tm="100000">
                                          <p:val>
                                            <p:strVal val="#ppt_h"/>
                                          </p:val>
                                        </p:tav>
                                      </p:tavLst>
                                    </p:anim>
                                    <p:anim calcmode="lin" valueType="num">
                                      <p:cBhvr>
                                        <p:cTn id="93" dur="500" fill="hold"/>
                                        <p:tgtEl>
                                          <p:spTgt spid="161"/>
                                        </p:tgtEl>
                                        <p:attrNameLst>
                                          <p:attrName>ppt_x</p:attrName>
                                        </p:attrNameLst>
                                      </p:cBhvr>
                                      <p:tavLst>
                                        <p:tav tm="0">
                                          <p:val>
                                            <p:fltVal val="0.5"/>
                                          </p:val>
                                        </p:tav>
                                        <p:tav tm="100000">
                                          <p:val>
                                            <p:strVal val="#ppt_x"/>
                                          </p:val>
                                        </p:tav>
                                      </p:tavLst>
                                    </p:anim>
                                    <p:anim calcmode="lin" valueType="num">
                                      <p:cBhvr>
                                        <p:cTn id="94" dur="500" fill="hold"/>
                                        <p:tgtEl>
                                          <p:spTgt spid="161"/>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25"/>
                                        </p:tgtEl>
                                      </p:cBhvr>
                                    </p:animEffect>
                                    <p:animScale>
                                      <p:cBhvr>
                                        <p:cTn id="97" dur="250" autoRev="1" fill="hold"/>
                                        <p:tgtEl>
                                          <p:spTgt spid="125"/>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146"/>
                                        </p:tgtEl>
                                      </p:cBhvr>
                                    </p:animEffect>
                                    <p:animScale>
                                      <p:cBhvr>
                                        <p:cTn id="100" dur="250" autoRev="1" fill="hold"/>
                                        <p:tgtEl>
                                          <p:spTgt spid="146"/>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152"/>
                                        </p:tgtEl>
                                      </p:cBhvr>
                                    </p:animEffect>
                                    <p:animScale>
                                      <p:cBhvr>
                                        <p:cTn id="103" dur="250" autoRev="1" fill="hold"/>
                                        <p:tgtEl>
                                          <p:spTgt spid="152"/>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155"/>
                                        </p:tgtEl>
                                      </p:cBhvr>
                                    </p:animEffect>
                                    <p:animScale>
                                      <p:cBhvr>
                                        <p:cTn id="106" dur="250" autoRev="1" fill="hold"/>
                                        <p:tgtEl>
                                          <p:spTgt spid="155"/>
                                        </p:tgtEl>
                                      </p:cBhvr>
                                      <p:by x="105000" y="105000"/>
                                    </p:animScale>
                                  </p:childTnLst>
                                </p:cTn>
                              </p:par>
                            </p:childTnLst>
                          </p:cTn>
                        </p:par>
                        <p:par>
                          <p:cTn id="107" fill="hold">
                            <p:stCondLst>
                              <p:cond delay="1000"/>
                            </p:stCondLst>
                            <p:childTnLst>
                              <p:par>
                                <p:cTn id="108" presetID="16" presetClass="entr" presetSubtype="42" fill="hold" nodeType="after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barn(outHorizontal)">
                                      <p:cBhvr>
                                        <p:cTn id="110" dur="500"/>
                                        <p:tgtEl>
                                          <p:spTgt spid="164"/>
                                        </p:tgtEl>
                                      </p:cBhvr>
                                    </p:animEffect>
                                  </p:childTnLst>
                                </p:cTn>
                              </p:par>
                            </p:childTnLst>
                          </p:cTn>
                        </p:par>
                        <p:par>
                          <p:cTn id="111" fill="hold">
                            <p:stCondLst>
                              <p:cond delay="1500"/>
                            </p:stCondLst>
                            <p:childTnLst>
                              <p:par>
                                <p:cTn id="112" presetID="23" presetClass="entr" presetSubtype="32" fill="hold" nodeType="afterEffect">
                                  <p:stCondLst>
                                    <p:cond delay="0"/>
                                  </p:stCondLst>
                                  <p:childTnLst>
                                    <p:set>
                                      <p:cBhvr>
                                        <p:cTn id="113" dur="1" fill="hold">
                                          <p:stCondLst>
                                            <p:cond delay="0"/>
                                          </p:stCondLst>
                                        </p:cTn>
                                        <p:tgtEl>
                                          <p:spTgt spid="165"/>
                                        </p:tgtEl>
                                        <p:attrNameLst>
                                          <p:attrName>style.visibility</p:attrName>
                                        </p:attrNameLst>
                                      </p:cBhvr>
                                      <p:to>
                                        <p:strVal val="visible"/>
                                      </p:to>
                                    </p:set>
                                    <p:anim calcmode="lin" valueType="num">
                                      <p:cBhvr>
                                        <p:cTn id="114" dur="500" fill="hold"/>
                                        <p:tgtEl>
                                          <p:spTgt spid="165"/>
                                        </p:tgtEl>
                                        <p:attrNameLst>
                                          <p:attrName>ppt_w</p:attrName>
                                        </p:attrNameLst>
                                      </p:cBhvr>
                                      <p:tavLst>
                                        <p:tav tm="0">
                                          <p:val>
                                            <p:strVal val="4*#ppt_w"/>
                                          </p:val>
                                        </p:tav>
                                        <p:tav tm="100000">
                                          <p:val>
                                            <p:strVal val="#ppt_w"/>
                                          </p:val>
                                        </p:tav>
                                      </p:tavLst>
                                    </p:anim>
                                    <p:anim calcmode="lin" valueType="num">
                                      <p:cBhvr>
                                        <p:cTn id="115" dur="500" fill="hold"/>
                                        <p:tgtEl>
                                          <p:spTgt spid="165"/>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168"/>
                                        </p:tgtEl>
                                        <p:attrNameLst>
                                          <p:attrName>style.visibility</p:attrName>
                                        </p:attrNameLst>
                                      </p:cBhvr>
                                      <p:to>
                                        <p:strVal val="visible"/>
                                      </p:to>
                                    </p:set>
                                    <p:anim calcmode="lin" valueType="num">
                                      <p:cBhvr>
                                        <p:cTn id="118" dur="500" fill="hold"/>
                                        <p:tgtEl>
                                          <p:spTgt spid="168"/>
                                        </p:tgtEl>
                                        <p:attrNameLst>
                                          <p:attrName>ppt_w</p:attrName>
                                        </p:attrNameLst>
                                      </p:cBhvr>
                                      <p:tavLst>
                                        <p:tav tm="0">
                                          <p:val>
                                            <p:strVal val="4*#ppt_w"/>
                                          </p:val>
                                        </p:tav>
                                        <p:tav tm="100000">
                                          <p:val>
                                            <p:strVal val="#ppt_w"/>
                                          </p:val>
                                        </p:tav>
                                      </p:tavLst>
                                    </p:anim>
                                    <p:anim calcmode="lin" valueType="num">
                                      <p:cBhvr>
                                        <p:cTn id="119" dur="500" fill="hold"/>
                                        <p:tgtEl>
                                          <p:spTgt spid="168"/>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172"/>
                                        </p:tgtEl>
                                        <p:attrNameLst>
                                          <p:attrName>style.visibility</p:attrName>
                                        </p:attrNameLst>
                                      </p:cBhvr>
                                      <p:to>
                                        <p:strVal val="visible"/>
                                      </p:to>
                                    </p:set>
                                    <p:anim calcmode="lin" valueType="num">
                                      <p:cBhvr>
                                        <p:cTn id="122" dur="500" fill="hold"/>
                                        <p:tgtEl>
                                          <p:spTgt spid="172"/>
                                        </p:tgtEl>
                                        <p:attrNameLst>
                                          <p:attrName>ppt_w</p:attrName>
                                        </p:attrNameLst>
                                      </p:cBhvr>
                                      <p:tavLst>
                                        <p:tav tm="0">
                                          <p:val>
                                            <p:strVal val="4*#ppt_w"/>
                                          </p:val>
                                        </p:tav>
                                        <p:tav tm="100000">
                                          <p:val>
                                            <p:strVal val="#ppt_w"/>
                                          </p:val>
                                        </p:tav>
                                      </p:tavLst>
                                    </p:anim>
                                    <p:anim calcmode="lin" valueType="num">
                                      <p:cBhvr>
                                        <p:cTn id="123" dur="500" fill="hold"/>
                                        <p:tgtEl>
                                          <p:spTgt spid="172"/>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175"/>
                                        </p:tgtEl>
                                        <p:attrNameLst>
                                          <p:attrName>style.visibility</p:attrName>
                                        </p:attrNameLst>
                                      </p:cBhvr>
                                      <p:to>
                                        <p:strVal val="visible"/>
                                      </p:to>
                                    </p:set>
                                    <p:anim calcmode="lin" valueType="num">
                                      <p:cBhvr>
                                        <p:cTn id="126" dur="500" fill="hold"/>
                                        <p:tgtEl>
                                          <p:spTgt spid="175"/>
                                        </p:tgtEl>
                                        <p:attrNameLst>
                                          <p:attrName>ppt_w</p:attrName>
                                        </p:attrNameLst>
                                      </p:cBhvr>
                                      <p:tavLst>
                                        <p:tav tm="0">
                                          <p:val>
                                            <p:strVal val="4*#ppt_w"/>
                                          </p:val>
                                        </p:tav>
                                        <p:tav tm="100000">
                                          <p:val>
                                            <p:strVal val="#ppt_w"/>
                                          </p:val>
                                        </p:tav>
                                      </p:tavLst>
                                    </p:anim>
                                    <p:anim calcmode="lin" valueType="num">
                                      <p:cBhvr>
                                        <p:cTn id="127" dur="500" fill="hold"/>
                                        <p:tgtEl>
                                          <p:spTgt spid="17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78"/>
                                        </p:tgtEl>
                                        <p:attrNameLst>
                                          <p:attrName>style.visibility</p:attrName>
                                        </p:attrNameLst>
                                      </p:cBhvr>
                                      <p:to>
                                        <p:strVal val="visible"/>
                                      </p:to>
                                    </p:set>
                                    <p:anim calcmode="lin" valueType="num">
                                      <p:cBhvr>
                                        <p:cTn id="130" dur="500" fill="hold"/>
                                        <p:tgtEl>
                                          <p:spTgt spid="178"/>
                                        </p:tgtEl>
                                        <p:attrNameLst>
                                          <p:attrName>ppt_w</p:attrName>
                                        </p:attrNameLst>
                                      </p:cBhvr>
                                      <p:tavLst>
                                        <p:tav tm="0">
                                          <p:val>
                                            <p:strVal val="4*#ppt_w"/>
                                          </p:val>
                                        </p:tav>
                                        <p:tav tm="100000">
                                          <p:val>
                                            <p:strVal val="#ppt_w"/>
                                          </p:val>
                                        </p:tav>
                                      </p:tavLst>
                                    </p:anim>
                                    <p:anim calcmode="lin" valueType="num">
                                      <p:cBhvr>
                                        <p:cTn id="131" dur="500" fill="hold"/>
                                        <p:tgtEl>
                                          <p:spTgt spid="178"/>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81"/>
                                        </p:tgtEl>
                                        <p:attrNameLst>
                                          <p:attrName>style.visibility</p:attrName>
                                        </p:attrNameLst>
                                      </p:cBhvr>
                                      <p:to>
                                        <p:strVal val="visible"/>
                                      </p:to>
                                    </p:set>
                                    <p:anim calcmode="lin" valueType="num">
                                      <p:cBhvr>
                                        <p:cTn id="134" dur="500" fill="hold"/>
                                        <p:tgtEl>
                                          <p:spTgt spid="181"/>
                                        </p:tgtEl>
                                        <p:attrNameLst>
                                          <p:attrName>ppt_w</p:attrName>
                                        </p:attrNameLst>
                                      </p:cBhvr>
                                      <p:tavLst>
                                        <p:tav tm="0">
                                          <p:val>
                                            <p:strVal val="4*#ppt_w"/>
                                          </p:val>
                                        </p:tav>
                                        <p:tav tm="100000">
                                          <p:val>
                                            <p:strVal val="#ppt_w"/>
                                          </p:val>
                                        </p:tav>
                                      </p:tavLst>
                                    </p:anim>
                                    <p:anim calcmode="lin" valueType="num">
                                      <p:cBhvr>
                                        <p:cTn id="135" dur="500" fill="hold"/>
                                        <p:tgtEl>
                                          <p:spTgt spid="181"/>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4"/>
                                        </p:tgtEl>
                                        <p:attrNameLst>
                                          <p:attrName>style.visibility</p:attrName>
                                        </p:attrNameLst>
                                      </p:cBhvr>
                                      <p:to>
                                        <p:strVal val="visible"/>
                                      </p:to>
                                    </p:set>
                                    <p:anim calcmode="lin" valueType="num">
                                      <p:cBhvr>
                                        <p:cTn id="138" dur="500" fill="hold"/>
                                        <p:tgtEl>
                                          <p:spTgt spid="184"/>
                                        </p:tgtEl>
                                        <p:attrNameLst>
                                          <p:attrName>ppt_w</p:attrName>
                                        </p:attrNameLst>
                                      </p:cBhvr>
                                      <p:tavLst>
                                        <p:tav tm="0">
                                          <p:val>
                                            <p:strVal val="4*#ppt_w"/>
                                          </p:val>
                                        </p:tav>
                                        <p:tav tm="100000">
                                          <p:val>
                                            <p:strVal val="#ppt_w"/>
                                          </p:val>
                                        </p:tav>
                                      </p:tavLst>
                                    </p:anim>
                                    <p:anim calcmode="lin" valueType="num">
                                      <p:cBhvr>
                                        <p:cTn id="139" dur="500" fill="hold"/>
                                        <p:tgtEl>
                                          <p:spTgt spid="184"/>
                                        </p:tgtEl>
                                        <p:attrNameLst>
                                          <p:attrName>ppt_h</p:attrName>
                                        </p:attrNameLst>
                                      </p:cBhvr>
                                      <p:tavLst>
                                        <p:tav tm="0">
                                          <p:val>
                                            <p:strVal val="4*#ppt_h"/>
                                          </p:val>
                                        </p:tav>
                                        <p:tav tm="100000">
                                          <p:val>
                                            <p:strVal val="#ppt_h"/>
                                          </p:val>
                                        </p:tav>
                                      </p:tavLst>
                                    </p:anim>
                                  </p:childTnLst>
                                </p:cTn>
                              </p:par>
                            </p:childTnLst>
                          </p:cTn>
                        </p:par>
                        <p:par>
                          <p:cTn id="140" fill="hold">
                            <p:stCondLst>
                              <p:cond delay="2000"/>
                            </p:stCondLst>
                            <p:childTnLst>
                              <p:par>
                                <p:cTn id="141" presetID="22" presetClass="entr" presetSubtype="8" fill="hold" grpId="0" nodeType="after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wipe(left)">
                                      <p:cBhvr>
                                        <p:cTn id="14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成本预算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资金缺口</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融资计划</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融资用途</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资本融资</a:t>
            </a:r>
            <a:endParaRPr lang="zh-CN" altLang="en-US" sz="2500" kern="0" dirty="0">
              <a:latin typeface="微软雅黑" panose="020B0503020204020204" pitchFamily="34" charset="-122"/>
              <a:ea typeface="微软雅黑" panose="020B0503020204020204" pitchFamily="34" charset="-122"/>
            </a:endParaRP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FINANCING</a:t>
            </a:r>
            <a:endParaRPr lang="zh-CN" altLang="en-US" sz="1200" b="0" kern="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05</a:t>
                </a:r>
                <a:endParaRPr lang="zh-CN" altLang="en-US" sz="3800" dirty="0">
                  <a:solidFill>
                    <a:srgbClr val="FFFFFF"/>
                  </a:solidFill>
                  <a:latin typeface="Agency FB" panose="020B0503020202020204"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5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20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250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553467"/>
            <a:chOff x="7593225" y="1656438"/>
            <a:chExt cx="3189957" cy="737729"/>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其他费用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18" name="TextBox 10"/>
            <p:cNvSpPr>
              <a:spLocks noChangeArrowheads="1"/>
            </p:cNvSpPr>
            <p:nvPr/>
          </p:nvSpPr>
          <p:spPr bwMode="auto">
            <a:xfrm>
              <a:off x="7593225" y="1901876"/>
              <a:ext cx="3189957"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229394" y="2604642"/>
            <a:ext cx="2453151" cy="553467"/>
            <a:chOff x="1364883" y="2193504"/>
            <a:chExt cx="3270301" cy="737729"/>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人力成本</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1" name="TextBox 10"/>
            <p:cNvSpPr>
              <a:spLocks noChangeArrowheads="1"/>
            </p:cNvSpPr>
            <p:nvPr/>
          </p:nvSpPr>
          <p:spPr bwMode="auto">
            <a:xfrm>
              <a:off x="1364883" y="2438942"/>
              <a:ext cx="3250636"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5944395" y="1544324"/>
            <a:ext cx="2362200" cy="553467"/>
            <a:chOff x="7593226" y="1656438"/>
            <a:chExt cx="3149053" cy="737729"/>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推广费用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4" name="TextBox 10"/>
            <p:cNvSpPr>
              <a:spLocks noChangeArrowheads="1"/>
            </p:cNvSpPr>
            <p:nvPr/>
          </p:nvSpPr>
          <p:spPr bwMode="auto">
            <a:xfrm>
              <a:off x="7593226" y="1901876"/>
              <a:ext cx="3149053"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915194" y="1462230"/>
            <a:ext cx="2434101" cy="553467"/>
            <a:chOff x="1152694" y="2193504"/>
            <a:chExt cx="3244905" cy="737729"/>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办公场地</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7" name="TextBox 10"/>
            <p:cNvSpPr>
              <a:spLocks noChangeArrowheads="1"/>
            </p:cNvSpPr>
            <p:nvPr/>
          </p:nvSpPr>
          <p:spPr bwMode="auto">
            <a:xfrm>
              <a:off x="1152694" y="2438942"/>
              <a:ext cx="322689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45%</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14%</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22%</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19%</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5" name="任意多边形 4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2"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预算</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COST BUDGET</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10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15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25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30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35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40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45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2" name="椭圆 3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36" name="Freeform 232"/>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37" name="Freeform 233"/>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38" name="Freeform 234"/>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39" name="Freeform 235"/>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sp>
          <p:nvSpPr>
            <p:cNvPr id="41" name="Freeform 237"/>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panose="020F0502020204030204"/>
                <a:ea typeface="宋体" panose="02010600030101010101" pitchFamily="2" charset="-122"/>
              </a:endParaRPr>
            </a:p>
          </p:txBody>
        </p:sp>
      </p:grpSp>
      <p:sp>
        <p:nvSpPr>
          <p:cNvPr id="42" name="TextBox 9"/>
          <p:cNvSpPr txBox="1"/>
          <p:nvPr/>
        </p:nvSpPr>
        <p:spPr>
          <a:xfrm>
            <a:off x="4186886" y="1607751"/>
            <a:ext cx="1793115" cy="499110"/>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所需：</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anose="020B0806030902050204" pitchFamily="34" charset="0"/>
                <a:ea typeface="微软雅黑" panose="020B0503020204020204" pitchFamily="34" charset="-122"/>
              </a:rPr>
              <a:t>300</a:t>
            </a:r>
            <a:endParaRPr lang="zh-CN" altLang="en-US" sz="6500" b="0" dirty="0">
              <a:solidFill>
                <a:srgbClr val="FFC000"/>
              </a:solidFill>
              <a:latin typeface="Impact" panose="020B0806030902050204" pitchFamily="34" charset="0"/>
              <a:ea typeface="微软雅黑" panose="020B0503020204020204"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endParaRPr lang="zh-CN" altLang="en-US" sz="1200" b="0" dirty="0">
              <a:solidFill>
                <a:schemeClr val="bg1"/>
              </a:solidFill>
              <a:latin typeface="微软雅黑" panose="020B0503020204020204" pitchFamily="34" charset="-122"/>
              <a:ea typeface="微软雅黑" panose="020B0503020204020204" pitchFamily="34" charset="-122"/>
            </a:endParaRP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p:nvPr/>
        </p:nvSpPr>
        <p:spPr>
          <a:xfrm>
            <a:off x="4186886" y="3182144"/>
            <a:ext cx="1793115" cy="499110"/>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已有：</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anose="020B0806030902050204" pitchFamily="34" charset="0"/>
                <a:ea typeface="微软雅黑" panose="020B0503020204020204" pitchFamily="34" charset="-122"/>
              </a:rPr>
              <a:t>100</a:t>
            </a:r>
            <a:endParaRPr lang="zh-CN" altLang="en-US" sz="6500" b="0" dirty="0">
              <a:solidFill>
                <a:srgbClr val="FFC000"/>
              </a:solidFill>
              <a:latin typeface="Impact" panose="020B0806030902050204" pitchFamily="34" charset="0"/>
              <a:ea typeface="微软雅黑" panose="020B0503020204020204"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endParaRPr lang="zh-CN" altLang="en-US" sz="1200" b="0" dirty="0">
              <a:solidFill>
                <a:schemeClr val="bg1"/>
              </a:solidFill>
              <a:latin typeface="微软雅黑" panose="020B0503020204020204" pitchFamily="34" charset="-122"/>
              <a:ea typeface="微软雅黑" panose="020B0503020204020204" pitchFamily="34" charset="-122"/>
            </a:endParaRP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2" name="任意多边形 5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anose="020B0503020204020204" pitchFamily="34" charset="-122"/>
              </a:endParaRPr>
            </a:p>
          </p:txBody>
        </p:sp>
      </p:grpSp>
      <p:sp>
        <p:nvSpPr>
          <p:cNvPr id="59"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缺口</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FUNDING GAP</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5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27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2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37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2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49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4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p:bldP spid="44" grpId="0"/>
      <p:bldP spid="45" grpId="0"/>
      <p:bldP spid="46" grpId="0" bldLvl="0" animBg="1"/>
      <p:bldP spid="47" grpId="0"/>
      <p:bldP spid="48" grpId="0"/>
      <p:bldP spid="49" grpId="0"/>
      <p:bldP spid="59" grpId="0"/>
      <p:bldP spid="6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6"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0" name="文本框 37"/>
          <p:cNvSpPr>
            <a:spLocks noChangeArrowheads="1"/>
          </p:cNvSpPr>
          <p:nvPr/>
        </p:nvSpPr>
        <p:spPr bwMode="auto">
          <a:xfrm>
            <a:off x="1753069" y="2344016"/>
            <a:ext cx="665480" cy="6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en-US" altLang="zh-CN" sz="1900" b="0" dirty="0" smtClean="0">
              <a:solidFill>
                <a:schemeClr val="accent3">
                  <a:lumMod val="50000"/>
                </a:schemeClr>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900" b="0" dirty="0" smtClean="0">
                <a:solidFill>
                  <a:schemeClr val="accent3">
                    <a:lumMod val="50000"/>
                  </a:schemeClr>
                </a:solidFill>
                <a:sym typeface="微软雅黑" panose="020B0503020204020204" pitchFamily="34" charset="-122"/>
              </a:rPr>
              <a:t>计划</a:t>
            </a:r>
            <a:endParaRPr lang="zh-CN" altLang="en-US" sz="1900" b="0" dirty="0">
              <a:solidFill>
                <a:schemeClr val="accent3">
                  <a:lumMod val="50000"/>
                </a:schemeClr>
              </a:solidFill>
              <a:sym typeface="微软雅黑" panose="020B0503020204020204" pitchFamily="34" charset="-122"/>
            </a:endParaRP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smtClean="0">
                <a:solidFill>
                  <a:schemeClr val="accent3">
                    <a:lumMod val="50000"/>
                  </a:schemeClr>
                </a:solidFill>
                <a:sym typeface="微软雅黑" panose="020B0503020204020204" pitchFamily="34" charset="-122"/>
              </a:rPr>
              <a:t>文字</a:t>
            </a:r>
            <a:endParaRPr lang="en-US" altLang="zh-CN" sz="1200" b="0" dirty="0" smtClean="0">
              <a:solidFill>
                <a:schemeClr val="accent3">
                  <a:lumMod val="50000"/>
                </a:schemeClr>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200" b="0" dirty="0" smtClean="0">
                <a:solidFill>
                  <a:schemeClr val="accent3">
                    <a:lumMod val="50000"/>
                  </a:schemeClr>
                </a:solidFill>
                <a:sym typeface="微软雅黑" panose="020B0503020204020204" pitchFamily="34" charset="-122"/>
              </a:rPr>
              <a:t>内容</a:t>
            </a:r>
            <a:endParaRPr lang="zh-CN" altLang="en-US" sz="1200" b="0" dirty="0">
              <a:solidFill>
                <a:schemeClr val="accent3">
                  <a:lumMod val="50000"/>
                </a:schemeClr>
              </a:solidFill>
              <a:sym typeface="微软雅黑" panose="020B0503020204020204" pitchFamily="34" charset="-122"/>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smtClean="0">
                <a:solidFill>
                  <a:schemeClr val="accent3">
                    <a:lumMod val="50000"/>
                  </a:schemeClr>
                </a:solidFill>
                <a:sym typeface="微软雅黑" panose="020B0503020204020204" pitchFamily="34" charset="-122"/>
              </a:rPr>
              <a:t>文字</a:t>
            </a:r>
            <a:endParaRPr lang="en-US" altLang="zh-CN" sz="1200" b="0" dirty="0" smtClean="0">
              <a:solidFill>
                <a:schemeClr val="accent3">
                  <a:lumMod val="50000"/>
                </a:schemeClr>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200" b="0" dirty="0" smtClean="0">
                <a:solidFill>
                  <a:schemeClr val="accent3">
                    <a:lumMod val="50000"/>
                  </a:schemeClr>
                </a:solidFill>
                <a:sym typeface="微软雅黑" panose="020B0503020204020204" pitchFamily="34" charset="-122"/>
              </a:rPr>
              <a:t>内容</a:t>
            </a:r>
            <a:endParaRPr lang="zh-CN" altLang="en-US" sz="1200" b="0" dirty="0">
              <a:solidFill>
                <a:schemeClr val="accent3">
                  <a:lumMod val="50000"/>
                </a:schemeClr>
              </a:solidFill>
              <a:sym typeface="微软雅黑" panose="020B0503020204020204" pitchFamily="34" charset="-122"/>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smtClean="0">
                <a:solidFill>
                  <a:schemeClr val="accent3">
                    <a:lumMod val="50000"/>
                  </a:schemeClr>
                </a:solidFill>
                <a:sym typeface="微软雅黑" panose="020B0503020204020204" pitchFamily="34" charset="-122"/>
              </a:rPr>
              <a:t>文字</a:t>
            </a:r>
            <a:endParaRPr lang="en-US" altLang="zh-CN" sz="1200" b="0" dirty="0" smtClean="0">
              <a:solidFill>
                <a:schemeClr val="accent3">
                  <a:lumMod val="50000"/>
                </a:schemeClr>
              </a:solidFill>
              <a:sym typeface="微软雅黑" panose="020B0503020204020204" pitchFamily="34" charset="-122"/>
            </a:endParaRPr>
          </a:p>
          <a:p>
            <a:pPr algn="ctr" eaLnBrk="1" hangingPunct="1">
              <a:spcBef>
                <a:spcPct val="0"/>
              </a:spcBef>
              <a:buFont typeface="Arial" panose="020B0604020202020204" pitchFamily="34" charset="0"/>
              <a:buNone/>
            </a:pPr>
            <a:r>
              <a:rPr lang="zh-CN" altLang="en-US" sz="1200" b="0" dirty="0" smtClean="0">
                <a:solidFill>
                  <a:schemeClr val="accent3">
                    <a:lumMod val="50000"/>
                  </a:schemeClr>
                </a:solidFill>
                <a:sym typeface="微软雅黑" panose="020B0503020204020204" pitchFamily="34" charset="-122"/>
              </a:rPr>
              <a:t>内容</a:t>
            </a:r>
            <a:endParaRPr lang="zh-CN" altLang="en-US" sz="1200" b="0" dirty="0">
              <a:solidFill>
                <a:schemeClr val="accent3">
                  <a:lumMod val="50000"/>
                </a:schemeClr>
              </a:solidFill>
              <a:sym typeface="微软雅黑" panose="020B0503020204020204" pitchFamily="34" charset="-122"/>
            </a:endParaRP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5" name="任意多边形 4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anose="020B0503020204020204" pitchFamily="34" charset="-122"/>
              </a:endParaRPr>
            </a:p>
          </p:txBody>
        </p:sp>
      </p:grpSp>
      <p:sp>
        <p:nvSpPr>
          <p:cNvPr id="52"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计划</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文本框 37"/>
          <p:cNvSpPr>
            <a:spLocks noChangeArrowheads="1"/>
          </p:cNvSpPr>
          <p:nvPr/>
        </p:nvSpPr>
        <p:spPr bwMode="auto">
          <a:xfrm>
            <a:off x="2307925" y="561282"/>
            <a:ext cx="1731469"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PLAN</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0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35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0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45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0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0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12" name="TextBox 11"/>
          <p:cNvSpPr txBox="1"/>
          <p:nvPr/>
        </p:nvSpPr>
        <p:spPr>
          <a:xfrm>
            <a:off x="1600656" y="4248944"/>
            <a:ext cx="2361688" cy="474980"/>
          </a:xfrm>
          <a:prstGeom prst="rect">
            <a:avLst/>
          </a:prstGeom>
          <a:noFill/>
        </p:spPr>
        <p:txBody>
          <a:bodyPr wrap="square" lIns="68571" tIns="34285" rIns="68571" bIns="34285" rtlCol="0">
            <a:spAutoFit/>
          </a:bodyPr>
          <a:lstStyle/>
          <a:p>
            <a:pPr algn="ctr"/>
            <a:r>
              <a:rPr lang="zh-CN" altLang="en-US" sz="2500" b="1" dirty="0">
                <a:solidFill>
                  <a:schemeClr val="bg1"/>
                </a:solidFill>
                <a:latin typeface="微软雅黑" panose="020B0503020204020204" pitchFamily="34" charset="-122"/>
                <a:ea typeface="微软雅黑" panose="020B0503020204020204" pitchFamily="34" charset="-122"/>
              </a:rPr>
              <a:t>主要用途</a:t>
            </a:r>
            <a:endParaRPr lang="zh-CN" altLang="en-US" sz="2500" b="1" dirty="0">
              <a:solidFill>
                <a:schemeClr val="bg1"/>
              </a:solidFill>
              <a:latin typeface="微软雅黑" panose="020B0503020204020204" pitchFamily="34" charset="-122"/>
              <a:ea typeface="微软雅黑" panose="020B0503020204020204" pitchFamily="34" charset="-122"/>
            </a:endParaRPr>
          </a:p>
        </p:txBody>
      </p:sp>
      <p:sp>
        <p:nvSpPr>
          <p:cNvPr id="13" name="Freeform 16"/>
          <p:cNvSpPr>
            <a:spLocks noEditPoints="1"/>
          </p:cNvSpPr>
          <p:nvPr/>
        </p:nvSpPr>
        <p:spPr bwMode="auto">
          <a:xfrm>
            <a:off x="1021092" y="4020344"/>
            <a:ext cx="743536" cy="971238"/>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0B0F0"/>
          </a:solidFill>
          <a:ln>
            <a:noFill/>
          </a:ln>
        </p:spPr>
        <p:txBody>
          <a:bodyPr vert="horz" wrap="square" lIns="68571" tIns="34285" rIns="68571" bIns="34285" numCol="1" anchor="t" anchorCtr="0" compatLnSpc="1"/>
          <a:lstStyle/>
          <a:p>
            <a:endParaRPr lang="zh-CN" altLang="en-US" dirty="0">
              <a:latin typeface="微软雅黑" panose="020B0503020204020204" pitchFamily="34" charset="-122"/>
            </a:endParaRPr>
          </a:p>
        </p:txBody>
      </p:sp>
      <p:cxnSp>
        <p:nvCxnSpPr>
          <p:cNvPr id="74" name="Straight Connector 5"/>
          <p:cNvCxnSpPr/>
          <p:nvPr/>
        </p:nvCxnSpPr>
        <p:spPr>
          <a:xfrm flipH="1">
            <a:off x="-7722" y="1903634"/>
            <a:ext cx="101769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flipH="1" flipV="1">
            <a:off x="2088813"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10"/>
          <p:cNvCxnSpPr/>
          <p:nvPr/>
        </p:nvCxnSpPr>
        <p:spPr>
          <a:xfrm flipH="1" flipV="1">
            <a:off x="3855667"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12"/>
          <p:cNvCxnSpPr/>
          <p:nvPr/>
        </p:nvCxnSpPr>
        <p:spPr>
          <a:xfrm flipH="1" flipV="1">
            <a:off x="5622521"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13"/>
          <p:cNvCxnSpPr/>
          <p:nvPr/>
        </p:nvCxnSpPr>
        <p:spPr>
          <a:xfrm flipH="1" flipV="1">
            <a:off x="7389374"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14"/>
          <p:cNvCxnSpPr/>
          <p:nvPr/>
        </p:nvCxnSpPr>
        <p:spPr>
          <a:xfrm>
            <a:off x="8077389" y="1903632"/>
            <a:ext cx="0" cy="3241456"/>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15"/>
          <p:cNvCxnSpPr/>
          <p:nvPr/>
        </p:nvCxnSpPr>
        <p:spPr>
          <a:xfrm flipV="1">
            <a:off x="513091" y="438944"/>
            <a:ext cx="0" cy="2656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17"/>
          <p:cNvCxnSpPr/>
          <p:nvPr/>
        </p:nvCxnSpPr>
        <p:spPr>
          <a:xfrm flipH="1" flipV="1">
            <a:off x="513090" y="3076569"/>
            <a:ext cx="496885"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19"/>
          <p:cNvCxnSpPr/>
          <p:nvPr/>
        </p:nvCxnSpPr>
        <p:spPr>
          <a:xfrm flipH="1" flipV="1">
            <a:off x="2088813"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flipH="1" flipV="1">
            <a:off x="3855667"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23"/>
          <p:cNvCxnSpPr/>
          <p:nvPr/>
        </p:nvCxnSpPr>
        <p:spPr>
          <a:xfrm flipH="1" flipV="1">
            <a:off x="5622521"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24"/>
          <p:cNvCxnSpPr/>
          <p:nvPr/>
        </p:nvCxnSpPr>
        <p:spPr>
          <a:xfrm flipH="1">
            <a:off x="7389377" y="3076569"/>
            <a:ext cx="104840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25"/>
          <p:cNvCxnSpPr/>
          <p:nvPr/>
        </p:nvCxnSpPr>
        <p:spPr>
          <a:xfrm>
            <a:off x="8437782" y="3095744"/>
            <a:ext cx="0" cy="2049344"/>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990791" y="1425450"/>
            <a:ext cx="1094603" cy="923094"/>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9" name="椭圆 8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90" name="Freeform 5"/>
          <p:cNvSpPr>
            <a:spLocks noEditPoints="1"/>
          </p:cNvSpPr>
          <p:nvPr/>
        </p:nvSpPr>
        <p:spPr bwMode="auto">
          <a:xfrm>
            <a:off x="1390737" y="1641356"/>
            <a:ext cx="317314" cy="22408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anose="020B0503020204020204" pitchFamily="34" charset="-122"/>
            </a:endParaRPr>
          </a:p>
        </p:txBody>
      </p:sp>
      <p:grpSp>
        <p:nvGrpSpPr>
          <p:cNvPr id="91" name="组合 90"/>
          <p:cNvGrpSpPr/>
          <p:nvPr/>
        </p:nvGrpSpPr>
        <p:grpSpPr>
          <a:xfrm>
            <a:off x="2783270" y="1425450"/>
            <a:ext cx="1094603" cy="923094"/>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93" name="椭圆 9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94" name="Group 43"/>
          <p:cNvGrpSpPr/>
          <p:nvPr/>
        </p:nvGrpSpPr>
        <p:grpSpPr>
          <a:xfrm>
            <a:off x="3188366" y="1581944"/>
            <a:ext cx="346228" cy="286926"/>
            <a:chOff x="6350" y="0"/>
            <a:chExt cx="733775" cy="608013"/>
          </a:xfrm>
          <a:solidFill>
            <a:srgbClr val="00B0F0"/>
          </a:solidFill>
        </p:grpSpPr>
        <p:sp>
          <p:nvSpPr>
            <p:cNvPr id="95" name="Freeform 9"/>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9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97" name="Freeform 11"/>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98" name="Freeform 12"/>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99" name="Freeform 13"/>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10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grpSp>
      <p:grpSp>
        <p:nvGrpSpPr>
          <p:cNvPr id="101" name="组合 100"/>
          <p:cNvGrpSpPr/>
          <p:nvPr/>
        </p:nvGrpSpPr>
        <p:grpSpPr>
          <a:xfrm>
            <a:off x="4496594" y="1425450"/>
            <a:ext cx="1094603" cy="92309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03" name="椭圆 10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04" name="Group 50"/>
          <p:cNvGrpSpPr/>
          <p:nvPr/>
        </p:nvGrpSpPr>
        <p:grpSpPr>
          <a:xfrm>
            <a:off x="4951441" y="1585765"/>
            <a:ext cx="302530" cy="301232"/>
            <a:chOff x="6350" y="-3175"/>
            <a:chExt cx="717550" cy="714376"/>
          </a:xfrm>
          <a:solidFill>
            <a:srgbClr val="00B0F0"/>
          </a:solidFill>
        </p:grpSpPr>
        <p:sp>
          <p:nvSpPr>
            <p:cNvPr id="105"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10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107"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grpSp>
      <p:grpSp>
        <p:nvGrpSpPr>
          <p:cNvPr id="108" name="组合 107"/>
          <p:cNvGrpSpPr/>
          <p:nvPr/>
        </p:nvGrpSpPr>
        <p:grpSpPr>
          <a:xfrm>
            <a:off x="6316093" y="1425450"/>
            <a:ext cx="1094603" cy="923094"/>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0" name="椭圆 10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11" name="Freeform 24"/>
          <p:cNvSpPr>
            <a:spLocks noEditPoints="1"/>
          </p:cNvSpPr>
          <p:nvPr/>
        </p:nvSpPr>
        <p:spPr bwMode="auto">
          <a:xfrm>
            <a:off x="6721824" y="1622269"/>
            <a:ext cx="268454" cy="268490"/>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anose="020B0503020204020204" pitchFamily="34" charset="-122"/>
            </a:endParaRPr>
          </a:p>
        </p:txBody>
      </p:sp>
      <p:grpSp>
        <p:nvGrpSpPr>
          <p:cNvPr id="112" name="组合 111"/>
          <p:cNvGrpSpPr/>
          <p:nvPr/>
        </p:nvGrpSpPr>
        <p:grpSpPr>
          <a:xfrm>
            <a:off x="6292202" y="2654486"/>
            <a:ext cx="1094603" cy="92309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4" name="椭圆 11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15" name="Group 55"/>
          <p:cNvGrpSpPr/>
          <p:nvPr/>
        </p:nvGrpSpPr>
        <p:grpSpPr>
          <a:xfrm>
            <a:off x="6721312" y="2822948"/>
            <a:ext cx="290548" cy="283106"/>
            <a:chOff x="3532018" y="-211904"/>
            <a:chExt cx="801688" cy="781051"/>
          </a:xfrm>
          <a:solidFill>
            <a:srgbClr val="00B0F0"/>
          </a:solidFill>
        </p:grpSpPr>
        <p:sp>
          <p:nvSpPr>
            <p:cNvPr id="116" name="Freeform 28"/>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117" name="Freeform 29"/>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grpSp>
      <p:grpSp>
        <p:nvGrpSpPr>
          <p:cNvPr id="118" name="组合 117"/>
          <p:cNvGrpSpPr/>
          <p:nvPr/>
        </p:nvGrpSpPr>
        <p:grpSpPr>
          <a:xfrm>
            <a:off x="4572794" y="2654486"/>
            <a:ext cx="1094603" cy="92309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20" name="椭圆 1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21" name="Freeform 33"/>
          <p:cNvSpPr>
            <a:spLocks noEditPoints="1"/>
          </p:cNvSpPr>
          <p:nvPr/>
        </p:nvSpPr>
        <p:spPr bwMode="auto">
          <a:xfrm>
            <a:off x="4923175" y="2790714"/>
            <a:ext cx="347828" cy="308542"/>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anose="020B0503020204020204" pitchFamily="34" charset="-122"/>
            </a:endParaRPr>
          </a:p>
        </p:txBody>
      </p:sp>
      <p:grpSp>
        <p:nvGrpSpPr>
          <p:cNvPr id="122" name="组合 121"/>
          <p:cNvGrpSpPr/>
          <p:nvPr/>
        </p:nvGrpSpPr>
        <p:grpSpPr>
          <a:xfrm>
            <a:off x="2792391" y="2654486"/>
            <a:ext cx="1094603" cy="92309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24" name="椭圆 12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5" name="Group 59"/>
          <p:cNvGrpSpPr/>
          <p:nvPr/>
        </p:nvGrpSpPr>
        <p:grpSpPr>
          <a:xfrm>
            <a:off x="3170960" y="2802620"/>
            <a:ext cx="319226" cy="299148"/>
            <a:chOff x="4763" y="0"/>
            <a:chExt cx="957262" cy="896938"/>
          </a:xfrm>
          <a:solidFill>
            <a:srgbClr val="00B0F0"/>
          </a:solidFill>
        </p:grpSpPr>
        <p:sp>
          <p:nvSpPr>
            <p:cNvPr id="126"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127" name="Freeform 38"/>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sp>
          <p:nvSpPr>
            <p:cNvPr id="128" name="Freeform 39"/>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anose="020B0503020204020204" pitchFamily="34" charset="-122"/>
              </a:endParaRPr>
            </a:p>
          </p:txBody>
        </p:sp>
      </p:grpSp>
      <p:grpSp>
        <p:nvGrpSpPr>
          <p:cNvPr id="129" name="组合 128"/>
          <p:cNvGrpSpPr/>
          <p:nvPr/>
        </p:nvGrpSpPr>
        <p:grpSpPr>
          <a:xfrm>
            <a:off x="991394" y="2654486"/>
            <a:ext cx="1094603" cy="923094"/>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1" name="椭圆 1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2" name="Freeform 43"/>
          <p:cNvSpPr>
            <a:spLocks noEditPoints="1"/>
          </p:cNvSpPr>
          <p:nvPr/>
        </p:nvSpPr>
        <p:spPr bwMode="auto">
          <a:xfrm>
            <a:off x="1364333" y="2824374"/>
            <a:ext cx="352632" cy="22184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anose="020B0503020204020204" pitchFamily="34" charset="-122"/>
            </a:endParaRPr>
          </a:p>
        </p:txBody>
      </p:sp>
      <p:sp>
        <p:nvSpPr>
          <p:cNvPr id="134" name="TextBox 133"/>
          <p:cNvSpPr txBox="1"/>
          <p:nvPr/>
        </p:nvSpPr>
        <p:spPr>
          <a:xfrm>
            <a:off x="121999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01</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299164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02</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47156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03</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65063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04</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650636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05</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8109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06</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9821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07</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219994" y="3233038"/>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08</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695901" y="249943"/>
            <a:ext cx="3191093" cy="679699"/>
            <a:chOff x="903371" y="249943"/>
            <a:chExt cx="2831223" cy="679699"/>
          </a:xfrm>
        </p:grpSpPr>
        <p:sp>
          <p:nvSpPr>
            <p:cNvPr id="142" name="任意多边形 141"/>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43" name="任意多边形 142"/>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144" name="组合 143"/>
          <p:cNvGrpSpPr/>
          <p:nvPr/>
        </p:nvGrpSpPr>
        <p:grpSpPr>
          <a:xfrm rot="16200000">
            <a:off x="367054" y="158162"/>
            <a:ext cx="765103" cy="863262"/>
            <a:chOff x="8439634" y="3544648"/>
            <a:chExt cx="1611146" cy="1817848"/>
          </a:xfrm>
        </p:grpSpPr>
        <p:sp>
          <p:nvSpPr>
            <p:cNvPr id="14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4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147" name="Group 17"/>
          <p:cNvGrpSpPr>
            <a:grpSpLocks noChangeAspect="1"/>
          </p:cNvGrpSpPr>
          <p:nvPr/>
        </p:nvGrpSpPr>
        <p:grpSpPr bwMode="auto">
          <a:xfrm>
            <a:off x="619936" y="455655"/>
            <a:ext cx="259340" cy="278386"/>
            <a:chOff x="231" y="1205"/>
            <a:chExt cx="640" cy="687"/>
          </a:xfrm>
          <a:solidFill>
            <a:srgbClr val="00B0F0"/>
          </a:solidFill>
          <a:effectLst/>
        </p:grpSpPr>
        <p:sp>
          <p:nvSpPr>
            <p:cNvPr id="14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1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150"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用途</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1"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FINANCING USE</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barn(inVertical)">
                                          <p:cBhvr>
                                            <p:cTn id="51" dur="500"/>
                                            <p:tgtEl>
                                              <p:spTgt spid="134"/>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500"/>
                                            <p:tgtEl>
                                              <p:spTgt spid="75"/>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500"/>
                                            <p:tgtEl>
                                              <p:spTgt spid="91"/>
                                            </p:tgtEl>
                                          </p:cBhvr>
                                        </p:animEffect>
                                      </p:childTnLst>
                                    </p:cTn>
                                  </p:par>
                                </p:childTnLst>
                              </p:cTn>
                            </p:par>
                            <p:par>
                              <p:cTn id="60" fill="hold">
                                <p:stCondLst>
                                  <p:cond delay="4500"/>
                                </p:stCondLst>
                                <p:childTnLst>
                                  <p:par>
                                    <p:cTn id="61" presetID="10" presetClass="entr" presetSubtype="0"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barn(inVertical)">
                                          <p:cBhvr>
                                            <p:cTn id="66" dur="500"/>
                                            <p:tgtEl>
                                              <p:spTgt spid="135"/>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ipe(left)">
                                          <p:cBhvr>
                                            <p:cTn id="70" dur="500"/>
                                            <p:tgtEl>
                                              <p:spTgt spid="76"/>
                                            </p:tgtEl>
                                          </p:cBhvr>
                                        </p:animEffect>
                                      </p:childTnLst>
                                    </p:cTn>
                                  </p:par>
                                </p:childTnLst>
                              </p:cTn>
                            </p:par>
                            <p:par>
                              <p:cTn id="71" fill="hold">
                                <p:stCondLst>
                                  <p:cond delay="5500"/>
                                </p:stCondLst>
                                <p:childTnLst>
                                  <p:par>
                                    <p:cTn id="72" presetID="10" presetClass="entr" presetSubtype="0" fill="hold" nodeType="after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fade">
                                          <p:cBhvr>
                                            <p:cTn id="74" dur="500"/>
                                            <p:tgtEl>
                                              <p:spTgt spid="101"/>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104"/>
                                            </p:tgtEl>
                                            <p:attrNameLst>
                                              <p:attrName>style.visibility</p:attrName>
                                            </p:attrNameLst>
                                          </p:cBhvr>
                                          <p:to>
                                            <p:strVal val="visible"/>
                                          </p:to>
                                        </p:set>
                                        <p:animEffect transition="in" filter="fade">
                                          <p:cBhvr>
                                            <p:cTn id="78" dur="500"/>
                                            <p:tgtEl>
                                              <p:spTgt spid="104"/>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36"/>
                                            </p:tgtEl>
                                            <p:attrNameLst>
                                              <p:attrName>style.visibility</p:attrName>
                                            </p:attrNameLst>
                                          </p:cBhvr>
                                          <p:to>
                                            <p:strVal val="visible"/>
                                          </p:to>
                                        </p:set>
                                        <p:animEffect transition="in" filter="barn(inVertical)">
                                          <p:cBhvr>
                                            <p:cTn id="81" dur="500"/>
                                            <p:tgtEl>
                                              <p:spTgt spid="136"/>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wipe(left)">
                                          <p:cBhvr>
                                            <p:cTn id="85" dur="500"/>
                                            <p:tgtEl>
                                              <p:spTgt spid="77"/>
                                            </p:tgtEl>
                                          </p:cBhvr>
                                        </p:animEffect>
                                      </p:childTnLst>
                                    </p:cTn>
                                  </p:par>
                                </p:childTnLst>
                              </p:cTn>
                            </p:par>
                            <p:par>
                              <p:cTn id="86" fill="hold">
                                <p:stCondLst>
                                  <p:cond delay="7000"/>
                                </p:stCondLst>
                                <p:childTnLst>
                                  <p:par>
                                    <p:cTn id="87" presetID="10" presetClass="entr" presetSubtype="0"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fade">
                                          <p:cBhvr>
                                            <p:cTn id="89" dur="500"/>
                                            <p:tgtEl>
                                              <p:spTgt spid="108"/>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barn(inVertical)">
                                          <p:cBhvr>
                                            <p:cTn id="96" dur="500"/>
                                            <p:tgtEl>
                                              <p:spTgt spid="137"/>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left)">
                                          <p:cBhvr>
                                            <p:cTn id="100" dur="500"/>
                                            <p:tgtEl>
                                              <p:spTgt spid="78"/>
                                            </p:tgtEl>
                                          </p:cBhvr>
                                        </p:animEffect>
                                      </p:childTnLst>
                                    </p:cTn>
                                  </p:par>
                                </p:childTnLst>
                              </p:cTn>
                            </p:par>
                            <p:par>
                              <p:cTn id="101" fill="hold">
                                <p:stCondLst>
                                  <p:cond delay="8500"/>
                                </p:stCondLst>
                                <p:childTnLst>
                                  <p:par>
                                    <p:cTn id="102" presetID="22" presetClass="entr" presetSubtype="1" fill="hold" nodeType="after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wipe(up)">
                                          <p:cBhvr>
                                            <p:cTn id="104" dur="500"/>
                                            <p:tgtEl>
                                              <p:spTgt spid="79"/>
                                            </p:tgtEl>
                                          </p:cBhvr>
                                        </p:animEffect>
                                      </p:childTnLst>
                                    </p:cTn>
                                  </p:par>
                                </p:childTnLst>
                              </p:cTn>
                            </p:par>
                            <p:par>
                              <p:cTn id="105" fill="hold">
                                <p:stCondLst>
                                  <p:cond delay="9000"/>
                                </p:stCondLst>
                                <p:childTnLst>
                                  <p:par>
                                    <p:cTn id="106" presetID="22" presetClass="entr" presetSubtype="4" fill="hold"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wipe(down)">
                                          <p:cBhvr>
                                            <p:cTn id="108" dur="500"/>
                                            <p:tgtEl>
                                              <p:spTgt spid="86"/>
                                            </p:tgtEl>
                                          </p:cBhvr>
                                        </p:animEffect>
                                      </p:childTnLst>
                                    </p:cTn>
                                  </p:par>
                                </p:childTnLst>
                              </p:cTn>
                            </p:par>
                            <p:par>
                              <p:cTn id="109" fill="hold">
                                <p:stCondLst>
                                  <p:cond delay="9500"/>
                                </p:stCondLst>
                                <p:childTnLst>
                                  <p:par>
                                    <p:cTn id="110" presetID="22" presetClass="entr" presetSubtype="4"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wipe(down)">
                                          <p:cBhvr>
                                            <p:cTn id="112" dur="500"/>
                                            <p:tgtEl>
                                              <p:spTgt spid="85"/>
                                            </p:tgtEl>
                                          </p:cBhvr>
                                        </p:animEffect>
                                      </p:childTnLst>
                                    </p:cTn>
                                  </p:par>
                                </p:childTnLst>
                              </p:cTn>
                            </p:par>
                            <p:par>
                              <p:cTn id="113" fill="hold">
                                <p:stCondLst>
                                  <p:cond delay="10000"/>
                                </p:stCondLst>
                                <p:childTnLst>
                                  <p:par>
                                    <p:cTn id="114" presetID="10" presetClass="entr" presetSubtype="0" fill="hold" nodeType="after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fade">
                                          <p:cBhvr>
                                            <p:cTn id="116" dur="500"/>
                                            <p:tgtEl>
                                              <p:spTgt spid="112"/>
                                            </p:tgtEl>
                                          </p:cBhvr>
                                        </p:animEffect>
                                      </p:childTnLst>
                                    </p:cTn>
                                  </p:par>
                                </p:childTnLst>
                              </p:cTn>
                            </p:par>
                            <p:par>
                              <p:cTn id="117" fill="hold">
                                <p:stCondLst>
                                  <p:cond delay="10500"/>
                                </p:stCondLst>
                                <p:childTnLst>
                                  <p:par>
                                    <p:cTn id="118" presetID="10" presetClass="entr" presetSubtype="0" fill="hold" nodeType="afterEffect">
                                      <p:stCondLst>
                                        <p:cond delay="0"/>
                                      </p:stCondLst>
                                      <p:childTnLst>
                                        <p:set>
                                          <p:cBhvr>
                                            <p:cTn id="119" dur="1" fill="hold">
                                              <p:stCondLst>
                                                <p:cond delay="0"/>
                                              </p:stCondLst>
                                            </p:cTn>
                                            <p:tgtEl>
                                              <p:spTgt spid="115"/>
                                            </p:tgtEl>
                                            <p:attrNameLst>
                                              <p:attrName>style.visibility</p:attrName>
                                            </p:attrNameLst>
                                          </p:cBhvr>
                                          <p:to>
                                            <p:strVal val="visible"/>
                                          </p:to>
                                        </p:set>
                                        <p:animEffect transition="in" filter="fade">
                                          <p:cBhvr>
                                            <p:cTn id="120" dur="500"/>
                                            <p:tgtEl>
                                              <p:spTgt spid="115"/>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transition="in" filter="barn(inVertical)">
                                          <p:cBhvr>
                                            <p:cTn id="123" dur="500"/>
                                            <p:tgtEl>
                                              <p:spTgt spid="138"/>
                                            </p:tgtEl>
                                          </p:cBhvr>
                                        </p:animEffect>
                                      </p:childTnLst>
                                    </p:cTn>
                                  </p:par>
                                </p:childTnLst>
                              </p:cTn>
                            </p:par>
                            <p:par>
                              <p:cTn id="124" fill="hold">
                                <p:stCondLst>
                                  <p:cond delay="11000"/>
                                </p:stCondLst>
                                <p:childTnLst>
                                  <p:par>
                                    <p:cTn id="125" presetID="22" presetClass="entr" presetSubtype="4"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wipe(down)">
                                          <p:cBhvr>
                                            <p:cTn id="127" dur="500"/>
                                            <p:tgtEl>
                                              <p:spTgt spid="84"/>
                                            </p:tgtEl>
                                          </p:cBhvr>
                                        </p:animEffect>
                                      </p:childTnLst>
                                    </p:cTn>
                                  </p:par>
                                </p:childTnLst>
                              </p:cTn>
                            </p:par>
                            <p:par>
                              <p:cTn id="128" fill="hold">
                                <p:stCondLst>
                                  <p:cond delay="11500"/>
                                </p:stCondLst>
                                <p:childTnLst>
                                  <p:par>
                                    <p:cTn id="129" presetID="10" presetClass="entr" presetSubtype="0" fill="hold"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500"/>
                                            <p:tgtEl>
                                              <p:spTgt spid="118"/>
                                            </p:tgtEl>
                                          </p:cBhvr>
                                        </p:animEffect>
                                      </p:childTnLst>
                                    </p:cTn>
                                  </p:par>
                                </p:childTnLst>
                              </p:cTn>
                            </p:par>
                            <p:par>
                              <p:cTn id="132" fill="hold">
                                <p:stCondLst>
                                  <p:cond delay="12000"/>
                                </p:stCondLst>
                                <p:childTnLst>
                                  <p:par>
                                    <p:cTn id="133" presetID="10" presetClass="entr" presetSubtype="0" fill="hold" grpId="0" nodeType="after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fade">
                                          <p:cBhvr>
                                            <p:cTn id="135" dur="500"/>
                                            <p:tgtEl>
                                              <p:spTgt spid="121"/>
                                            </p:tgtEl>
                                          </p:cBhvr>
                                        </p:animEffect>
                                      </p:childTnLst>
                                    </p:cTn>
                                  </p:par>
                                  <p:par>
                                    <p:cTn id="136" presetID="16" presetClass="entr" presetSubtype="21" fill="hold" grpId="0" nodeType="withEffect">
                                      <p:stCondLst>
                                        <p:cond delay="0"/>
                                      </p:stCondLst>
                                      <p:childTnLst>
                                        <p:set>
                                          <p:cBhvr>
                                            <p:cTn id="137" dur="1" fill="hold">
                                              <p:stCondLst>
                                                <p:cond delay="0"/>
                                              </p:stCondLst>
                                            </p:cTn>
                                            <p:tgtEl>
                                              <p:spTgt spid="139"/>
                                            </p:tgtEl>
                                            <p:attrNameLst>
                                              <p:attrName>style.visibility</p:attrName>
                                            </p:attrNameLst>
                                          </p:cBhvr>
                                          <p:to>
                                            <p:strVal val="visible"/>
                                          </p:to>
                                        </p:set>
                                        <p:animEffect transition="in" filter="barn(inVertical)">
                                          <p:cBhvr>
                                            <p:cTn id="138" dur="500"/>
                                            <p:tgtEl>
                                              <p:spTgt spid="139"/>
                                            </p:tgtEl>
                                          </p:cBhvr>
                                        </p:animEffect>
                                      </p:childTnLst>
                                    </p:cTn>
                                  </p:par>
                                </p:childTnLst>
                              </p:cTn>
                            </p:par>
                            <p:par>
                              <p:cTn id="139" fill="hold">
                                <p:stCondLst>
                                  <p:cond delay="12500"/>
                                </p:stCondLst>
                                <p:childTnLst>
                                  <p:par>
                                    <p:cTn id="140" presetID="22" presetClass="entr" presetSubtype="4" fill="hold" nodeType="after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wipe(down)">
                                          <p:cBhvr>
                                            <p:cTn id="142" dur="500"/>
                                            <p:tgtEl>
                                              <p:spTgt spid="83"/>
                                            </p:tgtEl>
                                          </p:cBhvr>
                                        </p:animEffect>
                                      </p:childTnLst>
                                    </p:cTn>
                                  </p:par>
                                </p:childTnLst>
                              </p:cTn>
                            </p:par>
                            <p:par>
                              <p:cTn id="143" fill="hold">
                                <p:stCondLst>
                                  <p:cond delay="13000"/>
                                </p:stCondLst>
                                <p:childTnLst>
                                  <p:par>
                                    <p:cTn id="144" presetID="10" presetClass="entr" presetSubtype="0" fill="hold" nodeType="after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500"/>
                                            <p:tgtEl>
                                              <p:spTgt spid="122"/>
                                            </p:tgtEl>
                                          </p:cBhvr>
                                        </p:animEffect>
                                      </p:childTnLst>
                                    </p:cTn>
                                  </p:par>
                                </p:childTnLst>
                              </p:cTn>
                            </p:par>
                            <p:par>
                              <p:cTn id="147" fill="hold">
                                <p:stCondLst>
                                  <p:cond delay="13500"/>
                                </p:stCondLst>
                                <p:childTnLst>
                                  <p:par>
                                    <p:cTn id="148" presetID="10" presetClass="entr" presetSubtype="0" fill="hold" nodeType="after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500"/>
                                            <p:tgtEl>
                                              <p:spTgt spid="125"/>
                                            </p:tgtEl>
                                          </p:cBhvr>
                                        </p:animEffect>
                                      </p:childTnLst>
                                    </p:cTn>
                                  </p:par>
                                  <p:par>
                                    <p:cTn id="151" presetID="16" presetClass="entr" presetSubtype="21" fill="hold" grpId="0" nodeType="withEffect">
                                      <p:stCondLst>
                                        <p:cond delay="0"/>
                                      </p:stCondLst>
                                      <p:childTnLst>
                                        <p:set>
                                          <p:cBhvr>
                                            <p:cTn id="152" dur="1" fill="hold">
                                              <p:stCondLst>
                                                <p:cond delay="0"/>
                                              </p:stCondLst>
                                            </p:cTn>
                                            <p:tgtEl>
                                              <p:spTgt spid="140"/>
                                            </p:tgtEl>
                                            <p:attrNameLst>
                                              <p:attrName>style.visibility</p:attrName>
                                            </p:attrNameLst>
                                          </p:cBhvr>
                                          <p:to>
                                            <p:strVal val="visible"/>
                                          </p:to>
                                        </p:set>
                                        <p:animEffect transition="in" filter="barn(inVertical)">
                                          <p:cBhvr>
                                            <p:cTn id="153" dur="500"/>
                                            <p:tgtEl>
                                              <p:spTgt spid="140"/>
                                            </p:tgtEl>
                                          </p:cBhvr>
                                        </p:animEffect>
                                      </p:childTnLst>
                                    </p:cTn>
                                  </p:par>
                                </p:childTnLst>
                              </p:cTn>
                            </p:par>
                            <p:par>
                              <p:cTn id="154" fill="hold">
                                <p:stCondLst>
                                  <p:cond delay="14000"/>
                                </p:stCondLst>
                                <p:childTnLst>
                                  <p:par>
                                    <p:cTn id="155" presetID="22" presetClass="entr" presetSubtype="4" fill="hold" nodeType="afterEffect">
                                      <p:stCondLst>
                                        <p:cond delay="0"/>
                                      </p:stCondLst>
                                      <p:childTnLst>
                                        <p:set>
                                          <p:cBhvr>
                                            <p:cTn id="156" dur="1" fill="hold">
                                              <p:stCondLst>
                                                <p:cond delay="0"/>
                                              </p:stCondLst>
                                            </p:cTn>
                                            <p:tgtEl>
                                              <p:spTgt spid="82"/>
                                            </p:tgtEl>
                                            <p:attrNameLst>
                                              <p:attrName>style.visibility</p:attrName>
                                            </p:attrNameLst>
                                          </p:cBhvr>
                                          <p:to>
                                            <p:strVal val="visible"/>
                                          </p:to>
                                        </p:set>
                                        <p:animEffect transition="in" filter="wipe(down)">
                                          <p:cBhvr>
                                            <p:cTn id="157" dur="500"/>
                                            <p:tgtEl>
                                              <p:spTgt spid="82"/>
                                            </p:tgtEl>
                                          </p:cBhvr>
                                        </p:animEffect>
                                      </p:childTnLst>
                                    </p:cTn>
                                  </p:par>
                                </p:childTnLst>
                              </p:cTn>
                            </p:par>
                            <p:par>
                              <p:cTn id="158" fill="hold">
                                <p:stCondLst>
                                  <p:cond delay="14500"/>
                                </p:stCondLst>
                                <p:childTnLst>
                                  <p:par>
                                    <p:cTn id="159" presetID="10" presetClass="entr" presetSubtype="0" fill="hold" nodeType="afterEffect">
                                      <p:stCondLst>
                                        <p:cond delay="0"/>
                                      </p:stCondLst>
                                      <p:childTnLst>
                                        <p:set>
                                          <p:cBhvr>
                                            <p:cTn id="160" dur="1" fill="hold">
                                              <p:stCondLst>
                                                <p:cond delay="0"/>
                                              </p:stCondLst>
                                            </p:cTn>
                                            <p:tgtEl>
                                              <p:spTgt spid="129"/>
                                            </p:tgtEl>
                                            <p:attrNameLst>
                                              <p:attrName>style.visibility</p:attrName>
                                            </p:attrNameLst>
                                          </p:cBhvr>
                                          <p:to>
                                            <p:strVal val="visible"/>
                                          </p:to>
                                        </p:set>
                                        <p:animEffect transition="in" filter="fade">
                                          <p:cBhvr>
                                            <p:cTn id="161" dur="500"/>
                                            <p:tgtEl>
                                              <p:spTgt spid="129"/>
                                            </p:tgtEl>
                                          </p:cBhvr>
                                        </p:animEffect>
                                      </p:childTnLst>
                                    </p:cTn>
                                  </p:par>
                                </p:childTnLst>
                              </p:cTn>
                            </p:par>
                            <p:par>
                              <p:cTn id="162" fill="hold">
                                <p:stCondLst>
                                  <p:cond delay="15000"/>
                                </p:stCondLst>
                                <p:childTnLst>
                                  <p:par>
                                    <p:cTn id="163" presetID="10" presetClass="entr" presetSubtype="0" fill="hold" grpId="0" nodeType="afterEffect">
                                      <p:stCondLst>
                                        <p:cond delay="0"/>
                                      </p:stCondLst>
                                      <p:childTnLst>
                                        <p:set>
                                          <p:cBhvr>
                                            <p:cTn id="164" dur="1" fill="hold">
                                              <p:stCondLst>
                                                <p:cond delay="0"/>
                                              </p:stCondLst>
                                            </p:cTn>
                                            <p:tgtEl>
                                              <p:spTgt spid="132"/>
                                            </p:tgtEl>
                                            <p:attrNameLst>
                                              <p:attrName>style.visibility</p:attrName>
                                            </p:attrNameLst>
                                          </p:cBhvr>
                                          <p:to>
                                            <p:strVal val="visible"/>
                                          </p:to>
                                        </p:set>
                                        <p:animEffect transition="in" filter="fade">
                                          <p:cBhvr>
                                            <p:cTn id="165" dur="500"/>
                                            <p:tgtEl>
                                              <p:spTgt spid="132"/>
                                            </p:tgtEl>
                                          </p:cBhvr>
                                        </p:animEffect>
                                      </p:childTnLst>
                                    </p:cTn>
                                  </p:par>
                                  <p:par>
                                    <p:cTn id="166" presetID="16" presetClass="entr" presetSubtype="21" fill="hold" grpId="0" nodeType="withEffect">
                                      <p:stCondLst>
                                        <p:cond delay="0"/>
                                      </p:stCondLst>
                                      <p:childTnLst>
                                        <p:set>
                                          <p:cBhvr>
                                            <p:cTn id="167" dur="1" fill="hold">
                                              <p:stCondLst>
                                                <p:cond delay="0"/>
                                              </p:stCondLst>
                                            </p:cTn>
                                            <p:tgtEl>
                                              <p:spTgt spid="141"/>
                                            </p:tgtEl>
                                            <p:attrNameLst>
                                              <p:attrName>style.visibility</p:attrName>
                                            </p:attrNameLst>
                                          </p:cBhvr>
                                          <p:to>
                                            <p:strVal val="visible"/>
                                          </p:to>
                                        </p:set>
                                        <p:animEffect transition="in" filter="barn(inVertical)">
                                          <p:cBhvr>
                                            <p:cTn id="168" dur="500"/>
                                            <p:tgtEl>
                                              <p:spTgt spid="141"/>
                                            </p:tgtEl>
                                          </p:cBhvr>
                                        </p:animEffect>
                                      </p:childTnLst>
                                    </p:cTn>
                                  </p:par>
                                </p:childTnLst>
                              </p:cTn>
                            </p:par>
                            <p:par>
                              <p:cTn id="169" fill="hold">
                                <p:stCondLst>
                                  <p:cond delay="15500"/>
                                </p:stCondLst>
                                <p:childTnLst>
                                  <p:par>
                                    <p:cTn id="170" presetID="22" presetClass="entr" presetSubtype="4" fill="hold" nodeType="afterEffect">
                                      <p:stCondLst>
                                        <p:cond delay="0"/>
                                      </p:stCondLst>
                                      <p:childTnLst>
                                        <p:set>
                                          <p:cBhvr>
                                            <p:cTn id="171" dur="1" fill="hold">
                                              <p:stCondLst>
                                                <p:cond delay="0"/>
                                              </p:stCondLst>
                                            </p:cTn>
                                            <p:tgtEl>
                                              <p:spTgt spid="81"/>
                                            </p:tgtEl>
                                            <p:attrNameLst>
                                              <p:attrName>style.visibility</p:attrName>
                                            </p:attrNameLst>
                                          </p:cBhvr>
                                          <p:to>
                                            <p:strVal val="visible"/>
                                          </p:to>
                                        </p:set>
                                        <p:animEffect transition="in" filter="wipe(down)">
                                          <p:cBhvr>
                                            <p:cTn id="172" dur="500"/>
                                            <p:tgtEl>
                                              <p:spTgt spid="81"/>
                                            </p:tgtEl>
                                          </p:cBhvr>
                                        </p:animEffect>
                                      </p:childTnLst>
                                    </p:cTn>
                                  </p:par>
                                </p:childTnLst>
                              </p:cTn>
                            </p:par>
                            <p:par>
                              <p:cTn id="173" fill="hold">
                                <p:stCondLst>
                                  <p:cond delay="16000"/>
                                </p:stCondLst>
                                <p:childTnLst>
                                  <p:par>
                                    <p:cTn id="174" presetID="22" presetClass="entr" presetSubtype="4" fill="hold" nodeType="afterEffect">
                                      <p:stCondLst>
                                        <p:cond delay="0"/>
                                      </p:stCondLst>
                                      <p:childTnLst>
                                        <p:set>
                                          <p:cBhvr>
                                            <p:cTn id="175" dur="1" fill="hold">
                                              <p:stCondLst>
                                                <p:cond delay="0"/>
                                              </p:stCondLst>
                                            </p:cTn>
                                            <p:tgtEl>
                                              <p:spTgt spid="80"/>
                                            </p:tgtEl>
                                            <p:attrNameLst>
                                              <p:attrName>style.visibility</p:attrName>
                                            </p:attrNameLst>
                                          </p:cBhvr>
                                          <p:to>
                                            <p:strVal val="visible"/>
                                          </p:to>
                                        </p:set>
                                        <p:animEffect transition="in" filter="wipe(down)">
                                          <p:cBhvr>
                                            <p:cTn id="17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barn(inVertical)">
                                          <p:cBhvr>
                                            <p:cTn id="51" dur="500"/>
                                            <p:tgtEl>
                                              <p:spTgt spid="134"/>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500"/>
                                            <p:tgtEl>
                                              <p:spTgt spid="75"/>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500"/>
                                            <p:tgtEl>
                                              <p:spTgt spid="91"/>
                                            </p:tgtEl>
                                          </p:cBhvr>
                                        </p:animEffect>
                                      </p:childTnLst>
                                    </p:cTn>
                                  </p:par>
                                </p:childTnLst>
                              </p:cTn>
                            </p:par>
                            <p:par>
                              <p:cTn id="60" fill="hold">
                                <p:stCondLst>
                                  <p:cond delay="4500"/>
                                </p:stCondLst>
                                <p:childTnLst>
                                  <p:par>
                                    <p:cTn id="61" presetID="10" presetClass="entr" presetSubtype="0"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barn(inVertical)">
                                          <p:cBhvr>
                                            <p:cTn id="66" dur="500"/>
                                            <p:tgtEl>
                                              <p:spTgt spid="135"/>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ipe(left)">
                                          <p:cBhvr>
                                            <p:cTn id="70" dur="500"/>
                                            <p:tgtEl>
                                              <p:spTgt spid="76"/>
                                            </p:tgtEl>
                                          </p:cBhvr>
                                        </p:animEffect>
                                      </p:childTnLst>
                                    </p:cTn>
                                  </p:par>
                                </p:childTnLst>
                              </p:cTn>
                            </p:par>
                            <p:par>
                              <p:cTn id="71" fill="hold">
                                <p:stCondLst>
                                  <p:cond delay="5500"/>
                                </p:stCondLst>
                                <p:childTnLst>
                                  <p:par>
                                    <p:cTn id="72" presetID="10" presetClass="entr" presetSubtype="0" fill="hold" nodeType="after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fade">
                                          <p:cBhvr>
                                            <p:cTn id="74" dur="500"/>
                                            <p:tgtEl>
                                              <p:spTgt spid="101"/>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104"/>
                                            </p:tgtEl>
                                            <p:attrNameLst>
                                              <p:attrName>style.visibility</p:attrName>
                                            </p:attrNameLst>
                                          </p:cBhvr>
                                          <p:to>
                                            <p:strVal val="visible"/>
                                          </p:to>
                                        </p:set>
                                        <p:animEffect transition="in" filter="fade">
                                          <p:cBhvr>
                                            <p:cTn id="78" dur="500"/>
                                            <p:tgtEl>
                                              <p:spTgt spid="104"/>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36"/>
                                            </p:tgtEl>
                                            <p:attrNameLst>
                                              <p:attrName>style.visibility</p:attrName>
                                            </p:attrNameLst>
                                          </p:cBhvr>
                                          <p:to>
                                            <p:strVal val="visible"/>
                                          </p:to>
                                        </p:set>
                                        <p:animEffect transition="in" filter="barn(inVertical)">
                                          <p:cBhvr>
                                            <p:cTn id="81" dur="500"/>
                                            <p:tgtEl>
                                              <p:spTgt spid="136"/>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wipe(left)">
                                          <p:cBhvr>
                                            <p:cTn id="85" dur="500"/>
                                            <p:tgtEl>
                                              <p:spTgt spid="77"/>
                                            </p:tgtEl>
                                          </p:cBhvr>
                                        </p:animEffect>
                                      </p:childTnLst>
                                    </p:cTn>
                                  </p:par>
                                </p:childTnLst>
                              </p:cTn>
                            </p:par>
                            <p:par>
                              <p:cTn id="86" fill="hold">
                                <p:stCondLst>
                                  <p:cond delay="7000"/>
                                </p:stCondLst>
                                <p:childTnLst>
                                  <p:par>
                                    <p:cTn id="87" presetID="10" presetClass="entr" presetSubtype="0"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fade">
                                          <p:cBhvr>
                                            <p:cTn id="89" dur="500"/>
                                            <p:tgtEl>
                                              <p:spTgt spid="108"/>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barn(inVertical)">
                                          <p:cBhvr>
                                            <p:cTn id="96" dur="500"/>
                                            <p:tgtEl>
                                              <p:spTgt spid="137"/>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left)">
                                          <p:cBhvr>
                                            <p:cTn id="100" dur="500"/>
                                            <p:tgtEl>
                                              <p:spTgt spid="78"/>
                                            </p:tgtEl>
                                          </p:cBhvr>
                                        </p:animEffect>
                                      </p:childTnLst>
                                    </p:cTn>
                                  </p:par>
                                </p:childTnLst>
                              </p:cTn>
                            </p:par>
                            <p:par>
                              <p:cTn id="101" fill="hold">
                                <p:stCondLst>
                                  <p:cond delay="8500"/>
                                </p:stCondLst>
                                <p:childTnLst>
                                  <p:par>
                                    <p:cTn id="102" presetID="22" presetClass="entr" presetSubtype="1" fill="hold" nodeType="after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wipe(up)">
                                          <p:cBhvr>
                                            <p:cTn id="104" dur="500"/>
                                            <p:tgtEl>
                                              <p:spTgt spid="79"/>
                                            </p:tgtEl>
                                          </p:cBhvr>
                                        </p:animEffect>
                                      </p:childTnLst>
                                    </p:cTn>
                                  </p:par>
                                </p:childTnLst>
                              </p:cTn>
                            </p:par>
                            <p:par>
                              <p:cTn id="105" fill="hold">
                                <p:stCondLst>
                                  <p:cond delay="9000"/>
                                </p:stCondLst>
                                <p:childTnLst>
                                  <p:par>
                                    <p:cTn id="106" presetID="22" presetClass="entr" presetSubtype="4" fill="hold"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wipe(down)">
                                          <p:cBhvr>
                                            <p:cTn id="108" dur="500"/>
                                            <p:tgtEl>
                                              <p:spTgt spid="86"/>
                                            </p:tgtEl>
                                          </p:cBhvr>
                                        </p:animEffect>
                                      </p:childTnLst>
                                    </p:cTn>
                                  </p:par>
                                </p:childTnLst>
                              </p:cTn>
                            </p:par>
                            <p:par>
                              <p:cTn id="109" fill="hold">
                                <p:stCondLst>
                                  <p:cond delay="9500"/>
                                </p:stCondLst>
                                <p:childTnLst>
                                  <p:par>
                                    <p:cTn id="110" presetID="22" presetClass="entr" presetSubtype="4"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wipe(down)">
                                          <p:cBhvr>
                                            <p:cTn id="112" dur="500"/>
                                            <p:tgtEl>
                                              <p:spTgt spid="85"/>
                                            </p:tgtEl>
                                          </p:cBhvr>
                                        </p:animEffect>
                                      </p:childTnLst>
                                    </p:cTn>
                                  </p:par>
                                </p:childTnLst>
                              </p:cTn>
                            </p:par>
                            <p:par>
                              <p:cTn id="113" fill="hold">
                                <p:stCondLst>
                                  <p:cond delay="10000"/>
                                </p:stCondLst>
                                <p:childTnLst>
                                  <p:par>
                                    <p:cTn id="114" presetID="10" presetClass="entr" presetSubtype="0" fill="hold" nodeType="after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fade">
                                          <p:cBhvr>
                                            <p:cTn id="116" dur="500"/>
                                            <p:tgtEl>
                                              <p:spTgt spid="112"/>
                                            </p:tgtEl>
                                          </p:cBhvr>
                                        </p:animEffect>
                                      </p:childTnLst>
                                    </p:cTn>
                                  </p:par>
                                </p:childTnLst>
                              </p:cTn>
                            </p:par>
                            <p:par>
                              <p:cTn id="117" fill="hold">
                                <p:stCondLst>
                                  <p:cond delay="10500"/>
                                </p:stCondLst>
                                <p:childTnLst>
                                  <p:par>
                                    <p:cTn id="118" presetID="10" presetClass="entr" presetSubtype="0" fill="hold" nodeType="afterEffect">
                                      <p:stCondLst>
                                        <p:cond delay="0"/>
                                      </p:stCondLst>
                                      <p:childTnLst>
                                        <p:set>
                                          <p:cBhvr>
                                            <p:cTn id="119" dur="1" fill="hold">
                                              <p:stCondLst>
                                                <p:cond delay="0"/>
                                              </p:stCondLst>
                                            </p:cTn>
                                            <p:tgtEl>
                                              <p:spTgt spid="115"/>
                                            </p:tgtEl>
                                            <p:attrNameLst>
                                              <p:attrName>style.visibility</p:attrName>
                                            </p:attrNameLst>
                                          </p:cBhvr>
                                          <p:to>
                                            <p:strVal val="visible"/>
                                          </p:to>
                                        </p:set>
                                        <p:animEffect transition="in" filter="fade">
                                          <p:cBhvr>
                                            <p:cTn id="120" dur="500"/>
                                            <p:tgtEl>
                                              <p:spTgt spid="115"/>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transition="in" filter="barn(inVertical)">
                                          <p:cBhvr>
                                            <p:cTn id="123" dur="500"/>
                                            <p:tgtEl>
                                              <p:spTgt spid="138"/>
                                            </p:tgtEl>
                                          </p:cBhvr>
                                        </p:animEffect>
                                      </p:childTnLst>
                                    </p:cTn>
                                  </p:par>
                                </p:childTnLst>
                              </p:cTn>
                            </p:par>
                            <p:par>
                              <p:cTn id="124" fill="hold">
                                <p:stCondLst>
                                  <p:cond delay="11000"/>
                                </p:stCondLst>
                                <p:childTnLst>
                                  <p:par>
                                    <p:cTn id="125" presetID="22" presetClass="entr" presetSubtype="4"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wipe(down)">
                                          <p:cBhvr>
                                            <p:cTn id="127" dur="500"/>
                                            <p:tgtEl>
                                              <p:spTgt spid="84"/>
                                            </p:tgtEl>
                                          </p:cBhvr>
                                        </p:animEffect>
                                      </p:childTnLst>
                                    </p:cTn>
                                  </p:par>
                                </p:childTnLst>
                              </p:cTn>
                            </p:par>
                            <p:par>
                              <p:cTn id="128" fill="hold">
                                <p:stCondLst>
                                  <p:cond delay="11500"/>
                                </p:stCondLst>
                                <p:childTnLst>
                                  <p:par>
                                    <p:cTn id="129" presetID="10" presetClass="entr" presetSubtype="0" fill="hold"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500"/>
                                            <p:tgtEl>
                                              <p:spTgt spid="118"/>
                                            </p:tgtEl>
                                          </p:cBhvr>
                                        </p:animEffect>
                                      </p:childTnLst>
                                    </p:cTn>
                                  </p:par>
                                </p:childTnLst>
                              </p:cTn>
                            </p:par>
                            <p:par>
                              <p:cTn id="132" fill="hold">
                                <p:stCondLst>
                                  <p:cond delay="12000"/>
                                </p:stCondLst>
                                <p:childTnLst>
                                  <p:par>
                                    <p:cTn id="133" presetID="10" presetClass="entr" presetSubtype="0" fill="hold" grpId="0" nodeType="after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fade">
                                          <p:cBhvr>
                                            <p:cTn id="135" dur="500"/>
                                            <p:tgtEl>
                                              <p:spTgt spid="121"/>
                                            </p:tgtEl>
                                          </p:cBhvr>
                                        </p:animEffect>
                                      </p:childTnLst>
                                    </p:cTn>
                                  </p:par>
                                  <p:par>
                                    <p:cTn id="136" presetID="16" presetClass="entr" presetSubtype="21" fill="hold" grpId="0" nodeType="withEffect">
                                      <p:stCondLst>
                                        <p:cond delay="0"/>
                                      </p:stCondLst>
                                      <p:childTnLst>
                                        <p:set>
                                          <p:cBhvr>
                                            <p:cTn id="137" dur="1" fill="hold">
                                              <p:stCondLst>
                                                <p:cond delay="0"/>
                                              </p:stCondLst>
                                            </p:cTn>
                                            <p:tgtEl>
                                              <p:spTgt spid="139"/>
                                            </p:tgtEl>
                                            <p:attrNameLst>
                                              <p:attrName>style.visibility</p:attrName>
                                            </p:attrNameLst>
                                          </p:cBhvr>
                                          <p:to>
                                            <p:strVal val="visible"/>
                                          </p:to>
                                        </p:set>
                                        <p:animEffect transition="in" filter="barn(inVertical)">
                                          <p:cBhvr>
                                            <p:cTn id="138" dur="500"/>
                                            <p:tgtEl>
                                              <p:spTgt spid="139"/>
                                            </p:tgtEl>
                                          </p:cBhvr>
                                        </p:animEffect>
                                      </p:childTnLst>
                                    </p:cTn>
                                  </p:par>
                                </p:childTnLst>
                              </p:cTn>
                            </p:par>
                            <p:par>
                              <p:cTn id="139" fill="hold">
                                <p:stCondLst>
                                  <p:cond delay="12500"/>
                                </p:stCondLst>
                                <p:childTnLst>
                                  <p:par>
                                    <p:cTn id="140" presetID="22" presetClass="entr" presetSubtype="4" fill="hold" nodeType="after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wipe(down)">
                                          <p:cBhvr>
                                            <p:cTn id="142" dur="500"/>
                                            <p:tgtEl>
                                              <p:spTgt spid="83"/>
                                            </p:tgtEl>
                                          </p:cBhvr>
                                        </p:animEffect>
                                      </p:childTnLst>
                                    </p:cTn>
                                  </p:par>
                                </p:childTnLst>
                              </p:cTn>
                            </p:par>
                            <p:par>
                              <p:cTn id="143" fill="hold">
                                <p:stCondLst>
                                  <p:cond delay="13000"/>
                                </p:stCondLst>
                                <p:childTnLst>
                                  <p:par>
                                    <p:cTn id="144" presetID="10" presetClass="entr" presetSubtype="0" fill="hold" nodeType="after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500"/>
                                            <p:tgtEl>
                                              <p:spTgt spid="122"/>
                                            </p:tgtEl>
                                          </p:cBhvr>
                                        </p:animEffect>
                                      </p:childTnLst>
                                    </p:cTn>
                                  </p:par>
                                </p:childTnLst>
                              </p:cTn>
                            </p:par>
                            <p:par>
                              <p:cTn id="147" fill="hold">
                                <p:stCondLst>
                                  <p:cond delay="13500"/>
                                </p:stCondLst>
                                <p:childTnLst>
                                  <p:par>
                                    <p:cTn id="148" presetID="10" presetClass="entr" presetSubtype="0" fill="hold" nodeType="after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500"/>
                                            <p:tgtEl>
                                              <p:spTgt spid="125"/>
                                            </p:tgtEl>
                                          </p:cBhvr>
                                        </p:animEffect>
                                      </p:childTnLst>
                                    </p:cTn>
                                  </p:par>
                                  <p:par>
                                    <p:cTn id="151" presetID="16" presetClass="entr" presetSubtype="21" fill="hold" grpId="0" nodeType="withEffect">
                                      <p:stCondLst>
                                        <p:cond delay="0"/>
                                      </p:stCondLst>
                                      <p:childTnLst>
                                        <p:set>
                                          <p:cBhvr>
                                            <p:cTn id="152" dur="1" fill="hold">
                                              <p:stCondLst>
                                                <p:cond delay="0"/>
                                              </p:stCondLst>
                                            </p:cTn>
                                            <p:tgtEl>
                                              <p:spTgt spid="140"/>
                                            </p:tgtEl>
                                            <p:attrNameLst>
                                              <p:attrName>style.visibility</p:attrName>
                                            </p:attrNameLst>
                                          </p:cBhvr>
                                          <p:to>
                                            <p:strVal val="visible"/>
                                          </p:to>
                                        </p:set>
                                        <p:animEffect transition="in" filter="barn(inVertical)">
                                          <p:cBhvr>
                                            <p:cTn id="153" dur="500"/>
                                            <p:tgtEl>
                                              <p:spTgt spid="140"/>
                                            </p:tgtEl>
                                          </p:cBhvr>
                                        </p:animEffect>
                                      </p:childTnLst>
                                    </p:cTn>
                                  </p:par>
                                </p:childTnLst>
                              </p:cTn>
                            </p:par>
                            <p:par>
                              <p:cTn id="154" fill="hold">
                                <p:stCondLst>
                                  <p:cond delay="14000"/>
                                </p:stCondLst>
                                <p:childTnLst>
                                  <p:par>
                                    <p:cTn id="155" presetID="22" presetClass="entr" presetSubtype="4" fill="hold" nodeType="afterEffect">
                                      <p:stCondLst>
                                        <p:cond delay="0"/>
                                      </p:stCondLst>
                                      <p:childTnLst>
                                        <p:set>
                                          <p:cBhvr>
                                            <p:cTn id="156" dur="1" fill="hold">
                                              <p:stCondLst>
                                                <p:cond delay="0"/>
                                              </p:stCondLst>
                                            </p:cTn>
                                            <p:tgtEl>
                                              <p:spTgt spid="82"/>
                                            </p:tgtEl>
                                            <p:attrNameLst>
                                              <p:attrName>style.visibility</p:attrName>
                                            </p:attrNameLst>
                                          </p:cBhvr>
                                          <p:to>
                                            <p:strVal val="visible"/>
                                          </p:to>
                                        </p:set>
                                        <p:animEffect transition="in" filter="wipe(down)">
                                          <p:cBhvr>
                                            <p:cTn id="157" dur="500"/>
                                            <p:tgtEl>
                                              <p:spTgt spid="82"/>
                                            </p:tgtEl>
                                          </p:cBhvr>
                                        </p:animEffect>
                                      </p:childTnLst>
                                    </p:cTn>
                                  </p:par>
                                </p:childTnLst>
                              </p:cTn>
                            </p:par>
                            <p:par>
                              <p:cTn id="158" fill="hold">
                                <p:stCondLst>
                                  <p:cond delay="14500"/>
                                </p:stCondLst>
                                <p:childTnLst>
                                  <p:par>
                                    <p:cTn id="159" presetID="10" presetClass="entr" presetSubtype="0" fill="hold" nodeType="afterEffect">
                                      <p:stCondLst>
                                        <p:cond delay="0"/>
                                      </p:stCondLst>
                                      <p:childTnLst>
                                        <p:set>
                                          <p:cBhvr>
                                            <p:cTn id="160" dur="1" fill="hold">
                                              <p:stCondLst>
                                                <p:cond delay="0"/>
                                              </p:stCondLst>
                                            </p:cTn>
                                            <p:tgtEl>
                                              <p:spTgt spid="129"/>
                                            </p:tgtEl>
                                            <p:attrNameLst>
                                              <p:attrName>style.visibility</p:attrName>
                                            </p:attrNameLst>
                                          </p:cBhvr>
                                          <p:to>
                                            <p:strVal val="visible"/>
                                          </p:to>
                                        </p:set>
                                        <p:animEffect transition="in" filter="fade">
                                          <p:cBhvr>
                                            <p:cTn id="161" dur="500"/>
                                            <p:tgtEl>
                                              <p:spTgt spid="129"/>
                                            </p:tgtEl>
                                          </p:cBhvr>
                                        </p:animEffect>
                                      </p:childTnLst>
                                    </p:cTn>
                                  </p:par>
                                </p:childTnLst>
                              </p:cTn>
                            </p:par>
                            <p:par>
                              <p:cTn id="162" fill="hold">
                                <p:stCondLst>
                                  <p:cond delay="15000"/>
                                </p:stCondLst>
                                <p:childTnLst>
                                  <p:par>
                                    <p:cTn id="163" presetID="10" presetClass="entr" presetSubtype="0" fill="hold" grpId="0" nodeType="afterEffect">
                                      <p:stCondLst>
                                        <p:cond delay="0"/>
                                      </p:stCondLst>
                                      <p:childTnLst>
                                        <p:set>
                                          <p:cBhvr>
                                            <p:cTn id="164" dur="1" fill="hold">
                                              <p:stCondLst>
                                                <p:cond delay="0"/>
                                              </p:stCondLst>
                                            </p:cTn>
                                            <p:tgtEl>
                                              <p:spTgt spid="132"/>
                                            </p:tgtEl>
                                            <p:attrNameLst>
                                              <p:attrName>style.visibility</p:attrName>
                                            </p:attrNameLst>
                                          </p:cBhvr>
                                          <p:to>
                                            <p:strVal val="visible"/>
                                          </p:to>
                                        </p:set>
                                        <p:animEffect transition="in" filter="fade">
                                          <p:cBhvr>
                                            <p:cTn id="165" dur="500"/>
                                            <p:tgtEl>
                                              <p:spTgt spid="132"/>
                                            </p:tgtEl>
                                          </p:cBhvr>
                                        </p:animEffect>
                                      </p:childTnLst>
                                    </p:cTn>
                                  </p:par>
                                  <p:par>
                                    <p:cTn id="166" presetID="16" presetClass="entr" presetSubtype="21" fill="hold" grpId="0" nodeType="withEffect">
                                      <p:stCondLst>
                                        <p:cond delay="0"/>
                                      </p:stCondLst>
                                      <p:childTnLst>
                                        <p:set>
                                          <p:cBhvr>
                                            <p:cTn id="167" dur="1" fill="hold">
                                              <p:stCondLst>
                                                <p:cond delay="0"/>
                                              </p:stCondLst>
                                            </p:cTn>
                                            <p:tgtEl>
                                              <p:spTgt spid="141"/>
                                            </p:tgtEl>
                                            <p:attrNameLst>
                                              <p:attrName>style.visibility</p:attrName>
                                            </p:attrNameLst>
                                          </p:cBhvr>
                                          <p:to>
                                            <p:strVal val="visible"/>
                                          </p:to>
                                        </p:set>
                                        <p:animEffect transition="in" filter="barn(inVertical)">
                                          <p:cBhvr>
                                            <p:cTn id="168" dur="500"/>
                                            <p:tgtEl>
                                              <p:spTgt spid="141"/>
                                            </p:tgtEl>
                                          </p:cBhvr>
                                        </p:animEffect>
                                      </p:childTnLst>
                                    </p:cTn>
                                  </p:par>
                                </p:childTnLst>
                              </p:cTn>
                            </p:par>
                            <p:par>
                              <p:cTn id="169" fill="hold">
                                <p:stCondLst>
                                  <p:cond delay="15500"/>
                                </p:stCondLst>
                                <p:childTnLst>
                                  <p:par>
                                    <p:cTn id="170" presetID="22" presetClass="entr" presetSubtype="4" fill="hold" nodeType="afterEffect">
                                      <p:stCondLst>
                                        <p:cond delay="0"/>
                                      </p:stCondLst>
                                      <p:childTnLst>
                                        <p:set>
                                          <p:cBhvr>
                                            <p:cTn id="171" dur="1" fill="hold">
                                              <p:stCondLst>
                                                <p:cond delay="0"/>
                                              </p:stCondLst>
                                            </p:cTn>
                                            <p:tgtEl>
                                              <p:spTgt spid="81"/>
                                            </p:tgtEl>
                                            <p:attrNameLst>
                                              <p:attrName>style.visibility</p:attrName>
                                            </p:attrNameLst>
                                          </p:cBhvr>
                                          <p:to>
                                            <p:strVal val="visible"/>
                                          </p:to>
                                        </p:set>
                                        <p:animEffect transition="in" filter="wipe(down)">
                                          <p:cBhvr>
                                            <p:cTn id="172" dur="500"/>
                                            <p:tgtEl>
                                              <p:spTgt spid="81"/>
                                            </p:tgtEl>
                                          </p:cBhvr>
                                        </p:animEffect>
                                      </p:childTnLst>
                                    </p:cTn>
                                  </p:par>
                                </p:childTnLst>
                              </p:cTn>
                            </p:par>
                            <p:par>
                              <p:cTn id="173" fill="hold">
                                <p:stCondLst>
                                  <p:cond delay="16000"/>
                                </p:stCondLst>
                                <p:childTnLst>
                                  <p:par>
                                    <p:cTn id="174" presetID="22" presetClass="entr" presetSubtype="4" fill="hold" nodeType="afterEffect">
                                      <p:stCondLst>
                                        <p:cond delay="0"/>
                                      </p:stCondLst>
                                      <p:childTnLst>
                                        <p:set>
                                          <p:cBhvr>
                                            <p:cTn id="175" dur="1" fill="hold">
                                              <p:stCondLst>
                                                <p:cond delay="0"/>
                                              </p:stCondLst>
                                            </p:cTn>
                                            <p:tgtEl>
                                              <p:spTgt spid="80"/>
                                            </p:tgtEl>
                                            <p:attrNameLst>
                                              <p:attrName>style.visibility</p:attrName>
                                            </p:attrNameLst>
                                          </p:cBhvr>
                                          <p:to>
                                            <p:strVal val="visible"/>
                                          </p:to>
                                        </p:set>
                                        <p:animEffect transition="in" filter="wipe(down)">
                                          <p:cBhvr>
                                            <p:cTn id="17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共</a:t>
            </a: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创</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未来</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沸腾</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理想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燃烧</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激情</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06" name="椭圆 10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团结</a:t>
            </a:r>
            <a:endParaRPr kumimoji="0" lang="en-US" altLang="zh-CN"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拼搏</a:t>
            </a:r>
            <a:endPar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anose="02000000000000000000" pitchFamily="2" charset="-122"/>
                <a:ea typeface="方正粗谭黑简体" panose="02000000000000000000" pitchFamily="2" charset="-122"/>
              </a:rPr>
              <a:t>发展</a:t>
            </a:r>
            <a:endParaRPr lang="zh-CN" altLang="en-US" sz="5400" b="0" baseline="0" dirty="0">
              <a:solidFill>
                <a:schemeClr val="accent3">
                  <a:lumMod val="50000"/>
                </a:schemeClr>
              </a:solidFill>
              <a:latin typeface="方正粗谭黑简体" panose="02000000000000000000" pitchFamily="2" charset="-122"/>
              <a:ea typeface="方正粗谭黑简体" panose="02000000000000000000" pitchFamily="2" charset="-122"/>
            </a:endParaRP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anose="02000000000000000000" pitchFamily="2" charset="-122"/>
                <a:ea typeface="方正粗谭黑简体" panose="02000000000000000000" pitchFamily="2" charset="-122"/>
              </a:rPr>
              <a:t>创新</a:t>
            </a:r>
            <a:endParaRPr lang="zh-CN" altLang="en-US" sz="2700" b="0" baseline="0" dirty="0">
              <a:solidFill>
                <a:schemeClr val="accent3">
                  <a:lumMod val="50000"/>
                </a:schemeClr>
              </a:solidFill>
              <a:latin typeface="方正粗谭黑简体" panose="02000000000000000000" pitchFamily="2" charset="-122"/>
              <a:ea typeface="方正粗谭黑简体" panose="02000000000000000000" pitchFamily="2" charset="-122"/>
            </a:endParaRP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smtClean="0">
                <a:solidFill>
                  <a:srgbClr val="00B0F0"/>
                </a:solidFill>
                <a:latin typeface="Impact" panose="020B0806030902050204" pitchFamily="34" charset="0"/>
                <a:ea typeface="方正正大黑简体" panose="02000000000000000000" pitchFamily="2" charset="-122"/>
              </a:rPr>
              <a:t>FAZHANCHUANGXIN</a:t>
            </a:r>
            <a:endParaRPr lang="zh-CN" altLang="en-US" sz="1500" b="0" baseline="0" dirty="0">
              <a:solidFill>
                <a:srgbClr val="00B0F0"/>
              </a:solidFill>
              <a:latin typeface="Impact" panose="020B0806030902050204" pitchFamily="34" charset="0"/>
              <a:ea typeface="方正正大黑简体" panose="02000000000000000000"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anose="02010600030101010101" pitchFamily="2" charset="-122"/>
              </a:rPr>
              <a:t>结束语</a:t>
            </a:r>
            <a:r>
              <a:rPr kumimoji="0" lang="en-US" altLang="zh-CN"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anose="02010600030101010101"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200" b="0" kern="0" dirty="0">
              <a:solidFill>
                <a:schemeClr val="bg1"/>
              </a:solidFill>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zh-CN" altLang="en-US" sz="1200" b="0" kern="0" dirty="0">
              <a:solidFill>
                <a:schemeClr val="bg1"/>
              </a:solidFill>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结束语</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CONCLUDING REMARKS</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4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49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4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anose="020B0604020202020204" pitchFamily="34" charset="0"/>
              </a:rPr>
              <a:t>ALTERNATE CHART</a:t>
            </a:r>
            <a:endParaRPr lang="zh-CN" altLang="en-US" sz="1000" b="0" baseline="-3000" dirty="0">
              <a:solidFill>
                <a:schemeClr val="bg1"/>
              </a:solidFill>
              <a:latin typeface="微软雅黑" panose="020B0503020204020204" pitchFamily="34" charset="-122"/>
              <a:sym typeface="Arial" panose="020B0604020202020204"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anose="02000000000000000000" pitchFamily="2" charset="-122"/>
                  <a:ea typeface="方正兰亭细黑_GBK" panose="02000000000000000000" pitchFamily="2" charset="-122"/>
                </a:rPr>
                <a:t>方法及</a:t>
              </a:r>
              <a:endParaRPr lang="en-US" altLang="zh-CN" sz="10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anose="02000000000000000000" pitchFamily="2" charset="-122"/>
                  <a:ea typeface="方正兰亭细黑_GBK" panose="02000000000000000000" pitchFamily="2" charset="-122"/>
                </a:rPr>
                <a:t>措施</a:t>
              </a:r>
              <a:r>
                <a:rPr lang="zh-CN" altLang="en-US" sz="1000" b="0" kern="0" dirty="0" smtClean="0">
                  <a:solidFill>
                    <a:schemeClr val="accent3">
                      <a:lumMod val="50000"/>
                    </a:schemeClr>
                  </a:solidFill>
                  <a:latin typeface="方正兰亭细黑_GBK" panose="02000000000000000000" pitchFamily="2" charset="-122"/>
                  <a:ea typeface="方正兰亭细黑_GBK" panose="02000000000000000000" pitchFamily="2" charset="-122"/>
                </a:rPr>
                <a:t>之五</a:t>
              </a:r>
              <a:endParaRPr lang="zh-CN" altLang="en-US" sz="10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anose="02000000000000000000" pitchFamily="2" charset="-122"/>
                  <a:ea typeface="方正兰亭细黑_GBK" panose="02000000000000000000" pitchFamily="2" charset="-122"/>
                </a:rPr>
                <a:t>方法及</a:t>
              </a:r>
              <a:endParaRPr lang="en-US" altLang="zh-CN" sz="10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anose="02000000000000000000" pitchFamily="2" charset="-122"/>
                  <a:ea typeface="方正兰亭细黑_GBK" panose="02000000000000000000" pitchFamily="2" charset="-122"/>
                </a:rPr>
                <a:t>措施</a:t>
              </a:r>
              <a:r>
                <a:rPr lang="zh-CN" altLang="en-US" sz="1000" b="0" kern="0" dirty="0" smtClean="0">
                  <a:solidFill>
                    <a:schemeClr val="accent3">
                      <a:lumMod val="50000"/>
                    </a:schemeClr>
                  </a:solidFill>
                  <a:latin typeface="方正兰亭细黑_GBK" panose="02000000000000000000" pitchFamily="2" charset="-122"/>
                  <a:ea typeface="方正兰亭细黑_GBK" panose="02000000000000000000" pitchFamily="2" charset="-122"/>
                </a:rPr>
                <a:t>之四</a:t>
              </a:r>
              <a:endParaRPr lang="zh-CN" altLang="en-US" sz="10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anose="02000000000000000000" pitchFamily="2" charset="-122"/>
                  <a:ea typeface="方正兰亭细黑_GBK" panose="02000000000000000000" pitchFamily="2" charset="-122"/>
                </a:rPr>
                <a:t>方法及</a:t>
              </a:r>
              <a:endParaRPr lang="en-US" altLang="zh-CN" sz="15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anose="02000000000000000000" pitchFamily="2" charset="-122"/>
                  <a:ea typeface="方正兰亭细黑_GBK" panose="02000000000000000000" pitchFamily="2" charset="-122"/>
                </a:rPr>
                <a:t>措施</a:t>
              </a:r>
              <a:r>
                <a:rPr lang="zh-CN" altLang="en-US" sz="1500" b="0" kern="0" dirty="0" smtClean="0">
                  <a:solidFill>
                    <a:schemeClr val="accent3">
                      <a:lumMod val="50000"/>
                    </a:schemeClr>
                  </a:solidFill>
                  <a:latin typeface="方正兰亭细黑_GBK" panose="02000000000000000000" pitchFamily="2" charset="-122"/>
                  <a:ea typeface="方正兰亭细黑_GBK" panose="02000000000000000000" pitchFamily="2" charset="-122"/>
                </a:rPr>
                <a:t>之三</a:t>
              </a:r>
              <a:endParaRPr lang="zh-CN" altLang="en-US" sz="15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anose="02000000000000000000" pitchFamily="2" charset="-122"/>
                  <a:ea typeface="方正兰亭细黑_GBK" panose="02000000000000000000" pitchFamily="2" charset="-122"/>
                </a:rPr>
                <a:t>方法及</a:t>
              </a:r>
              <a:endParaRPr lang="en-US" altLang="zh-CN" sz="15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anose="02000000000000000000" pitchFamily="2" charset="-122"/>
                  <a:ea typeface="方正兰亭细黑_GBK" panose="02000000000000000000" pitchFamily="2" charset="-122"/>
                </a:rPr>
                <a:t>措施</a:t>
              </a:r>
              <a:r>
                <a:rPr lang="zh-CN" altLang="en-US" sz="1500" b="0" kern="0" dirty="0" smtClean="0">
                  <a:solidFill>
                    <a:schemeClr val="accent3">
                      <a:lumMod val="50000"/>
                    </a:schemeClr>
                  </a:solidFill>
                  <a:latin typeface="方正兰亭细黑_GBK" panose="02000000000000000000" pitchFamily="2" charset="-122"/>
                  <a:ea typeface="方正兰亭细黑_GBK" panose="02000000000000000000" pitchFamily="2" charset="-122"/>
                </a:rPr>
                <a:t>之二</a:t>
              </a:r>
              <a:endParaRPr lang="zh-CN" altLang="en-US" sz="1500" b="0" kern="0" dirty="0">
                <a:solidFill>
                  <a:schemeClr val="accent3">
                    <a:lumMod val="50000"/>
                  </a:schemeClr>
                </a:solidFill>
                <a:latin typeface="方正兰亭细黑_GBK" panose="02000000000000000000" pitchFamily="2" charset="-122"/>
                <a:ea typeface="方正兰亭细黑_GBK" panose="02000000000000000000" pitchFamily="2" charset="-122"/>
              </a:endParaRP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panose="020F0502020204030204"/>
                  <a:ea typeface="宋体" panose="02010600030101010101" pitchFamily="2" charset="-122"/>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anose="02000000000000000000" pitchFamily="2" charset="-122"/>
                  <a:ea typeface="方正兰亭细黑_GBK" panose="02000000000000000000" pitchFamily="2" charset="-122"/>
                </a:rPr>
                <a:t>方法及</a:t>
              </a:r>
              <a:endParaRPr kumimoji="0" lang="en-US" altLang="zh-CN" sz="2000" b="0" i="0" u="none" strike="noStrike" kern="0" cap="none" spc="0" normalizeH="0" baseline="0" noProof="0" dirty="0" smtClean="0">
                <a:ln>
                  <a:noFill/>
                </a:ln>
                <a:solidFill>
                  <a:schemeClr val="accent3">
                    <a:lumMod val="50000"/>
                  </a:schemeClr>
                </a:solidFill>
                <a:effectLst/>
                <a:uLnTx/>
                <a:uFillTx/>
                <a:latin typeface="方正兰亭细黑_GBK" panose="02000000000000000000" pitchFamily="2" charset="-122"/>
                <a:ea typeface="方正兰亭细黑_GBK" panose="02000000000000000000"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anose="02000000000000000000" pitchFamily="2" charset="-122"/>
                  <a:ea typeface="方正兰亭细黑_GBK" panose="02000000000000000000" pitchFamily="2" charset="-122"/>
                </a:rPr>
                <a:t>措施之一</a:t>
              </a:r>
              <a:endPar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anose="02000000000000000000" pitchFamily="2" charset="-122"/>
                <a:ea typeface="方正兰亭细黑_GBK" panose="02000000000000000000" pitchFamily="2" charset="-122"/>
              </a:endParaRP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anose="020F0502020204030204" pitchFamily="34" charset="0"/>
              </a:rPr>
              <a:t>点击此处输入文字点击此处输入文字点击此处输入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anose="020F0502020204030204"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anose="020F0502020204030204" pitchFamily="34" charset="0"/>
              </a:rPr>
              <a:t>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anose="020F0502020204030204"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anose="020F0502020204030204" pitchFamily="34" charset="0"/>
              </a:rPr>
              <a:t>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a:t>
            </a:r>
            <a:r>
              <a:rPr lang="zh-CN" altLang="en-US" sz="1200" b="0" kern="0" dirty="0" smtClean="0">
                <a:solidFill>
                  <a:schemeClr val="bg1"/>
                </a:solidFill>
              </a:rPr>
              <a:t>文字</a:t>
            </a:r>
            <a:endParaRPr lang="zh-CN" altLang="en-US" sz="1200" b="0" kern="0" dirty="0">
              <a:solidFill>
                <a:schemeClr val="bg1"/>
              </a:solidFill>
            </a:endParaRPr>
          </a:p>
        </p:txBody>
      </p:sp>
    </p:spTree>
  </p:cSld>
  <p:clrMapOvr>
    <a:masterClrMapping/>
  </p:clrMapOvr>
  <p:transition spd="slow"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anose="020B0604020202020204" pitchFamily="34" charset="0"/>
              </a:rPr>
              <a:t>ALTERNATE CHART</a:t>
            </a:r>
            <a:endParaRPr lang="zh-CN" altLang="en-US" sz="1000" b="0" baseline="-3000" dirty="0">
              <a:solidFill>
                <a:schemeClr val="bg1"/>
              </a:solidFill>
              <a:latin typeface="微软雅黑" panose="020B0503020204020204" pitchFamily="34" charset="-122"/>
              <a:sym typeface="Arial" panose="020B0604020202020204"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970209" y="144698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5170609" y="144698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040351" y="334630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34" name="TextBox 33"/>
          <p:cNvSpPr txBox="1"/>
          <p:nvPr/>
        </p:nvSpPr>
        <p:spPr>
          <a:xfrm>
            <a:off x="6313609" y="334630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anose="020B0604020202020204" pitchFamily="34" charset="0"/>
              </a:rPr>
              <a:t>ALTERNATE CHART</a:t>
            </a:r>
            <a:endParaRPr lang="zh-CN" altLang="en-US" sz="1000" b="0" baseline="-3000" dirty="0">
              <a:solidFill>
                <a:schemeClr val="bg1"/>
              </a:solidFill>
              <a:latin typeface="微软雅黑" panose="020B0503020204020204" pitchFamily="34" charset="-122"/>
              <a:sym typeface="Arial" panose="020B0604020202020204"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92D050"/>
                    </a:solidFill>
                    <a:latin typeface="Impact" panose="020B0806030902050204" pitchFamily="34" charset="0"/>
                    <a:ea typeface="微软雅黑" panose="020B0503020204020204" pitchFamily="34" charset="-122"/>
                  </a:rPr>
                  <a:t>TEXT HERE</a:t>
                </a:r>
                <a:endParaRPr lang="zh-CN" altLang="en-US" sz="700" b="0" dirty="0">
                  <a:solidFill>
                    <a:srgbClr val="92D050"/>
                  </a:solidFill>
                  <a:latin typeface="Impact" panose="020B0806030902050204" pitchFamily="34" charset="0"/>
                  <a:ea typeface="微软雅黑" panose="020B0503020204020204"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anose="02000000000000000000" pitchFamily="2" charset="-122"/>
                <a:ea typeface="方正兰亭细黑_GBK" panose="02000000000000000000"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anose="02000000000000000000" pitchFamily="2" charset="-122"/>
                <a:ea typeface="方正兰亭细黑_GBK" panose="02000000000000000000"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anose="02000000000000000000" pitchFamily="2" charset="-122"/>
                <a:ea typeface="方正兰亭细黑_GBK" panose="02000000000000000000"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panose="020F0502020204030204"/>
                  <a:ea typeface="宋体" panose="02010600030101010101" pitchFamily="2" charset="-122"/>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anose="02000000000000000000" pitchFamily="2" charset="-122"/>
                  <a:ea typeface="方正兰亭细黑_GBK" panose="02000000000000000000"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anose="02000000000000000000" pitchFamily="2" charset="-122"/>
                <a:ea typeface="方正兰亭细黑_GBK" panose="02000000000000000000"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anose="020B0604020202020204" pitchFamily="34" charset="0"/>
              </a:rPr>
              <a:t>ALTERNATE CHART</a:t>
            </a:r>
            <a:endParaRPr lang="zh-CN" altLang="en-US" sz="1000" b="0" baseline="-3000" dirty="0">
              <a:solidFill>
                <a:schemeClr val="bg1"/>
              </a:solidFill>
              <a:latin typeface="微软雅黑" panose="020B0503020204020204" pitchFamily="34" charset="-122"/>
              <a:sym typeface="Arial" panose="020B0604020202020204"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11" name="组合 10"/>
          <p:cNvGrpSpPr/>
          <p:nvPr/>
        </p:nvGrpSpPr>
        <p:grpSpPr>
          <a:xfrm>
            <a:off x="716754" y="1499343"/>
            <a:ext cx="2501127" cy="113249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ound Diagonal Corner Rectangle 3"/>
          <p:cNvSpPr/>
          <p:nvPr/>
        </p:nvSpPr>
        <p:spPr bwMode="auto">
          <a:xfrm rot="5400000">
            <a:off x="6736571" y="1089564"/>
            <a:ext cx="1187734" cy="2020094"/>
          </a:xfrm>
          <a:prstGeom prst="round2DiagRect">
            <a:avLst/>
          </a:prstGeom>
          <a:blipFill dpi="0" rotWithShape="0">
            <a:blip r:embed="rId1"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5" name="Round Diagonal Corner Rectangle 180"/>
          <p:cNvSpPr/>
          <p:nvPr/>
        </p:nvSpPr>
        <p:spPr bwMode="auto">
          <a:xfrm rot="5400000">
            <a:off x="6736571" y="2568833"/>
            <a:ext cx="1187732" cy="2020090"/>
          </a:xfrm>
          <a:prstGeom prst="round2DiagRect">
            <a:avLst/>
          </a:prstGeom>
          <a:blipFill dpi="0" rotWithShape="0">
            <a:blip r:embed="rId2"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6" name="组合 15"/>
          <p:cNvGrpSpPr/>
          <p:nvPr/>
        </p:nvGrpSpPr>
        <p:grpSpPr>
          <a:xfrm>
            <a:off x="867821" y="1718295"/>
            <a:ext cx="621046" cy="62104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9" name="Group 41"/>
          <p:cNvGrpSpPr/>
          <p:nvPr/>
        </p:nvGrpSpPr>
        <p:grpSpPr bwMode="auto">
          <a:xfrm>
            <a:off x="1581009" y="1718294"/>
            <a:ext cx="1458171" cy="799752"/>
            <a:chOff x="0" y="0"/>
            <a:chExt cx="2419" cy="1343"/>
          </a:xfrm>
        </p:grpSpPr>
        <p:sp>
          <p:nvSpPr>
            <p:cNvPr id="2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23" name="组合 22"/>
          <p:cNvGrpSpPr/>
          <p:nvPr/>
        </p:nvGrpSpPr>
        <p:grpSpPr>
          <a:xfrm>
            <a:off x="3548854" y="1499343"/>
            <a:ext cx="2501127" cy="1132494"/>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99921" y="1718295"/>
            <a:ext cx="621046" cy="6210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9" name="Group 41"/>
          <p:cNvGrpSpPr/>
          <p:nvPr/>
        </p:nvGrpSpPr>
        <p:grpSpPr bwMode="auto">
          <a:xfrm>
            <a:off x="4413109" y="1718294"/>
            <a:ext cx="1458171" cy="799752"/>
            <a:chOff x="0" y="0"/>
            <a:chExt cx="2419" cy="1343"/>
          </a:xfrm>
        </p:grpSpPr>
        <p:sp>
          <p:nvSpPr>
            <p:cNvPr id="3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2"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3" name="组合 32"/>
          <p:cNvGrpSpPr/>
          <p:nvPr/>
        </p:nvGrpSpPr>
        <p:grpSpPr>
          <a:xfrm>
            <a:off x="716754" y="2959843"/>
            <a:ext cx="2501127" cy="1132494"/>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9" name="Group 41"/>
          <p:cNvGrpSpPr/>
          <p:nvPr/>
        </p:nvGrpSpPr>
        <p:grpSpPr bwMode="auto">
          <a:xfrm>
            <a:off x="1581009" y="3178794"/>
            <a:ext cx="1458171" cy="799752"/>
            <a:chOff x="0" y="0"/>
            <a:chExt cx="2419" cy="1343"/>
          </a:xfrm>
        </p:grpSpPr>
        <p:sp>
          <p:nvSpPr>
            <p:cNvPr id="4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2" name="Freeform 7"/>
          <p:cNvSpPr/>
          <p:nvPr/>
        </p:nvSpPr>
        <p:spPr bwMode="auto">
          <a:xfrm>
            <a:off x="1003315"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3" name="组合 42"/>
          <p:cNvGrpSpPr/>
          <p:nvPr/>
        </p:nvGrpSpPr>
        <p:grpSpPr>
          <a:xfrm>
            <a:off x="3550106" y="2959843"/>
            <a:ext cx="2501127" cy="1132494"/>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9" name="Group 41"/>
          <p:cNvGrpSpPr/>
          <p:nvPr/>
        </p:nvGrpSpPr>
        <p:grpSpPr bwMode="auto">
          <a:xfrm>
            <a:off x="4414361" y="3178794"/>
            <a:ext cx="1458171" cy="799752"/>
            <a:chOff x="0" y="0"/>
            <a:chExt cx="2419" cy="1343"/>
          </a:xfrm>
        </p:grpSpPr>
        <p:sp>
          <p:nvSpPr>
            <p:cNvPr id="5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2"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anim calcmode="lin" valueType="num">
                                      <p:cBhvr>
                                        <p:cTn id="57" dur="500" fill="hold"/>
                                        <p:tgtEl>
                                          <p:spTgt spid="32"/>
                                        </p:tgtEl>
                                        <p:attrNameLst>
                                          <p:attrName>ppt_x</p:attrName>
                                        </p:attrNameLst>
                                      </p:cBhvr>
                                      <p:tavLst>
                                        <p:tav tm="0">
                                          <p:val>
                                            <p:strVal val="#ppt_x"/>
                                          </p:val>
                                        </p:tav>
                                        <p:tav tm="100000">
                                          <p:val>
                                            <p:strVal val="#ppt_x"/>
                                          </p:val>
                                        </p:tav>
                                      </p:tavLst>
                                    </p:anim>
                                    <p:anim calcmode="lin" valueType="num">
                                      <p:cBhvr>
                                        <p:cTn id="58" dur="5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53" presetClass="entr" presetSubtype="16"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ppt_w</p:attrName>
                                        </p:attrNameLst>
                                      </p:cBhvr>
                                      <p:tavLst>
                                        <p:tav tm="0">
                                          <p:val>
                                            <p:fltVal val="0"/>
                                          </p:val>
                                        </p:tav>
                                        <p:tav tm="100000">
                                          <p:val>
                                            <p:strVal val="#ppt_w"/>
                                          </p:val>
                                        </p:tav>
                                      </p:tavLst>
                                    </p:anim>
                                    <p:anim calcmode="lin" valueType="num">
                                      <p:cBhvr>
                                        <p:cTn id="91" dur="500" fill="hold"/>
                                        <p:tgtEl>
                                          <p:spTgt spid="46"/>
                                        </p:tgtEl>
                                        <p:attrNameLst>
                                          <p:attrName>ppt_h</p:attrName>
                                        </p:attrNameLst>
                                      </p:cBhvr>
                                      <p:tavLst>
                                        <p:tav tm="0">
                                          <p:val>
                                            <p:fltVal val="0"/>
                                          </p:val>
                                        </p:tav>
                                        <p:tav tm="100000">
                                          <p:val>
                                            <p:strVal val="#ppt_h"/>
                                          </p:val>
                                        </p:tav>
                                      </p:tavLst>
                                    </p:anim>
                                    <p:animEffect transition="in" filter="fade">
                                      <p:cBhvr>
                                        <p:cTn id="92" dur="500"/>
                                        <p:tgtEl>
                                          <p:spTgt spid="46"/>
                                        </p:tgtEl>
                                      </p:cBhvr>
                                    </p:animEffect>
                                  </p:childTnLst>
                                </p:cTn>
                              </p:par>
                            </p:childTnLst>
                          </p:cTn>
                        </p:par>
                        <p:par>
                          <p:cTn id="93" fill="hold">
                            <p:stCondLst>
                              <p:cond delay="8500"/>
                            </p:stCondLst>
                            <p:childTnLst>
                              <p:par>
                                <p:cTn id="94" presetID="42" presetClass="entr" presetSubtype="0"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anim calcmode="lin" valueType="num">
                                      <p:cBhvr>
                                        <p:cTn id="97" dur="500" fill="hold"/>
                                        <p:tgtEl>
                                          <p:spTgt spid="52"/>
                                        </p:tgtEl>
                                        <p:attrNameLst>
                                          <p:attrName>ppt_x</p:attrName>
                                        </p:attrNameLst>
                                      </p:cBhvr>
                                      <p:tavLst>
                                        <p:tav tm="0">
                                          <p:val>
                                            <p:strVal val="#ppt_x"/>
                                          </p:val>
                                        </p:tav>
                                        <p:tav tm="100000">
                                          <p:val>
                                            <p:strVal val="#ppt_x"/>
                                          </p:val>
                                        </p:tav>
                                      </p:tavLst>
                                    </p:anim>
                                    <p:anim calcmode="lin" valueType="num">
                                      <p:cBhvr>
                                        <p:cTn id="98" dur="500" fill="hold"/>
                                        <p:tgtEl>
                                          <p:spTgt spid="52"/>
                                        </p:tgtEl>
                                        <p:attrNameLst>
                                          <p:attrName>ppt_y</p:attrName>
                                        </p:attrNameLst>
                                      </p:cBhvr>
                                      <p:tavLst>
                                        <p:tav tm="0">
                                          <p:val>
                                            <p:strVal val="#ppt_y+.1"/>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right)">
                                      <p:cBhvr>
                                        <p:cTn id="102" dur="500"/>
                                        <p:tgtEl>
                                          <p:spTgt spid="43"/>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4" grpId="0" animBg="1"/>
      <p:bldP spid="15" grpId="0" animBg="1"/>
      <p:bldP spid="22" grpId="0" animBg="1"/>
      <p:bldP spid="32" grpId="0" animBg="1"/>
      <p:bldP spid="42" grpId="0" animBg="1"/>
      <p:bldP spid="5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54" name="六边形 53"/>
          <p:cNvSpPr/>
          <p:nvPr/>
        </p:nvSpPr>
        <p:spPr>
          <a:xfrm>
            <a:off x="7794388" y="4495725"/>
            <a:ext cx="500908" cy="448447"/>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8423305" y="3551476"/>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183751" y="4785662"/>
            <a:ext cx="219777" cy="196759"/>
            <a:chOff x="304800" y="673100"/>
            <a:chExt cx="4000500" cy="4000500"/>
          </a:xfrm>
          <a:effectLst>
            <a:outerShdw blurRad="381000" dist="152400" dir="8100000" algn="tr" rotWithShape="0">
              <a:prstClr val="black">
                <a:alpha val="70000"/>
              </a:prstClr>
            </a:outerShdw>
          </a:effectLst>
        </p:grpSpPr>
        <p:sp>
          <p:nvSpPr>
            <p:cNvPr id="57" name="同心圆 56"/>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316009" y="4126698"/>
            <a:ext cx="287919" cy="257765"/>
            <a:chOff x="304800" y="673100"/>
            <a:chExt cx="4000500" cy="4000500"/>
          </a:xfrm>
          <a:effectLst>
            <a:outerShdw blurRad="381000" dist="152400" dir="8100000" algn="tr" rotWithShape="0">
              <a:prstClr val="black">
                <a:alpha val="70000"/>
              </a:prstClr>
            </a:outerShdw>
          </a:effectLst>
        </p:grpSpPr>
        <p:sp>
          <p:nvSpPr>
            <p:cNvPr id="60" name="同心圆 5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411685" y="4194019"/>
            <a:ext cx="408377" cy="365607"/>
            <a:chOff x="304800" y="673100"/>
            <a:chExt cx="4000500" cy="4000500"/>
          </a:xfrm>
          <a:effectLst>
            <a:outerShdw blurRad="317500" dist="1905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3" y="760413"/>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六边形 64"/>
          <p:cNvSpPr/>
          <p:nvPr/>
        </p:nvSpPr>
        <p:spPr>
          <a:xfrm>
            <a:off x="6629511" y="4736422"/>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8585278" y="4998596"/>
            <a:ext cx="137389" cy="123000"/>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48690"/>
          </a:xfrm>
          <a:prstGeom prst="rect">
            <a:avLst/>
          </a:prstGeom>
        </p:spPr>
        <p:txBody>
          <a:bodyPr wrap="square">
            <a:spAutoFit/>
          </a:bodyPr>
          <a:lstStyle/>
          <a:p>
            <a:pPr algn="l"/>
            <a:r>
              <a:rPr lang="zh-CN" altLang="en-US" sz="2800" b="0" dirty="0">
                <a:solidFill>
                  <a:schemeClr val="accent2"/>
                </a:solidFill>
                <a:latin typeface="Impact" panose="020B0806030902050204" pitchFamily="34" charset="0"/>
              </a:rPr>
              <a:t>标题</a:t>
            </a:r>
            <a:r>
              <a:rPr lang="en-US" altLang="zh-CN" sz="2800" b="0" dirty="0">
                <a:solidFill>
                  <a:schemeClr val="accent2"/>
                </a:solidFill>
                <a:latin typeface="Impact" panose="020B0806030902050204" pitchFamily="34" charset="0"/>
              </a:rPr>
              <a:t> </a:t>
            </a:r>
            <a:endParaRPr lang="en-US" altLang="zh-CN" sz="2800" b="0" dirty="0" smtClean="0">
              <a:solidFill>
                <a:schemeClr val="accent2"/>
              </a:solidFill>
              <a:latin typeface="Impact" panose="020B0806030902050204" pitchFamily="34" charset="0"/>
            </a:endParaRPr>
          </a:p>
          <a:p>
            <a:pPr algn="l"/>
            <a:r>
              <a:rPr lang="en-US" altLang="zh-CN" sz="2800" b="0" dirty="0" smtClean="0">
                <a:solidFill>
                  <a:srgbClr val="C00000"/>
                </a:solidFill>
                <a:latin typeface="Impact" panose="020B0806030902050204" pitchFamily="34" charset="0"/>
              </a:rPr>
              <a:t>              </a:t>
            </a:r>
            <a:endParaRPr lang="zh-CN" altLang="en-US" sz="2800" b="0" dirty="0">
              <a:solidFill>
                <a:srgbClr val="FF9900"/>
              </a:solidFill>
              <a:latin typeface="Impact" panose="020B0806030902050204" pitchFamily="34" charset="0"/>
            </a:endParaRPr>
          </a:p>
        </p:txBody>
      </p:sp>
      <p:sp>
        <p:nvSpPr>
          <p:cNvPr id="70" name="矩形 69"/>
          <p:cNvSpPr/>
          <p:nvPr/>
        </p:nvSpPr>
        <p:spPr>
          <a:xfrm>
            <a:off x="5148908" y="1886794"/>
            <a:ext cx="563880" cy="335915"/>
          </a:xfrm>
          <a:prstGeom prst="rect">
            <a:avLst/>
          </a:prstGeom>
        </p:spPr>
        <p:txBody>
          <a:bodyPr wrap="none">
            <a:spAutoFit/>
          </a:bodyPr>
          <a:lstStyle/>
          <a:p>
            <a:r>
              <a:rPr lang="zh-CN" altLang="en-US" sz="1500" dirty="0" smtClean="0">
                <a:solidFill>
                  <a:srgbClr val="00B0F0"/>
                </a:solidFill>
                <a:latin typeface="微软雅黑" panose="020B0503020204020204" pitchFamily="34" charset="-122"/>
                <a:ea typeface="微软雅黑" panose="020B0503020204020204" pitchFamily="34" charset="-122"/>
              </a:rPr>
              <a:t>介绍</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71" name="矩形 70"/>
          <p:cNvSpPr/>
          <p:nvPr/>
        </p:nvSpPr>
        <p:spPr>
          <a:xfrm>
            <a:off x="4877594" y="2164249"/>
            <a:ext cx="3200400" cy="274320"/>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输入文字</a:t>
            </a:r>
            <a:endParaRPr lang="zh-CN" altLang="en-US" sz="800" b="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anose="020B0503020204020204" pitchFamily="34" charset="-122"/>
              </a:rPr>
              <a:t>A successful enterprise must have the concept of scientific management, </a:t>
            </a:r>
            <a:endParaRPr lang="en-US" altLang="zh-CN" sz="700" b="0" dirty="0">
              <a:solidFill>
                <a:schemeClr val="bg1">
                  <a:lumMod val="95000"/>
                </a:schemeClr>
              </a:solidFill>
              <a:latin typeface="微软雅黑" panose="020B0503020204020204" pitchFamily="34" charset="-122"/>
            </a:endParaRPr>
          </a:p>
          <a:p>
            <a:pPr algn="l"/>
            <a:r>
              <a:rPr lang="en-US" altLang="zh-CN" sz="700" b="0" dirty="0">
                <a:solidFill>
                  <a:schemeClr val="bg1">
                    <a:lumMod val="95000"/>
                  </a:schemeClr>
                </a:solidFill>
                <a:latin typeface="微软雅黑" panose="020B0503020204020204" pitchFamily="34" charset="-122"/>
              </a:rPr>
              <a:t>capital operation mode of good, </a:t>
            </a:r>
            <a:endParaRPr lang="en-US" altLang="zh-CN" sz="700" b="0" dirty="0">
              <a:solidFill>
                <a:schemeClr val="bg1">
                  <a:lumMod val="95000"/>
                </a:schemeClr>
              </a:solidFill>
              <a:latin typeface="微软雅黑" panose="020B0503020204020204" pitchFamily="34" charset="-122"/>
            </a:endParaRPr>
          </a:p>
          <a:p>
            <a:pPr algn="l"/>
            <a:r>
              <a:rPr lang="en-US" altLang="zh-CN" sz="700" b="0" dirty="0">
                <a:solidFill>
                  <a:schemeClr val="bg1">
                    <a:lumMod val="95000"/>
                  </a:schemeClr>
                </a:solidFill>
                <a:latin typeface="微软雅黑" panose="020B0503020204020204" pitchFamily="34" charset="-122"/>
              </a:rPr>
              <a:t>have the sense of competition and cooperation of the management team, </a:t>
            </a:r>
            <a:endParaRPr lang="en-US" altLang="zh-CN" sz="700" b="0" dirty="0">
              <a:solidFill>
                <a:schemeClr val="bg1">
                  <a:lumMod val="95000"/>
                </a:schemeClr>
              </a:solidFill>
              <a:latin typeface="微软雅黑" panose="020B0503020204020204" pitchFamily="34" charset="-122"/>
            </a:endParaRPr>
          </a:p>
          <a:p>
            <a:pPr algn="l"/>
            <a:r>
              <a:rPr lang="en-US" altLang="zh-CN" sz="700" b="0" dirty="0">
                <a:solidFill>
                  <a:schemeClr val="bg1">
                    <a:lumMod val="95000"/>
                  </a:schemeClr>
                </a:solidFill>
                <a:latin typeface="微软雅黑" panose="020B0503020204020204" pitchFamily="34" charset="-122"/>
              </a:rPr>
              <a:t>excellent and unique corporate culture. </a:t>
            </a:r>
            <a:endParaRPr lang="en-US" altLang="zh-CN" sz="700" b="0" dirty="0">
              <a:solidFill>
                <a:schemeClr val="bg1">
                  <a:lumMod val="95000"/>
                </a:schemeClr>
              </a:solidFill>
              <a:latin typeface="微软雅黑" panose="020B0503020204020204" pitchFamily="34" charset="-122"/>
            </a:endParaRPr>
          </a:p>
          <a:p>
            <a:pPr algn="l"/>
            <a:r>
              <a:rPr lang="en-US" altLang="zh-CN" sz="700" b="0" dirty="0">
                <a:solidFill>
                  <a:schemeClr val="bg1">
                    <a:lumMod val="95000"/>
                  </a:schemeClr>
                </a:solidFill>
                <a:latin typeface="微软雅黑" panose="020B0503020204020204" pitchFamily="34" charset="-122"/>
              </a:rPr>
              <a:t>There are the most vulnerable to the lack of enterprise quality,</a:t>
            </a:r>
            <a:endParaRPr lang="en-US" altLang="zh-CN" sz="700" b="0" dirty="0">
              <a:solidFill>
                <a:schemeClr val="bg1">
                  <a:lumMod val="95000"/>
                </a:schemeClr>
              </a:solidFill>
              <a:latin typeface="微软雅黑" panose="020B0503020204020204" pitchFamily="34" charset="-122"/>
            </a:endParaRPr>
          </a:p>
          <a:p>
            <a:pPr algn="l"/>
            <a:r>
              <a:rPr lang="en-US" altLang="zh-CN" sz="700" b="0" dirty="0">
                <a:solidFill>
                  <a:schemeClr val="bg1">
                    <a:lumMod val="95000"/>
                  </a:schemeClr>
                </a:solidFill>
                <a:latin typeface="微软雅黑" panose="020B0503020204020204" pitchFamily="34" charset="-122"/>
              </a:rPr>
              <a:t>enterprising determination and courage!</a:t>
            </a:r>
            <a:endParaRPr lang="zh-CN" altLang="en-US" sz="700" b="0" dirty="0">
              <a:solidFill>
                <a:schemeClr val="bg1">
                  <a:lumMod val="95000"/>
                </a:schemeClr>
              </a:solidFill>
              <a:latin typeface="微软雅黑" panose="020B0503020204020204"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8" name="任意多边形 3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47"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55"/>
                                        </p:tgtEl>
                                        <p:attrNameLst>
                                          <p:attrName>style.visibility</p:attrName>
                                        </p:attrNameLst>
                                      </p:cBhvr>
                                      <p:to>
                                        <p:strVal val="visible"/>
                                      </p:to>
                                    </p:set>
                                    <p:anim calcmode="lin" valueType="num">
                                      <p:cBhvr>
                                        <p:cTn id="32" dur="500" fill="hold"/>
                                        <p:tgtEl>
                                          <p:spTgt spid="55"/>
                                        </p:tgtEl>
                                        <p:attrNameLst>
                                          <p:attrName>ppt_w</p:attrName>
                                        </p:attrNameLst>
                                      </p:cBhvr>
                                      <p:tavLst>
                                        <p:tav tm="0">
                                          <p:val>
                                            <p:fltVal val="0"/>
                                          </p:val>
                                        </p:tav>
                                        <p:tav tm="100000">
                                          <p:val>
                                            <p:strVal val="#ppt_w"/>
                                          </p:val>
                                        </p:tav>
                                      </p:tavLst>
                                    </p:anim>
                                    <p:anim calcmode="lin" valueType="num">
                                      <p:cBhvr>
                                        <p:cTn id="33" dur="500" fill="hold"/>
                                        <p:tgtEl>
                                          <p:spTgt spid="55"/>
                                        </p:tgtEl>
                                        <p:attrNameLst>
                                          <p:attrName>ppt_h</p:attrName>
                                        </p:attrNameLst>
                                      </p:cBhvr>
                                      <p:tavLst>
                                        <p:tav tm="0">
                                          <p:val>
                                            <p:fltVal val="0"/>
                                          </p:val>
                                        </p:tav>
                                        <p:tav tm="100000">
                                          <p:val>
                                            <p:strVal val="#ppt_h"/>
                                          </p:val>
                                        </p:tav>
                                      </p:tavLst>
                                    </p:anim>
                                    <p:animEffect transition="in" filter="fade">
                                      <p:cBhvr>
                                        <p:cTn id="34" dur="500"/>
                                        <p:tgtEl>
                                          <p:spTgt spid="55"/>
                                        </p:tgtEl>
                                      </p:cBhvr>
                                    </p:animEffect>
                                  </p:childTnLst>
                                </p:cTn>
                              </p:par>
                              <p:par>
                                <p:cTn id="35" presetID="53" presetClass="entr" presetSubtype="16" fill="hold" nodeType="withEffect">
                                  <p:stCondLst>
                                    <p:cond delay="40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nodeType="withEffect">
                                  <p:stCondLst>
                                    <p:cond delay="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nodeType="withEffect">
                                  <p:stCondLst>
                                    <p:cond delay="4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66"/>
                                        </p:tgtEl>
                                        <p:attrNameLst>
                                          <p:attrName>style.visibility</p:attrName>
                                        </p:attrNameLst>
                                      </p:cBhvr>
                                      <p:to>
                                        <p:strVal val="visible"/>
                                      </p:to>
                                    </p:set>
                                    <p:anim calcmode="lin" valueType="num">
                                      <p:cBhvr>
                                        <p:cTn id="57" dur="500" fill="hold"/>
                                        <p:tgtEl>
                                          <p:spTgt spid="66"/>
                                        </p:tgtEl>
                                        <p:attrNameLst>
                                          <p:attrName>ppt_w</p:attrName>
                                        </p:attrNameLst>
                                      </p:cBhvr>
                                      <p:tavLst>
                                        <p:tav tm="0">
                                          <p:val>
                                            <p:fltVal val="0"/>
                                          </p:val>
                                        </p:tav>
                                        <p:tav tm="100000">
                                          <p:val>
                                            <p:strVal val="#ppt_w"/>
                                          </p:val>
                                        </p:tav>
                                      </p:tavLst>
                                    </p:anim>
                                    <p:anim calcmode="lin" valueType="num">
                                      <p:cBhvr>
                                        <p:cTn id="58" dur="500" fill="hold"/>
                                        <p:tgtEl>
                                          <p:spTgt spid="66"/>
                                        </p:tgtEl>
                                        <p:attrNameLst>
                                          <p:attrName>ppt_h</p:attrName>
                                        </p:attrNameLst>
                                      </p:cBhvr>
                                      <p:tavLst>
                                        <p:tav tm="0">
                                          <p:val>
                                            <p:fltVal val="0"/>
                                          </p:val>
                                        </p:tav>
                                        <p:tav tm="100000">
                                          <p:val>
                                            <p:strVal val="#ppt_h"/>
                                          </p:val>
                                        </p:tav>
                                      </p:tavLst>
                                    </p:anim>
                                    <p:animEffect transition="in" filter="fade">
                                      <p:cBhvr>
                                        <p:cTn id="59" dur="500"/>
                                        <p:tgtEl>
                                          <p:spTgt spid="66"/>
                                        </p:tgtEl>
                                      </p:cBhvr>
                                    </p:animEffect>
                                  </p:childTnLst>
                                </p:cTn>
                              </p:par>
                            </p:childTnLst>
                          </p:cTn>
                        </p:par>
                        <p:par>
                          <p:cTn id="60" fill="hold">
                            <p:stCondLst>
                              <p:cond delay="1000"/>
                            </p:stCondLst>
                            <p:childTnLst>
                              <p:par>
                                <p:cTn id="61" presetID="21" presetClass="entr" presetSubtype="1" fill="hold"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heel(1)">
                                      <p:cBhvr>
                                        <p:cTn id="63" dur="500"/>
                                        <p:tgtEl>
                                          <p:spTgt spid="67"/>
                                        </p:tgtEl>
                                      </p:cBhvr>
                                    </p:animEffect>
                                  </p:childTnLst>
                                </p:cTn>
                              </p:par>
                            </p:childTnLst>
                          </p:cTn>
                        </p:par>
                        <p:par>
                          <p:cTn id="64" fill="hold">
                            <p:stCondLst>
                              <p:cond delay="1500"/>
                            </p:stCondLst>
                            <p:childTnLst>
                              <p:par>
                                <p:cTn id="65" presetID="14" presetClass="entr" presetSubtype="10" fill="hold"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randombar(horizontal)">
                                      <p:cBhvr>
                                        <p:cTn id="67" dur="500"/>
                                        <p:tgtEl>
                                          <p:spTgt spid="68"/>
                                        </p:tgtEl>
                                      </p:cBhvr>
                                    </p:animEffect>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1000"/>
                                        <p:tgtEl>
                                          <p:spTgt spid="69"/>
                                        </p:tgtEl>
                                      </p:cBhvr>
                                    </p:animEffect>
                                  </p:childTnLst>
                                </p:cTn>
                              </p:par>
                            </p:childTnLst>
                          </p:cTn>
                        </p:par>
                        <p:par>
                          <p:cTn id="72" fill="hold">
                            <p:stCondLst>
                              <p:cond delay="3000"/>
                            </p:stCondLst>
                            <p:childTnLst>
                              <p:par>
                                <p:cTn id="73" presetID="23" presetClass="entr" presetSubtype="16" fill="hold" grpId="0" nodeType="afterEffect">
                                  <p:stCondLst>
                                    <p:cond delay="0"/>
                                  </p:stCondLst>
                                  <p:iterate type="lt">
                                    <p:tmPct val="66667"/>
                                  </p:iterate>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childTnLst>
                                </p:cTn>
                              </p:par>
                            </p:childTnLst>
                          </p:cTn>
                        </p:par>
                        <p:par>
                          <p:cTn id="77" fill="hold">
                            <p:stCondLst>
                              <p:cond delay="3733"/>
                            </p:stCondLst>
                            <p:childTnLst>
                              <p:par>
                                <p:cTn id="78" presetID="22" presetClass="entr" presetSubtype="1" fill="hold" grpId="0" nodeType="after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wipe(up)">
                                      <p:cBhvr>
                                        <p:cTn id="80" dur="1000"/>
                                        <p:tgtEl>
                                          <p:spTgt spid="7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left)">
                                      <p:cBhvr>
                                        <p:cTn id="83"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5" grpId="0" animBg="1"/>
      <p:bldP spid="66" grpId="0" animBg="1"/>
      <p:bldP spid="69" grpId="0"/>
      <p:bldP spid="70" grpId="0"/>
      <p:bldP spid="71" grpId="0"/>
      <p:bldP spid="72" grpId="0"/>
      <p:bldP spid="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04043" y="1646598"/>
            <a:ext cx="1535551" cy="1383146"/>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 name="椭圆 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 name="组合 4"/>
          <p:cNvGrpSpPr/>
          <p:nvPr/>
        </p:nvGrpSpPr>
        <p:grpSpPr>
          <a:xfrm>
            <a:off x="3201194" y="2484798"/>
            <a:ext cx="1535551" cy="13831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 name="椭圆 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 name="组合 7"/>
          <p:cNvGrpSpPr/>
          <p:nvPr/>
        </p:nvGrpSpPr>
        <p:grpSpPr>
          <a:xfrm>
            <a:off x="2275243" y="1734344"/>
            <a:ext cx="1535551" cy="138314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1" name="组合 10"/>
          <p:cNvGrpSpPr/>
          <p:nvPr/>
        </p:nvGrpSpPr>
        <p:grpSpPr>
          <a:xfrm>
            <a:off x="5258594" y="2115344"/>
            <a:ext cx="1535551" cy="1383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4" name="矩形 13"/>
          <p:cNvSpPr/>
          <p:nvPr/>
        </p:nvSpPr>
        <p:spPr>
          <a:xfrm>
            <a:off x="2585209" y="1935662"/>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5" name="矩形 14"/>
          <p:cNvSpPr/>
          <p:nvPr/>
        </p:nvSpPr>
        <p:spPr>
          <a:xfrm>
            <a:off x="3527863" y="27121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谢</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6" name="矩形 15"/>
          <p:cNvSpPr/>
          <p:nvPr/>
        </p:nvSpPr>
        <p:spPr>
          <a:xfrm>
            <a:off x="4422167" y="1873971"/>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观</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7" name="矩形 16"/>
          <p:cNvSpPr/>
          <p:nvPr/>
        </p:nvSpPr>
        <p:spPr>
          <a:xfrm>
            <a:off x="5587807" y="2344808"/>
            <a:ext cx="889987" cy="938719"/>
          </a:xfrm>
          <a:prstGeom prst="rect">
            <a:avLst/>
          </a:prstGeom>
        </p:spPr>
        <p:txBody>
          <a:bodyPr wrap="none">
            <a:spAutoFit/>
          </a:bodyPr>
          <a:lstStyle/>
          <a:p>
            <a:r>
              <a:rPr lang="zh-CN" altLang="en-US" sz="5500" b="0" dirty="0" smtClean="0">
                <a:solidFill>
                  <a:srgbClr val="00B0F0"/>
                </a:solidFill>
                <a:latin typeface="微软雅黑" panose="020B0503020204020204" pitchFamily="34" charset="-122"/>
                <a:ea typeface="微软雅黑" panose="020B0503020204020204" pitchFamily="34" charset="-122"/>
              </a:rPr>
              <a:t>看</a:t>
            </a:r>
            <a:endParaRPr lang="zh-CN" altLang="en-US" sz="5500" b="0" dirty="0">
              <a:solidFill>
                <a:srgbClr val="00B0F0"/>
              </a:solidFill>
              <a:latin typeface="微软雅黑" panose="020B0503020204020204" pitchFamily="34" charset="-122"/>
              <a:ea typeface="微软雅黑" panose="020B0503020204020204" pitchFamily="34" charset="-122"/>
            </a:endParaRPr>
          </a:p>
        </p:txBody>
      </p:sp>
      <p:sp>
        <p:nvSpPr>
          <p:cNvPr id="18" name="六边形 17"/>
          <p:cNvSpPr/>
          <p:nvPr/>
        </p:nvSpPr>
        <p:spPr>
          <a:xfrm>
            <a:off x="4724007" y="4085049"/>
            <a:ext cx="500908" cy="41170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5866337" y="4309360"/>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2701220" y="430971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2404886" y="4428059"/>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6324475" y="431437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3211201" y="4306875"/>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702235" y="443828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3999290" y="4341485"/>
            <a:ext cx="250454" cy="20585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875938" y="430807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4300513" y="4316133"/>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7508699" y="4365270"/>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9698" y="4085049"/>
            <a:ext cx="274777" cy="26636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2219316" y="4438566"/>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55312" y="416167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3354988" y="4253520"/>
            <a:ext cx="322151" cy="264780"/>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224915" y="4306256"/>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1355824" y="430958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070614" y="444082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2921306" y="412631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839601" y="436265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342447" y="4168868"/>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7879417" y="4300295"/>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ver dir="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7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4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7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7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74000">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7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74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74000">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4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74000">
                                          <p:cBhvr additive="base">
                                            <p:cTn id="19" dur="500" fill="hold"/>
                                            <p:tgtEl>
                                              <p:spTgt spid="11"/>
                                            </p:tgtEl>
                                            <p:attrNameLst>
                                              <p:attrName>ppt_x</p:attrName>
                                            </p:attrNameLst>
                                          </p:cBhvr>
                                          <p:tavLst>
                                            <p:tav tm="0">
                                              <p:val>
                                                <p:strVal val="1+#ppt_w/2"/>
                                              </p:val>
                                            </p:tav>
                                            <p:tav tm="100000">
                                              <p:val>
                                                <p:strVal val="#ppt_x"/>
                                              </p:val>
                                            </p:tav>
                                          </p:tavLst>
                                        </p:anim>
                                        <p:anim calcmode="lin" valueType="num" p14:bounceEnd="74000">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pic>
        <p:nvPicPr>
          <p:cNvPr id="2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320040"/>
          </a:xfrm>
          <a:prstGeom prst="rect">
            <a:avLst/>
          </a:prstGeom>
        </p:spPr>
        <p:txBody>
          <a:bodyPr wrap="square">
            <a:spAutoFit/>
          </a:bodyPr>
          <a:lstStyle/>
          <a:p>
            <a:pPr algn="l" latinLnBrk="1">
              <a:lnSpc>
                <a:spcPct val="150000"/>
              </a:lnSpc>
            </a:pP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输入文字</a:t>
            </a:r>
            <a:endParaRPr lang="zh-CN" altLang="en-US" sz="1000" b="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anose="020B0604020202020204" pitchFamily="34" charset="0"/>
              </a:rPr>
              <a:t>TEAM</a:t>
            </a:r>
            <a:endParaRPr lang="en-US" altLang="zh-CN" sz="1000" b="0" dirty="0" smtClean="0">
              <a:solidFill>
                <a:schemeClr val="accent3">
                  <a:lumMod val="50000"/>
                </a:schemeClr>
              </a:solidFill>
              <a:latin typeface="微软雅黑" panose="020B0503020204020204" pitchFamily="34" charset="-122"/>
              <a:sym typeface="Arial" panose="020B0604020202020204"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anose="020B0604020202020204" pitchFamily="34" charset="0"/>
              </a:rPr>
              <a:t>INTRODUCTION</a:t>
            </a:r>
            <a:endParaRPr lang="zh-CN" altLang="en-US" sz="8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5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0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pic>
        <p:nvPicPr>
          <p:cNvPr id="74"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120" t="5120" r="5120" b="5120"/>
          <a:stretch>
            <a:fillRect/>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905346" y="3258304"/>
            <a:ext cx="1541076"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输入文字</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1154321" y="3690481"/>
            <a:ext cx="3266073" cy="274320"/>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pic>
        <p:nvPicPr>
          <p:cNvPr id="8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791814" y="3258304"/>
            <a:ext cx="1541076"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输入文字</a:t>
            </a:r>
            <a:endParaRPr kumimoji="0" lang="zh-CN" altLang="en-US"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77594" y="3690481"/>
            <a:ext cx="3266073" cy="274320"/>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03371" y="249943"/>
            <a:ext cx="2831223" cy="679699"/>
            <a:chOff x="903371" y="249943"/>
            <a:chExt cx="2831223" cy="679699"/>
          </a:xfrm>
        </p:grpSpPr>
        <p:sp>
          <p:nvSpPr>
            <p:cNvPr id="28" name="任意多边形 27"/>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29" name="任意多边形 28"/>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3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36"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5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400"/>
                            </p:stCondLst>
                            <p:childTnLst>
                              <p:par>
                                <p:cTn id="52" presetID="22" presetClass="entr" presetSubtype="1" fill="hold" grpId="0" nodeType="after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up)">
                                      <p:cBhvr>
                                        <p:cTn id="54" dur="500"/>
                                        <p:tgtEl>
                                          <p:spTgt spid="79"/>
                                        </p:tgtEl>
                                      </p:cBhvr>
                                    </p:animEffect>
                                  </p:childTnLst>
                                </p:cTn>
                              </p:par>
                            </p:childTnLst>
                          </p:cTn>
                        </p:par>
                        <p:par>
                          <p:cTn id="55" fill="hold">
                            <p:stCondLst>
                              <p:cond delay="3900"/>
                            </p:stCondLst>
                            <p:childTnLst>
                              <p:par>
                                <p:cTn id="56" presetID="53" presetClass="entr" presetSubtype="16"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fade">
                                      <p:cBhvr>
                                        <p:cTn id="64" dur="500"/>
                                        <p:tgtEl>
                                          <p:spTgt spid="81"/>
                                        </p:tgtEl>
                                      </p:cBhvr>
                                    </p:animEffect>
                                    <p:anim calcmode="lin" valueType="num">
                                      <p:cBhvr>
                                        <p:cTn id="65" dur="500" fill="hold"/>
                                        <p:tgtEl>
                                          <p:spTgt spid="81"/>
                                        </p:tgtEl>
                                        <p:attrNameLst>
                                          <p:attrName>ppt_x</p:attrName>
                                        </p:attrNameLst>
                                      </p:cBhvr>
                                      <p:tavLst>
                                        <p:tav tm="0">
                                          <p:val>
                                            <p:strVal val="#ppt_x"/>
                                          </p:val>
                                        </p:tav>
                                        <p:tav tm="100000">
                                          <p:val>
                                            <p:strVal val="#ppt_x"/>
                                          </p:val>
                                        </p:tav>
                                      </p:tavLst>
                                    </p:anim>
                                    <p:anim calcmode="lin" valueType="num">
                                      <p:cBhvr>
                                        <p:cTn id="66" dur="500" fill="hold"/>
                                        <p:tgtEl>
                                          <p:spTgt spid="81"/>
                                        </p:tgtEl>
                                        <p:attrNameLst>
                                          <p:attrName>ppt_y</p:attrName>
                                        </p:attrNameLst>
                                      </p:cBhvr>
                                      <p:tavLst>
                                        <p:tav tm="0">
                                          <p:val>
                                            <p:strVal val="#ppt_y+.1"/>
                                          </p:val>
                                        </p:tav>
                                        <p:tav tm="100000">
                                          <p:val>
                                            <p:strVal val="#ppt_y"/>
                                          </p:val>
                                        </p:tav>
                                      </p:tavLst>
                                    </p:anim>
                                  </p:childTnLst>
                                </p:cTn>
                              </p:par>
                            </p:childTnLst>
                          </p:cTn>
                        </p:par>
                        <p:par>
                          <p:cTn id="67" fill="hold">
                            <p:stCondLst>
                              <p:cond delay="4900"/>
                            </p:stCondLst>
                            <p:childTnLst>
                              <p:par>
                                <p:cTn id="68" presetID="10" presetClass="entr" presetSubtype="0" fill="hold"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childTnLst>
                          </p:cTn>
                        </p:par>
                        <p:par>
                          <p:cTn id="71" fill="hold">
                            <p:stCondLst>
                              <p:cond delay="5400"/>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83"/>
                                        </p:tgtEl>
                                        <p:attrNameLst>
                                          <p:attrName>style.visibility</p:attrName>
                                        </p:attrNameLst>
                                      </p:cBhvr>
                                      <p:to>
                                        <p:strVal val="visible"/>
                                      </p:to>
                                    </p:set>
                                    <p:anim by="(-#ppt_w*2)" calcmode="lin" valueType="num">
                                      <p:cBhvr rctx="PPT">
                                        <p:cTn id="74" dur="500" autoRev="1" fill="hold">
                                          <p:stCondLst>
                                            <p:cond delay="0"/>
                                          </p:stCondLst>
                                        </p:cTn>
                                        <p:tgtEl>
                                          <p:spTgt spid="83"/>
                                        </p:tgtEl>
                                        <p:attrNameLst>
                                          <p:attrName>ppt_w</p:attrName>
                                        </p:attrNameLst>
                                      </p:cBhvr>
                                    </p:anim>
                                    <p:anim by="(#ppt_w*0.50)" calcmode="lin" valueType="num">
                                      <p:cBhvr>
                                        <p:cTn id="75" dur="500" decel="50000" autoRev="1" fill="hold">
                                          <p:stCondLst>
                                            <p:cond delay="0"/>
                                          </p:stCondLst>
                                        </p:cTn>
                                        <p:tgtEl>
                                          <p:spTgt spid="83"/>
                                        </p:tgtEl>
                                        <p:attrNameLst>
                                          <p:attrName>ppt_x</p:attrName>
                                        </p:attrNameLst>
                                      </p:cBhvr>
                                    </p:anim>
                                    <p:anim from="(-#ppt_h/2)" to="(#ppt_y)" calcmode="lin" valueType="num">
                                      <p:cBhvr>
                                        <p:cTn id="76" dur="1000" fill="hold">
                                          <p:stCondLst>
                                            <p:cond delay="0"/>
                                          </p:stCondLst>
                                        </p:cTn>
                                        <p:tgtEl>
                                          <p:spTgt spid="83"/>
                                        </p:tgtEl>
                                        <p:attrNameLst>
                                          <p:attrName>ppt_y</p:attrName>
                                        </p:attrNameLst>
                                      </p:cBhvr>
                                    </p:anim>
                                    <p:animRot by="21600000">
                                      <p:cBhvr>
                                        <p:cTn id="77" dur="1000" fill="hold">
                                          <p:stCondLst>
                                            <p:cond delay="0"/>
                                          </p:stCondLst>
                                        </p:cTn>
                                        <p:tgtEl>
                                          <p:spTgt spid="83"/>
                                        </p:tgtEl>
                                        <p:attrNameLst>
                                          <p:attrName>r</p:attrName>
                                        </p:attrNameLst>
                                      </p:cBhvr>
                                    </p:animRot>
                                  </p:childTnLst>
                                </p:cTn>
                              </p:par>
                            </p:childTnLst>
                          </p:cTn>
                        </p:par>
                        <p:par>
                          <p:cTn id="78" fill="hold">
                            <p:stCondLst>
                              <p:cond delay="6699"/>
                            </p:stCondLst>
                            <p:childTnLst>
                              <p:par>
                                <p:cTn id="79" presetID="22" presetClass="entr" presetSubtype="1" fill="hold" grpId="0" nodeType="afterEffect">
                                  <p:stCondLst>
                                    <p:cond delay="0"/>
                                  </p:stCondLst>
                                  <p:childTnLst>
                                    <p:set>
                                      <p:cBhvr>
                                        <p:cTn id="80" dur="1" fill="hold">
                                          <p:stCondLst>
                                            <p:cond delay="0"/>
                                          </p:stCondLst>
                                        </p:cTn>
                                        <p:tgtEl>
                                          <p:spTgt spid="85"/>
                                        </p:tgtEl>
                                        <p:attrNameLst>
                                          <p:attrName>style.visibility</p:attrName>
                                        </p:attrNameLst>
                                      </p:cBhvr>
                                      <p:to>
                                        <p:strVal val="visible"/>
                                      </p:to>
                                    </p:set>
                                    <p:animEffect transition="in" filter="wipe(up)">
                                      <p:cBhvr>
                                        <p:cTn id="8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9" grpId="0"/>
      <p:bldP spid="83" grpId="0"/>
      <p:bldP spid="8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sp>
        <p:nvSpPr>
          <p:cNvPr id="23" name="Freeform 6"/>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ln>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 name="Oval 9"/>
          <p:cNvSpPr/>
          <p:nvPr/>
        </p:nvSpPr>
        <p:spPr bwMode="auto">
          <a:xfrm>
            <a:off x="887569" y="4017991"/>
            <a:ext cx="273034" cy="269726"/>
          </a:xfrm>
          <a:prstGeom prst="hexagon">
            <a:avLst/>
          </a:prstGeom>
          <a:solidFill>
            <a:srgbClr val="0070C0"/>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5" name="Oval 86"/>
          <p:cNvSpPr/>
          <p:nvPr/>
        </p:nvSpPr>
        <p:spPr bwMode="auto">
          <a:xfrm rot="8637565">
            <a:off x="2358661" y="3141628"/>
            <a:ext cx="273034" cy="269726"/>
          </a:xfrm>
          <a:prstGeom prst="hexagon">
            <a:avLst/>
          </a:prstGeom>
          <a:solidFill>
            <a:schemeClr val="bg2"/>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defRPr/>
            </a:pPr>
            <a:endParaRPr lang="en-US" sz="60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6" name="Oval 94"/>
          <p:cNvSpPr/>
          <p:nvPr/>
        </p:nvSpPr>
        <p:spPr bwMode="auto">
          <a:xfrm rot="9824873">
            <a:off x="5256381" y="2399282"/>
            <a:ext cx="273034" cy="269726"/>
          </a:xfrm>
          <a:prstGeom prst="hexagon">
            <a:avLst/>
          </a:prstGeom>
          <a:solidFill>
            <a:srgbClr val="0070C0"/>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7" name="Oval 99"/>
          <p:cNvSpPr/>
          <p:nvPr/>
        </p:nvSpPr>
        <p:spPr bwMode="auto">
          <a:xfrm>
            <a:off x="3761441" y="2686889"/>
            <a:ext cx="273034" cy="269726"/>
          </a:xfrm>
          <a:prstGeom prst="hexagon">
            <a:avLst/>
          </a:prstGeom>
          <a:solidFill>
            <a:schemeClr val="bg2"/>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8" name="Oval 99"/>
          <p:cNvSpPr/>
          <p:nvPr/>
        </p:nvSpPr>
        <p:spPr bwMode="auto">
          <a:xfrm>
            <a:off x="6615371" y="2359990"/>
            <a:ext cx="273034" cy="269726"/>
          </a:xfrm>
          <a:prstGeom prst="hexagon">
            <a:avLst/>
          </a:prstGeom>
          <a:solidFill>
            <a:srgbClr val="0070C0"/>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9" name="Oval 99"/>
          <p:cNvSpPr/>
          <p:nvPr/>
        </p:nvSpPr>
        <p:spPr bwMode="auto">
          <a:xfrm>
            <a:off x="8053908" y="2515372"/>
            <a:ext cx="273034" cy="269726"/>
          </a:xfrm>
          <a:prstGeom prst="hexagon">
            <a:avLst/>
          </a:prstGeom>
          <a:solidFill>
            <a:schemeClr val="bg2"/>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0" name="Rectangle 17"/>
          <p:cNvSpPr/>
          <p:nvPr/>
        </p:nvSpPr>
        <p:spPr bwMode="auto">
          <a:xfrm>
            <a:off x="915194" y="4403402"/>
            <a:ext cx="1486810"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Rectangle 17"/>
          <p:cNvSpPr/>
          <p:nvPr/>
        </p:nvSpPr>
        <p:spPr bwMode="auto">
          <a:xfrm>
            <a:off x="3429794" y="3108002"/>
            <a:ext cx="1412482"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Rectangle 17"/>
          <p:cNvSpPr/>
          <p:nvPr/>
        </p:nvSpPr>
        <p:spPr bwMode="auto">
          <a:xfrm>
            <a:off x="4725194" y="1658144"/>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17"/>
          <p:cNvSpPr/>
          <p:nvPr/>
        </p:nvSpPr>
        <p:spPr bwMode="auto">
          <a:xfrm>
            <a:off x="1638928" y="2377772"/>
            <a:ext cx="1370368" cy="92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4" name="Rectangle 17"/>
          <p:cNvSpPr/>
          <p:nvPr/>
        </p:nvSpPr>
        <p:spPr bwMode="auto">
          <a:xfrm>
            <a:off x="6096794" y="2758871"/>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5" name="Rectangle 17"/>
          <p:cNvSpPr/>
          <p:nvPr/>
        </p:nvSpPr>
        <p:spPr bwMode="auto">
          <a:xfrm>
            <a:off x="7544594" y="1786939"/>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6" name="组合 45"/>
          <p:cNvGrpSpPr/>
          <p:nvPr/>
        </p:nvGrpSpPr>
        <p:grpSpPr>
          <a:xfrm>
            <a:off x="2743994" y="1048544"/>
            <a:ext cx="1396598" cy="1656848"/>
            <a:chOff x="-47103" y="944148"/>
            <a:chExt cx="1485965" cy="1762868"/>
          </a:xfrm>
        </p:grpSpPr>
        <p:sp>
          <p:nvSpPr>
            <p:cNvPr id="48"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38" name="文本框 37"/>
          <p:cNvSpPr>
            <a:spLocks noChangeArrowheads="1"/>
          </p:cNvSpPr>
          <p:nvPr/>
        </p:nvSpPr>
        <p:spPr bwMode="auto">
          <a:xfrm>
            <a:off x="2971923" y="1429544"/>
            <a:ext cx="101155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b="0" dirty="0" smtClean="0">
                <a:solidFill>
                  <a:schemeClr val="bg1"/>
                </a:solidFill>
                <a:latin typeface="Agency FB" panose="020B0503020202020204" pitchFamily="34" charset="0"/>
                <a:sym typeface="微软雅黑" panose="020B0503020204020204" pitchFamily="34" charset="-122"/>
              </a:rPr>
              <a:t>2013.6</a:t>
            </a:r>
            <a:endParaRPr lang="zh-CN" altLang="en-US" b="0" dirty="0">
              <a:solidFill>
                <a:schemeClr val="bg1"/>
              </a:solidFill>
              <a:latin typeface="Agency FB" panose="020B0503020202020204" pitchFamily="34" charset="0"/>
              <a:sym typeface="微软雅黑" panose="020B0503020204020204" pitchFamily="34" charset="-122"/>
            </a:endParaRPr>
          </a:p>
        </p:txBody>
      </p:sp>
      <p:grpSp>
        <p:nvGrpSpPr>
          <p:cNvPr id="59" name="组合 58"/>
          <p:cNvGrpSpPr/>
          <p:nvPr/>
        </p:nvGrpSpPr>
        <p:grpSpPr>
          <a:xfrm rot="10396318">
            <a:off x="2379041" y="3334450"/>
            <a:ext cx="1396598" cy="1656848"/>
            <a:chOff x="-47103" y="944148"/>
            <a:chExt cx="1485965" cy="1762868"/>
          </a:xfrm>
        </p:grpSpPr>
        <p:sp>
          <p:nvSpPr>
            <p:cNvPr id="60"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37" name="文本框 37"/>
          <p:cNvSpPr>
            <a:spLocks noChangeArrowheads="1"/>
          </p:cNvSpPr>
          <p:nvPr/>
        </p:nvSpPr>
        <p:spPr bwMode="auto">
          <a:xfrm>
            <a:off x="2558135" y="4020344"/>
            <a:ext cx="99377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b="0" dirty="0" smtClean="0">
                <a:solidFill>
                  <a:schemeClr val="bg1"/>
                </a:solidFill>
                <a:latin typeface="Agency FB" panose="020B0503020202020204" pitchFamily="34" charset="0"/>
                <a:sym typeface="微软雅黑" panose="020B0503020204020204" pitchFamily="34" charset="-122"/>
              </a:rPr>
              <a:t>2012.5</a:t>
            </a:r>
            <a:endParaRPr lang="zh-CN" altLang="en-US" b="0" dirty="0">
              <a:solidFill>
                <a:schemeClr val="bg1"/>
              </a:solidFill>
              <a:latin typeface="Agency FB" panose="020B0503020202020204" pitchFamily="34" charset="0"/>
              <a:sym typeface="微软雅黑" panose="020B0503020204020204" pitchFamily="34" charset="-122"/>
            </a:endParaRPr>
          </a:p>
        </p:txBody>
      </p:sp>
      <p:grpSp>
        <p:nvGrpSpPr>
          <p:cNvPr id="62" name="组合 61"/>
          <p:cNvGrpSpPr/>
          <p:nvPr/>
        </p:nvGrpSpPr>
        <p:grpSpPr>
          <a:xfrm rot="12460646">
            <a:off x="7487788" y="2878309"/>
            <a:ext cx="1396598" cy="1656848"/>
            <a:chOff x="-47103" y="944148"/>
            <a:chExt cx="1485965" cy="1762868"/>
          </a:xfrm>
        </p:grpSpPr>
        <p:sp>
          <p:nvSpPr>
            <p:cNvPr id="63"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41" name="文本框 37"/>
          <p:cNvSpPr>
            <a:spLocks noChangeArrowheads="1"/>
          </p:cNvSpPr>
          <p:nvPr/>
        </p:nvSpPr>
        <p:spPr bwMode="auto">
          <a:xfrm>
            <a:off x="7626643" y="3563144"/>
            <a:ext cx="1012190"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b="0" dirty="0" smtClean="0">
                <a:solidFill>
                  <a:schemeClr val="bg1"/>
                </a:solidFill>
                <a:latin typeface="Agency FB" panose="020B0503020202020204" pitchFamily="34" charset="0"/>
                <a:sym typeface="微软雅黑" panose="020B0503020204020204" pitchFamily="34" charset="-122"/>
              </a:rPr>
              <a:t>2016.9</a:t>
            </a:r>
            <a:endParaRPr lang="zh-CN" altLang="en-US" b="0" dirty="0">
              <a:solidFill>
                <a:schemeClr val="bg1"/>
              </a:solidFill>
              <a:latin typeface="Agency FB" panose="020B0503020202020204" pitchFamily="34" charset="0"/>
              <a:sym typeface="微软雅黑" panose="020B0503020204020204" pitchFamily="34" charset="-122"/>
            </a:endParaRPr>
          </a:p>
        </p:txBody>
      </p:sp>
      <p:grpSp>
        <p:nvGrpSpPr>
          <p:cNvPr id="65" name="组合 64"/>
          <p:cNvGrpSpPr/>
          <p:nvPr/>
        </p:nvGrpSpPr>
        <p:grpSpPr>
          <a:xfrm rot="780460">
            <a:off x="16939" y="2303779"/>
            <a:ext cx="1396598" cy="1656848"/>
            <a:chOff x="-47103" y="944148"/>
            <a:chExt cx="1485965" cy="1762868"/>
          </a:xfrm>
        </p:grpSpPr>
        <p:sp>
          <p:nvSpPr>
            <p:cNvPr id="66"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36" name="文本框 37"/>
          <p:cNvSpPr>
            <a:spLocks noChangeArrowheads="1"/>
          </p:cNvSpPr>
          <p:nvPr/>
        </p:nvSpPr>
        <p:spPr bwMode="auto">
          <a:xfrm>
            <a:off x="322063" y="2724944"/>
            <a:ext cx="922020"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b="0" dirty="0" smtClean="0">
                <a:solidFill>
                  <a:schemeClr val="accent3">
                    <a:lumMod val="50000"/>
                  </a:schemeClr>
                </a:solidFill>
                <a:latin typeface="Agency FB" panose="020B0503020202020204" pitchFamily="34" charset="0"/>
                <a:sym typeface="微软雅黑" panose="020B0503020204020204" pitchFamily="34" charset="-122"/>
              </a:rPr>
              <a:t>2011.3</a:t>
            </a:r>
            <a:endParaRPr lang="zh-CN" altLang="en-US" b="0" dirty="0">
              <a:solidFill>
                <a:schemeClr val="accent3">
                  <a:lumMod val="50000"/>
                </a:schemeClr>
              </a:solidFill>
              <a:latin typeface="Agency FB" panose="020B0503020202020204" pitchFamily="34" charset="0"/>
              <a:sym typeface="微软雅黑" panose="020B0503020204020204" pitchFamily="34" charset="-122"/>
            </a:endParaRPr>
          </a:p>
        </p:txBody>
      </p:sp>
      <p:grpSp>
        <p:nvGrpSpPr>
          <p:cNvPr id="68" name="组合 67"/>
          <p:cNvGrpSpPr/>
          <p:nvPr/>
        </p:nvGrpSpPr>
        <p:grpSpPr>
          <a:xfrm rot="972900">
            <a:off x="5900539" y="600985"/>
            <a:ext cx="1396598" cy="1656848"/>
            <a:chOff x="-47103" y="944148"/>
            <a:chExt cx="1485965" cy="1762868"/>
          </a:xfrm>
        </p:grpSpPr>
        <p:sp>
          <p:nvSpPr>
            <p:cNvPr id="69"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40" name="文本框 37"/>
          <p:cNvSpPr>
            <a:spLocks noChangeArrowheads="1"/>
          </p:cNvSpPr>
          <p:nvPr/>
        </p:nvSpPr>
        <p:spPr bwMode="auto">
          <a:xfrm>
            <a:off x="6179795" y="1048544"/>
            <a:ext cx="101028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b="0" dirty="0" smtClean="0">
                <a:solidFill>
                  <a:schemeClr val="accent3">
                    <a:lumMod val="50000"/>
                  </a:schemeClr>
                </a:solidFill>
                <a:latin typeface="Agency FB" panose="020B0503020202020204" pitchFamily="34" charset="0"/>
                <a:sym typeface="微软雅黑" panose="020B0503020204020204" pitchFamily="34" charset="-122"/>
              </a:rPr>
              <a:t>2015.8</a:t>
            </a:r>
            <a:endParaRPr lang="zh-CN" altLang="en-US" b="0" dirty="0">
              <a:solidFill>
                <a:schemeClr val="accent3">
                  <a:lumMod val="50000"/>
                </a:schemeClr>
              </a:solidFill>
              <a:latin typeface="Agency FB" panose="020B0503020202020204" pitchFamily="34" charset="0"/>
              <a:sym typeface="微软雅黑" panose="020B0503020204020204" pitchFamily="34" charset="-122"/>
            </a:endParaRPr>
          </a:p>
        </p:txBody>
      </p:sp>
      <p:grpSp>
        <p:nvGrpSpPr>
          <p:cNvPr id="71" name="组合 70"/>
          <p:cNvGrpSpPr/>
          <p:nvPr/>
        </p:nvGrpSpPr>
        <p:grpSpPr>
          <a:xfrm rot="11479611">
            <a:off x="4932089" y="2720791"/>
            <a:ext cx="1396598" cy="1656848"/>
            <a:chOff x="-47103" y="944148"/>
            <a:chExt cx="1485965" cy="1762868"/>
          </a:xfrm>
        </p:grpSpPr>
        <p:sp>
          <p:nvSpPr>
            <p:cNvPr id="72"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sp>
        <p:nvSpPr>
          <p:cNvPr id="39" name="文本框 37"/>
          <p:cNvSpPr>
            <a:spLocks noChangeArrowheads="1"/>
          </p:cNvSpPr>
          <p:nvPr/>
        </p:nvSpPr>
        <p:spPr bwMode="auto">
          <a:xfrm>
            <a:off x="5132680" y="3410744"/>
            <a:ext cx="97091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b="0" dirty="0" smtClean="0">
                <a:solidFill>
                  <a:schemeClr val="accent3">
                    <a:lumMod val="50000"/>
                  </a:schemeClr>
                </a:solidFill>
                <a:latin typeface="Agency FB" panose="020B0503020202020204" pitchFamily="34" charset="0"/>
                <a:sym typeface="微软雅黑" panose="020B0503020204020204" pitchFamily="34" charset="-122"/>
              </a:rPr>
              <a:t>2014.7</a:t>
            </a:r>
            <a:endParaRPr lang="zh-CN" altLang="en-US" b="0" dirty="0">
              <a:solidFill>
                <a:schemeClr val="accent3">
                  <a:lumMod val="50000"/>
                </a:schemeClr>
              </a:solidFill>
              <a:latin typeface="Agency FB" panose="020B0503020202020204" pitchFamily="34" charset="0"/>
              <a:sym typeface="微软雅黑" panose="020B0503020204020204" pitchFamily="34" charset="-122"/>
            </a:endParaRPr>
          </a:p>
        </p:txBody>
      </p:sp>
      <p:grpSp>
        <p:nvGrpSpPr>
          <p:cNvPr id="49" name="组合 48"/>
          <p:cNvGrpSpPr/>
          <p:nvPr/>
        </p:nvGrpSpPr>
        <p:grpSpPr>
          <a:xfrm>
            <a:off x="903370" y="249943"/>
            <a:ext cx="3363829" cy="679699"/>
            <a:chOff x="903371" y="249943"/>
            <a:chExt cx="2831223" cy="679699"/>
          </a:xfrm>
        </p:grpSpPr>
        <p:sp>
          <p:nvSpPr>
            <p:cNvPr id="50" name="任意多边形 4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2" name="任意多边形 5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74" name="矩形 3"/>
          <p:cNvSpPr>
            <a:spLocks noChangeArrowheads="1"/>
          </p:cNvSpPr>
          <p:nvPr/>
        </p:nvSpPr>
        <p:spPr bwMode="auto">
          <a:xfrm>
            <a:off x="1399288"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事记</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文本框 37"/>
          <p:cNvSpPr>
            <a:spLocks noChangeArrowheads="1"/>
          </p:cNvSpPr>
          <p:nvPr/>
        </p:nvSpPr>
        <p:spPr bwMode="auto">
          <a:xfrm>
            <a:off x="2743994" y="570232"/>
            <a:ext cx="1731469"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 EVENTS</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50" fill="hold"/>
                                        <p:tgtEl>
                                          <p:spTgt spid="24"/>
                                        </p:tgtEl>
                                        <p:attrNameLst>
                                          <p:attrName>ppt_w</p:attrName>
                                        </p:attrNameLst>
                                      </p:cBhvr>
                                      <p:tavLst>
                                        <p:tav tm="0">
                                          <p:val>
                                            <p:fltVal val="0"/>
                                          </p:val>
                                        </p:tav>
                                        <p:tav tm="100000">
                                          <p:val>
                                            <p:strVal val="#ppt_w"/>
                                          </p:val>
                                        </p:tav>
                                      </p:tavLst>
                                    </p:anim>
                                    <p:anim calcmode="lin" valueType="num">
                                      <p:cBhvr>
                                        <p:cTn id="35" dur="250" fill="hold"/>
                                        <p:tgtEl>
                                          <p:spTgt spid="24"/>
                                        </p:tgtEl>
                                        <p:attrNameLst>
                                          <p:attrName>ppt_h</p:attrName>
                                        </p:attrNameLst>
                                      </p:cBhvr>
                                      <p:tavLst>
                                        <p:tav tm="0">
                                          <p:val>
                                            <p:fltVal val="0"/>
                                          </p:val>
                                        </p:tav>
                                        <p:tav tm="100000">
                                          <p:val>
                                            <p:strVal val="#ppt_h"/>
                                          </p:val>
                                        </p:tav>
                                      </p:tavLst>
                                    </p:anim>
                                    <p:animEffect transition="in" filter="fade">
                                      <p:cBhvr>
                                        <p:cTn id="36" dur="250"/>
                                        <p:tgtEl>
                                          <p:spTgt spid="24"/>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 fill="hold"/>
                                        <p:tgtEl>
                                          <p:spTgt spid="25"/>
                                        </p:tgtEl>
                                        <p:attrNameLst>
                                          <p:attrName>ppt_w</p:attrName>
                                        </p:attrNameLst>
                                      </p:cBhvr>
                                      <p:tavLst>
                                        <p:tav tm="0">
                                          <p:val>
                                            <p:fltVal val="0"/>
                                          </p:val>
                                        </p:tav>
                                        <p:tav tm="100000">
                                          <p:val>
                                            <p:strVal val="#ppt_w"/>
                                          </p:val>
                                        </p:tav>
                                      </p:tavLst>
                                    </p:anim>
                                    <p:anim calcmode="lin" valueType="num">
                                      <p:cBhvr>
                                        <p:cTn id="41" dur="250" fill="hold"/>
                                        <p:tgtEl>
                                          <p:spTgt spid="25"/>
                                        </p:tgtEl>
                                        <p:attrNameLst>
                                          <p:attrName>ppt_h</p:attrName>
                                        </p:attrNameLst>
                                      </p:cBhvr>
                                      <p:tavLst>
                                        <p:tav tm="0">
                                          <p:val>
                                            <p:fltVal val="0"/>
                                          </p:val>
                                        </p:tav>
                                        <p:tav tm="100000">
                                          <p:val>
                                            <p:strVal val="#ppt_h"/>
                                          </p:val>
                                        </p:tav>
                                      </p:tavLst>
                                    </p:anim>
                                    <p:animEffect transition="in" filter="fade">
                                      <p:cBhvr>
                                        <p:cTn id="42" dur="250"/>
                                        <p:tgtEl>
                                          <p:spTgt spid="25"/>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250" fill="hold"/>
                                        <p:tgtEl>
                                          <p:spTgt spid="26"/>
                                        </p:tgtEl>
                                        <p:attrNameLst>
                                          <p:attrName>ppt_w</p:attrName>
                                        </p:attrNameLst>
                                      </p:cBhvr>
                                      <p:tavLst>
                                        <p:tav tm="0">
                                          <p:val>
                                            <p:fltVal val="0"/>
                                          </p:val>
                                        </p:tav>
                                        <p:tav tm="100000">
                                          <p:val>
                                            <p:strVal val="#ppt_w"/>
                                          </p:val>
                                        </p:tav>
                                      </p:tavLst>
                                    </p:anim>
                                    <p:anim calcmode="lin" valueType="num">
                                      <p:cBhvr>
                                        <p:cTn id="53" dur="250" fill="hold"/>
                                        <p:tgtEl>
                                          <p:spTgt spid="26"/>
                                        </p:tgtEl>
                                        <p:attrNameLst>
                                          <p:attrName>ppt_h</p:attrName>
                                        </p:attrNameLst>
                                      </p:cBhvr>
                                      <p:tavLst>
                                        <p:tav tm="0">
                                          <p:val>
                                            <p:fltVal val="0"/>
                                          </p:val>
                                        </p:tav>
                                        <p:tav tm="100000">
                                          <p:val>
                                            <p:strVal val="#ppt_h"/>
                                          </p:val>
                                        </p:tav>
                                      </p:tavLst>
                                    </p:anim>
                                    <p:animEffect transition="in" filter="fade">
                                      <p:cBhvr>
                                        <p:cTn id="54" dur="250"/>
                                        <p:tgtEl>
                                          <p:spTgt spid="2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250" fill="hold"/>
                                        <p:tgtEl>
                                          <p:spTgt spid="29"/>
                                        </p:tgtEl>
                                        <p:attrNameLst>
                                          <p:attrName>ppt_w</p:attrName>
                                        </p:attrNameLst>
                                      </p:cBhvr>
                                      <p:tavLst>
                                        <p:tav tm="0">
                                          <p:val>
                                            <p:fltVal val="0"/>
                                          </p:val>
                                        </p:tav>
                                        <p:tav tm="100000">
                                          <p:val>
                                            <p:strVal val="#ppt_w"/>
                                          </p:val>
                                        </p:tav>
                                      </p:tavLst>
                                    </p:anim>
                                    <p:anim calcmode="lin" valueType="num">
                                      <p:cBhvr>
                                        <p:cTn id="65" dur="250" fill="hold"/>
                                        <p:tgtEl>
                                          <p:spTgt spid="29"/>
                                        </p:tgtEl>
                                        <p:attrNameLst>
                                          <p:attrName>ppt_h</p:attrName>
                                        </p:attrNameLst>
                                      </p:cBhvr>
                                      <p:tavLst>
                                        <p:tav tm="0">
                                          <p:val>
                                            <p:fltVal val="0"/>
                                          </p:val>
                                        </p:tav>
                                        <p:tav tm="100000">
                                          <p:val>
                                            <p:strVal val="#ppt_h"/>
                                          </p:val>
                                        </p:tav>
                                      </p:tavLst>
                                    </p:anim>
                                    <p:animEffect transition="in" filter="fade">
                                      <p:cBhvr>
                                        <p:cTn id="66" dur="250"/>
                                        <p:tgtEl>
                                          <p:spTgt spid="29"/>
                                        </p:tgtEl>
                                      </p:cBhvr>
                                    </p:animEffect>
                                  </p:childTnLst>
                                </p:cTn>
                              </p:par>
                            </p:childTnLst>
                          </p:cTn>
                        </p:par>
                        <p:par>
                          <p:cTn id="67" fill="hold">
                            <p:stCondLst>
                              <p:cond delay="40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4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50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5500"/>
                            </p:stCondLst>
                            <p:childTnLst>
                              <p:par>
                                <p:cTn id="86" presetID="53" presetClass="entr" presetSubtype="16"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p:cTn id="88" dur="500" fill="hold"/>
                                        <p:tgtEl>
                                          <p:spTgt spid="71"/>
                                        </p:tgtEl>
                                        <p:attrNameLst>
                                          <p:attrName>ppt_w</p:attrName>
                                        </p:attrNameLst>
                                      </p:cBhvr>
                                      <p:tavLst>
                                        <p:tav tm="0">
                                          <p:val>
                                            <p:fltVal val="0"/>
                                          </p:val>
                                        </p:tav>
                                        <p:tav tm="100000">
                                          <p:val>
                                            <p:strVal val="#ppt_w"/>
                                          </p:val>
                                        </p:tav>
                                      </p:tavLst>
                                    </p:anim>
                                    <p:anim calcmode="lin" valueType="num">
                                      <p:cBhvr>
                                        <p:cTn id="89" dur="500" fill="hold"/>
                                        <p:tgtEl>
                                          <p:spTgt spid="71"/>
                                        </p:tgtEl>
                                        <p:attrNameLst>
                                          <p:attrName>ppt_h</p:attrName>
                                        </p:attrNameLst>
                                      </p:cBhvr>
                                      <p:tavLst>
                                        <p:tav tm="0">
                                          <p:val>
                                            <p:fltVal val="0"/>
                                          </p:val>
                                        </p:tav>
                                        <p:tav tm="100000">
                                          <p:val>
                                            <p:strVal val="#ppt_h"/>
                                          </p:val>
                                        </p:tav>
                                      </p:tavLst>
                                    </p:anim>
                                    <p:animEffect transition="in" filter="fade">
                                      <p:cBhvr>
                                        <p:cTn id="90" dur="500"/>
                                        <p:tgtEl>
                                          <p:spTgt spid="71"/>
                                        </p:tgtEl>
                                      </p:cBhvr>
                                    </p:animEffect>
                                  </p:childTnLst>
                                </p:cTn>
                              </p:par>
                            </p:childTnLst>
                          </p:cTn>
                        </p:par>
                        <p:par>
                          <p:cTn id="91" fill="hold">
                            <p:stCondLst>
                              <p:cond delay="6000"/>
                            </p:stCondLst>
                            <p:childTnLst>
                              <p:par>
                                <p:cTn id="92" presetID="53" presetClass="entr" presetSubtype="16"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par>
                          <p:cTn id="97" fill="hold">
                            <p:stCondLst>
                              <p:cond delay="650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7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ppt_w</p:attrName>
                                        </p:attrNameLst>
                                      </p:cBhvr>
                                      <p:tavLst>
                                        <p:tav tm="0">
                                          <p:val>
                                            <p:fltVal val="0"/>
                                          </p:val>
                                        </p:tav>
                                        <p:tav tm="100000">
                                          <p:val>
                                            <p:strVal val="#ppt_w"/>
                                          </p:val>
                                        </p:tav>
                                      </p:tavLst>
                                    </p:anim>
                                    <p:anim calcmode="lin" valueType="num">
                                      <p:cBhvr>
                                        <p:cTn id="112" dur="500" fill="hold"/>
                                        <p:tgtEl>
                                          <p:spTgt spid="37"/>
                                        </p:tgtEl>
                                        <p:attrNameLst>
                                          <p:attrName>ppt_h</p:attrName>
                                        </p:attrNameLst>
                                      </p:cBhvr>
                                      <p:tavLst>
                                        <p:tav tm="0">
                                          <p:val>
                                            <p:fltVal val="0"/>
                                          </p:val>
                                        </p:tav>
                                        <p:tav tm="100000">
                                          <p:val>
                                            <p:strVal val="#ppt_h"/>
                                          </p:val>
                                        </p:tav>
                                      </p:tavLst>
                                    </p:anim>
                                    <p:animEffect transition="in" filter="fade">
                                      <p:cBhvr>
                                        <p:cTn id="113" dur="5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500" fill="hold"/>
                                        <p:tgtEl>
                                          <p:spTgt spid="38"/>
                                        </p:tgtEl>
                                        <p:attrNameLst>
                                          <p:attrName>ppt_w</p:attrName>
                                        </p:attrNameLst>
                                      </p:cBhvr>
                                      <p:tavLst>
                                        <p:tav tm="0">
                                          <p:val>
                                            <p:fltVal val="0"/>
                                          </p:val>
                                        </p:tav>
                                        <p:tav tm="100000">
                                          <p:val>
                                            <p:strVal val="#ppt_w"/>
                                          </p:val>
                                        </p:tav>
                                      </p:tavLst>
                                    </p:anim>
                                    <p:anim calcmode="lin" valueType="num">
                                      <p:cBhvr>
                                        <p:cTn id="117" dur="500" fill="hold"/>
                                        <p:tgtEl>
                                          <p:spTgt spid="38"/>
                                        </p:tgtEl>
                                        <p:attrNameLst>
                                          <p:attrName>ppt_h</p:attrName>
                                        </p:attrNameLst>
                                      </p:cBhvr>
                                      <p:tavLst>
                                        <p:tav tm="0">
                                          <p:val>
                                            <p:fltVal val="0"/>
                                          </p:val>
                                        </p:tav>
                                        <p:tav tm="100000">
                                          <p:val>
                                            <p:strVal val="#ppt_h"/>
                                          </p:val>
                                        </p:tav>
                                      </p:tavLst>
                                    </p:anim>
                                    <p:animEffect transition="in" filter="fade">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childTnLst>
                          </p:cTn>
                        </p:par>
                        <p:par>
                          <p:cTn id="134" fill="hold">
                            <p:stCondLst>
                              <p:cond delay="7500"/>
                            </p:stCondLst>
                            <p:childTnLst>
                              <p:par>
                                <p:cTn id="135" presetID="22" presetClass="entr" presetSubtype="8"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left)">
                                      <p:cBhvr>
                                        <p:cTn id="137" dur="500"/>
                                        <p:tgtEl>
                                          <p:spTgt spid="30"/>
                                        </p:tgtEl>
                                      </p:cBhvr>
                                    </p:animEffect>
                                  </p:childTnLst>
                                </p:cTn>
                              </p:par>
                              <p:par>
                                <p:cTn id="138" presetID="22" presetClass="entr" presetSubtype="8"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par>
                                <p:cTn id="141" presetID="22" presetClass="entr" presetSubtype="8" fill="hold" grpId="0" nodeType="withEffect">
                                  <p:stCondLst>
                                    <p:cond delay="450"/>
                                  </p:stCondLst>
                                  <p:childTnLst>
                                    <p:set>
                                      <p:cBhvr>
                                        <p:cTn id="142" dur="1" fill="hold">
                                          <p:stCondLst>
                                            <p:cond delay="0"/>
                                          </p:stCondLst>
                                        </p:cTn>
                                        <p:tgtEl>
                                          <p:spTgt spid="31"/>
                                        </p:tgtEl>
                                        <p:attrNameLst>
                                          <p:attrName>style.visibility</p:attrName>
                                        </p:attrNameLst>
                                      </p:cBhvr>
                                      <p:to>
                                        <p:strVal val="visible"/>
                                      </p:to>
                                    </p:set>
                                    <p:animEffect transition="in" filter="wipe(left)">
                                      <p:cBhvr>
                                        <p:cTn id="143" dur="500"/>
                                        <p:tgtEl>
                                          <p:spTgt spid="31"/>
                                        </p:tgtEl>
                                      </p:cBhvr>
                                    </p:animEffect>
                                  </p:childTnLst>
                                </p:cTn>
                              </p:par>
                              <p:par>
                                <p:cTn id="144" presetID="22" presetClass="entr" presetSubtype="8" fill="hold" grpId="0" nodeType="withEffect">
                                  <p:stCondLst>
                                    <p:cond delay="650"/>
                                  </p:stCondLst>
                                  <p:childTnLst>
                                    <p:set>
                                      <p:cBhvr>
                                        <p:cTn id="145" dur="1" fill="hold">
                                          <p:stCondLst>
                                            <p:cond delay="0"/>
                                          </p:stCondLst>
                                        </p:cTn>
                                        <p:tgtEl>
                                          <p:spTgt spid="32"/>
                                        </p:tgtEl>
                                        <p:attrNameLst>
                                          <p:attrName>style.visibility</p:attrName>
                                        </p:attrNameLst>
                                      </p:cBhvr>
                                      <p:to>
                                        <p:strVal val="visible"/>
                                      </p:to>
                                    </p:set>
                                    <p:animEffect transition="in" filter="wipe(left)">
                                      <p:cBhvr>
                                        <p:cTn id="146" dur="500"/>
                                        <p:tgtEl>
                                          <p:spTgt spid="32"/>
                                        </p:tgtEl>
                                      </p:cBhvr>
                                    </p:animEffect>
                                  </p:childTnLst>
                                </p:cTn>
                              </p:par>
                              <p:par>
                                <p:cTn id="147" presetID="22" presetClass="entr" presetSubtype="8" fill="hold" grpId="0" nodeType="withEffect">
                                  <p:stCondLst>
                                    <p:cond delay="850"/>
                                  </p:stCondLst>
                                  <p:childTnLst>
                                    <p:set>
                                      <p:cBhvr>
                                        <p:cTn id="148" dur="1" fill="hold">
                                          <p:stCondLst>
                                            <p:cond delay="0"/>
                                          </p:stCondLst>
                                        </p:cTn>
                                        <p:tgtEl>
                                          <p:spTgt spid="34"/>
                                        </p:tgtEl>
                                        <p:attrNameLst>
                                          <p:attrName>style.visibility</p:attrName>
                                        </p:attrNameLst>
                                      </p:cBhvr>
                                      <p:to>
                                        <p:strVal val="visible"/>
                                      </p:to>
                                    </p:set>
                                    <p:animEffect transition="in" filter="wipe(left)">
                                      <p:cBhvr>
                                        <p:cTn id="149" dur="500"/>
                                        <p:tgtEl>
                                          <p:spTgt spid="34"/>
                                        </p:tgtEl>
                                      </p:cBhvr>
                                    </p:animEffect>
                                  </p:childTnLst>
                                </p:cTn>
                              </p:par>
                              <p:par>
                                <p:cTn id="150" presetID="22" presetClass="entr" presetSubtype="8" fill="hold" grpId="0" nodeType="withEffect">
                                  <p:stCondLst>
                                    <p:cond delay="1050"/>
                                  </p:stCondLst>
                                  <p:childTnLst>
                                    <p:set>
                                      <p:cBhvr>
                                        <p:cTn id="151" dur="1" fill="hold">
                                          <p:stCondLst>
                                            <p:cond delay="0"/>
                                          </p:stCondLst>
                                        </p:cTn>
                                        <p:tgtEl>
                                          <p:spTgt spid="35"/>
                                        </p:tgtEl>
                                        <p:attrNameLst>
                                          <p:attrName>style.visibility</p:attrName>
                                        </p:attrNameLst>
                                      </p:cBhvr>
                                      <p:to>
                                        <p:strVal val="visible"/>
                                      </p:to>
                                    </p:set>
                                    <p:animEffect transition="in" filter="wipe(left)">
                                      <p:cBhvr>
                                        <p:cTn id="1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8" grpId="0"/>
      <p:bldP spid="37" grpId="0"/>
      <p:bldP spid="41" grpId="0"/>
      <p:bldP spid="36" grpId="0"/>
      <p:bldP spid="40" grpId="0"/>
      <p:bldP spid="39" grpId="0"/>
      <p:bldP spid="74" grpId="0"/>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266914" y="-18254"/>
            <a:ext cx="649280" cy="762000"/>
            <a:chOff x="8266914" y="-18254"/>
            <a:chExt cx="649280" cy="762000"/>
          </a:xfrm>
        </p:grpSpPr>
        <p:sp>
          <p:nvSpPr>
            <p:cNvPr id="1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anose="02010600030101010101" pitchFamily="2" charset="-122"/>
                <a:cs typeface="宋体" panose="02010600030101010101" pitchFamily="2" charset="-122"/>
              </a:endParaRPr>
            </a:p>
          </p:txBody>
        </p:sp>
        <p:grpSp>
          <p:nvGrpSpPr>
            <p:cNvPr id="17" name="组合 16"/>
            <p:cNvGrpSpPr/>
            <p:nvPr/>
          </p:nvGrpSpPr>
          <p:grpSpPr>
            <a:xfrm>
              <a:off x="8266914" y="134144"/>
              <a:ext cx="649280" cy="475558"/>
              <a:chOff x="235091" y="185120"/>
              <a:chExt cx="649280" cy="475558"/>
            </a:xfrm>
          </p:grpSpPr>
          <p:sp>
            <p:nvSpPr>
              <p:cNvPr id="18" name="矩形 1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anose="020B0806030902050204" pitchFamily="34" charset="0"/>
                  </a:rPr>
                  <a:t>LOGO</a:t>
                </a:r>
                <a:endParaRPr lang="zh-CN" altLang="en-US" b="0" dirty="0">
                  <a:solidFill>
                    <a:schemeClr val="accent3">
                      <a:lumMod val="50000"/>
                    </a:schemeClr>
                  </a:solidFill>
                  <a:latin typeface="Impact" panose="020B0806030902050204" pitchFamily="34" charset="0"/>
                </a:endParaRPr>
              </a:p>
            </p:txBody>
          </p:sp>
          <p:sp>
            <p:nvSpPr>
              <p:cNvPr id="19" name="矩形 1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anose="020B0806030902050204" pitchFamily="34" charset="0"/>
                    <a:ea typeface="微软雅黑" panose="020B0503020204020204" pitchFamily="34" charset="-122"/>
                  </a:rPr>
                  <a:t>TEXT HERE</a:t>
                </a:r>
                <a:endParaRPr lang="zh-CN" altLang="en-US" sz="700" b="0" dirty="0">
                  <a:solidFill>
                    <a:srgbClr val="00B0F0"/>
                  </a:solidFill>
                  <a:latin typeface="Impact" panose="020B0806030902050204" pitchFamily="34" charset="0"/>
                  <a:ea typeface="微软雅黑" panose="020B0503020204020204" pitchFamily="34" charset="-122"/>
                </a:endParaRPr>
              </a:p>
            </p:txBody>
          </p:sp>
        </p:grpSp>
      </p:grpSp>
      <p:grpSp>
        <p:nvGrpSpPr>
          <p:cNvPr id="94" name="组合 93"/>
          <p:cNvGrpSpPr/>
          <p:nvPr/>
        </p:nvGrpSpPr>
        <p:grpSpPr>
          <a:xfrm>
            <a:off x="1696760" y="2541588"/>
            <a:ext cx="5864847" cy="1326356"/>
            <a:chOff x="1601528" y="2724944"/>
            <a:chExt cx="5864847" cy="1075184"/>
          </a:xfrm>
        </p:grpSpPr>
        <p:cxnSp>
          <p:nvCxnSpPr>
            <p:cNvPr id="20"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Picture 77" descr="F:\Trabajos\Envato\Graphic River\Mica PPT\mountains.pn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20000" contrast="-40000"/>
                    </a14:imgEffect>
                  </a14:imgLayer>
                </a14:imgProps>
              </a:ext>
            </a:extLst>
          </a:blip>
          <a:srcRect/>
          <a:stretch>
            <a:fillRect/>
          </a:stretch>
        </p:blipFill>
        <p:spPr bwMode="auto">
          <a:xfrm>
            <a:off x="838994" y="307031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3" name="文本1"/>
          <p:cNvSpPr>
            <a:spLocks noChangeArrowheads="1"/>
          </p:cNvSpPr>
          <p:nvPr/>
        </p:nvSpPr>
        <p:spPr bwMode="gray">
          <a:xfrm>
            <a:off x="2460324" y="3814364"/>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903371" y="249943"/>
            <a:ext cx="3220400"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rPr>
              <a:t>理念</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37"/>
          <p:cNvSpPr>
            <a:spLocks noChangeArrowheads="1"/>
          </p:cNvSpPr>
          <p:nvPr/>
        </p:nvSpPr>
        <p:spPr bwMode="auto">
          <a:xfrm>
            <a:off x="26677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anose="020B0604020202020204" pitchFamily="34" charset="0"/>
              </a:rPr>
              <a:t>ENTERPRISE IDEA</a:t>
            </a:r>
            <a:endParaRPr lang="zh-CN" altLang="en-US" sz="1000" b="0" baseline="-3000" dirty="0">
              <a:solidFill>
                <a:schemeClr val="accent3">
                  <a:lumMod val="50000"/>
                </a:schemeClr>
              </a:solidFill>
              <a:latin typeface="微软雅黑" panose="020B0503020204020204" pitchFamily="34" charset="-122"/>
              <a:sym typeface="Arial" panose="020B0604020202020204" pitchFamily="34" charset="0"/>
            </a:endParaRPr>
          </a:p>
        </p:txBody>
      </p:sp>
      <p:grpSp>
        <p:nvGrpSpPr>
          <p:cNvPr id="3" name="组合 2"/>
          <p:cNvGrpSpPr/>
          <p:nvPr/>
        </p:nvGrpSpPr>
        <p:grpSpPr>
          <a:xfrm>
            <a:off x="1135986" y="1137186"/>
            <a:ext cx="1163482" cy="1343702"/>
            <a:chOff x="1135986" y="1137186"/>
            <a:chExt cx="1163482" cy="1343702"/>
          </a:xfrm>
        </p:grpSpPr>
        <p:sp>
          <p:nvSpPr>
            <p:cNvPr id="55"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56" name="Freeform 27"/>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588754" y="1137186"/>
            <a:ext cx="1163482" cy="1343702"/>
            <a:chOff x="1143509" y="1137186"/>
            <a:chExt cx="1163482" cy="1343702"/>
          </a:xfrm>
        </p:grpSpPr>
        <p:sp>
          <p:nvSpPr>
            <p:cNvPr id="68"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69" name="Freeform 27"/>
            <p:cNvSpPr/>
            <p:nvPr/>
          </p:nvSpPr>
          <p:spPr bwMode="auto">
            <a:xfrm>
              <a:off x="114350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4036554" y="1137186"/>
            <a:ext cx="1163482" cy="1343702"/>
            <a:chOff x="1125097" y="1137186"/>
            <a:chExt cx="1163482" cy="1343702"/>
          </a:xfrm>
        </p:grpSpPr>
        <p:sp>
          <p:nvSpPr>
            <p:cNvPr id="71"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72" name="Freeform 27"/>
            <p:cNvSpPr/>
            <p:nvPr/>
          </p:nvSpPr>
          <p:spPr bwMode="auto">
            <a:xfrm>
              <a:off x="112509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5513655" y="1137186"/>
            <a:ext cx="1163482" cy="1343702"/>
            <a:chOff x="1135986" y="1137186"/>
            <a:chExt cx="1163482" cy="1343702"/>
          </a:xfrm>
        </p:grpSpPr>
        <p:sp>
          <p:nvSpPr>
            <p:cNvPr id="74"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75" name="Freeform 27"/>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a:off x="6979866" y="1137186"/>
            <a:ext cx="1163482" cy="1343702"/>
            <a:chOff x="1135986" y="1137186"/>
            <a:chExt cx="1163482" cy="1343702"/>
          </a:xfrm>
        </p:grpSpPr>
        <p:sp>
          <p:nvSpPr>
            <p:cNvPr id="77"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sp>
          <p:nvSpPr>
            <p:cNvPr id="78" name="Freeform 27"/>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37"/>
          <p:cNvSpPr>
            <a:spLocks noChangeArrowheads="1"/>
          </p:cNvSpPr>
          <p:nvPr/>
        </p:nvSpPr>
        <p:spPr bwMode="auto">
          <a:xfrm>
            <a:off x="1205191"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FFFFFF"/>
                </a:solidFill>
              </a:rPr>
              <a:t>创新务实</a:t>
            </a:r>
            <a:endParaRPr lang="zh-CN" altLang="en-US" sz="1600" b="0" dirty="0">
              <a:solidFill>
                <a:srgbClr val="FFFFFF"/>
              </a:solidFill>
              <a:sym typeface="微软雅黑" panose="020B0503020204020204" pitchFamily="34" charset="-122"/>
            </a:endParaRPr>
          </a:p>
        </p:txBody>
      </p:sp>
      <p:sp>
        <p:nvSpPr>
          <p:cNvPr id="80" name="文本框 37"/>
          <p:cNvSpPr>
            <a:spLocks noChangeArrowheads="1"/>
          </p:cNvSpPr>
          <p:nvPr/>
        </p:nvSpPr>
        <p:spPr bwMode="auto">
          <a:xfrm>
            <a:off x="26677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FFFFFF"/>
                </a:solidFill>
              </a:rPr>
              <a:t>超越自我</a:t>
            </a:r>
            <a:endParaRPr lang="zh-CN" altLang="en-US" sz="1600" b="0" dirty="0">
              <a:solidFill>
                <a:srgbClr val="FFFFFF"/>
              </a:solidFill>
              <a:sym typeface="微软雅黑" panose="020B0503020204020204" pitchFamily="34" charset="-122"/>
            </a:endParaRPr>
          </a:p>
        </p:txBody>
      </p:sp>
      <p:sp>
        <p:nvSpPr>
          <p:cNvPr id="81" name="文本框 37"/>
          <p:cNvSpPr>
            <a:spLocks noChangeArrowheads="1"/>
          </p:cNvSpPr>
          <p:nvPr/>
        </p:nvSpPr>
        <p:spPr bwMode="auto">
          <a:xfrm>
            <a:off x="41155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FFFFFF"/>
                </a:solidFill>
              </a:rPr>
              <a:t>追求卓越</a:t>
            </a:r>
            <a:endParaRPr lang="zh-CN" altLang="en-US" sz="1600" b="0" dirty="0">
              <a:solidFill>
                <a:srgbClr val="FFFFFF"/>
              </a:solidFill>
              <a:sym typeface="微软雅黑" panose="020B0503020204020204" pitchFamily="34" charset="-122"/>
            </a:endParaRPr>
          </a:p>
        </p:txBody>
      </p:sp>
      <p:sp>
        <p:nvSpPr>
          <p:cNvPr id="82" name="文本框 37"/>
          <p:cNvSpPr>
            <a:spLocks noChangeArrowheads="1"/>
          </p:cNvSpPr>
          <p:nvPr/>
        </p:nvSpPr>
        <p:spPr bwMode="auto">
          <a:xfrm>
            <a:off x="5592694" y="15078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FFFFFF"/>
                </a:solidFill>
              </a:rPr>
              <a:t>团结奋斗</a:t>
            </a:r>
            <a:endParaRPr lang="zh-CN" altLang="en-US" sz="1600" b="0" dirty="0">
              <a:solidFill>
                <a:srgbClr val="FFFFFF"/>
              </a:solidFill>
              <a:sym typeface="微软雅黑" panose="020B0503020204020204" pitchFamily="34" charset="-122"/>
            </a:endParaRPr>
          </a:p>
        </p:txBody>
      </p:sp>
      <p:sp>
        <p:nvSpPr>
          <p:cNvPr id="83" name="文本框 37"/>
          <p:cNvSpPr>
            <a:spLocks noChangeArrowheads="1"/>
          </p:cNvSpPr>
          <p:nvPr/>
        </p:nvSpPr>
        <p:spPr bwMode="auto">
          <a:xfrm>
            <a:off x="70873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FFFFFF"/>
                </a:solidFill>
              </a:rPr>
              <a:t>敢于创新</a:t>
            </a:r>
            <a:endParaRPr lang="zh-CN" altLang="en-US" sz="1600" b="0" dirty="0">
              <a:solidFill>
                <a:srgbClr val="FFFFFF"/>
              </a:solidFill>
              <a:sym typeface="微软雅黑" panose="020B0503020204020204" pitchFamily="34" charset="-122"/>
            </a:endParaRPr>
          </a:p>
        </p:txBody>
      </p:sp>
      <p:sp>
        <p:nvSpPr>
          <p:cNvPr id="84" name="矩形 83"/>
          <p:cNvSpPr/>
          <p:nvPr/>
        </p:nvSpPr>
        <p:spPr>
          <a:xfrm>
            <a:off x="1205191"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Pragmatic innovation</a:t>
            </a:r>
            <a:endParaRPr lang="zh-CN" altLang="en-US" sz="700" b="0" dirty="0">
              <a:solidFill>
                <a:schemeClr val="accent3">
                  <a:lumMod val="50000"/>
                </a:schemeClr>
              </a:solidFill>
              <a:latin typeface="微软雅黑" panose="020B0503020204020204" pitchFamily="34" charset="-122"/>
            </a:endParaRPr>
          </a:p>
        </p:txBody>
      </p:sp>
      <p:sp>
        <p:nvSpPr>
          <p:cNvPr id="85" name="矩形 84"/>
          <p:cNvSpPr/>
          <p:nvPr/>
        </p:nvSpPr>
        <p:spPr>
          <a:xfrm>
            <a:off x="26677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Transcendental ego</a:t>
            </a:r>
            <a:endParaRPr lang="zh-CN" altLang="en-US" sz="700" b="0" dirty="0">
              <a:solidFill>
                <a:schemeClr val="accent3">
                  <a:lumMod val="50000"/>
                </a:schemeClr>
              </a:solidFill>
              <a:latin typeface="微软雅黑" panose="020B0503020204020204" pitchFamily="34" charset="-122"/>
            </a:endParaRPr>
          </a:p>
        </p:txBody>
      </p:sp>
      <p:sp>
        <p:nvSpPr>
          <p:cNvPr id="86" name="矩形 85"/>
          <p:cNvSpPr/>
          <p:nvPr/>
        </p:nvSpPr>
        <p:spPr>
          <a:xfrm>
            <a:off x="4115594"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Pursuit of excellence</a:t>
            </a:r>
            <a:endParaRPr lang="zh-CN" altLang="en-US" sz="700" b="0" dirty="0">
              <a:solidFill>
                <a:schemeClr val="accent3">
                  <a:lumMod val="50000"/>
                </a:schemeClr>
              </a:solidFill>
              <a:latin typeface="微软雅黑" panose="020B0503020204020204" pitchFamily="34" charset="-122"/>
            </a:endParaRPr>
          </a:p>
        </p:txBody>
      </p:sp>
      <p:sp>
        <p:nvSpPr>
          <p:cNvPr id="87" name="矩形 86"/>
          <p:cNvSpPr/>
          <p:nvPr/>
        </p:nvSpPr>
        <p:spPr>
          <a:xfrm>
            <a:off x="55926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United struggle</a:t>
            </a:r>
            <a:endParaRPr lang="zh-CN" altLang="en-US" sz="700" b="0" dirty="0">
              <a:solidFill>
                <a:schemeClr val="accent3">
                  <a:lumMod val="50000"/>
                </a:schemeClr>
              </a:solidFill>
              <a:latin typeface="微软雅黑" panose="020B0503020204020204" pitchFamily="34" charset="-122"/>
            </a:endParaRPr>
          </a:p>
        </p:txBody>
      </p:sp>
      <p:sp>
        <p:nvSpPr>
          <p:cNvPr id="88" name="矩形 87"/>
          <p:cNvSpPr/>
          <p:nvPr/>
        </p:nvSpPr>
        <p:spPr>
          <a:xfrm>
            <a:off x="70873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Dare to innovate</a:t>
            </a:r>
            <a:endParaRPr lang="zh-CN" altLang="en-US" sz="700" b="0" dirty="0">
              <a:solidFill>
                <a:schemeClr val="accent3">
                  <a:lumMod val="50000"/>
                </a:schemeClr>
              </a:solidFill>
              <a:latin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4" fill="hold" nodeType="after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down)">
                                      <p:cBhvr>
                                        <p:cTn id="37" dur="500"/>
                                        <p:tgtEl>
                                          <p:spTgt spid="94"/>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500"/>
                            </p:stCondLst>
                            <p:childTnLst>
                              <p:par>
                                <p:cTn id="73" presetID="16" presetClass="entr" presetSubtype="2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inVertical)">
                                      <p:cBhvr>
                                        <p:cTn id="78" dur="500"/>
                                        <p:tgtEl>
                                          <p:spTgt spid="8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barn(inVertical)">
                                      <p:cBhvr>
                                        <p:cTn id="84" dur="500"/>
                                        <p:tgtEl>
                                          <p:spTgt spid="8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barn(inVertical)">
                                      <p:cBhvr>
                                        <p:cTn id="90" dur="500"/>
                                        <p:tgtEl>
                                          <p:spTgt spid="84"/>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barn(inVertical)">
                                      <p:cBhvr>
                                        <p:cTn id="93" dur="500"/>
                                        <p:tgtEl>
                                          <p:spTgt spid="85"/>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barn(inVertical)">
                                      <p:cBhvr>
                                        <p:cTn id="96" dur="500"/>
                                        <p:tgtEl>
                                          <p:spTgt spid="86"/>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barn(inVertical)">
                                      <p:cBhvr>
                                        <p:cTn id="99" dur="500"/>
                                        <p:tgtEl>
                                          <p:spTgt spid="87"/>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arn(inVertical)">
                                      <p:cBhvr>
                                        <p:cTn id="10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4" grpId="0"/>
      <p:bldP spid="79" grpId="0"/>
      <p:bldP spid="80" grpId="0"/>
      <p:bldP spid="81" grpId="0"/>
      <p:bldP spid="82" grpId="0"/>
      <p:bldP spid="83" grpId="0"/>
      <p:bldP spid="84" grpId="0"/>
      <p:bldP spid="85" grpId="0"/>
      <p:bldP spid="86" grpId="0"/>
      <p:bldP spid="87" grpId="0"/>
      <p:bldP spid="8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40990"/>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输入文字</a:t>
            </a:r>
            <a:endParaRPr lang="zh-CN" altLang="en-US"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sym typeface="+mn-ea"/>
              </a:rPr>
              <a:t>输入文字</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项目介绍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a:t>
                </a:r>
                <a:r>
                  <a:rPr lang="en-US" altLang="zh-CN" sz="3800" dirty="0">
                    <a:solidFill>
                      <a:srgbClr val="FFFFFF"/>
                    </a:solidFill>
                    <a:latin typeface="Agency FB" panose="020B0503020202020204" pitchFamily="34" charset="0"/>
                  </a:rPr>
                  <a:t>2</a:t>
                </a:r>
                <a:endParaRPr lang="zh-CN" altLang="en-US" sz="3800" dirty="0">
                  <a:solidFill>
                    <a:srgbClr val="FFFFFF"/>
                  </a:solidFill>
                  <a:latin typeface="Agency FB" panose="020B0503020202020204"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anose="020B0503020204020204"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lstStyle/>
              <a:p>
                <a:endParaRPr lang="zh-CN" altLang="en-US" dirty="0">
                  <a:latin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5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0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15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200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6675</Words>
  <Application>WPS 演示</Application>
  <PresentationFormat>自定义</PresentationFormat>
  <Paragraphs>964</Paragraphs>
  <Slides>40</Slides>
  <Notes>40</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40</vt:i4>
      </vt:variant>
    </vt:vector>
  </HeadingPairs>
  <TitlesOfParts>
    <vt:vector size="70" baseType="lpstr">
      <vt:lpstr>Arial</vt:lpstr>
      <vt:lpstr>宋体</vt:lpstr>
      <vt:lpstr>Wingdings</vt:lpstr>
      <vt:lpstr>黑体</vt:lpstr>
      <vt:lpstr>Courier New</vt:lpstr>
      <vt:lpstr>微软雅黑</vt:lpstr>
      <vt:lpstr>Calibri</vt:lpstr>
      <vt:lpstr>Agency FB</vt:lpstr>
      <vt:lpstr>Calibri</vt:lpstr>
      <vt:lpstr>仿宋_GB2312</vt:lpstr>
      <vt:lpstr>方正兰亭粗黑_GBK</vt:lpstr>
      <vt:lpstr>Impact</vt:lpstr>
      <vt:lpstr>Gill Sans</vt:lpstr>
      <vt:lpstr>Lato Light</vt:lpstr>
      <vt:lpstr>汉仪菱心体简</vt:lpstr>
      <vt:lpstr>时尚中黑简体</vt:lpstr>
      <vt:lpstr>幼圆</vt:lpstr>
      <vt:lpstr>Palatino Linotype</vt:lpstr>
      <vt:lpstr>Century Gothic</vt:lpstr>
      <vt:lpstr>Aharoni</vt:lpstr>
      <vt:lpstr>Bebas Neue</vt:lpstr>
      <vt:lpstr>Raleway</vt:lpstr>
      <vt:lpstr>方正兰亭黑_GBK</vt:lpstr>
      <vt:lpstr>华文黑体</vt:lpstr>
      <vt:lpstr>方正粗谭黑简体</vt:lpstr>
      <vt:lpstr>方正正大黑简体</vt:lpstr>
      <vt:lpstr>方正兰亭细黑_GBK</vt:lpstr>
      <vt:lpstr>仿宋</vt:lpstr>
      <vt:lpstr>Segoe Print</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1150</cp:revision>
  <dcterms:created xsi:type="dcterms:W3CDTF">2004-08-26T06:30:00Z</dcterms:created>
  <dcterms:modified xsi:type="dcterms:W3CDTF">2017-05-12T02:34:56Z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