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90" r:id="rId2"/>
    <p:sldId id="306" r:id="rId3"/>
    <p:sldId id="308" r:id="rId4"/>
    <p:sldId id="271" r:id="rId5"/>
    <p:sldId id="261" r:id="rId6"/>
    <p:sldId id="266" r:id="rId7"/>
    <p:sldId id="272" r:id="rId8"/>
    <p:sldId id="286" r:id="rId9"/>
    <p:sldId id="303" r:id="rId10"/>
    <p:sldId id="263" r:id="rId11"/>
    <p:sldId id="270" r:id="rId12"/>
    <p:sldId id="309" r:id="rId13"/>
    <p:sldId id="305" r:id="rId14"/>
    <p:sldId id="262" r:id="rId15"/>
    <p:sldId id="275" r:id="rId16"/>
    <p:sldId id="299" r:id="rId17"/>
    <p:sldId id="294" r:id="rId18"/>
    <p:sldId id="295" r:id="rId19"/>
    <p:sldId id="314" r:id="rId20"/>
    <p:sldId id="311" r:id="rId21"/>
    <p:sldId id="315" r:id="rId22"/>
  </p:sldIdLst>
  <p:sldSz cx="9144000" cy="5143500" type="screen16x9"/>
  <p:notesSz cx="6858000" cy="9144000"/>
  <p:embeddedFontLst>
    <p:embeddedFont>
      <p:font typeface="方正大标宋简体" pitchFamily="65" charset="-122"/>
      <p:regular r:id="rId24"/>
    </p:embeddedFont>
    <p:embeddedFont>
      <p:font typeface="方正姚体" pitchFamily="2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996FF"/>
    <a:srgbClr val="FFFF99"/>
    <a:srgbClr val="FF00FF"/>
    <a:srgbClr val="14FC5C"/>
    <a:srgbClr val="15095F"/>
    <a:srgbClr val="03054D"/>
    <a:srgbClr val="2B1B41"/>
    <a:srgbClr val="8FB4FF"/>
    <a:srgbClr val="1CE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1" autoAdjust="0"/>
    <p:restoredTop sz="99473" autoAdjust="0"/>
  </p:normalViewPr>
  <p:slideViewPr>
    <p:cSldViewPr>
      <p:cViewPr>
        <p:scale>
          <a:sx n="80" d="100"/>
          <a:sy n="80" d="100"/>
        </p:scale>
        <p:origin x="-2574" y="-12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E2610-D53B-4A85-BCF4-F75B917F39AD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8404C-DA65-4D07-8DDB-4F9269FA19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2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8404C-DA65-4D07-8DDB-4F9269FA199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710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8404C-DA65-4D07-8DDB-4F9269FA19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335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C5CB6-6DAE-4B48-90F4-C31C6975A603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05AC3-A5DE-4016-AE3E-B7B1D3FDE8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9246F-0C4A-4B11-9612-A3607139D44B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F5FA1-F3F6-48CD-A307-F2FAD48A06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7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5BBC1-5C25-4D5D-B72A-43E7C53A47EA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AD05B-E62B-4693-8D6C-DDC6760786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37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F632C-85C5-42AE-83D6-AF2DC529BB65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89144-717A-40D5-B2AF-A5E007E96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9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23BE-7186-48C2-A895-B691542C5EF8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53726-84A2-4A2E-84E9-71B5DFF4A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3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CE05E-4B2B-4E6F-ADE7-5E9BFCFADE97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8219A-5559-43BF-BC0E-A493EDE5B5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6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B058-7AAF-429D-B9A4-A2916DC7FCB5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6C57D-EC42-4DC9-942D-2C5E3E95F2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4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8F391-DE24-4E67-ABC9-E6E19CB879E8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7F66C-F2A8-4488-940A-A5F56E5ABD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6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DBC6-220B-4306-AF0D-FD960351A56F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5DCE0-7A9C-410A-B206-FCDB84CF96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B80A-2AC0-4222-A6D5-ED079BA92E8B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C7411-0822-408C-9BC5-B268D7EDB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E004A-BC28-4528-9848-6F0089772ED8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7D26E-3255-4939-AB26-A65E71608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0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605E64A-7D61-43F7-8659-02172A885592}" type="datetimeFigureOut">
              <a:rPr lang="zh-CN" altLang="en-US"/>
              <a:pPr>
                <a:defRPr/>
              </a:pPr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01C274-6BE8-42AB-9422-01EE79B31C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3.jpeg"/><Relationship Id="rId5" Type="http://schemas.openxmlformats.org/officeDocument/2006/relationships/image" Target="../media/image2.gif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9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5" Type="http://schemas.openxmlformats.org/officeDocument/2006/relationships/image" Target="../media/image121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4" Type="http://schemas.openxmlformats.org/officeDocument/2006/relationships/image" Target="../media/image1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0" Type="http://schemas.openxmlformats.org/officeDocument/2006/relationships/image" Target="../media/image130.gif"/><Relationship Id="rId4" Type="http://schemas.openxmlformats.org/officeDocument/2006/relationships/image" Target="../media/image124.png"/><Relationship Id="rId9" Type="http://schemas.openxmlformats.org/officeDocument/2006/relationships/image" Target="../media/image129.png"/><Relationship Id="rId14" Type="http://schemas.openxmlformats.org/officeDocument/2006/relationships/image" Target="../media/image1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48.png"/><Relationship Id="rId2" Type="http://schemas.openxmlformats.org/officeDocument/2006/relationships/image" Target="../media/image93.png"/><Relationship Id="rId16" Type="http://schemas.openxmlformats.org/officeDocument/2006/relationships/image" Target="../media/image1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10" Type="http://schemas.openxmlformats.org/officeDocument/2006/relationships/image" Target="../media/image141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2.png"/><Relationship Id="rId4" Type="http://schemas.openxmlformats.org/officeDocument/2006/relationships/image" Target="../media/image15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png"/><Relationship Id="rId5" Type="http://schemas.openxmlformats.org/officeDocument/2006/relationships/image" Target="../media/image105.png"/><Relationship Id="rId4" Type="http://schemas.openxmlformats.org/officeDocument/2006/relationships/image" Target="../media/image1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13" Type="http://schemas.openxmlformats.org/officeDocument/2006/relationships/image" Target="../media/image167.pn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12" Type="http://schemas.openxmlformats.org/officeDocument/2006/relationships/image" Target="../media/image16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59.png"/><Relationship Id="rId10" Type="http://schemas.openxmlformats.org/officeDocument/2006/relationships/image" Target="../media/image164.png"/><Relationship Id="rId4" Type="http://schemas.openxmlformats.org/officeDocument/2006/relationships/image" Target="../media/image158.png"/><Relationship Id="rId9" Type="http://schemas.openxmlformats.org/officeDocument/2006/relationships/image" Target="../media/image16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9.png"/><Relationship Id="rId7" Type="http://schemas.openxmlformats.org/officeDocument/2006/relationships/image" Target="../media/image173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7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12" Type="http://schemas.openxmlformats.org/officeDocument/2006/relationships/image" Target="../media/image186.jpg"/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11" Type="http://schemas.openxmlformats.org/officeDocument/2006/relationships/image" Target="../media/image185.jpg"/><Relationship Id="rId5" Type="http://schemas.openxmlformats.org/officeDocument/2006/relationships/image" Target="../media/image180.png"/><Relationship Id="rId10" Type="http://schemas.openxmlformats.org/officeDocument/2006/relationships/image" Target="../media/image184.png"/><Relationship Id="rId4" Type="http://schemas.openxmlformats.org/officeDocument/2006/relationships/image" Target="../media/image179.png"/><Relationship Id="rId9" Type="http://schemas.openxmlformats.org/officeDocument/2006/relationships/image" Target="../media/image172.png"/><Relationship Id="rId1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jpg"/><Relationship Id="rId18" Type="http://schemas.openxmlformats.org/officeDocument/2006/relationships/image" Target="../media/image39.jpg"/><Relationship Id="rId26" Type="http://schemas.openxmlformats.org/officeDocument/2006/relationships/image" Target="../media/image47.jpg"/><Relationship Id="rId39" Type="http://schemas.openxmlformats.org/officeDocument/2006/relationships/image" Target="../media/image60.jpg"/><Relationship Id="rId21" Type="http://schemas.openxmlformats.org/officeDocument/2006/relationships/image" Target="../media/image42.jpg"/><Relationship Id="rId34" Type="http://schemas.openxmlformats.org/officeDocument/2006/relationships/image" Target="../media/image55.jpg"/><Relationship Id="rId42" Type="http://schemas.openxmlformats.org/officeDocument/2006/relationships/image" Target="../media/image63.jpg"/><Relationship Id="rId47" Type="http://schemas.openxmlformats.org/officeDocument/2006/relationships/image" Target="../media/image68.jpg"/><Relationship Id="rId50" Type="http://schemas.openxmlformats.org/officeDocument/2006/relationships/image" Target="../media/image71.jpg"/><Relationship Id="rId55" Type="http://schemas.openxmlformats.org/officeDocument/2006/relationships/image" Target="../media/image76.jpg"/><Relationship Id="rId7" Type="http://schemas.openxmlformats.org/officeDocument/2006/relationships/image" Target="../media/image28.jpg"/><Relationship Id="rId12" Type="http://schemas.openxmlformats.org/officeDocument/2006/relationships/image" Target="../media/image33.jpg"/><Relationship Id="rId17" Type="http://schemas.openxmlformats.org/officeDocument/2006/relationships/image" Target="../media/image38.jpg"/><Relationship Id="rId25" Type="http://schemas.openxmlformats.org/officeDocument/2006/relationships/image" Target="../media/image46.jpg"/><Relationship Id="rId33" Type="http://schemas.openxmlformats.org/officeDocument/2006/relationships/image" Target="../media/image54.jpg"/><Relationship Id="rId38" Type="http://schemas.openxmlformats.org/officeDocument/2006/relationships/image" Target="../media/image59.jpg"/><Relationship Id="rId46" Type="http://schemas.openxmlformats.org/officeDocument/2006/relationships/image" Target="../media/image67.jpg"/><Relationship Id="rId59" Type="http://schemas.openxmlformats.org/officeDocument/2006/relationships/image" Target="../media/image80.jpg"/><Relationship Id="rId2" Type="http://schemas.openxmlformats.org/officeDocument/2006/relationships/image" Target="../media/image23.jpg"/><Relationship Id="rId16" Type="http://schemas.openxmlformats.org/officeDocument/2006/relationships/image" Target="../media/image37.jpg"/><Relationship Id="rId20" Type="http://schemas.openxmlformats.org/officeDocument/2006/relationships/image" Target="../media/image41.jpg"/><Relationship Id="rId29" Type="http://schemas.openxmlformats.org/officeDocument/2006/relationships/image" Target="../media/image50.jpg"/><Relationship Id="rId41" Type="http://schemas.openxmlformats.org/officeDocument/2006/relationships/image" Target="../media/image62.jpg"/><Relationship Id="rId54" Type="http://schemas.openxmlformats.org/officeDocument/2006/relationships/image" Target="../media/image7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11" Type="http://schemas.openxmlformats.org/officeDocument/2006/relationships/image" Target="../media/image32.jpg"/><Relationship Id="rId24" Type="http://schemas.openxmlformats.org/officeDocument/2006/relationships/image" Target="../media/image45.jpg"/><Relationship Id="rId32" Type="http://schemas.openxmlformats.org/officeDocument/2006/relationships/image" Target="../media/image53.jpg"/><Relationship Id="rId37" Type="http://schemas.openxmlformats.org/officeDocument/2006/relationships/image" Target="../media/image58.jpg"/><Relationship Id="rId40" Type="http://schemas.openxmlformats.org/officeDocument/2006/relationships/image" Target="../media/image61.jpg"/><Relationship Id="rId45" Type="http://schemas.openxmlformats.org/officeDocument/2006/relationships/image" Target="../media/image66.jpg"/><Relationship Id="rId53" Type="http://schemas.openxmlformats.org/officeDocument/2006/relationships/image" Target="../media/image74.jpg"/><Relationship Id="rId58" Type="http://schemas.openxmlformats.org/officeDocument/2006/relationships/image" Target="../media/image79.jpg"/><Relationship Id="rId5" Type="http://schemas.openxmlformats.org/officeDocument/2006/relationships/image" Target="../media/image26.jpg"/><Relationship Id="rId15" Type="http://schemas.openxmlformats.org/officeDocument/2006/relationships/image" Target="../media/image36.jpg"/><Relationship Id="rId23" Type="http://schemas.openxmlformats.org/officeDocument/2006/relationships/image" Target="../media/image44.jpg"/><Relationship Id="rId28" Type="http://schemas.openxmlformats.org/officeDocument/2006/relationships/image" Target="../media/image49.jpg"/><Relationship Id="rId36" Type="http://schemas.openxmlformats.org/officeDocument/2006/relationships/image" Target="../media/image57.jpg"/><Relationship Id="rId49" Type="http://schemas.openxmlformats.org/officeDocument/2006/relationships/image" Target="../media/image70.jpg"/><Relationship Id="rId57" Type="http://schemas.openxmlformats.org/officeDocument/2006/relationships/image" Target="../media/image78.jpg"/><Relationship Id="rId10" Type="http://schemas.openxmlformats.org/officeDocument/2006/relationships/image" Target="../media/image31.jpg"/><Relationship Id="rId19" Type="http://schemas.openxmlformats.org/officeDocument/2006/relationships/image" Target="../media/image40.jpg"/><Relationship Id="rId31" Type="http://schemas.openxmlformats.org/officeDocument/2006/relationships/image" Target="../media/image52.jpg"/><Relationship Id="rId44" Type="http://schemas.openxmlformats.org/officeDocument/2006/relationships/image" Target="../media/image65.jpg"/><Relationship Id="rId52" Type="http://schemas.openxmlformats.org/officeDocument/2006/relationships/image" Target="../media/image73.jpg"/><Relationship Id="rId60" Type="http://schemas.openxmlformats.org/officeDocument/2006/relationships/image" Target="../media/image81.png"/><Relationship Id="rId4" Type="http://schemas.openxmlformats.org/officeDocument/2006/relationships/image" Target="../media/image25.jpg"/><Relationship Id="rId9" Type="http://schemas.openxmlformats.org/officeDocument/2006/relationships/image" Target="../media/image30.jpg"/><Relationship Id="rId14" Type="http://schemas.openxmlformats.org/officeDocument/2006/relationships/image" Target="../media/image35.jpg"/><Relationship Id="rId22" Type="http://schemas.openxmlformats.org/officeDocument/2006/relationships/image" Target="../media/image43.jpg"/><Relationship Id="rId27" Type="http://schemas.openxmlformats.org/officeDocument/2006/relationships/image" Target="../media/image48.jpg"/><Relationship Id="rId30" Type="http://schemas.openxmlformats.org/officeDocument/2006/relationships/image" Target="../media/image51.jpg"/><Relationship Id="rId35" Type="http://schemas.openxmlformats.org/officeDocument/2006/relationships/image" Target="../media/image56.jpg"/><Relationship Id="rId43" Type="http://schemas.openxmlformats.org/officeDocument/2006/relationships/image" Target="../media/image64.jpg"/><Relationship Id="rId48" Type="http://schemas.openxmlformats.org/officeDocument/2006/relationships/image" Target="../media/image69.jpg"/><Relationship Id="rId56" Type="http://schemas.openxmlformats.org/officeDocument/2006/relationships/image" Target="../media/image77.jpg"/><Relationship Id="rId8" Type="http://schemas.openxmlformats.org/officeDocument/2006/relationships/image" Target="../media/image29.jpg"/><Relationship Id="rId51" Type="http://schemas.openxmlformats.org/officeDocument/2006/relationships/image" Target="../media/image72.jpg"/><Relationship Id="rId3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jpg"/><Relationship Id="rId7" Type="http://schemas.openxmlformats.org/officeDocument/2006/relationships/image" Target="../media/image106.png"/><Relationship Id="rId12" Type="http://schemas.openxmlformats.org/officeDocument/2006/relationships/image" Target="../media/image100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11" Type="http://schemas.openxmlformats.org/officeDocument/2006/relationships/image" Target="../media/image99.png"/><Relationship Id="rId5" Type="http://schemas.openxmlformats.org/officeDocument/2006/relationships/image" Target="../media/image104.png"/><Relationship Id="rId10" Type="http://schemas.openxmlformats.org/officeDocument/2006/relationships/image" Target="../media/image97.png"/><Relationship Id="rId4" Type="http://schemas.openxmlformats.org/officeDocument/2006/relationships/image" Target="../media/image103.jpg"/><Relationship Id="rId9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新建文件夹\computer_kuan_279295_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65" y="915566"/>
            <a:ext cx="1289822" cy="80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75" y="2847974"/>
            <a:ext cx="4171950" cy="22955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92480" y="-708921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2011919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9" descr="C:\Documents and Settings\Administrator\桌面\雨夜女鬼\图片\image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323"/>
            <a:ext cx="9144000" cy="29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opy.wav">
            <a:hlinkClick r:id="" action="ppaction://media"/>
          </p:cNvPr>
          <p:cNvPicPr>
            <a:picLocks noRot="1" noChangeAspect="1"/>
          </p:cNvPicPr>
          <p:nvPr>
            <a:wavAudioFile r:embed="rId1" name="copy.wav"/>
          </p:nvPr>
        </p:nvPicPr>
        <p:blipFill>
          <a:blip r:embed="rId7"/>
          <a:stretch>
            <a:fillRect/>
          </a:stretch>
        </p:blipFill>
        <p:spPr>
          <a:xfrm>
            <a:off x="3738994" y="-841115"/>
            <a:ext cx="508000" cy="50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58271" y="1490037"/>
            <a:ext cx="3918846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进化之路</a:t>
            </a:r>
            <a:endParaRPr lang="en-US" altLang="zh-CN" sz="2800" dirty="0" smtClean="0">
              <a:solidFill>
                <a:schemeClr val="bg1">
                  <a:lumMod val="65000"/>
                </a:schemeClr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8994" y="2448727"/>
            <a:ext cx="2146742" cy="463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第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1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篇章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-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他们来了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027" name="Picture 3" descr="D:\Backup\我的文档\My Pictures\543a22ecf50ac294b21cb12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5617" y="1503587"/>
            <a:ext cx="945140" cy="94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109545" y="426942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天下有雪</a:t>
            </a:r>
            <a:endParaRPr lang="en-US" altLang="zh-CN" sz="2400" b="0" dirty="0" smtClean="0">
              <a:solidFill>
                <a:schemeClr val="bg1">
                  <a:lumMod val="65000"/>
                </a:schemeClr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2" name="copy.wav">
            <a:hlinkClick r:id="" action="ppaction://media"/>
          </p:cNvPr>
          <p:cNvPicPr>
            <a:picLocks noRot="1" noChangeAspect="1"/>
          </p:cNvPicPr>
          <p:nvPr>
            <a:wavAudioFile r:embed="rId2" name="copy.wav"/>
          </p:nvPr>
        </p:nvPicPr>
        <p:blipFill>
          <a:blip r:embed="rId9"/>
          <a:stretch>
            <a:fillRect/>
          </a:stretch>
        </p:blipFill>
        <p:spPr>
          <a:xfrm>
            <a:off x="6423117" y="-962921"/>
            <a:ext cx="5080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4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9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cmd type="call" cmd="playFrom(0)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numSld="22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4" grpId="0"/>
      <p:bldP spid="2" grpId="0"/>
      <p:bldP spid="4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3548930"/>
            <a:ext cx="6878091" cy="298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85735"/>
            <a:ext cx="7442501" cy="25035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557" y="1265881"/>
            <a:ext cx="1590139" cy="5349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552" y="2490865"/>
            <a:ext cx="3168545" cy="10658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455" y="1685735"/>
            <a:ext cx="1590139" cy="5349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397" y="2105590"/>
            <a:ext cx="1168243" cy="3929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097" y="3151455"/>
            <a:ext cx="987734" cy="3322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956" y="3579862"/>
            <a:ext cx="2505231" cy="84273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779912" y="915566"/>
            <a:ext cx="2160240" cy="3910036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4283" y="837720"/>
            <a:ext cx="2088232" cy="4040678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8854" y="833366"/>
            <a:ext cx="2520990" cy="3935086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54946" y="714405"/>
            <a:ext cx="2448272" cy="4458439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81197" y="675400"/>
            <a:ext cx="2736304" cy="449744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347864" y="4233893"/>
            <a:ext cx="410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defRPr>
            </a:lvl1pPr>
          </a:lstStyle>
          <a:p>
            <a:r>
              <a:rPr lang="zh-CN" altLang="en-US" dirty="0"/>
              <a:t>飞马系幽灵种族的先遣舰队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75400"/>
            <a:ext cx="1570856" cy="3031573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3381" y="713129"/>
            <a:ext cx="2016224" cy="3458776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27584" y="1091919"/>
            <a:ext cx="2520280" cy="3990743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90675" y="1322215"/>
            <a:ext cx="2520280" cy="3990743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56689" y="848458"/>
            <a:ext cx="2520280" cy="3723288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788301" y="996251"/>
            <a:ext cx="2520280" cy="405509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6406417" y="1091919"/>
            <a:ext cx="2067850" cy="3990743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610338" y="1783598"/>
            <a:ext cx="2689618" cy="3592528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922294" y="2120412"/>
            <a:ext cx="1664839" cy="317165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099343" y="1844906"/>
            <a:ext cx="1609344" cy="3277630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866252" y="1843168"/>
            <a:ext cx="1942859" cy="319197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922294" y="1748405"/>
            <a:ext cx="1886817" cy="3616500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811306" y="1659651"/>
            <a:ext cx="2108795" cy="3648139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259632" y="1632856"/>
            <a:ext cx="3329677" cy="370172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87824" y="519155"/>
            <a:ext cx="4320480" cy="456350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0712 -0.42032 L 0.00156 1.03613 " pathEditMode="relative" rAng="0" ptsTypes="AA">
                                      <p:cBhvr>
                                        <p:cTn id="6" dur="5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728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9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4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xit" presetSubtype="8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8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8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3" grpId="0" animBg="1"/>
      <p:bldP spid="23" grpId="1" animBg="1"/>
      <p:bldP spid="2" grpId="0"/>
      <p:bldP spid="2" grpId="1"/>
      <p:bldP spid="5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28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3" y="0"/>
            <a:ext cx="9140670" cy="519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8532440" y="-519137"/>
            <a:ext cx="1557385" cy="5336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90306" y="-656164"/>
            <a:ext cx="899566" cy="2880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49034" y="-375609"/>
            <a:ext cx="926876" cy="2914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00477" y="677374"/>
            <a:ext cx="778693" cy="2456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3276" y="-535556"/>
            <a:ext cx="926876" cy="2914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524074"/>
            <a:ext cx="3531103" cy="163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9700477" y="20041"/>
            <a:ext cx="926876" cy="2914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8200" fill="hold"/>
                                        <p:tgtEl>
                                          <p:spTgt spid="1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xit" presetSubtype="12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12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12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12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12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2" repeatCount="indefinite" fill="hold" grpId="0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312" y="0"/>
            <a:ext cx="9144000" cy="514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26948" y="-77150"/>
            <a:ext cx="9252520" cy="52387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904" y="1125260"/>
            <a:ext cx="1188622" cy="1170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06" y="1049065"/>
            <a:ext cx="1328818" cy="1322723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rot="4767175">
            <a:off x="5580808" y="1066629"/>
            <a:ext cx="1031870" cy="519342"/>
          </a:xfrm>
          <a:prstGeom prst="ellipse">
            <a:avLst/>
          </a:prstGeom>
          <a:gradFill flip="none" rotWithShape="1">
            <a:gsLst>
              <a:gs pos="34000">
                <a:srgbClr val="00B0F0"/>
              </a:gs>
              <a:gs pos="0">
                <a:schemeClr val="bg1">
                  <a:lumMod val="85000"/>
                  <a:alpha val="81000"/>
                </a:schemeClr>
              </a:gs>
              <a:gs pos="9000">
                <a:srgbClr val="0070C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0812">
            <a:off x="5452638" y="1266184"/>
            <a:ext cx="1226190" cy="888988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 rot="4739729">
            <a:off x="5382326" y="1241855"/>
            <a:ext cx="1049033" cy="510633"/>
          </a:xfrm>
          <a:prstGeom prst="ellipse">
            <a:avLst/>
          </a:prstGeom>
          <a:gradFill flip="none" rotWithShape="1">
            <a:gsLst>
              <a:gs pos="34000">
                <a:srgbClr val="00B0F0"/>
              </a:gs>
              <a:gs pos="0">
                <a:schemeClr val="bg1">
                  <a:lumMod val="85000"/>
                  <a:alpha val="81000"/>
                </a:schemeClr>
              </a:gs>
              <a:gs pos="9000">
                <a:srgbClr val="0070C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06" y="1325362"/>
            <a:ext cx="1361070" cy="827678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 rot="4769808">
            <a:off x="5414678" y="1159829"/>
            <a:ext cx="926319" cy="449674"/>
          </a:xfrm>
          <a:prstGeom prst="ellipse">
            <a:avLst/>
          </a:prstGeom>
          <a:gradFill flip="none" rotWithShape="1">
            <a:gsLst>
              <a:gs pos="34000">
                <a:srgbClr val="00B0F0"/>
              </a:gs>
              <a:gs pos="0">
                <a:schemeClr val="bg1">
                  <a:lumMod val="85000"/>
                  <a:alpha val="81000"/>
                </a:schemeClr>
              </a:gs>
              <a:gs pos="9000">
                <a:srgbClr val="0070C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260" y="1419812"/>
            <a:ext cx="1336548" cy="692798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 rot="4767175">
            <a:off x="5370398" y="1121262"/>
            <a:ext cx="967839" cy="438841"/>
          </a:xfrm>
          <a:prstGeom prst="ellipse">
            <a:avLst/>
          </a:prstGeom>
          <a:gradFill flip="none" rotWithShape="1">
            <a:gsLst>
              <a:gs pos="34000">
                <a:srgbClr val="00B0F0"/>
              </a:gs>
              <a:gs pos="0">
                <a:schemeClr val="bg1">
                  <a:lumMod val="85000"/>
                  <a:alpha val="81000"/>
                </a:schemeClr>
              </a:gs>
              <a:gs pos="9000">
                <a:srgbClr val="0070C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29">
            <a:off x="5400908" y="1299894"/>
            <a:ext cx="1207798" cy="9380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923928" y="648955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Ori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指环战舰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12" y="-77150"/>
            <a:ext cx="9262684" cy="523875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-37112" y="-77150"/>
            <a:ext cx="9262684" cy="53307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41" y="-530397"/>
            <a:ext cx="4502150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 24"/>
          <p:cNvSpPr/>
          <p:nvPr/>
        </p:nvSpPr>
        <p:spPr>
          <a:xfrm rot="5400000">
            <a:off x="2074612" y="1237109"/>
            <a:ext cx="7344816" cy="1383695"/>
          </a:xfrm>
          <a:prstGeom prst="ellipse">
            <a:avLst/>
          </a:prstGeom>
          <a:gradFill flip="none" rotWithShape="1">
            <a:gsLst>
              <a:gs pos="0">
                <a:srgbClr val="5BD4FF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5400000">
            <a:off x="-1125324" y="951570"/>
            <a:ext cx="11449273" cy="41764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 rot="5400000">
            <a:off x="-469481" y="1896398"/>
            <a:ext cx="7344816" cy="1383695"/>
          </a:xfrm>
          <a:prstGeom prst="ellipse">
            <a:avLst/>
          </a:prstGeom>
          <a:gradFill flip="none" rotWithShape="1">
            <a:gsLst>
              <a:gs pos="0">
                <a:srgbClr val="5BD4FF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813" y="-71959"/>
            <a:ext cx="9285317" cy="533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61" y="-71959"/>
            <a:ext cx="9336665" cy="533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037" y="1231787"/>
            <a:ext cx="2605505" cy="39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992026" y="4010190"/>
            <a:ext cx="4086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这个</a:t>
            </a:r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种族从信仰中获得</a:t>
            </a: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力量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33154" y="4359888"/>
            <a:ext cx="4434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他们来收割银河系中所有文明的灵魂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82276" y="3688250"/>
            <a:ext cx="4119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ORI</a:t>
            </a:r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族来</a:t>
            </a: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了</a:t>
            </a:r>
            <a:endParaRPr lang="en-US" altLang="zh-CN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380" y="3268252"/>
            <a:ext cx="2800000" cy="23373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99" y="3237286"/>
            <a:ext cx="2800000" cy="233733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62052" y="3150735"/>
            <a:ext cx="2586573" cy="233733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1887" flipH="1">
            <a:off x="6293413" y="3364854"/>
            <a:ext cx="3533632" cy="233733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862" y="3067266"/>
            <a:ext cx="1400000" cy="233733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345" y="3561393"/>
            <a:ext cx="2097665" cy="17510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976">
            <a:off x="1822840" y="3637109"/>
            <a:ext cx="2800000" cy="233733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81" y="3364854"/>
            <a:ext cx="2800000" cy="233733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576587" y="1419622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顺从皈依</a:t>
            </a:r>
            <a:endParaRPr lang="en-US" altLang="zh-CN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6587" y="14196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或则灭亡</a:t>
            </a:r>
            <a:endParaRPr lang="en-US" altLang="zh-CN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1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utoRev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" dur="7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2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4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xit" presetSubtype="16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0" dur="3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11022E-16 -3.63468E-6 L -0.26181 -0.0573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0" y="-28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11022E-16 -3.63468E-6 L -0.26181 -0.0573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0" y="-28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5.55556E-7 0 L -0.08038 -0.1509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756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5.55556E-7 0 L -0.08038 -0.1509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756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autoRev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61" dur="1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6 5.52299E-7 L 0.12847 -0.1403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-703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6 5.52299E-7 L 0.12847 -0.1403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-703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1.11111E-6 2.96296E-6 L -0.42101 0.0959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59" y="47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1.11111E-6 2.96296E-6 L -0.42101 0.09598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59" y="478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Scale>
                                      <p:cBhvr>
                                        <p:cTn id="95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3" presetClass="exit" presetSubtype="32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32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2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3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16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3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16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2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16" fill="hold" grpId="3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2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16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3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16" fill="hold" grpId="3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3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16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4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16" fill="hold" grpId="3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6" presetClass="entr" presetSubtype="32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8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entr" presetSubtype="0" fill="remove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6" presetClass="entr" presetSubtype="32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" presetClass="entr" presetSubtype="32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53" presetClass="exit" presetSubtype="32" fill="hold" grpId="1" nodeType="withEffect">
                                  <p:stCondLst>
                                    <p:cond delay="1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53" presetClass="exit" presetSubtype="32" fill="hold" grpId="1" nodeType="withEffect">
                                  <p:stCondLst>
                                    <p:cond delay="18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mph" presetSubtype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 rctx="PPT">
                                        <p:cTn id="207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8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mph" presetSubtype="0" repeatCount="indefinite" autoRev="1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animScale>
                                      <p:cBhvr>
                                        <p:cTn id="210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42" presetClass="entr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repeatCount="indefinite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repeatCount="indefinite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repeatCount="indefinite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repeatCount="indefinite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repeatCount="indefinite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repeatCount="indefinite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repeatCount="indefinite" fill="hold" nodeType="withEffect">
                                  <p:stCondLst>
                                    <p:cond delay="152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3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6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6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53" presetClass="exit" presetSubtype="3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3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8" dur="3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ntr" presetSubtype="32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53" presetClass="exit" presetSubtype="32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3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3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3" presetClass="entr" presetSubtype="32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3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3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  <p:bldP spid="4" grpId="1" animBg="1"/>
      <p:bldP spid="4" grpId="2" animBg="1"/>
      <p:bldP spid="4" grpId="3" animBg="1"/>
      <p:bldP spid="11" grpId="0" animBg="1"/>
      <p:bldP spid="11" grpId="1" animBg="1"/>
      <p:bldP spid="11" grpId="2" animBg="1"/>
      <p:bldP spid="11" grpId="3" animBg="1"/>
      <p:bldP spid="13" grpId="0" animBg="1"/>
      <p:bldP spid="13" grpId="1" animBg="1"/>
      <p:bldP spid="13" grpId="2" animBg="1"/>
      <p:bldP spid="13" grpId="3" animBg="1"/>
      <p:bldP spid="15" grpId="0" animBg="1"/>
      <p:bldP spid="15" grpId="1" animBg="1"/>
      <p:bldP spid="15" grpId="2" animBg="1"/>
      <p:bldP spid="15" grpId="3" animBg="1"/>
      <p:bldP spid="17" grpId="0" animBg="1"/>
      <p:bldP spid="17" grpId="1" animBg="1"/>
      <p:bldP spid="17" grpId="2" animBg="1"/>
      <p:bldP spid="17" grpId="3" animBg="1"/>
      <p:bldP spid="19" grpId="0"/>
      <p:bldP spid="19" grpId="1"/>
      <p:bldP spid="23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1" grpId="0" build="p"/>
      <p:bldP spid="31" grpId="1" build="p"/>
      <p:bldP spid="32" grpId="0" build="p"/>
      <p:bldP spid="32" grpId="1" build="p"/>
      <p:bldP spid="33" grpId="0" build="p"/>
      <p:bldP spid="33" grpId="1" build="p"/>
      <p:bldP spid="20" grpId="0"/>
      <p:bldP spid="20" grpId="1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1834" y="899300"/>
            <a:ext cx="2251550" cy="2232247"/>
            <a:chOff x="7286499" y="1713931"/>
            <a:chExt cx="1377778" cy="1354033"/>
          </a:xfrm>
        </p:grpSpPr>
        <p:sp>
          <p:nvSpPr>
            <p:cNvPr id="7" name="椭圆 6"/>
            <p:cNvSpPr/>
            <p:nvPr/>
          </p:nvSpPr>
          <p:spPr>
            <a:xfrm>
              <a:off x="7286499" y="1713931"/>
              <a:ext cx="1377778" cy="1354033"/>
            </a:xfrm>
            <a:prstGeom prst="ellipse">
              <a:avLst/>
            </a:prstGeom>
            <a:gradFill flip="none" rotWithShape="1">
              <a:gsLst>
                <a:gs pos="77000">
                  <a:schemeClr val="tx1">
                    <a:alpha val="0"/>
                    <a:lumMod val="3000"/>
                    <a:lumOff val="97000"/>
                  </a:schemeClr>
                </a:gs>
                <a:gs pos="0">
                  <a:srgbClr val="FF9900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6998" y="1972653"/>
              <a:ext cx="866573" cy="836588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69">
            <a:off x="2971972" y="5061207"/>
            <a:ext cx="4299822" cy="217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F:\PPT背景\地球星空宇宙\Mac14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765" y="3345875"/>
            <a:ext cx="1170695" cy="100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3" y="2960449"/>
            <a:ext cx="385426" cy="3854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 rot="1207352">
            <a:off x="1305508" y="5143500"/>
            <a:ext cx="2114365" cy="11726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052381" y="406289"/>
            <a:ext cx="44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Jafa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的金字塔舰队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4671" y="1038981"/>
            <a:ext cx="44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准备阻击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ORI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舰队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1" y="2297435"/>
            <a:ext cx="651520" cy="141307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15" name="矩形 14"/>
          <p:cNvSpPr/>
          <p:nvPr/>
        </p:nvSpPr>
        <p:spPr>
          <a:xfrm rot="680872">
            <a:off x="351351" y="2007983"/>
            <a:ext cx="821654" cy="43713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62" y="2906070"/>
            <a:ext cx="1033947" cy="224251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28" name="矩形 27"/>
          <p:cNvSpPr/>
          <p:nvPr/>
        </p:nvSpPr>
        <p:spPr>
          <a:xfrm rot="1207352">
            <a:off x="569286" y="2613992"/>
            <a:ext cx="1403262" cy="6937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49" y="2544022"/>
            <a:ext cx="407209" cy="88319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30" name="矩形 29"/>
          <p:cNvSpPr/>
          <p:nvPr/>
        </p:nvSpPr>
        <p:spPr>
          <a:xfrm rot="1207352">
            <a:off x="558887" y="2266609"/>
            <a:ext cx="920406" cy="5464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833" y="2025219"/>
            <a:ext cx="714752" cy="155021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32" name="矩形 31"/>
          <p:cNvSpPr/>
          <p:nvPr/>
        </p:nvSpPr>
        <p:spPr>
          <a:xfrm>
            <a:off x="2316264" y="1721933"/>
            <a:ext cx="972298" cy="5107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694" y="1410535"/>
            <a:ext cx="647868" cy="140515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34" name="矩形 33"/>
          <p:cNvSpPr/>
          <p:nvPr/>
        </p:nvSpPr>
        <p:spPr>
          <a:xfrm rot="645533">
            <a:off x="2634248" y="1160830"/>
            <a:ext cx="677220" cy="35580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14" y="1868771"/>
            <a:ext cx="516971" cy="112125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36" name="矩形 35"/>
          <p:cNvSpPr/>
          <p:nvPr/>
        </p:nvSpPr>
        <p:spPr>
          <a:xfrm rot="1207352">
            <a:off x="338373" y="1763912"/>
            <a:ext cx="661598" cy="2376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477" y="179152"/>
            <a:ext cx="215654" cy="46773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38" name="矩形 37"/>
          <p:cNvSpPr/>
          <p:nvPr/>
        </p:nvSpPr>
        <p:spPr>
          <a:xfrm rot="230080">
            <a:off x="3101756" y="61347"/>
            <a:ext cx="315095" cy="1705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87" y="540912"/>
            <a:ext cx="478790" cy="103844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40" name="矩形 39"/>
          <p:cNvSpPr/>
          <p:nvPr/>
        </p:nvSpPr>
        <p:spPr>
          <a:xfrm rot="1207352">
            <a:off x="872749" y="335222"/>
            <a:ext cx="431993" cy="26777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942" y="540912"/>
            <a:ext cx="336533" cy="72990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42" name="矩形 41"/>
          <p:cNvSpPr/>
          <p:nvPr/>
        </p:nvSpPr>
        <p:spPr>
          <a:xfrm rot="1207352">
            <a:off x="2628252" y="453581"/>
            <a:ext cx="192553" cy="1577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08" y="393064"/>
            <a:ext cx="362349" cy="78589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44" name="矩形 43"/>
          <p:cNvSpPr/>
          <p:nvPr/>
        </p:nvSpPr>
        <p:spPr>
          <a:xfrm rot="1207352">
            <a:off x="1435120" y="279346"/>
            <a:ext cx="181339" cy="17592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52" y="835441"/>
            <a:ext cx="478790" cy="103844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46" name="矩形 45"/>
          <p:cNvSpPr/>
          <p:nvPr/>
        </p:nvSpPr>
        <p:spPr>
          <a:xfrm rot="1207352">
            <a:off x="606014" y="629751"/>
            <a:ext cx="431993" cy="26777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11" y="1254637"/>
            <a:ext cx="478790" cy="103844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48" name="矩形 47"/>
          <p:cNvSpPr/>
          <p:nvPr/>
        </p:nvSpPr>
        <p:spPr>
          <a:xfrm rot="1207352">
            <a:off x="643872" y="1069222"/>
            <a:ext cx="431993" cy="26777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0" y="224933"/>
            <a:ext cx="311836" cy="67634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0" name="矩形 49"/>
          <p:cNvSpPr/>
          <p:nvPr/>
        </p:nvSpPr>
        <p:spPr>
          <a:xfrm rot="1207352">
            <a:off x="587580" y="142945"/>
            <a:ext cx="281357" cy="1338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224" y="1026053"/>
            <a:ext cx="306277" cy="66428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2" name="矩形 51"/>
          <p:cNvSpPr/>
          <p:nvPr/>
        </p:nvSpPr>
        <p:spPr>
          <a:xfrm rot="631456">
            <a:off x="3052482" y="942747"/>
            <a:ext cx="276341" cy="1338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374" y="283823"/>
            <a:ext cx="306277" cy="66428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4" name="矩形 53"/>
          <p:cNvSpPr/>
          <p:nvPr/>
        </p:nvSpPr>
        <p:spPr>
          <a:xfrm rot="1207352">
            <a:off x="2691712" y="213600"/>
            <a:ext cx="276341" cy="1338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391" y="1656986"/>
            <a:ext cx="306277" cy="66428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6" name="矩形 55"/>
          <p:cNvSpPr/>
          <p:nvPr/>
        </p:nvSpPr>
        <p:spPr>
          <a:xfrm rot="1207352">
            <a:off x="3691670" y="1254585"/>
            <a:ext cx="276341" cy="1338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719" y="807865"/>
            <a:ext cx="306277" cy="66428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8" name="矩形 57"/>
          <p:cNvSpPr/>
          <p:nvPr/>
        </p:nvSpPr>
        <p:spPr>
          <a:xfrm rot="1207352">
            <a:off x="1503017" y="721962"/>
            <a:ext cx="276341" cy="1338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207352">
            <a:off x="-2251549" y="4051790"/>
            <a:ext cx="2114365" cy="11726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207352">
            <a:off x="-1557052" y="3113044"/>
            <a:ext cx="1445452" cy="90525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207352">
            <a:off x="-1816233" y="3221526"/>
            <a:ext cx="1102064" cy="8687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207352">
            <a:off x="-2477320" y="4093849"/>
            <a:ext cx="2114365" cy="11726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207352">
            <a:off x="-1521557" y="3279480"/>
            <a:ext cx="1445452" cy="90525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1207352">
            <a:off x="-1740895" y="4273091"/>
            <a:ext cx="1664239" cy="8221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1207352">
            <a:off x="-566420" y="1317896"/>
            <a:ext cx="542885" cy="3107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1207352">
            <a:off x="-414020" y="1470296"/>
            <a:ext cx="542885" cy="31077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6024671" y="1319048"/>
            <a:ext cx="44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NASA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的望远镜现在就可以看见他们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024671" y="733474"/>
            <a:ext cx="44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巨舰通过太阳星门到达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78697" y="1617056"/>
            <a:ext cx="44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目前已集结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1000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余艘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37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8300" fill="hold"/>
                                        <p:tgtEl>
                                          <p:spTgt spid="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85141E-6 L -0.19392 -0.73834 " pathEditMode="relative" rAng="0" ptsTypes="AA">
                                      <p:cBhvr>
                                        <p:cTn id="1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5" y="-369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4600" fill="hold"/>
                                        <p:tgtEl>
                                          <p:spTgt spid="9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33333E-6 4.7979E-6 L -0.01024 -0.6837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3418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66564E-6 C 0.09497 -2.66564E-6 0.1724 0.07365 0.1724 0.16456 C 0.1724 0.25547 0.09497 0.32912 -2.77778E-7 0.32912 C -0.09514 0.32912 -0.1724 0.25547 -0.1724 0.16456 C -0.1724 0.07365 -0.09514 -2.66564E-6 -2.77778E-7 -2.66564E-6 Z " pathEditMode="relative" rAng="0" ptsTypes="fffff">
                                      <p:cBhvr>
                                        <p:cTn id="21" dur="5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45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7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xit" presetSubtype="3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xit" presetSubtype="32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xit" presetSubtype="32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3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7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xit" presetSubtype="32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32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8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xit" presetSubtype="32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3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0" dur="1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xit" presetSubtype="3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1" dur="1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xit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1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xit" presetSubtype="3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6" presetClass="entr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3" dur="1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xit" presetSubtype="3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4" dur="1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" presetClass="exit" presetSubtype="32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ntr" presetSubtype="32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5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xit" presetSubtype="32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ntr" presetSubtype="32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6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6" presetClass="exit" presetSubtype="32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6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2" dur="1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xit" presetSubtype="3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6" presetClass="entr" presetSubtype="32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3" dur="1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6" presetClass="exit" presetSubtype="3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6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6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8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6" presetClass="entr" presetSubtype="3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9" dur="1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xit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1" presetClass="path" presetSubtype="0" repeatCount="indefinite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67324E-6 C -4.72222E-6 -0.16523 0.21112 -0.29963 0.47275 -0.29963 C 0.73403 -0.29963 0.9448 -0.16523 0.9448 4.67324E-6 C 0.9448 0.16522 0.73403 0.29901 0.47275 0.29901 C 0.21112 0.29901 -4.72222E-6 0.16522 -4.72222E-6 4.67324E-6 Z " pathEditMode="relative" rAng="16200000" ptsTypes="fffff">
                                      <p:cBhvr>
                                        <p:cTn id="226" dur="9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31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repeatCount="indefinite" autoRev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228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1" presetClass="path" presetSubtype="0" repeatCount="indefinite" accel="50000" decel="50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72222E-6 4.67324E-6 C -4.72222E-6 -0.16523 0.21112 -0.29963 0.47275 -0.29963 C 0.73403 -0.29963 0.9448 -0.16523 0.9448 4.67324E-6 C 0.9448 0.16522 0.73403 0.29901 0.47275 0.29901 C 0.21112 0.29901 -4.72222E-6 0.16522 -4.72222E-6 4.67324E-6 Z " pathEditMode="relative" rAng="16200000" ptsTypes="fffff">
                                      <p:cBhvr>
                                        <p:cTn id="230" dur="1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3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6" presetClass="emph" presetSubtype="0" repeatCount="indefinite" autoRev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232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1" presetClass="path" presetSubtype="0" repeatCount="indefinite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72222E-6 4.67324E-6 C -4.72222E-6 -0.16523 0.21112 -0.29963 0.47275 -0.29963 C 0.73403 -0.29963 0.9448 -0.16523 0.9448 4.67324E-6 C 0.9448 0.16522 0.73403 0.29901 0.47275 0.29901 C 0.21112 0.29901 -4.72222E-6 0.16522 -4.72222E-6 4.67324E-6 Z " pathEditMode="relative" rAng="16200000" ptsTypes="fffff">
                                      <p:cBhvr>
                                        <p:cTn id="234" dur="1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3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6" presetClass="emph" presetSubtype="0" repeatCount="indefinite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6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1" presetClass="path" presetSubtype="0" repeatCount="indefinite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747 0.08369 C -0.00295 -0.05065 0.11545 -0.19178 0.27327 -0.23131 C 0.43021 -0.27177 0.5658 -0.19456 0.57639 -0.06084 C 0.58733 0.07443 0.4691 0.21371 0.31215 0.25355 C 0.154 0.2937 0.0184 0.21742 0.00747 0.08369 Z " pathEditMode="relative" rAng="15712566" ptsTypes="fffff">
                                      <p:cBhvr>
                                        <p:cTn id="238" dur="9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-725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6" presetClass="emph" presetSubtype="0" repeatCount="indefinite" autoRev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240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1" presetClass="path" presetSubtype="0" repeatCount="indefinite" accel="50000" decel="5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00452 0.05899 C -0.00573 -0.07227 0.11285 -0.21124 0.27066 -0.25077 C 0.42743 -0.29123 0.56302 -0.21649 0.57344 -0.08555 C 0.5842 0.04664 0.46563 0.18407 0.30886 0.22391 C 0.1507 0.26405 0.01511 0.19024 0.00452 0.05899 Z " pathEditMode="relative" rAng="15712566" ptsTypes="fffff">
                                      <p:cBhvr>
                                        <p:cTn id="242" dur="9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-7258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" presetClass="emph" presetSubtype="0" repeatCount="indefinite" autoRev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44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1" presetClass="path" presetSubtype="0" repeatCount="indefinite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382 0.05157 C -0.00677 -0.0837 0.11164 -0.22607 0.26945 -0.2656 C 0.42639 -0.30606 0.56198 -0.22792 0.57275 -0.09296 C 0.58368 0.04354 0.46563 0.18375 0.30868 0.22359 C 0.15052 0.26374 0.01476 0.18653 0.00382 0.05157 Z " pathEditMode="relative" rAng="15712566" ptsTypes="fffff">
                                      <p:cBhvr>
                                        <p:cTn id="246" dur="1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-7258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6" presetClass="emph" presetSubtype="0" repeatCount="indefinite" autoRev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48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1" presetClass="pat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77778E-6 2.05683E-6 C -0.0066 -0.08617 0.11493 -0.1887 0.27274 -0.22792 C 0.42968 -0.26838 0.56198 -0.23039 0.56857 -0.14454 C 0.57587 -0.05775 0.45468 0.04323 0.29774 0.08307 C 0.13958 0.12322 0.00712 0.08585 2.77778E-6 2.05683E-6 Z " pathEditMode="relative" rAng="15712566" ptsTypes="fffff">
                                      <p:cBhvr>
                                        <p:cTn id="250" dur="8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7258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6" presetClass="emph" presetSubtype="0" repeatCount="indefinite" autoRev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52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1" presetClass="path" presetSubtype="0" repeatCount="indefinite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77778E-6 2.05683E-6 C -0.0066 -0.08617 0.11493 -0.1887 0.27274 -0.22792 C 0.42968 -0.26838 0.56198 -0.23039 0.56857 -0.14454 C 0.57587 -0.05775 0.45468 0.04323 0.29774 0.08307 C 0.13958 0.12322 0.00712 0.08585 2.77778E-6 2.05683E-6 Z " pathEditMode="relative" rAng="15712566" ptsTypes="fffff">
                                      <p:cBhvr>
                                        <p:cTn id="254" dur="8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7258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" presetClass="path" presetSubtype="0" repeatCount="indefinite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38889E-6 -4.69136E-6 C 0.08924 -4.69136E-6 0.16215 0.01698 0.16215 0.03797 C 0.16215 0.05896 0.08924 0.07624 -1.38889E-6 0.07624 C -0.08941 0.07624 -0.16215 0.05896 -0.16215 0.03797 C -0.16215 0.01698 -0.08941 -4.69136E-6 -1.38889E-6 -4.69136E-6 Z " pathEditMode="relative" rAng="0" ptsTypes="fffff">
                                      <p:cBhvr>
                                        <p:cTn id="256" dur="7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96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2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42" presetClass="entr" presetSubtype="0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2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2" presetClass="entr" presetSubtype="0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2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/>
      <p:bldP spid="14" grpId="0"/>
      <p:bldP spid="15" grpId="2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2" grpId="1" animBg="1"/>
      <p:bldP spid="44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6" grpId="0" animBg="1"/>
      <p:bldP spid="58" grpId="0" animBg="1"/>
      <p:bldP spid="59" grpId="1" animBg="1"/>
      <p:bldP spid="59" grpId="2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/>
      <p:bldP spid="68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亚特蓝蒂斯\人物\e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591" y="2946543"/>
            <a:ext cx="1050369" cy="140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心圆 2"/>
          <p:cNvSpPr/>
          <p:nvPr/>
        </p:nvSpPr>
        <p:spPr>
          <a:xfrm>
            <a:off x="1505636" y="3219822"/>
            <a:ext cx="2160240" cy="1944216"/>
          </a:xfrm>
          <a:prstGeom prst="donut">
            <a:avLst/>
          </a:prstGeom>
          <a:blipFill>
            <a:blip r:embed="rId3"/>
            <a:stretch>
              <a:fillRect/>
            </a:stretch>
          </a:blipFill>
          <a:scene3d>
            <a:camera prst="orthographicFront">
              <a:rot lat="17099985" lon="0" rev="0"/>
            </a:camera>
            <a:lightRig rig="threePt" dir="t"/>
          </a:scene3d>
          <a:sp3d>
            <a:bevelT w="44450" h="152400"/>
            <a:bevelB w="44450" h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490646" y="2784832"/>
            <a:ext cx="2160240" cy="1944216"/>
          </a:xfrm>
          <a:prstGeom prst="donut">
            <a:avLst/>
          </a:prstGeom>
          <a:blipFill>
            <a:blip r:embed="rId3"/>
            <a:stretch>
              <a:fillRect/>
            </a:stretch>
          </a:blipFill>
          <a:scene3d>
            <a:camera prst="orthographicFront">
              <a:rot lat="17099985" lon="0" rev="0"/>
            </a:camera>
            <a:lightRig rig="threePt" dir="t"/>
          </a:scene3d>
          <a:sp3d>
            <a:bevelT w="44450" h="152400"/>
            <a:bevelB w="44450" h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1475656" y="2349842"/>
            <a:ext cx="2160240" cy="1944216"/>
          </a:xfrm>
          <a:prstGeom prst="donut">
            <a:avLst/>
          </a:prstGeom>
          <a:blipFill>
            <a:blip r:embed="rId3"/>
            <a:stretch>
              <a:fillRect/>
            </a:stretch>
          </a:blipFill>
          <a:scene3d>
            <a:camera prst="orthographicFront">
              <a:rot lat="17099985" lon="0" rev="0"/>
            </a:camera>
            <a:lightRig rig="threePt" dir="t"/>
          </a:scene3d>
          <a:sp3d>
            <a:bevelT w="44450" h="152400"/>
            <a:bevelB w="44450" h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493589" y="1851670"/>
            <a:ext cx="2160240" cy="1944216"/>
          </a:xfrm>
          <a:prstGeom prst="donut">
            <a:avLst/>
          </a:prstGeom>
          <a:blipFill>
            <a:blip r:embed="rId3"/>
            <a:stretch>
              <a:fillRect/>
            </a:stretch>
          </a:blipFill>
          <a:scene3d>
            <a:camera prst="orthographicFront">
              <a:rot lat="17099985" lon="0" rev="0"/>
            </a:camera>
            <a:lightRig rig="threePt" dir="t"/>
          </a:scene3d>
          <a:sp3d>
            <a:bevelT w="44450" h="152400"/>
            <a:bevelB w="44450" h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-1583337" y="3676478"/>
            <a:ext cx="8170718" cy="1025861"/>
          </a:xfrm>
          <a:prstGeom prst="ellipse">
            <a:avLst/>
          </a:prstGeom>
          <a:gradFill flip="none" rotWithShape="1">
            <a:gsLst>
              <a:gs pos="42000">
                <a:srgbClr val="FF9900">
                  <a:alpha val="37000"/>
                </a:srgbClr>
              </a:gs>
              <a:gs pos="0">
                <a:schemeClr val="bg1">
                  <a:lumMod val="85000"/>
                  <a:alpha val="6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6058" y="-19937"/>
            <a:ext cx="9007942" cy="10081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-14402" y="673183"/>
            <a:ext cx="9144000" cy="4490854"/>
            <a:chOff x="5292080" y="-335665"/>
            <a:chExt cx="5715000" cy="351528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-335665"/>
              <a:ext cx="5715000" cy="32385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292080" y="2609566"/>
              <a:ext cx="5715000" cy="57005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42866" y="2211342"/>
            <a:ext cx="1876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他们来了！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15146" y="2507833"/>
            <a:ext cx="2290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我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和盟友已经在外太阳系截击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34922" y="3106062"/>
            <a:ext cx="1271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启动深蓝计划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73755" y="2808043"/>
            <a:ext cx="1732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你们严守地球上的星门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218"/>
            <a:ext cx="5004048" cy="14840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8" grpId="0" animBg="1"/>
      <p:bldP spid="8" grpId="1" animBg="1"/>
      <p:bldP spid="7" grpId="0" animBg="1"/>
      <p:bldP spid="7" grpId="1" animBg="1"/>
      <p:bldP spid="9" grpId="0" animBg="1"/>
      <p:bldP spid="9" grpId="1" animBg="1"/>
      <p:bldP spid="20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297" y="-2756842"/>
            <a:ext cx="6278967" cy="44078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265" y="1293455"/>
            <a:ext cx="1152128" cy="306583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85" y="-3404914"/>
            <a:ext cx="5991863" cy="3498659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20226963">
            <a:off x="6181213" y="-460106"/>
            <a:ext cx="4487424" cy="74035"/>
          </a:xfrm>
          <a:custGeom>
            <a:avLst/>
            <a:gdLst>
              <a:gd name="connsiteX0" fmla="*/ 593125 w 3632887"/>
              <a:gd name="connsiteY0" fmla="*/ 477795 h 774357"/>
              <a:gd name="connsiteX1" fmla="*/ 1865871 w 3632887"/>
              <a:gd name="connsiteY1" fmla="*/ 205946 h 774357"/>
              <a:gd name="connsiteX2" fmla="*/ 3163330 w 3632887"/>
              <a:gd name="connsiteY2" fmla="*/ 32951 h 774357"/>
              <a:gd name="connsiteX3" fmla="*/ 3632887 w 3632887"/>
              <a:gd name="connsiteY3" fmla="*/ 8238 h 774357"/>
              <a:gd name="connsiteX4" fmla="*/ 3237471 w 3632887"/>
              <a:gd name="connsiteY4" fmla="*/ 131805 h 774357"/>
              <a:gd name="connsiteX5" fmla="*/ 1828800 w 3632887"/>
              <a:gd name="connsiteY5" fmla="*/ 453081 h 774357"/>
              <a:gd name="connsiteX6" fmla="*/ 0 w 3632887"/>
              <a:gd name="connsiteY6" fmla="*/ 774357 h 774357"/>
              <a:gd name="connsiteX7" fmla="*/ 593125 w 3632887"/>
              <a:gd name="connsiteY7" fmla="*/ 477795 h 774357"/>
              <a:gd name="connsiteX0" fmla="*/ 651104 w 3690866"/>
              <a:gd name="connsiteY0" fmla="*/ 477795 h 774419"/>
              <a:gd name="connsiteX1" fmla="*/ 1923850 w 3690866"/>
              <a:gd name="connsiteY1" fmla="*/ 205946 h 774419"/>
              <a:gd name="connsiteX2" fmla="*/ 3221309 w 3690866"/>
              <a:gd name="connsiteY2" fmla="*/ 32951 h 774419"/>
              <a:gd name="connsiteX3" fmla="*/ 3690866 w 3690866"/>
              <a:gd name="connsiteY3" fmla="*/ 8238 h 774419"/>
              <a:gd name="connsiteX4" fmla="*/ 3295450 w 3690866"/>
              <a:gd name="connsiteY4" fmla="*/ 131805 h 774419"/>
              <a:gd name="connsiteX5" fmla="*/ 1886779 w 3690866"/>
              <a:gd name="connsiteY5" fmla="*/ 453081 h 774419"/>
              <a:gd name="connsiteX6" fmla="*/ 57979 w 3690866"/>
              <a:gd name="connsiteY6" fmla="*/ 774357 h 774419"/>
              <a:gd name="connsiteX7" fmla="*/ 651104 w 3690866"/>
              <a:gd name="connsiteY7" fmla="*/ 477795 h 77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0866" h="774419">
                <a:moveTo>
                  <a:pt x="651104" y="477795"/>
                </a:moveTo>
                <a:cubicBezTo>
                  <a:pt x="1073293" y="378941"/>
                  <a:pt x="1495483" y="280087"/>
                  <a:pt x="1923850" y="205946"/>
                </a:cubicBezTo>
                <a:cubicBezTo>
                  <a:pt x="2352218" y="131805"/>
                  <a:pt x="2926806" y="65902"/>
                  <a:pt x="3221309" y="32951"/>
                </a:cubicBezTo>
                <a:cubicBezTo>
                  <a:pt x="3515812" y="0"/>
                  <a:pt x="3641439" y="-8238"/>
                  <a:pt x="3690866" y="8238"/>
                </a:cubicBezTo>
                <a:lnTo>
                  <a:pt x="3295450" y="131805"/>
                </a:lnTo>
                <a:lnTo>
                  <a:pt x="1886779" y="453081"/>
                </a:lnTo>
                <a:lnTo>
                  <a:pt x="57979" y="774357"/>
                </a:lnTo>
                <a:cubicBezTo>
                  <a:pt x="-147967" y="778476"/>
                  <a:pt x="228915" y="576649"/>
                  <a:pt x="651104" y="477795"/>
                </a:cubicBezTo>
                <a:close/>
              </a:path>
            </a:pathLst>
          </a:custGeom>
          <a:gradFill flip="none" rotWithShape="0">
            <a:gsLst>
              <a:gs pos="0">
                <a:srgbClr val="FF990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665510" flipV="1">
            <a:off x="3802458" y="1741798"/>
            <a:ext cx="3799208" cy="154553"/>
          </a:xfrm>
          <a:custGeom>
            <a:avLst/>
            <a:gdLst>
              <a:gd name="connsiteX0" fmla="*/ 593125 w 3632887"/>
              <a:gd name="connsiteY0" fmla="*/ 477795 h 774357"/>
              <a:gd name="connsiteX1" fmla="*/ 1865871 w 3632887"/>
              <a:gd name="connsiteY1" fmla="*/ 205946 h 774357"/>
              <a:gd name="connsiteX2" fmla="*/ 3163330 w 3632887"/>
              <a:gd name="connsiteY2" fmla="*/ 32951 h 774357"/>
              <a:gd name="connsiteX3" fmla="*/ 3632887 w 3632887"/>
              <a:gd name="connsiteY3" fmla="*/ 8238 h 774357"/>
              <a:gd name="connsiteX4" fmla="*/ 3237471 w 3632887"/>
              <a:gd name="connsiteY4" fmla="*/ 131805 h 774357"/>
              <a:gd name="connsiteX5" fmla="*/ 1828800 w 3632887"/>
              <a:gd name="connsiteY5" fmla="*/ 453081 h 774357"/>
              <a:gd name="connsiteX6" fmla="*/ 0 w 3632887"/>
              <a:gd name="connsiteY6" fmla="*/ 774357 h 774357"/>
              <a:gd name="connsiteX7" fmla="*/ 593125 w 3632887"/>
              <a:gd name="connsiteY7" fmla="*/ 477795 h 774357"/>
              <a:gd name="connsiteX0" fmla="*/ 651104 w 3690866"/>
              <a:gd name="connsiteY0" fmla="*/ 477795 h 774419"/>
              <a:gd name="connsiteX1" fmla="*/ 1923850 w 3690866"/>
              <a:gd name="connsiteY1" fmla="*/ 205946 h 774419"/>
              <a:gd name="connsiteX2" fmla="*/ 3221309 w 3690866"/>
              <a:gd name="connsiteY2" fmla="*/ 32951 h 774419"/>
              <a:gd name="connsiteX3" fmla="*/ 3690866 w 3690866"/>
              <a:gd name="connsiteY3" fmla="*/ 8238 h 774419"/>
              <a:gd name="connsiteX4" fmla="*/ 3295450 w 3690866"/>
              <a:gd name="connsiteY4" fmla="*/ 131805 h 774419"/>
              <a:gd name="connsiteX5" fmla="*/ 1886779 w 3690866"/>
              <a:gd name="connsiteY5" fmla="*/ 453081 h 774419"/>
              <a:gd name="connsiteX6" fmla="*/ 57979 w 3690866"/>
              <a:gd name="connsiteY6" fmla="*/ 774357 h 774419"/>
              <a:gd name="connsiteX7" fmla="*/ 651104 w 3690866"/>
              <a:gd name="connsiteY7" fmla="*/ 477795 h 774419"/>
              <a:gd name="connsiteX0" fmla="*/ 864943 w 3904705"/>
              <a:gd name="connsiteY0" fmla="*/ 477795 h 783242"/>
              <a:gd name="connsiteX1" fmla="*/ 2137689 w 3904705"/>
              <a:gd name="connsiteY1" fmla="*/ 205946 h 783242"/>
              <a:gd name="connsiteX2" fmla="*/ 3435148 w 3904705"/>
              <a:gd name="connsiteY2" fmla="*/ 32951 h 783242"/>
              <a:gd name="connsiteX3" fmla="*/ 3904705 w 3904705"/>
              <a:gd name="connsiteY3" fmla="*/ 8238 h 783242"/>
              <a:gd name="connsiteX4" fmla="*/ 3509289 w 3904705"/>
              <a:gd name="connsiteY4" fmla="*/ 131805 h 783242"/>
              <a:gd name="connsiteX5" fmla="*/ 2100618 w 3904705"/>
              <a:gd name="connsiteY5" fmla="*/ 453081 h 783242"/>
              <a:gd name="connsiteX6" fmla="*/ 271818 w 3904705"/>
              <a:gd name="connsiteY6" fmla="*/ 774357 h 783242"/>
              <a:gd name="connsiteX7" fmla="*/ 50079 w 3904705"/>
              <a:gd name="connsiteY7" fmla="*/ 717629 h 783242"/>
              <a:gd name="connsiteX8" fmla="*/ 864943 w 3904705"/>
              <a:gd name="connsiteY8" fmla="*/ 477795 h 783242"/>
              <a:gd name="connsiteX0" fmla="*/ 922901 w 3962663"/>
              <a:gd name="connsiteY0" fmla="*/ 477795 h 925094"/>
              <a:gd name="connsiteX1" fmla="*/ 2195647 w 3962663"/>
              <a:gd name="connsiteY1" fmla="*/ 205946 h 925094"/>
              <a:gd name="connsiteX2" fmla="*/ 3493106 w 3962663"/>
              <a:gd name="connsiteY2" fmla="*/ 32951 h 925094"/>
              <a:gd name="connsiteX3" fmla="*/ 3962663 w 3962663"/>
              <a:gd name="connsiteY3" fmla="*/ 8238 h 925094"/>
              <a:gd name="connsiteX4" fmla="*/ 3567247 w 3962663"/>
              <a:gd name="connsiteY4" fmla="*/ 131805 h 925094"/>
              <a:gd name="connsiteX5" fmla="*/ 2158576 w 3962663"/>
              <a:gd name="connsiteY5" fmla="*/ 453081 h 925094"/>
              <a:gd name="connsiteX6" fmla="*/ 181495 w 3962663"/>
              <a:gd name="connsiteY6" fmla="*/ 922638 h 925094"/>
              <a:gd name="connsiteX7" fmla="*/ 108037 w 3962663"/>
              <a:gd name="connsiteY7" fmla="*/ 717629 h 925094"/>
              <a:gd name="connsiteX8" fmla="*/ 922901 w 3962663"/>
              <a:gd name="connsiteY8" fmla="*/ 477795 h 925094"/>
              <a:gd name="connsiteX0" fmla="*/ 995151 w 4034913"/>
              <a:gd name="connsiteY0" fmla="*/ 477795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95151 w 4034913"/>
              <a:gd name="connsiteY8" fmla="*/ 477795 h 924156"/>
              <a:gd name="connsiteX0" fmla="*/ 921010 w 4034913"/>
              <a:gd name="connsiteY0" fmla="*/ 354227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21010 w 4034913"/>
              <a:gd name="connsiteY8" fmla="*/ 354227 h 924156"/>
              <a:gd name="connsiteX0" fmla="*/ 921010 w 4034913"/>
              <a:gd name="connsiteY0" fmla="*/ 353369 h 923298"/>
              <a:gd name="connsiteX1" fmla="*/ 2243183 w 4034913"/>
              <a:gd name="connsiteY1" fmla="*/ 180375 h 923298"/>
              <a:gd name="connsiteX2" fmla="*/ 3565356 w 4034913"/>
              <a:gd name="connsiteY2" fmla="*/ 32093 h 923298"/>
              <a:gd name="connsiteX3" fmla="*/ 4034913 w 4034913"/>
              <a:gd name="connsiteY3" fmla="*/ 7380 h 923298"/>
              <a:gd name="connsiteX4" fmla="*/ 3639497 w 4034913"/>
              <a:gd name="connsiteY4" fmla="*/ 130947 h 923298"/>
              <a:gd name="connsiteX5" fmla="*/ 2230826 w 4034913"/>
              <a:gd name="connsiteY5" fmla="*/ 452223 h 923298"/>
              <a:gd name="connsiteX6" fmla="*/ 253745 w 4034913"/>
              <a:gd name="connsiteY6" fmla="*/ 921780 h 923298"/>
              <a:gd name="connsiteX7" fmla="*/ 56719 w 4034913"/>
              <a:gd name="connsiteY7" fmla="*/ 593203 h 923298"/>
              <a:gd name="connsiteX8" fmla="*/ 921010 w 4034913"/>
              <a:gd name="connsiteY8" fmla="*/ 353369 h 92329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8745 h 928454"/>
              <a:gd name="connsiteX1" fmla="*/ 2264522 w 4056252"/>
              <a:gd name="connsiteY1" fmla="*/ 185751 h 928454"/>
              <a:gd name="connsiteX2" fmla="*/ 3586695 w 4056252"/>
              <a:gd name="connsiteY2" fmla="*/ 37469 h 928454"/>
              <a:gd name="connsiteX3" fmla="*/ 4056252 w 4056252"/>
              <a:gd name="connsiteY3" fmla="*/ 12756 h 928454"/>
              <a:gd name="connsiteX4" fmla="*/ 3660836 w 4056252"/>
              <a:gd name="connsiteY4" fmla="*/ 136323 h 928454"/>
              <a:gd name="connsiteX5" fmla="*/ 2252165 w 4056252"/>
              <a:gd name="connsiteY5" fmla="*/ 457599 h 928454"/>
              <a:gd name="connsiteX6" fmla="*/ 275084 w 4056252"/>
              <a:gd name="connsiteY6" fmla="*/ 927156 h 928454"/>
              <a:gd name="connsiteX7" fmla="*/ 78058 w 4056252"/>
              <a:gd name="connsiteY7" fmla="*/ 598579 h 928454"/>
              <a:gd name="connsiteX8" fmla="*/ 942349 w 4056252"/>
              <a:gd name="connsiteY8" fmla="*/ 358745 h 928454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34916 w 4080541"/>
              <a:gd name="connsiteY0" fmla="*/ 364323 h 933858"/>
              <a:gd name="connsiteX1" fmla="*/ 2257089 w 4080541"/>
              <a:gd name="connsiteY1" fmla="*/ 191329 h 933858"/>
              <a:gd name="connsiteX2" fmla="*/ 3579262 w 4080541"/>
              <a:gd name="connsiteY2" fmla="*/ 43047 h 933858"/>
              <a:gd name="connsiteX3" fmla="*/ 4048819 w 4080541"/>
              <a:gd name="connsiteY3" fmla="*/ 18334 h 933858"/>
              <a:gd name="connsiteX4" fmla="*/ 3653403 w 4080541"/>
              <a:gd name="connsiteY4" fmla="*/ 141901 h 933858"/>
              <a:gd name="connsiteX5" fmla="*/ 2244732 w 4080541"/>
              <a:gd name="connsiteY5" fmla="*/ 463177 h 933858"/>
              <a:gd name="connsiteX6" fmla="*/ 267651 w 4080541"/>
              <a:gd name="connsiteY6" fmla="*/ 932734 h 933858"/>
              <a:gd name="connsiteX7" fmla="*/ 82982 w 4080541"/>
              <a:gd name="connsiteY7" fmla="*/ 554730 h 933858"/>
              <a:gd name="connsiteX8" fmla="*/ 934916 w 4080541"/>
              <a:gd name="connsiteY8" fmla="*/ 364323 h 933858"/>
              <a:gd name="connsiteX0" fmla="*/ 934916 w 4049515"/>
              <a:gd name="connsiteY0" fmla="*/ 357988 h 927523"/>
              <a:gd name="connsiteX1" fmla="*/ 2257089 w 4049515"/>
              <a:gd name="connsiteY1" fmla="*/ 184994 h 927523"/>
              <a:gd name="connsiteX2" fmla="*/ 3554548 w 4049515"/>
              <a:gd name="connsiteY2" fmla="*/ 24356 h 927523"/>
              <a:gd name="connsiteX3" fmla="*/ 4048819 w 4049515"/>
              <a:gd name="connsiteY3" fmla="*/ 11999 h 927523"/>
              <a:gd name="connsiteX4" fmla="*/ 3653403 w 4049515"/>
              <a:gd name="connsiteY4" fmla="*/ 135566 h 927523"/>
              <a:gd name="connsiteX5" fmla="*/ 2244732 w 4049515"/>
              <a:gd name="connsiteY5" fmla="*/ 456842 h 927523"/>
              <a:gd name="connsiteX6" fmla="*/ 267651 w 4049515"/>
              <a:gd name="connsiteY6" fmla="*/ 926399 h 927523"/>
              <a:gd name="connsiteX7" fmla="*/ 82982 w 4049515"/>
              <a:gd name="connsiteY7" fmla="*/ 548395 h 927523"/>
              <a:gd name="connsiteX8" fmla="*/ 934916 w 4049515"/>
              <a:gd name="connsiteY8" fmla="*/ 357988 h 927523"/>
              <a:gd name="connsiteX0" fmla="*/ 934916 w 4049515"/>
              <a:gd name="connsiteY0" fmla="*/ 356199 h 925734"/>
              <a:gd name="connsiteX1" fmla="*/ 2281802 w 4049515"/>
              <a:gd name="connsiteY1" fmla="*/ 146135 h 925734"/>
              <a:gd name="connsiteX2" fmla="*/ 3554548 w 4049515"/>
              <a:gd name="connsiteY2" fmla="*/ 22567 h 925734"/>
              <a:gd name="connsiteX3" fmla="*/ 4048819 w 4049515"/>
              <a:gd name="connsiteY3" fmla="*/ 10210 h 925734"/>
              <a:gd name="connsiteX4" fmla="*/ 3653403 w 4049515"/>
              <a:gd name="connsiteY4" fmla="*/ 133777 h 925734"/>
              <a:gd name="connsiteX5" fmla="*/ 2244732 w 4049515"/>
              <a:gd name="connsiteY5" fmla="*/ 455053 h 925734"/>
              <a:gd name="connsiteX6" fmla="*/ 267651 w 4049515"/>
              <a:gd name="connsiteY6" fmla="*/ 924610 h 925734"/>
              <a:gd name="connsiteX7" fmla="*/ 82982 w 4049515"/>
              <a:gd name="connsiteY7" fmla="*/ 546606 h 925734"/>
              <a:gd name="connsiteX8" fmla="*/ 934916 w 4049515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397" h="925734">
                <a:moveTo>
                  <a:pt x="934916" y="356199"/>
                </a:moveTo>
                <a:cubicBezTo>
                  <a:pt x="1301386" y="289454"/>
                  <a:pt x="1845197" y="201740"/>
                  <a:pt x="2281802" y="146135"/>
                </a:cubicBezTo>
                <a:lnTo>
                  <a:pt x="3554548" y="22567"/>
                </a:lnTo>
                <a:cubicBezTo>
                  <a:pt x="3849051" y="-87"/>
                  <a:pt x="4032343" y="-8325"/>
                  <a:pt x="4048819" y="10210"/>
                </a:cubicBezTo>
                <a:cubicBezTo>
                  <a:pt x="4065295" y="28745"/>
                  <a:pt x="3954084" y="53458"/>
                  <a:pt x="3653403" y="133777"/>
                </a:cubicBezTo>
                <a:cubicBezTo>
                  <a:pt x="3352722" y="214096"/>
                  <a:pt x="2903759" y="335604"/>
                  <a:pt x="2244732" y="492123"/>
                </a:cubicBezTo>
                <a:cubicBezTo>
                  <a:pt x="1585705" y="648642"/>
                  <a:pt x="926678" y="780448"/>
                  <a:pt x="267651" y="924610"/>
                </a:cubicBezTo>
                <a:cubicBezTo>
                  <a:pt x="-94700" y="948107"/>
                  <a:pt x="-15872" y="596033"/>
                  <a:pt x="82982" y="546606"/>
                </a:cubicBezTo>
                <a:cubicBezTo>
                  <a:pt x="181836" y="497179"/>
                  <a:pt x="568446" y="422944"/>
                  <a:pt x="934916" y="356199"/>
                </a:cubicBezTo>
                <a:close/>
              </a:path>
            </a:pathLst>
          </a:custGeom>
          <a:gradFill flip="none" rotWithShape="1">
            <a:gsLst>
              <a:gs pos="64000">
                <a:srgbClr val="FFFF99"/>
              </a:gs>
              <a:gs pos="0">
                <a:srgbClr val="FF990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9835769">
            <a:off x="1675996" y="4561815"/>
            <a:ext cx="3309036" cy="45719"/>
          </a:xfrm>
          <a:custGeom>
            <a:avLst/>
            <a:gdLst>
              <a:gd name="connsiteX0" fmla="*/ 593125 w 3632887"/>
              <a:gd name="connsiteY0" fmla="*/ 477795 h 774357"/>
              <a:gd name="connsiteX1" fmla="*/ 1865871 w 3632887"/>
              <a:gd name="connsiteY1" fmla="*/ 205946 h 774357"/>
              <a:gd name="connsiteX2" fmla="*/ 3163330 w 3632887"/>
              <a:gd name="connsiteY2" fmla="*/ 32951 h 774357"/>
              <a:gd name="connsiteX3" fmla="*/ 3632887 w 3632887"/>
              <a:gd name="connsiteY3" fmla="*/ 8238 h 774357"/>
              <a:gd name="connsiteX4" fmla="*/ 3237471 w 3632887"/>
              <a:gd name="connsiteY4" fmla="*/ 131805 h 774357"/>
              <a:gd name="connsiteX5" fmla="*/ 1828800 w 3632887"/>
              <a:gd name="connsiteY5" fmla="*/ 453081 h 774357"/>
              <a:gd name="connsiteX6" fmla="*/ 0 w 3632887"/>
              <a:gd name="connsiteY6" fmla="*/ 774357 h 774357"/>
              <a:gd name="connsiteX7" fmla="*/ 593125 w 3632887"/>
              <a:gd name="connsiteY7" fmla="*/ 477795 h 774357"/>
              <a:gd name="connsiteX0" fmla="*/ 651104 w 3690866"/>
              <a:gd name="connsiteY0" fmla="*/ 477795 h 774419"/>
              <a:gd name="connsiteX1" fmla="*/ 1923850 w 3690866"/>
              <a:gd name="connsiteY1" fmla="*/ 205946 h 774419"/>
              <a:gd name="connsiteX2" fmla="*/ 3221309 w 3690866"/>
              <a:gd name="connsiteY2" fmla="*/ 32951 h 774419"/>
              <a:gd name="connsiteX3" fmla="*/ 3690866 w 3690866"/>
              <a:gd name="connsiteY3" fmla="*/ 8238 h 774419"/>
              <a:gd name="connsiteX4" fmla="*/ 3295450 w 3690866"/>
              <a:gd name="connsiteY4" fmla="*/ 131805 h 774419"/>
              <a:gd name="connsiteX5" fmla="*/ 1886779 w 3690866"/>
              <a:gd name="connsiteY5" fmla="*/ 453081 h 774419"/>
              <a:gd name="connsiteX6" fmla="*/ 57979 w 3690866"/>
              <a:gd name="connsiteY6" fmla="*/ 774357 h 774419"/>
              <a:gd name="connsiteX7" fmla="*/ 651104 w 3690866"/>
              <a:gd name="connsiteY7" fmla="*/ 477795 h 774419"/>
              <a:gd name="connsiteX0" fmla="*/ 864943 w 3904705"/>
              <a:gd name="connsiteY0" fmla="*/ 477795 h 783242"/>
              <a:gd name="connsiteX1" fmla="*/ 2137689 w 3904705"/>
              <a:gd name="connsiteY1" fmla="*/ 205946 h 783242"/>
              <a:gd name="connsiteX2" fmla="*/ 3435148 w 3904705"/>
              <a:gd name="connsiteY2" fmla="*/ 32951 h 783242"/>
              <a:gd name="connsiteX3" fmla="*/ 3904705 w 3904705"/>
              <a:gd name="connsiteY3" fmla="*/ 8238 h 783242"/>
              <a:gd name="connsiteX4" fmla="*/ 3509289 w 3904705"/>
              <a:gd name="connsiteY4" fmla="*/ 131805 h 783242"/>
              <a:gd name="connsiteX5" fmla="*/ 2100618 w 3904705"/>
              <a:gd name="connsiteY5" fmla="*/ 453081 h 783242"/>
              <a:gd name="connsiteX6" fmla="*/ 271818 w 3904705"/>
              <a:gd name="connsiteY6" fmla="*/ 774357 h 783242"/>
              <a:gd name="connsiteX7" fmla="*/ 50079 w 3904705"/>
              <a:gd name="connsiteY7" fmla="*/ 717629 h 783242"/>
              <a:gd name="connsiteX8" fmla="*/ 864943 w 3904705"/>
              <a:gd name="connsiteY8" fmla="*/ 477795 h 783242"/>
              <a:gd name="connsiteX0" fmla="*/ 922901 w 3962663"/>
              <a:gd name="connsiteY0" fmla="*/ 477795 h 925094"/>
              <a:gd name="connsiteX1" fmla="*/ 2195647 w 3962663"/>
              <a:gd name="connsiteY1" fmla="*/ 205946 h 925094"/>
              <a:gd name="connsiteX2" fmla="*/ 3493106 w 3962663"/>
              <a:gd name="connsiteY2" fmla="*/ 32951 h 925094"/>
              <a:gd name="connsiteX3" fmla="*/ 3962663 w 3962663"/>
              <a:gd name="connsiteY3" fmla="*/ 8238 h 925094"/>
              <a:gd name="connsiteX4" fmla="*/ 3567247 w 3962663"/>
              <a:gd name="connsiteY4" fmla="*/ 131805 h 925094"/>
              <a:gd name="connsiteX5" fmla="*/ 2158576 w 3962663"/>
              <a:gd name="connsiteY5" fmla="*/ 453081 h 925094"/>
              <a:gd name="connsiteX6" fmla="*/ 181495 w 3962663"/>
              <a:gd name="connsiteY6" fmla="*/ 922638 h 925094"/>
              <a:gd name="connsiteX7" fmla="*/ 108037 w 3962663"/>
              <a:gd name="connsiteY7" fmla="*/ 717629 h 925094"/>
              <a:gd name="connsiteX8" fmla="*/ 922901 w 3962663"/>
              <a:gd name="connsiteY8" fmla="*/ 477795 h 925094"/>
              <a:gd name="connsiteX0" fmla="*/ 995151 w 4034913"/>
              <a:gd name="connsiteY0" fmla="*/ 477795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95151 w 4034913"/>
              <a:gd name="connsiteY8" fmla="*/ 477795 h 924156"/>
              <a:gd name="connsiteX0" fmla="*/ 921010 w 4034913"/>
              <a:gd name="connsiteY0" fmla="*/ 354227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21010 w 4034913"/>
              <a:gd name="connsiteY8" fmla="*/ 354227 h 924156"/>
              <a:gd name="connsiteX0" fmla="*/ 921010 w 4034913"/>
              <a:gd name="connsiteY0" fmla="*/ 353369 h 923298"/>
              <a:gd name="connsiteX1" fmla="*/ 2243183 w 4034913"/>
              <a:gd name="connsiteY1" fmla="*/ 180375 h 923298"/>
              <a:gd name="connsiteX2" fmla="*/ 3565356 w 4034913"/>
              <a:gd name="connsiteY2" fmla="*/ 32093 h 923298"/>
              <a:gd name="connsiteX3" fmla="*/ 4034913 w 4034913"/>
              <a:gd name="connsiteY3" fmla="*/ 7380 h 923298"/>
              <a:gd name="connsiteX4" fmla="*/ 3639497 w 4034913"/>
              <a:gd name="connsiteY4" fmla="*/ 130947 h 923298"/>
              <a:gd name="connsiteX5" fmla="*/ 2230826 w 4034913"/>
              <a:gd name="connsiteY5" fmla="*/ 452223 h 923298"/>
              <a:gd name="connsiteX6" fmla="*/ 253745 w 4034913"/>
              <a:gd name="connsiteY6" fmla="*/ 921780 h 923298"/>
              <a:gd name="connsiteX7" fmla="*/ 56719 w 4034913"/>
              <a:gd name="connsiteY7" fmla="*/ 593203 h 923298"/>
              <a:gd name="connsiteX8" fmla="*/ 921010 w 4034913"/>
              <a:gd name="connsiteY8" fmla="*/ 353369 h 92329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8745 h 928454"/>
              <a:gd name="connsiteX1" fmla="*/ 2264522 w 4056252"/>
              <a:gd name="connsiteY1" fmla="*/ 185751 h 928454"/>
              <a:gd name="connsiteX2" fmla="*/ 3586695 w 4056252"/>
              <a:gd name="connsiteY2" fmla="*/ 37469 h 928454"/>
              <a:gd name="connsiteX3" fmla="*/ 4056252 w 4056252"/>
              <a:gd name="connsiteY3" fmla="*/ 12756 h 928454"/>
              <a:gd name="connsiteX4" fmla="*/ 3660836 w 4056252"/>
              <a:gd name="connsiteY4" fmla="*/ 136323 h 928454"/>
              <a:gd name="connsiteX5" fmla="*/ 2252165 w 4056252"/>
              <a:gd name="connsiteY5" fmla="*/ 457599 h 928454"/>
              <a:gd name="connsiteX6" fmla="*/ 275084 w 4056252"/>
              <a:gd name="connsiteY6" fmla="*/ 927156 h 928454"/>
              <a:gd name="connsiteX7" fmla="*/ 78058 w 4056252"/>
              <a:gd name="connsiteY7" fmla="*/ 598579 h 928454"/>
              <a:gd name="connsiteX8" fmla="*/ 942349 w 4056252"/>
              <a:gd name="connsiteY8" fmla="*/ 358745 h 928454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34916 w 4080541"/>
              <a:gd name="connsiteY0" fmla="*/ 364323 h 933858"/>
              <a:gd name="connsiteX1" fmla="*/ 2257089 w 4080541"/>
              <a:gd name="connsiteY1" fmla="*/ 191329 h 933858"/>
              <a:gd name="connsiteX2" fmla="*/ 3579262 w 4080541"/>
              <a:gd name="connsiteY2" fmla="*/ 43047 h 933858"/>
              <a:gd name="connsiteX3" fmla="*/ 4048819 w 4080541"/>
              <a:gd name="connsiteY3" fmla="*/ 18334 h 933858"/>
              <a:gd name="connsiteX4" fmla="*/ 3653403 w 4080541"/>
              <a:gd name="connsiteY4" fmla="*/ 141901 h 933858"/>
              <a:gd name="connsiteX5" fmla="*/ 2244732 w 4080541"/>
              <a:gd name="connsiteY5" fmla="*/ 463177 h 933858"/>
              <a:gd name="connsiteX6" fmla="*/ 267651 w 4080541"/>
              <a:gd name="connsiteY6" fmla="*/ 932734 h 933858"/>
              <a:gd name="connsiteX7" fmla="*/ 82982 w 4080541"/>
              <a:gd name="connsiteY7" fmla="*/ 554730 h 933858"/>
              <a:gd name="connsiteX8" fmla="*/ 934916 w 4080541"/>
              <a:gd name="connsiteY8" fmla="*/ 364323 h 933858"/>
              <a:gd name="connsiteX0" fmla="*/ 934916 w 4049515"/>
              <a:gd name="connsiteY0" fmla="*/ 357988 h 927523"/>
              <a:gd name="connsiteX1" fmla="*/ 2257089 w 4049515"/>
              <a:gd name="connsiteY1" fmla="*/ 184994 h 927523"/>
              <a:gd name="connsiteX2" fmla="*/ 3554548 w 4049515"/>
              <a:gd name="connsiteY2" fmla="*/ 24356 h 927523"/>
              <a:gd name="connsiteX3" fmla="*/ 4048819 w 4049515"/>
              <a:gd name="connsiteY3" fmla="*/ 11999 h 927523"/>
              <a:gd name="connsiteX4" fmla="*/ 3653403 w 4049515"/>
              <a:gd name="connsiteY4" fmla="*/ 135566 h 927523"/>
              <a:gd name="connsiteX5" fmla="*/ 2244732 w 4049515"/>
              <a:gd name="connsiteY5" fmla="*/ 456842 h 927523"/>
              <a:gd name="connsiteX6" fmla="*/ 267651 w 4049515"/>
              <a:gd name="connsiteY6" fmla="*/ 926399 h 927523"/>
              <a:gd name="connsiteX7" fmla="*/ 82982 w 4049515"/>
              <a:gd name="connsiteY7" fmla="*/ 548395 h 927523"/>
              <a:gd name="connsiteX8" fmla="*/ 934916 w 4049515"/>
              <a:gd name="connsiteY8" fmla="*/ 357988 h 927523"/>
              <a:gd name="connsiteX0" fmla="*/ 934916 w 4049515"/>
              <a:gd name="connsiteY0" fmla="*/ 356199 h 925734"/>
              <a:gd name="connsiteX1" fmla="*/ 2281802 w 4049515"/>
              <a:gd name="connsiteY1" fmla="*/ 146135 h 925734"/>
              <a:gd name="connsiteX2" fmla="*/ 3554548 w 4049515"/>
              <a:gd name="connsiteY2" fmla="*/ 22567 h 925734"/>
              <a:gd name="connsiteX3" fmla="*/ 4048819 w 4049515"/>
              <a:gd name="connsiteY3" fmla="*/ 10210 h 925734"/>
              <a:gd name="connsiteX4" fmla="*/ 3653403 w 4049515"/>
              <a:gd name="connsiteY4" fmla="*/ 133777 h 925734"/>
              <a:gd name="connsiteX5" fmla="*/ 2244732 w 4049515"/>
              <a:gd name="connsiteY5" fmla="*/ 455053 h 925734"/>
              <a:gd name="connsiteX6" fmla="*/ 267651 w 4049515"/>
              <a:gd name="connsiteY6" fmla="*/ 924610 h 925734"/>
              <a:gd name="connsiteX7" fmla="*/ 82982 w 4049515"/>
              <a:gd name="connsiteY7" fmla="*/ 546606 h 925734"/>
              <a:gd name="connsiteX8" fmla="*/ 934916 w 4049515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397" h="925734">
                <a:moveTo>
                  <a:pt x="934916" y="356199"/>
                </a:moveTo>
                <a:cubicBezTo>
                  <a:pt x="1301386" y="289454"/>
                  <a:pt x="1845197" y="201740"/>
                  <a:pt x="2281802" y="146135"/>
                </a:cubicBezTo>
                <a:lnTo>
                  <a:pt x="3554548" y="22567"/>
                </a:lnTo>
                <a:cubicBezTo>
                  <a:pt x="3849051" y="-87"/>
                  <a:pt x="4032343" y="-8325"/>
                  <a:pt x="4048819" y="10210"/>
                </a:cubicBezTo>
                <a:cubicBezTo>
                  <a:pt x="4065295" y="28745"/>
                  <a:pt x="3954084" y="53458"/>
                  <a:pt x="3653403" y="133777"/>
                </a:cubicBezTo>
                <a:cubicBezTo>
                  <a:pt x="3352722" y="214096"/>
                  <a:pt x="2903759" y="335604"/>
                  <a:pt x="2244732" y="492123"/>
                </a:cubicBezTo>
                <a:cubicBezTo>
                  <a:pt x="1585705" y="648642"/>
                  <a:pt x="926678" y="780448"/>
                  <a:pt x="267651" y="924610"/>
                </a:cubicBezTo>
                <a:cubicBezTo>
                  <a:pt x="-94700" y="948107"/>
                  <a:pt x="-15872" y="596033"/>
                  <a:pt x="82982" y="546606"/>
                </a:cubicBezTo>
                <a:cubicBezTo>
                  <a:pt x="181836" y="497179"/>
                  <a:pt x="568446" y="422944"/>
                  <a:pt x="934916" y="356199"/>
                </a:cubicBezTo>
                <a:close/>
              </a:path>
            </a:pathLst>
          </a:custGeom>
          <a:gradFill flip="none" rotWithShape="1">
            <a:gsLst>
              <a:gs pos="64000">
                <a:srgbClr val="FFFF99"/>
              </a:gs>
              <a:gs pos="0">
                <a:srgbClr val="FF990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0285966">
            <a:off x="10098662" y="-2822096"/>
            <a:ext cx="2729464" cy="45719"/>
          </a:xfrm>
          <a:custGeom>
            <a:avLst/>
            <a:gdLst>
              <a:gd name="connsiteX0" fmla="*/ 593125 w 3632887"/>
              <a:gd name="connsiteY0" fmla="*/ 477795 h 774357"/>
              <a:gd name="connsiteX1" fmla="*/ 1865871 w 3632887"/>
              <a:gd name="connsiteY1" fmla="*/ 205946 h 774357"/>
              <a:gd name="connsiteX2" fmla="*/ 3163330 w 3632887"/>
              <a:gd name="connsiteY2" fmla="*/ 32951 h 774357"/>
              <a:gd name="connsiteX3" fmla="*/ 3632887 w 3632887"/>
              <a:gd name="connsiteY3" fmla="*/ 8238 h 774357"/>
              <a:gd name="connsiteX4" fmla="*/ 3237471 w 3632887"/>
              <a:gd name="connsiteY4" fmla="*/ 131805 h 774357"/>
              <a:gd name="connsiteX5" fmla="*/ 1828800 w 3632887"/>
              <a:gd name="connsiteY5" fmla="*/ 453081 h 774357"/>
              <a:gd name="connsiteX6" fmla="*/ 0 w 3632887"/>
              <a:gd name="connsiteY6" fmla="*/ 774357 h 774357"/>
              <a:gd name="connsiteX7" fmla="*/ 593125 w 3632887"/>
              <a:gd name="connsiteY7" fmla="*/ 477795 h 774357"/>
              <a:gd name="connsiteX0" fmla="*/ 651104 w 3690866"/>
              <a:gd name="connsiteY0" fmla="*/ 477795 h 774419"/>
              <a:gd name="connsiteX1" fmla="*/ 1923850 w 3690866"/>
              <a:gd name="connsiteY1" fmla="*/ 205946 h 774419"/>
              <a:gd name="connsiteX2" fmla="*/ 3221309 w 3690866"/>
              <a:gd name="connsiteY2" fmla="*/ 32951 h 774419"/>
              <a:gd name="connsiteX3" fmla="*/ 3690866 w 3690866"/>
              <a:gd name="connsiteY3" fmla="*/ 8238 h 774419"/>
              <a:gd name="connsiteX4" fmla="*/ 3295450 w 3690866"/>
              <a:gd name="connsiteY4" fmla="*/ 131805 h 774419"/>
              <a:gd name="connsiteX5" fmla="*/ 1886779 w 3690866"/>
              <a:gd name="connsiteY5" fmla="*/ 453081 h 774419"/>
              <a:gd name="connsiteX6" fmla="*/ 57979 w 3690866"/>
              <a:gd name="connsiteY6" fmla="*/ 774357 h 774419"/>
              <a:gd name="connsiteX7" fmla="*/ 651104 w 3690866"/>
              <a:gd name="connsiteY7" fmla="*/ 477795 h 774419"/>
              <a:gd name="connsiteX0" fmla="*/ 864943 w 3904705"/>
              <a:gd name="connsiteY0" fmla="*/ 477795 h 783242"/>
              <a:gd name="connsiteX1" fmla="*/ 2137689 w 3904705"/>
              <a:gd name="connsiteY1" fmla="*/ 205946 h 783242"/>
              <a:gd name="connsiteX2" fmla="*/ 3435148 w 3904705"/>
              <a:gd name="connsiteY2" fmla="*/ 32951 h 783242"/>
              <a:gd name="connsiteX3" fmla="*/ 3904705 w 3904705"/>
              <a:gd name="connsiteY3" fmla="*/ 8238 h 783242"/>
              <a:gd name="connsiteX4" fmla="*/ 3509289 w 3904705"/>
              <a:gd name="connsiteY4" fmla="*/ 131805 h 783242"/>
              <a:gd name="connsiteX5" fmla="*/ 2100618 w 3904705"/>
              <a:gd name="connsiteY5" fmla="*/ 453081 h 783242"/>
              <a:gd name="connsiteX6" fmla="*/ 271818 w 3904705"/>
              <a:gd name="connsiteY6" fmla="*/ 774357 h 783242"/>
              <a:gd name="connsiteX7" fmla="*/ 50079 w 3904705"/>
              <a:gd name="connsiteY7" fmla="*/ 717629 h 783242"/>
              <a:gd name="connsiteX8" fmla="*/ 864943 w 3904705"/>
              <a:gd name="connsiteY8" fmla="*/ 477795 h 783242"/>
              <a:gd name="connsiteX0" fmla="*/ 922901 w 3962663"/>
              <a:gd name="connsiteY0" fmla="*/ 477795 h 925094"/>
              <a:gd name="connsiteX1" fmla="*/ 2195647 w 3962663"/>
              <a:gd name="connsiteY1" fmla="*/ 205946 h 925094"/>
              <a:gd name="connsiteX2" fmla="*/ 3493106 w 3962663"/>
              <a:gd name="connsiteY2" fmla="*/ 32951 h 925094"/>
              <a:gd name="connsiteX3" fmla="*/ 3962663 w 3962663"/>
              <a:gd name="connsiteY3" fmla="*/ 8238 h 925094"/>
              <a:gd name="connsiteX4" fmla="*/ 3567247 w 3962663"/>
              <a:gd name="connsiteY4" fmla="*/ 131805 h 925094"/>
              <a:gd name="connsiteX5" fmla="*/ 2158576 w 3962663"/>
              <a:gd name="connsiteY5" fmla="*/ 453081 h 925094"/>
              <a:gd name="connsiteX6" fmla="*/ 181495 w 3962663"/>
              <a:gd name="connsiteY6" fmla="*/ 922638 h 925094"/>
              <a:gd name="connsiteX7" fmla="*/ 108037 w 3962663"/>
              <a:gd name="connsiteY7" fmla="*/ 717629 h 925094"/>
              <a:gd name="connsiteX8" fmla="*/ 922901 w 3962663"/>
              <a:gd name="connsiteY8" fmla="*/ 477795 h 925094"/>
              <a:gd name="connsiteX0" fmla="*/ 995151 w 4034913"/>
              <a:gd name="connsiteY0" fmla="*/ 477795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95151 w 4034913"/>
              <a:gd name="connsiteY8" fmla="*/ 477795 h 924156"/>
              <a:gd name="connsiteX0" fmla="*/ 921010 w 4034913"/>
              <a:gd name="connsiteY0" fmla="*/ 354227 h 924156"/>
              <a:gd name="connsiteX1" fmla="*/ 2267897 w 4034913"/>
              <a:gd name="connsiteY1" fmla="*/ 205946 h 924156"/>
              <a:gd name="connsiteX2" fmla="*/ 3565356 w 4034913"/>
              <a:gd name="connsiteY2" fmla="*/ 32951 h 924156"/>
              <a:gd name="connsiteX3" fmla="*/ 4034913 w 4034913"/>
              <a:gd name="connsiteY3" fmla="*/ 8238 h 924156"/>
              <a:gd name="connsiteX4" fmla="*/ 3639497 w 4034913"/>
              <a:gd name="connsiteY4" fmla="*/ 131805 h 924156"/>
              <a:gd name="connsiteX5" fmla="*/ 2230826 w 4034913"/>
              <a:gd name="connsiteY5" fmla="*/ 453081 h 924156"/>
              <a:gd name="connsiteX6" fmla="*/ 253745 w 4034913"/>
              <a:gd name="connsiteY6" fmla="*/ 922638 h 924156"/>
              <a:gd name="connsiteX7" fmla="*/ 56719 w 4034913"/>
              <a:gd name="connsiteY7" fmla="*/ 594061 h 924156"/>
              <a:gd name="connsiteX8" fmla="*/ 921010 w 4034913"/>
              <a:gd name="connsiteY8" fmla="*/ 354227 h 924156"/>
              <a:gd name="connsiteX0" fmla="*/ 921010 w 4034913"/>
              <a:gd name="connsiteY0" fmla="*/ 353369 h 923298"/>
              <a:gd name="connsiteX1" fmla="*/ 2243183 w 4034913"/>
              <a:gd name="connsiteY1" fmla="*/ 180375 h 923298"/>
              <a:gd name="connsiteX2" fmla="*/ 3565356 w 4034913"/>
              <a:gd name="connsiteY2" fmla="*/ 32093 h 923298"/>
              <a:gd name="connsiteX3" fmla="*/ 4034913 w 4034913"/>
              <a:gd name="connsiteY3" fmla="*/ 7380 h 923298"/>
              <a:gd name="connsiteX4" fmla="*/ 3639497 w 4034913"/>
              <a:gd name="connsiteY4" fmla="*/ 130947 h 923298"/>
              <a:gd name="connsiteX5" fmla="*/ 2230826 w 4034913"/>
              <a:gd name="connsiteY5" fmla="*/ 452223 h 923298"/>
              <a:gd name="connsiteX6" fmla="*/ 253745 w 4034913"/>
              <a:gd name="connsiteY6" fmla="*/ 921780 h 923298"/>
              <a:gd name="connsiteX7" fmla="*/ 56719 w 4034913"/>
              <a:gd name="connsiteY7" fmla="*/ 593203 h 923298"/>
              <a:gd name="connsiteX8" fmla="*/ 921010 w 4034913"/>
              <a:gd name="connsiteY8" fmla="*/ 353369 h 92329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3369 h 923078"/>
              <a:gd name="connsiteX1" fmla="*/ 2264522 w 4056252"/>
              <a:gd name="connsiteY1" fmla="*/ 180375 h 923078"/>
              <a:gd name="connsiteX2" fmla="*/ 3586695 w 4056252"/>
              <a:gd name="connsiteY2" fmla="*/ 32093 h 923078"/>
              <a:gd name="connsiteX3" fmla="*/ 4056252 w 4056252"/>
              <a:gd name="connsiteY3" fmla="*/ 7380 h 923078"/>
              <a:gd name="connsiteX4" fmla="*/ 3660836 w 4056252"/>
              <a:gd name="connsiteY4" fmla="*/ 130947 h 923078"/>
              <a:gd name="connsiteX5" fmla="*/ 2252165 w 4056252"/>
              <a:gd name="connsiteY5" fmla="*/ 452223 h 923078"/>
              <a:gd name="connsiteX6" fmla="*/ 275084 w 4056252"/>
              <a:gd name="connsiteY6" fmla="*/ 921780 h 923078"/>
              <a:gd name="connsiteX7" fmla="*/ 78058 w 4056252"/>
              <a:gd name="connsiteY7" fmla="*/ 593203 h 923078"/>
              <a:gd name="connsiteX8" fmla="*/ 942349 w 4056252"/>
              <a:gd name="connsiteY8" fmla="*/ 353369 h 923078"/>
              <a:gd name="connsiteX0" fmla="*/ 942349 w 4056252"/>
              <a:gd name="connsiteY0" fmla="*/ 358745 h 928454"/>
              <a:gd name="connsiteX1" fmla="*/ 2264522 w 4056252"/>
              <a:gd name="connsiteY1" fmla="*/ 185751 h 928454"/>
              <a:gd name="connsiteX2" fmla="*/ 3586695 w 4056252"/>
              <a:gd name="connsiteY2" fmla="*/ 37469 h 928454"/>
              <a:gd name="connsiteX3" fmla="*/ 4056252 w 4056252"/>
              <a:gd name="connsiteY3" fmla="*/ 12756 h 928454"/>
              <a:gd name="connsiteX4" fmla="*/ 3660836 w 4056252"/>
              <a:gd name="connsiteY4" fmla="*/ 136323 h 928454"/>
              <a:gd name="connsiteX5" fmla="*/ 2252165 w 4056252"/>
              <a:gd name="connsiteY5" fmla="*/ 457599 h 928454"/>
              <a:gd name="connsiteX6" fmla="*/ 275084 w 4056252"/>
              <a:gd name="connsiteY6" fmla="*/ 927156 h 928454"/>
              <a:gd name="connsiteX7" fmla="*/ 78058 w 4056252"/>
              <a:gd name="connsiteY7" fmla="*/ 598579 h 928454"/>
              <a:gd name="connsiteX8" fmla="*/ 942349 w 4056252"/>
              <a:gd name="connsiteY8" fmla="*/ 358745 h 928454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42349 w 4087974"/>
              <a:gd name="connsiteY0" fmla="*/ 364323 h 934032"/>
              <a:gd name="connsiteX1" fmla="*/ 2264522 w 4087974"/>
              <a:gd name="connsiteY1" fmla="*/ 191329 h 934032"/>
              <a:gd name="connsiteX2" fmla="*/ 3586695 w 4087974"/>
              <a:gd name="connsiteY2" fmla="*/ 43047 h 934032"/>
              <a:gd name="connsiteX3" fmla="*/ 4056252 w 4087974"/>
              <a:gd name="connsiteY3" fmla="*/ 18334 h 934032"/>
              <a:gd name="connsiteX4" fmla="*/ 3660836 w 4087974"/>
              <a:gd name="connsiteY4" fmla="*/ 141901 h 934032"/>
              <a:gd name="connsiteX5" fmla="*/ 2252165 w 4087974"/>
              <a:gd name="connsiteY5" fmla="*/ 463177 h 934032"/>
              <a:gd name="connsiteX6" fmla="*/ 275084 w 4087974"/>
              <a:gd name="connsiteY6" fmla="*/ 932734 h 934032"/>
              <a:gd name="connsiteX7" fmla="*/ 78058 w 4087974"/>
              <a:gd name="connsiteY7" fmla="*/ 604157 h 934032"/>
              <a:gd name="connsiteX8" fmla="*/ 942349 w 4087974"/>
              <a:gd name="connsiteY8" fmla="*/ 364323 h 934032"/>
              <a:gd name="connsiteX0" fmla="*/ 934916 w 4080541"/>
              <a:gd name="connsiteY0" fmla="*/ 364323 h 933858"/>
              <a:gd name="connsiteX1" fmla="*/ 2257089 w 4080541"/>
              <a:gd name="connsiteY1" fmla="*/ 191329 h 933858"/>
              <a:gd name="connsiteX2" fmla="*/ 3579262 w 4080541"/>
              <a:gd name="connsiteY2" fmla="*/ 43047 h 933858"/>
              <a:gd name="connsiteX3" fmla="*/ 4048819 w 4080541"/>
              <a:gd name="connsiteY3" fmla="*/ 18334 h 933858"/>
              <a:gd name="connsiteX4" fmla="*/ 3653403 w 4080541"/>
              <a:gd name="connsiteY4" fmla="*/ 141901 h 933858"/>
              <a:gd name="connsiteX5" fmla="*/ 2244732 w 4080541"/>
              <a:gd name="connsiteY5" fmla="*/ 463177 h 933858"/>
              <a:gd name="connsiteX6" fmla="*/ 267651 w 4080541"/>
              <a:gd name="connsiteY6" fmla="*/ 932734 h 933858"/>
              <a:gd name="connsiteX7" fmla="*/ 82982 w 4080541"/>
              <a:gd name="connsiteY7" fmla="*/ 554730 h 933858"/>
              <a:gd name="connsiteX8" fmla="*/ 934916 w 4080541"/>
              <a:gd name="connsiteY8" fmla="*/ 364323 h 933858"/>
              <a:gd name="connsiteX0" fmla="*/ 934916 w 4049515"/>
              <a:gd name="connsiteY0" fmla="*/ 357988 h 927523"/>
              <a:gd name="connsiteX1" fmla="*/ 2257089 w 4049515"/>
              <a:gd name="connsiteY1" fmla="*/ 184994 h 927523"/>
              <a:gd name="connsiteX2" fmla="*/ 3554548 w 4049515"/>
              <a:gd name="connsiteY2" fmla="*/ 24356 h 927523"/>
              <a:gd name="connsiteX3" fmla="*/ 4048819 w 4049515"/>
              <a:gd name="connsiteY3" fmla="*/ 11999 h 927523"/>
              <a:gd name="connsiteX4" fmla="*/ 3653403 w 4049515"/>
              <a:gd name="connsiteY4" fmla="*/ 135566 h 927523"/>
              <a:gd name="connsiteX5" fmla="*/ 2244732 w 4049515"/>
              <a:gd name="connsiteY5" fmla="*/ 456842 h 927523"/>
              <a:gd name="connsiteX6" fmla="*/ 267651 w 4049515"/>
              <a:gd name="connsiteY6" fmla="*/ 926399 h 927523"/>
              <a:gd name="connsiteX7" fmla="*/ 82982 w 4049515"/>
              <a:gd name="connsiteY7" fmla="*/ 548395 h 927523"/>
              <a:gd name="connsiteX8" fmla="*/ 934916 w 4049515"/>
              <a:gd name="connsiteY8" fmla="*/ 357988 h 927523"/>
              <a:gd name="connsiteX0" fmla="*/ 934916 w 4049515"/>
              <a:gd name="connsiteY0" fmla="*/ 356199 h 925734"/>
              <a:gd name="connsiteX1" fmla="*/ 2281802 w 4049515"/>
              <a:gd name="connsiteY1" fmla="*/ 146135 h 925734"/>
              <a:gd name="connsiteX2" fmla="*/ 3554548 w 4049515"/>
              <a:gd name="connsiteY2" fmla="*/ 22567 h 925734"/>
              <a:gd name="connsiteX3" fmla="*/ 4048819 w 4049515"/>
              <a:gd name="connsiteY3" fmla="*/ 10210 h 925734"/>
              <a:gd name="connsiteX4" fmla="*/ 3653403 w 4049515"/>
              <a:gd name="connsiteY4" fmla="*/ 133777 h 925734"/>
              <a:gd name="connsiteX5" fmla="*/ 2244732 w 4049515"/>
              <a:gd name="connsiteY5" fmla="*/ 455053 h 925734"/>
              <a:gd name="connsiteX6" fmla="*/ 267651 w 4049515"/>
              <a:gd name="connsiteY6" fmla="*/ 924610 h 925734"/>
              <a:gd name="connsiteX7" fmla="*/ 82982 w 4049515"/>
              <a:gd name="connsiteY7" fmla="*/ 546606 h 925734"/>
              <a:gd name="connsiteX8" fmla="*/ 934916 w 4049515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  <a:gd name="connsiteX0" fmla="*/ 934916 w 4050397"/>
              <a:gd name="connsiteY0" fmla="*/ 356199 h 925734"/>
              <a:gd name="connsiteX1" fmla="*/ 2281802 w 4050397"/>
              <a:gd name="connsiteY1" fmla="*/ 146135 h 925734"/>
              <a:gd name="connsiteX2" fmla="*/ 3554548 w 4050397"/>
              <a:gd name="connsiteY2" fmla="*/ 22567 h 925734"/>
              <a:gd name="connsiteX3" fmla="*/ 4048819 w 4050397"/>
              <a:gd name="connsiteY3" fmla="*/ 10210 h 925734"/>
              <a:gd name="connsiteX4" fmla="*/ 3653403 w 4050397"/>
              <a:gd name="connsiteY4" fmla="*/ 133777 h 925734"/>
              <a:gd name="connsiteX5" fmla="*/ 2244732 w 4050397"/>
              <a:gd name="connsiteY5" fmla="*/ 492123 h 925734"/>
              <a:gd name="connsiteX6" fmla="*/ 267651 w 4050397"/>
              <a:gd name="connsiteY6" fmla="*/ 924610 h 925734"/>
              <a:gd name="connsiteX7" fmla="*/ 82982 w 4050397"/>
              <a:gd name="connsiteY7" fmla="*/ 546606 h 925734"/>
              <a:gd name="connsiteX8" fmla="*/ 934916 w 4050397"/>
              <a:gd name="connsiteY8" fmla="*/ 356199 h 92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397" h="925734">
                <a:moveTo>
                  <a:pt x="934916" y="356199"/>
                </a:moveTo>
                <a:cubicBezTo>
                  <a:pt x="1301386" y="289454"/>
                  <a:pt x="1845197" y="201740"/>
                  <a:pt x="2281802" y="146135"/>
                </a:cubicBezTo>
                <a:lnTo>
                  <a:pt x="3554548" y="22567"/>
                </a:lnTo>
                <a:cubicBezTo>
                  <a:pt x="3849051" y="-87"/>
                  <a:pt x="4032343" y="-8325"/>
                  <a:pt x="4048819" y="10210"/>
                </a:cubicBezTo>
                <a:cubicBezTo>
                  <a:pt x="4065295" y="28745"/>
                  <a:pt x="3954084" y="53458"/>
                  <a:pt x="3653403" y="133777"/>
                </a:cubicBezTo>
                <a:cubicBezTo>
                  <a:pt x="3352722" y="214096"/>
                  <a:pt x="2903759" y="335604"/>
                  <a:pt x="2244732" y="492123"/>
                </a:cubicBezTo>
                <a:cubicBezTo>
                  <a:pt x="1585705" y="648642"/>
                  <a:pt x="926678" y="780448"/>
                  <a:pt x="267651" y="924610"/>
                </a:cubicBezTo>
                <a:cubicBezTo>
                  <a:pt x="-94700" y="948107"/>
                  <a:pt x="-15872" y="596033"/>
                  <a:pt x="82982" y="546606"/>
                </a:cubicBezTo>
                <a:cubicBezTo>
                  <a:pt x="181836" y="497179"/>
                  <a:pt x="568446" y="422944"/>
                  <a:pt x="934916" y="356199"/>
                </a:cubicBezTo>
                <a:close/>
              </a:path>
            </a:pathLst>
          </a:custGeom>
          <a:gradFill flip="none" rotWithShape="1">
            <a:gsLst>
              <a:gs pos="22000">
                <a:srgbClr val="FFC000"/>
              </a:gs>
              <a:gs pos="0">
                <a:srgbClr val="FFFF0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6" descr="image8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9" y="128766"/>
            <a:ext cx="1342157" cy="128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4" descr="imag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1293">
            <a:off x="6558560" y="755634"/>
            <a:ext cx="901667" cy="138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64961" y="4551674"/>
            <a:ext cx="37341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太阳系柯依伯</a:t>
            </a:r>
            <a:r>
              <a:rPr lang="zh-CN" altLang="en-US" sz="14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带第一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防线：巴比伦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号堡垒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01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7841E-7 L -0.79062 0.69749 " pathEditMode="relative" rAng="0" ptsTypes="AA">
                                      <p:cBhvr>
                                        <p:cTn id="12" dur="5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31" y="3485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7841E-7 L -0.79062 0.69749 " pathEditMode="relative" rAng="0" ptsTypes="AA">
                                      <p:cBhvr>
                                        <p:cTn id="14" dur="5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31" y="3485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repeatCount="indefinite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repeatCount="indefinite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1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3.15496E-7 L -0.76615 0.71234 " pathEditMode="relative" rAng="0" ptsTypes="AA">
                                      <p:cBhvr>
                                        <p:cTn id="34" dur="4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16" y="3560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7841E-7 L -0.79062 0.69749 " pathEditMode="relative" rAng="0" ptsTypes="AA">
                                      <p:cBhvr>
                                        <p:cTn id="36" dur="5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31" y="3485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9" grpId="1" animBg="1"/>
      <p:bldP spid="12" grpId="1" animBg="1"/>
      <p:bldP spid="10" grpId="0" animBg="1"/>
      <p:bldP spid="10" grpId="1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76" y="0"/>
            <a:ext cx="9324976" cy="5143500"/>
          </a:xfrm>
          <a:prstGeom prst="rect">
            <a:avLst/>
          </a:prstGeom>
        </p:spPr>
      </p:pic>
      <p:pic>
        <p:nvPicPr>
          <p:cNvPr id="24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7335" y="3723878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5937" y="3776760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5937" y="3856463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1045" y="3908593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9181" y="4001270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7624" y="3954840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6759" y="4031788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8133" y="4072487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35" y="4103796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6160" y="4144495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872" y="4196625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2813" y="4208056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759" y="4216503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C:\Documents and Settings\Administrator\桌面\新建文件夹\xxx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9" y="4260186"/>
            <a:ext cx="1368159" cy="126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-2253871" y="5295152"/>
            <a:ext cx="5520085" cy="5905955"/>
            <a:chOff x="7132835" y="1335720"/>
            <a:chExt cx="5520085" cy="5905955"/>
          </a:xfrm>
        </p:grpSpPr>
        <p:pic>
          <p:nvPicPr>
            <p:cNvPr id="3078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6446" y="2700924"/>
              <a:ext cx="974517" cy="944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C:\Documents and Settings\Administrator\桌面\新建文件夹\xxx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2835" y="5143500"/>
              <a:ext cx="2231856" cy="2098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0" y="1960251"/>
              <a:ext cx="1262446" cy="1222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16107" y="1709552"/>
              <a:ext cx="490667" cy="475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9587" y="1335720"/>
              <a:ext cx="315611" cy="305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29283" y="1709552"/>
              <a:ext cx="523637" cy="507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8705" y="3568812"/>
              <a:ext cx="1625484" cy="1574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-285607" y="5345052"/>
            <a:ext cx="3494572" cy="6123881"/>
            <a:chOff x="9095765" y="1335720"/>
            <a:chExt cx="3494572" cy="6123881"/>
          </a:xfrm>
        </p:grpSpPr>
        <p:pic>
          <p:nvPicPr>
            <p:cNvPr id="47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7638" y="3119504"/>
              <a:ext cx="1059230" cy="1026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6072" y="4180503"/>
              <a:ext cx="1262446" cy="1222995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</p:spPr>
        </p:pic>
        <p:pic>
          <p:nvPicPr>
            <p:cNvPr id="51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1535" y="1855708"/>
              <a:ext cx="490667" cy="475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9587" y="1335720"/>
              <a:ext cx="315611" cy="305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66700" y="2308932"/>
              <a:ext cx="523637" cy="507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46151" y="3632568"/>
              <a:ext cx="1473541" cy="1427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6" descr="C:\Documents and Settings\Administrator\桌面\新建文件夹\xxx2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5765" y="5628265"/>
              <a:ext cx="1890411" cy="1831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98" y="5296623"/>
            <a:ext cx="3480354" cy="3377739"/>
          </a:xfrm>
          <a:prstGeom prst="rect">
            <a:avLst/>
          </a:prstGeom>
        </p:spPr>
      </p:pic>
      <p:pic>
        <p:nvPicPr>
          <p:cNvPr id="59" name="Picture 3" descr="F:\FALSH导出图片\f3)\image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8235" flipV="1">
            <a:off x="7691779" y="-807889"/>
            <a:ext cx="862636" cy="33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7" descr="F:\FALSH导出图片\f3)\image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716" y="178284"/>
            <a:ext cx="573982" cy="2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74" descr="image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7648">
            <a:off x="7827903" y="225745"/>
            <a:ext cx="390778" cy="37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4083918"/>
            <a:ext cx="352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战略物资不间断运往巴比伦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号和月球基地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90172" y="4359509"/>
            <a:ext cx="2981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包括地球近年来神秘失踪的数万人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75856" y="4626866"/>
            <a:ext cx="2981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秘密收集的深蓝儿童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11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26782E-6 L 0.99375 -0.76674 " pathEditMode="relative" rAng="0" ptsTypes="AA">
                                      <p:cBhvr>
                                        <p:cTn id="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87" y="-38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05556E-6 -4.3104E-6 L 0.98593 -0.77692 " pathEditMode="relative" rAng="0" ptsTypes="AA">
                                      <p:cBhvr>
                                        <p:cTn id="13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88" y="-3884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64764E-6 L 0.98593 -0.79235 " pathEditMode="relative" rAng="0" ptsTypes="AA">
                                      <p:cBhvr>
                                        <p:cTn id="1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88" y="-3961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" dur="10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indefinite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11111E-6 -3.69022E-6 L 0.9743 -0.80253 " pathEditMode="relative" rAng="0" ptsTypes="AA">
                                      <p:cBhvr>
                                        <p:cTn id="21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15" y="-4014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3" dur="10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5.98581E-7 L 0.97413 -0.82043 " pathEditMode="relative" rAng="0" ptsTypes="AA">
                                      <p:cBhvr>
                                        <p:cTn id="2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98" y="-4103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7" dur="10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-1.54582E-6 L 0.94236 -0.81148 " pathEditMode="relative" rAng="0" ptsTypes="AA">
                                      <p:cBhvr>
                                        <p:cTn id="29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18" y="-4057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31" dur="10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2" presetClass="path" presetSubtype="0" repeatCount="indefinite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38889E-6 -3.36316E-7 L 0.94114 -0.8266 " pathEditMode="relative" rAng="0" ptsTypes="AA">
                                      <p:cBhvr>
                                        <p:cTn id="33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49" y="-4134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5" dur="10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repeatCount="indefinite" accel="50000" decel="5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8.33333E-7 -4.00494E-6 L 0.93142 -0.83431 " pathEditMode="relative" rAng="0" ptsTypes="AA">
                                      <p:cBhvr>
                                        <p:cTn id="37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62" y="-4171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39" dur="10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77778E-7 -4.93983E-6 L 0.91753 -0.84048 " pathEditMode="relative" rAng="0" ptsTypes="AA">
                                      <p:cBhvr>
                                        <p:cTn id="41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68" y="-4202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3" dur="10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2.8448E-6 L 0.90711 -0.84851 " pathEditMode="relative" rAng="0" ptsTypes="AA">
                                      <p:cBhvr>
                                        <p:cTn id="45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47" y="-4242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Scale>
                                      <p:cBhvr>
                                        <p:cTn id="47" dur="10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repeatCount="indefinite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2.5E-6 8.02222E-7 L 0.89913 -0.85869 " pathEditMode="relative" rAng="0" ptsTypes="AA">
                                      <p:cBhvr>
                                        <p:cTn id="4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48" y="-4295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1" dur="10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1.11111E-6 9.75008E-7 L 0.88055 -0.86085 " pathEditMode="relative" rAng="0" ptsTypes="AA">
                                      <p:cBhvr>
                                        <p:cTn id="53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28" y="-4304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repeatCount="indefinite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Scale>
                                      <p:cBhvr>
                                        <p:cTn id="55" dur="10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77778E-6 -1.75872E-6 L 0.86909 -0.86239 " pathEditMode="relative" rAng="0" ptsTypes="AA">
                                      <p:cBhvr>
                                        <p:cTn id="57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55" y="-4313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59" dur="10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indefinite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94444E-6 -1.06757E-6 L 0.86232 -0.87103 " pathEditMode="relative" rAng="0" ptsTypes="AA">
                                      <p:cBhvr>
                                        <p:cTn id="61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08" y="-4356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63" dur="10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385E-6 L 0.73611 -1.5091 " pathEditMode="relative" rAng="0" ptsTypes="AA">
                                      <p:cBhvr>
                                        <p:cTn id="65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06" y="-7547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9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22222E-6 -3.56063E-6 L 0.62379 -1.55415 " pathEditMode="relative" rAng="0" ptsTypes="AA">
                                      <p:cBhvr>
                                        <p:cTn id="69" dur="9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81" y="-7772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1" dur="9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2222E-6 -2.23558E-6 L -0.00174 -1.47425 " pathEditMode="relative" rAng="0" ptsTypes="AA">
                                      <p:cBhvr>
                                        <p:cTn id="73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73728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4594"/>
            <a:ext cx="9144000" cy="56680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49" y="4849194"/>
            <a:ext cx="648072" cy="2462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494">
            <a:off x="5455051" y="4133075"/>
            <a:ext cx="447480" cy="372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172" y="771550"/>
            <a:ext cx="4572000" cy="169701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1143285">
            <a:off x="7198987" y="2405427"/>
            <a:ext cx="380896" cy="2193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774">
            <a:off x="4621363" y="4427284"/>
            <a:ext cx="876190" cy="7301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8494">
            <a:off x="6342453" y="4550354"/>
            <a:ext cx="717217" cy="59768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 rot="1143285">
            <a:off x="7333679" y="2440228"/>
            <a:ext cx="380896" cy="2193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43285">
            <a:off x="7549702" y="2371422"/>
            <a:ext cx="380896" cy="2193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143285">
            <a:off x="7423876" y="2323318"/>
            <a:ext cx="362763" cy="2718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962">
            <a:off x="5625030" y="4730846"/>
            <a:ext cx="438095" cy="3650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700">
            <a:off x="7305279" y="4701639"/>
            <a:ext cx="438095" cy="3650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7915">
            <a:off x="3635979" y="4559698"/>
            <a:ext cx="694787" cy="5789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614" y="4960306"/>
            <a:ext cx="694787" cy="57899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 rot="5589203">
            <a:off x="8326249" y="1172526"/>
            <a:ext cx="219500" cy="143024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5854598">
            <a:off x="8822324" y="1018074"/>
            <a:ext cx="294894" cy="143024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143285">
            <a:off x="7342746" y="2191470"/>
            <a:ext cx="362763" cy="2718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482313" y="-13229"/>
            <a:ext cx="3311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在深空，因为各种目的 </a:t>
            </a:r>
            <a:endParaRPr lang="en-US" altLang="zh-CN" sz="1200" dirty="0" smtClean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一些文明派遣出舰队</a:t>
            </a:r>
            <a:endParaRPr lang="en-US" altLang="zh-CN" sz="1200" dirty="0" smtClean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准备拦截入侵银河系的外族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21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0.00062 L -2.5E-6 0.043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0.00062 L -2.5E-6 0.04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0.00062 L -2.5E-6 0.0432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xit" presetSubtype="544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ntr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2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8" presetClass="path" presetSubtype="0" repeatCount="indefinite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22222E-6 -2.64361E-6 C 0.00243 0.02193 0.07292 0.09914 0.08038 0.22854 C 0.08785 0.35794 0.04636 0.5627 0.03959 0.6328 " pathEditMode="relative" rAng="0" ptsTypes="fsf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2" y="3162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8" presetClass="path" presetSubtype="0" repeatCount="indefinite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-0.00278 C 0.00243 0.01915 0.07291 0.09635 0.08038 0.22576 C 0.08784 0.35516 0.0934 0.55188 0.08663 0.62199 " pathEditMode="relative" rAng="0" ptsTypes="fsf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312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8" presetClass="path" presetSubtype="0" repeatCount="indefinite" accel="50000" decel="5000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5E-6 -0.00278 C 0.00243 0.01915 0.05121 0.10068 0.08038 0.22576 C 0.10955 0.35083 0.13594 0.59883 0.12916 0.66893 " pathEditMode="relative" rAng="0" ptsTypes="fsf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8" y="3357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8" presetClass="path" presetSubtype="0" repeatCount="indefinite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11111E-6 -1.40302E-6 C 0.00295 0.02436 0.06215 0.11564 0.09757 0.25501 C 0.13316 0.3947 0.16528 0.67129 0.15694 0.74962 " pathEditMode="relative" rAng="0" ptsTypes="fsf"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3746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ntr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entr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2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2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entr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2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2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ntr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8" presetClass="path" presetSubtype="0" repeatCount="indefinite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11111E-6 -1.40302E-6 C 0.00295 0.02436 0.06215 0.11564 0.09757 0.25501 C 0.13316 0.3947 0.16528 0.67129 0.15694 0.74962 " pathEditMode="relative" rAng="0" ptsTypes="fsf">
                                      <p:cBhvr>
                                        <p:cTn id="1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3746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18" grpId="0" animBg="1"/>
      <p:bldP spid="18" grpId="1" animBg="1"/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2142" y="4331745"/>
            <a:ext cx="193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复制者的母舰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23" name="Picture 2" descr="http://www.infobizs.com/replaceimage/20081020131111_554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5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 2"/>
          <p:cNvSpPr>
            <a:spLocks noChangeArrowheads="1"/>
          </p:cNvSpPr>
          <p:nvPr/>
        </p:nvSpPr>
        <p:spPr bwMode="auto">
          <a:xfrm rot="1406830">
            <a:off x="5249684" y="1950971"/>
            <a:ext cx="1983485" cy="172494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2"/>
          <p:cNvSpPr>
            <a:spLocks noChangeArrowheads="1"/>
          </p:cNvSpPr>
          <p:nvPr/>
        </p:nvSpPr>
        <p:spPr bwMode="auto">
          <a:xfrm rot="476306">
            <a:off x="3498101" y="2858080"/>
            <a:ext cx="5404230" cy="194674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2"/>
          <p:cNvSpPr>
            <a:spLocks noChangeArrowheads="1"/>
          </p:cNvSpPr>
          <p:nvPr/>
        </p:nvSpPr>
        <p:spPr bwMode="auto">
          <a:xfrm rot="803927" flipV="1">
            <a:off x="4968528" y="2754100"/>
            <a:ext cx="4369329" cy="91748"/>
          </a:xfrm>
          <a:custGeom>
            <a:avLst/>
            <a:gdLst>
              <a:gd name="connsiteX0" fmla="*/ 0 w 4460928"/>
              <a:gd name="connsiteY0" fmla="*/ 1410242 h 2820484"/>
              <a:gd name="connsiteX1" fmla="*/ 2230464 w 4460928"/>
              <a:gd name="connsiteY1" fmla="*/ 0 h 2820484"/>
              <a:gd name="connsiteX2" fmla="*/ 4460928 w 4460928"/>
              <a:gd name="connsiteY2" fmla="*/ 1410242 h 2820484"/>
              <a:gd name="connsiteX3" fmla="*/ 2230464 w 4460928"/>
              <a:gd name="connsiteY3" fmla="*/ 2820484 h 2820484"/>
              <a:gd name="connsiteX4" fmla="*/ 0 w 4460928"/>
              <a:gd name="connsiteY4" fmla="*/ 1410242 h 2820484"/>
              <a:gd name="connsiteX0" fmla="*/ 183507 w 2386965"/>
              <a:gd name="connsiteY0" fmla="*/ 1385222 h 2820525"/>
              <a:gd name="connsiteX1" fmla="*/ 156501 w 2386965"/>
              <a:gd name="connsiteY1" fmla="*/ 21 h 2820525"/>
              <a:gd name="connsiteX2" fmla="*/ 2386965 w 2386965"/>
              <a:gd name="connsiteY2" fmla="*/ 1410263 h 2820525"/>
              <a:gd name="connsiteX3" fmla="*/ 156501 w 2386965"/>
              <a:gd name="connsiteY3" fmla="*/ 2820505 h 2820525"/>
              <a:gd name="connsiteX4" fmla="*/ 183507 w 2386965"/>
              <a:gd name="connsiteY4" fmla="*/ 1385222 h 2820525"/>
              <a:gd name="connsiteX0" fmla="*/ 183507 w 2386965"/>
              <a:gd name="connsiteY0" fmla="*/ 1385222 h 3179658"/>
              <a:gd name="connsiteX1" fmla="*/ 156501 w 2386965"/>
              <a:gd name="connsiteY1" fmla="*/ 21 h 3179658"/>
              <a:gd name="connsiteX2" fmla="*/ 2386965 w 2386965"/>
              <a:gd name="connsiteY2" fmla="*/ 1410263 h 3179658"/>
              <a:gd name="connsiteX3" fmla="*/ 156501 w 2386965"/>
              <a:gd name="connsiteY3" fmla="*/ 2820505 h 3179658"/>
              <a:gd name="connsiteX4" fmla="*/ 183507 w 2386965"/>
              <a:gd name="connsiteY4" fmla="*/ 1385222 h 3179658"/>
              <a:gd name="connsiteX0" fmla="*/ 183507 w 2386965"/>
              <a:gd name="connsiteY0" fmla="*/ 1385222 h 2822356"/>
              <a:gd name="connsiteX1" fmla="*/ 156501 w 2386965"/>
              <a:gd name="connsiteY1" fmla="*/ 21 h 2822356"/>
              <a:gd name="connsiteX2" fmla="*/ 2386965 w 2386965"/>
              <a:gd name="connsiteY2" fmla="*/ 1410263 h 2822356"/>
              <a:gd name="connsiteX3" fmla="*/ 156501 w 2386965"/>
              <a:gd name="connsiteY3" fmla="*/ 2820505 h 2822356"/>
              <a:gd name="connsiteX4" fmla="*/ 183507 w 2386965"/>
              <a:gd name="connsiteY4" fmla="*/ 1385222 h 2822356"/>
              <a:gd name="connsiteX0" fmla="*/ 183507 w 2386965"/>
              <a:gd name="connsiteY0" fmla="*/ 1385222 h 2823565"/>
              <a:gd name="connsiteX1" fmla="*/ 156501 w 2386965"/>
              <a:gd name="connsiteY1" fmla="*/ 21 h 2823565"/>
              <a:gd name="connsiteX2" fmla="*/ 2386965 w 2386965"/>
              <a:gd name="connsiteY2" fmla="*/ 1410263 h 2823565"/>
              <a:gd name="connsiteX3" fmla="*/ 156501 w 2386965"/>
              <a:gd name="connsiteY3" fmla="*/ 2820505 h 2823565"/>
              <a:gd name="connsiteX4" fmla="*/ 183507 w 2386965"/>
              <a:gd name="connsiteY4" fmla="*/ 1385222 h 2823565"/>
              <a:gd name="connsiteX0" fmla="*/ 27057 w 2230515"/>
              <a:gd name="connsiteY0" fmla="*/ 1386199 h 2824542"/>
              <a:gd name="connsiteX1" fmla="*/ 51 w 2230515"/>
              <a:gd name="connsiteY1" fmla="*/ 998 h 2824542"/>
              <a:gd name="connsiteX2" fmla="*/ 2230515 w 2230515"/>
              <a:gd name="connsiteY2" fmla="*/ 1411240 h 2824542"/>
              <a:gd name="connsiteX3" fmla="*/ 51 w 2230515"/>
              <a:gd name="connsiteY3" fmla="*/ 2821482 h 2824542"/>
              <a:gd name="connsiteX4" fmla="*/ 27057 w 2230515"/>
              <a:gd name="connsiteY4" fmla="*/ 1386199 h 282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515" h="2824542">
                <a:moveTo>
                  <a:pt x="27057" y="1386199"/>
                </a:moveTo>
                <a:cubicBezTo>
                  <a:pt x="27057" y="607344"/>
                  <a:pt x="10249" y="-28699"/>
                  <a:pt x="51" y="998"/>
                </a:cubicBezTo>
                <a:cubicBezTo>
                  <a:pt x="-10147" y="30695"/>
                  <a:pt x="2230515" y="632385"/>
                  <a:pt x="2230515" y="1411240"/>
                </a:cubicBezTo>
                <a:cubicBezTo>
                  <a:pt x="2230515" y="2190095"/>
                  <a:pt x="-12222" y="2765828"/>
                  <a:pt x="51" y="2821482"/>
                </a:cubicBezTo>
                <a:cubicBezTo>
                  <a:pt x="12324" y="2877136"/>
                  <a:pt x="27057" y="2165054"/>
                  <a:pt x="27057" y="1386199"/>
                </a:cubicBezTo>
                <a:close/>
              </a:path>
            </a:pathLst>
          </a:custGeom>
          <a:gradFill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 bwMode="auto">
          <a:xfrm rot="5800583">
            <a:off x="6282220" y="1929203"/>
            <a:ext cx="278345" cy="886859"/>
          </a:xfrm>
          <a:custGeom>
            <a:avLst/>
            <a:gdLst>
              <a:gd name="connsiteX0" fmla="*/ 0 w 316800"/>
              <a:gd name="connsiteY0" fmla="*/ 0 h 4114801"/>
              <a:gd name="connsiteX1" fmla="*/ 316800 w 316800"/>
              <a:gd name="connsiteY1" fmla="*/ 0 h 4114801"/>
              <a:gd name="connsiteX2" fmla="*/ 316800 w 316800"/>
              <a:gd name="connsiteY2" fmla="*/ 4114801 h 4114801"/>
              <a:gd name="connsiteX3" fmla="*/ 0 w 316800"/>
              <a:gd name="connsiteY3" fmla="*/ 4114801 h 4114801"/>
              <a:gd name="connsiteX4" fmla="*/ 0 w 316800"/>
              <a:gd name="connsiteY4" fmla="*/ 0 h 4114801"/>
              <a:gd name="connsiteX0" fmla="*/ 0 w 558339"/>
              <a:gd name="connsiteY0" fmla="*/ 189785 h 4304586"/>
              <a:gd name="connsiteX1" fmla="*/ 558339 w 558339"/>
              <a:gd name="connsiteY1" fmla="*/ 0 h 4304586"/>
              <a:gd name="connsiteX2" fmla="*/ 316800 w 558339"/>
              <a:gd name="connsiteY2" fmla="*/ 4304586 h 4304586"/>
              <a:gd name="connsiteX3" fmla="*/ 0 w 558339"/>
              <a:gd name="connsiteY3" fmla="*/ 4304586 h 4304586"/>
              <a:gd name="connsiteX4" fmla="*/ 0 w 558339"/>
              <a:gd name="connsiteY4" fmla="*/ 189785 h 4304586"/>
              <a:gd name="connsiteX0" fmla="*/ 517584 w 558339"/>
              <a:gd name="connsiteY0" fmla="*/ 0 h 4321836"/>
              <a:gd name="connsiteX1" fmla="*/ 558339 w 558339"/>
              <a:gd name="connsiteY1" fmla="*/ 17250 h 4321836"/>
              <a:gd name="connsiteX2" fmla="*/ 316800 w 558339"/>
              <a:gd name="connsiteY2" fmla="*/ 4321836 h 4321836"/>
              <a:gd name="connsiteX3" fmla="*/ 0 w 558339"/>
              <a:gd name="connsiteY3" fmla="*/ 4321836 h 4321836"/>
              <a:gd name="connsiteX4" fmla="*/ 517584 w 558339"/>
              <a:gd name="connsiteY4" fmla="*/ 0 h 432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339" h="4321836">
                <a:moveTo>
                  <a:pt x="517584" y="0"/>
                </a:moveTo>
                <a:lnTo>
                  <a:pt x="558339" y="17250"/>
                </a:lnTo>
                <a:lnTo>
                  <a:pt x="316800" y="4321836"/>
                </a:lnTo>
                <a:lnTo>
                  <a:pt x="0" y="4321836"/>
                </a:lnTo>
                <a:lnTo>
                  <a:pt x="517584" y="0"/>
                </a:lnTo>
                <a:close/>
              </a:path>
            </a:pathLst>
          </a:custGeom>
          <a:gradFill flip="none" rotWithShape="1">
            <a:gsLst>
              <a:gs pos="57000">
                <a:srgbClr val="00B0F0"/>
              </a:gs>
              <a:gs pos="98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F:\FALSH导出图片\f3)\image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5620">
            <a:off x="2528238" y="1210405"/>
            <a:ext cx="5887813" cy="255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48" y="1096262"/>
            <a:ext cx="4018340" cy="2173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rot="371070">
            <a:off x="2112595" y="1652487"/>
            <a:ext cx="4300918" cy="1284658"/>
            <a:chOff x="-216650" y="3645139"/>
            <a:chExt cx="4497731" cy="1712877"/>
          </a:xfrm>
        </p:grpSpPr>
        <p:sp>
          <p:nvSpPr>
            <p:cNvPr id="19" name="Oval 2"/>
            <p:cNvSpPr>
              <a:spLocks noChangeArrowheads="1"/>
            </p:cNvSpPr>
            <p:nvPr/>
          </p:nvSpPr>
          <p:spPr bwMode="auto">
            <a:xfrm rot="649477">
              <a:off x="726567" y="3858275"/>
              <a:ext cx="535052" cy="747270"/>
            </a:xfrm>
            <a:prstGeom prst="ellipse">
              <a:avLst/>
            </a:prstGeom>
            <a:gradFill rotWithShape="1">
              <a:gsLst>
                <a:gs pos="0">
                  <a:srgbClr val="00B0F0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 rot="21228930">
              <a:off x="-216650" y="3645140"/>
              <a:ext cx="4497731" cy="1712877"/>
            </a:xfrm>
            <a:prstGeom prst="line">
              <a:avLst/>
            </a:prstGeom>
            <a:solidFill>
              <a:schemeClr val="bg2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028" name="直接连接符 1027"/>
          <p:cNvCxnSpPr/>
          <p:nvPr/>
        </p:nvCxnSpPr>
        <p:spPr bwMode="auto">
          <a:xfrm>
            <a:off x="9612560" y="-398580"/>
            <a:ext cx="72008" cy="108012"/>
          </a:xfrm>
          <a:prstGeom prst="line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Oval 2"/>
          <p:cNvSpPr>
            <a:spLocks noChangeArrowheads="1"/>
          </p:cNvSpPr>
          <p:nvPr/>
        </p:nvSpPr>
        <p:spPr bwMode="auto">
          <a:xfrm rot="266767">
            <a:off x="4458107" y="3023960"/>
            <a:ext cx="2987308" cy="249593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140981" y="4355989"/>
            <a:ext cx="583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            复制者不惧怕任何物质力量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09976" y="4342290"/>
            <a:ext cx="349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纳米复制者能摧毁任何物质构成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70795" y="4345897"/>
            <a:ext cx="411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深蓝人类的精神力量是银河唯一的希望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2536" y="-50642"/>
            <a:ext cx="9414637" cy="53514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106541" y="2182850"/>
            <a:ext cx="4854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它们来了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0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2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9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9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9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9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9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9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8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1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9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 animBg="1"/>
      <p:bldP spid="18" grpId="1" animBg="1"/>
      <p:bldP spid="17" grpId="0" animBg="1"/>
      <p:bldP spid="17" grpId="1" animBg="1"/>
      <p:bldP spid="16" grpId="0" animBg="1"/>
      <p:bldP spid="16" grpId="1" animBg="1"/>
      <p:bldP spid="16" grpId="2" animBg="1"/>
      <p:bldP spid="5" grpId="0" animBg="1"/>
      <p:bldP spid="5" grpId="1" animBg="1"/>
      <p:bldP spid="22" grpId="0" animBg="1"/>
      <p:bldP spid="22" grpId="1" animBg="1"/>
      <p:bldP spid="4" grpId="0"/>
      <p:bldP spid="4" grpId="1"/>
      <p:bldP spid="24" grpId="0"/>
      <p:bldP spid="24" grpId="1"/>
      <p:bldP spid="25" grpId="0"/>
      <p:bldP spid="25" grpId="1"/>
      <p:bldP spid="6" grpId="0" animBg="1"/>
      <p:bldP spid="26" grpId="0" build="p"/>
      <p:bldP spid="26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9423" y="1479129"/>
            <a:ext cx="540060" cy="5400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9429">
            <a:off x="8043034" y="-1045502"/>
            <a:ext cx="1080120" cy="108012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5002" flipH="1">
            <a:off x="3446664" y="-1419751"/>
            <a:ext cx="844894" cy="7920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999" y="-1477320"/>
            <a:ext cx="223331" cy="20937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208" y="-778190"/>
            <a:ext cx="135650" cy="1271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542" y="-1827128"/>
            <a:ext cx="285509" cy="2855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9429">
            <a:off x="9724653" y="-380109"/>
            <a:ext cx="579475" cy="5794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67" y="-1827128"/>
            <a:ext cx="223331" cy="20937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68" y="-747008"/>
            <a:ext cx="223331" cy="20937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00" y="-633681"/>
            <a:ext cx="135650" cy="12717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8931" flipH="1">
            <a:off x="2066107" y="-1236018"/>
            <a:ext cx="844894" cy="792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774" y="1090092"/>
            <a:ext cx="373966" cy="37396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468" y="2208312"/>
            <a:ext cx="371476" cy="37147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8464">
            <a:off x="-1483629" y="579723"/>
            <a:ext cx="1020738" cy="102073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3629" y="2579787"/>
            <a:ext cx="1080120" cy="108012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4156" y="-53381"/>
            <a:ext cx="2286945" cy="228694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546">
            <a:off x="9972343" y="-370471"/>
            <a:ext cx="1625925" cy="162592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01" y="1140992"/>
            <a:ext cx="3251850" cy="32518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503" y="252375"/>
            <a:ext cx="2384078" cy="238407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2" y="487757"/>
            <a:ext cx="1720555" cy="172055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305497" y="4392842"/>
            <a:ext cx="4854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纳米复制者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85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9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0.04846 C -1.66667E-6 0.04877 0.02882 -0.17685 0.23229 0.05679 C 0.43577 0.29043 0.42865 0.91729 0.46771 1.09136 " pathEditMode="relative" rAng="0" ptsTypes="fsf">
                                      <p:cBhvr>
                                        <p:cTn id="15" dur="4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85" y="40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5.55556E-7 2.96296E-6 C 5.55556E-7 0.00031 -0.06111 0.33086 0.20556 0.54907 C 0.47205 0.76728 0.56163 0.81173 0.61285 0.97438 " pathEditMode="relative" rAng="0" ptsTypes="fsf">
                                      <p:cBhvr>
                                        <p:cTn id="21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87" y="487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23" dur="4250" fill="hold"/>
                                        <p:tgtEl>
                                          <p:spTgt spid="39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900" fill="hold"/>
                                        <p:tgtEl>
                                          <p:spTgt spid="3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C -2.77778E-6 0.00031 0.0316 -0.17685 0.25348 0.00648 C 0.47535 0.18982 0.46754 0.68118 0.51007 0.8179 " pathEditMode="relative" rAng="0" ptsTypes="fsf">
                                      <p:cBhvr>
                                        <p:cTn id="27" dur="5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3" y="3203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900" fill="hold"/>
                                        <p:tgtEl>
                                          <p:spTgt spid="37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xit" presetSubtype="6" repeatCount="indefinite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2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2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6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repeatCount="indefinite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12" repeatCount="indefinite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6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8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12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6" repeatCount="indefinite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6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6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12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27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/>
      <p:bldP spid="41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400" y="-312152"/>
            <a:ext cx="2907552" cy="3315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171721" y="-3679413"/>
            <a:ext cx="3312368" cy="53196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88" y="1347614"/>
            <a:ext cx="7595959" cy="367388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364088" y="1563638"/>
            <a:ext cx="216024" cy="18549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2600" y="636534"/>
            <a:ext cx="321568" cy="15301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34608" y="1059582"/>
            <a:ext cx="249560" cy="12745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08304" y="2093708"/>
            <a:ext cx="288032" cy="30603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72200" y="932123"/>
            <a:ext cx="249560" cy="12745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09526" y="1620380"/>
            <a:ext cx="202834" cy="153017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04248" y="615696"/>
            <a:ext cx="216024" cy="927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887924" y="61497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他们来了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4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repeatCount="indefinite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xit" presetSubtype="32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32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384" y="662634"/>
            <a:ext cx="2087963" cy="11445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477">
            <a:off x="-203348" y="270185"/>
            <a:ext cx="2850459" cy="15624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9191">
            <a:off x="1374908" y="466316"/>
            <a:ext cx="3472318" cy="1903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9191">
            <a:off x="1730439" y="459906"/>
            <a:ext cx="1314015" cy="720275"/>
          </a:xfrm>
          <a:prstGeom prst="rect">
            <a:avLst/>
          </a:prstGeom>
        </p:spPr>
      </p:pic>
      <p:pic>
        <p:nvPicPr>
          <p:cNvPr id="1026" name="Picture 2" descr="F:\png图标\水火云\imag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761" y="144045"/>
            <a:ext cx="17335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png图标\水火云\image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55" y="-137466"/>
            <a:ext cx="17335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F:\png图标\水火云\image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63598">
            <a:off x="2135069" y="251322"/>
            <a:ext cx="17335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png图标\水火云\imag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294" y="-98419"/>
            <a:ext cx="17335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3532">
            <a:off x="824610" y="-1089501"/>
            <a:ext cx="1343585" cy="81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47" y="5157438"/>
            <a:ext cx="2079999" cy="8772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2652">
            <a:off x="-3855356" y="3393623"/>
            <a:ext cx="3347908" cy="17979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50992">
            <a:off x="4300944" y="5013328"/>
            <a:ext cx="1398616" cy="1165515"/>
          </a:xfrm>
          <a:prstGeom prst="rect">
            <a:avLst/>
          </a:prstGeom>
        </p:spPr>
      </p:pic>
      <p:pic>
        <p:nvPicPr>
          <p:cNvPr id="1028" name="Picture 4" descr="F:\png图标\水火云\2008120509402365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888" y="183678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111067" y="196440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结果 永远未知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196440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命运 不可避免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419"/>
            <a:ext cx="9144000" cy="5241919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-300320" y="-88909"/>
            <a:ext cx="9433760" cy="54660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184895"/>
            <a:ext cx="3524250" cy="246697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-317335" y="-53610"/>
            <a:ext cx="9467789" cy="5433933"/>
          </a:xfrm>
          <a:prstGeom prst="rect">
            <a:avLst/>
          </a:prstGeom>
          <a:gradFill flip="none" rotWithShape="1">
            <a:gsLst>
              <a:gs pos="25000">
                <a:schemeClr val="tx1"/>
              </a:gs>
              <a:gs pos="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846759" y="4435247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NO   END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  请看第二篇章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命运</a:t>
            </a:r>
            <a:r>
              <a:rPr lang="en-US" altLang="zh-CN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14952" y="392883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路 永远未知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707" y="2490866"/>
            <a:ext cx="310341" cy="26719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780738" y="392883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命运  永远未知</a:t>
            </a:r>
            <a:endParaRPr lang="zh-CN" altLang="en-US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26" name="Picture 3" descr="C:\Documents and Settings\Administrator\桌面\新建文件夹\My Pictures\eee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52713" y="519113"/>
            <a:ext cx="3838575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10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xit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xit" presetSubtype="8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xit" presetSubtype="6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xit" presetSubtype="2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2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4" dur="22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xit" presetSubtype="2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xit" presetSubtype="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xit" presetSubtype="6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2" dur="225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6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1.23457E-6 L 0.57274 1.36019 " pathEditMode="relative" rAng="0" ptsTypes="AA">
                                      <p:cBhvr>
                                        <p:cTn id="5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8" y="6799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6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2.96296E-6 L -0.51441 -0.97994 " pathEditMode="relative" rAng="0" ptsTypes="AA">
                                      <p:cBhvr>
                                        <p:cTn id="58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9" y="-4901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0" dur="2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6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2.46914E-7 L 0.72621 -0.60741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02" y="-3037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4" dur="3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56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5.55556E-7 4.81481E-6 L -0.13906 -1.1101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2" y="-5552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4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9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1" nodeType="withEffect">
                                  <p:stCondLst>
                                    <p:cond delay="98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1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1" nodeType="withEffect">
                                  <p:stCondLst>
                                    <p:cond delay="126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1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ntr" presetSubtype="32" fill="hold" nodeType="withEffect">
                                  <p:stCondLst>
                                    <p:cond delay="70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1" dur="2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4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9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32" grpId="0" animBg="1"/>
      <p:bldP spid="34" grpId="0" animBg="1"/>
      <p:bldP spid="35" grpId="0"/>
      <p:bldP spid="36" grpId="0"/>
      <p:bldP spid="36" grpId="1"/>
      <p:bldP spid="38" grpId="0"/>
      <p:bldP spid="3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-11688" y="2463738"/>
            <a:ext cx="4511680" cy="540060"/>
          </a:xfrm>
          <a:prstGeom prst="rect">
            <a:avLst/>
          </a:prstGeom>
          <a:gradFill flip="none" rotWithShape="1">
            <a:gsLst>
              <a:gs pos="3200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 rot="10800000">
            <a:off x="4491209" y="2463738"/>
            <a:ext cx="4511680" cy="540060"/>
          </a:xfrm>
          <a:prstGeom prst="rect">
            <a:avLst/>
          </a:prstGeom>
          <a:gradFill flip="none" rotWithShape="1">
            <a:gsLst>
              <a:gs pos="32000">
                <a:srgbClr val="00B0F0"/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2519509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天下有雪  倾情奉献</a:t>
            </a:r>
            <a:endParaRPr lang="en-US" altLang="zh-CN" sz="2400" b="0" dirty="0" smtClean="0">
              <a:solidFill>
                <a:schemeClr val="tx1">
                  <a:lumMod val="75000"/>
                  <a:lumOff val="25000"/>
                </a:schemeClr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3138950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20110919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13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5164" y="31967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5164" y="20538"/>
            <a:ext cx="9296525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30865" y="267494"/>
            <a:ext cx="4248472" cy="360040"/>
          </a:xfrm>
        </p:spPr>
        <p:txBody>
          <a:bodyPr/>
          <a:lstStyle/>
          <a:p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前情提要 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/>
            </a:r>
            <a:b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SG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爱好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者可略过）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type="subTitle" idx="1"/>
          </p:nvPr>
        </p:nvSpPr>
        <p:spPr>
          <a:xfrm>
            <a:off x="613164" y="952031"/>
            <a:ext cx="8496944" cy="4176464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古人  在宇宙中四处播散生命的种子，留下星门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地球，历经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渡劫难未绝的人类   特别的一支文明，有着宇宙中最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COOL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的情感元素和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未开发的大脑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古人在人类基因中   胎藏了三千大千奥秘，有待人类进化而得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古老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的预言说：人类将迎来黎明前的黑暗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，渡过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劫   深蓝儿童将击败宇宙黑暗力量并带领人类成为银河第五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种族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2500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年前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几个暂未升天的古人漫游到地球停留，在中东西方启示人类进化之路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银河系的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Asgurd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小灰人   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银河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四大种族之一，地球盟友。其种族退化严重，寄希望于人类基因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银河傀神族曾经奴役地球文明后被推翻   奴隶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JAFA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成为地球盟友。天琴、卯昂座都有地球文明的盟友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飞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系的幽灵族   以生命活力为食的邪恶种族，其势力已经扩散到银河系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ORI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族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轮盘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座星系宗主   和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古人一样悠远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历史，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ORI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也嗅到了银河文明，制造超级星门来到银河系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复制者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最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可怕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的硅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基生命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所到之处，尽皆为臣。复制者成为全宇宙的噩梦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人类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进化出的深蓝儿童将拯救宇宙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一切尽在进行    地球的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个星门（北极天空、南极大陆、亚丁湾海底）已被开启。剧变将来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                                         就在  </a:t>
            </a:r>
            <a:r>
              <a:rPr lang="en-US" altLang="zh-CN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2012</a:t>
            </a:r>
            <a:endParaRPr lang="zh-CN" altLang="en-US" sz="16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35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3" dur="1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9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6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3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7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xit" presetSubtype="16" fill="hold" grpId="4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1" dur="7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2.22222E-6 0.00031 L -0.05313 0.00031 " pathEditMode="relative" rAng="0" ptsTypes="AA">
                                      <p:cBhvr>
                                        <p:cTn id="34" dur="16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1" animBg="1"/>
      <p:bldP spid="4" grpId="2" animBg="1"/>
      <p:bldP spid="4" grpId="3" animBg="1"/>
      <p:bldP spid="4" grpId="4" animBg="1"/>
      <p:bldP spid="2" grpId="0"/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50" y="20538"/>
            <a:ext cx="93249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050" y="0"/>
            <a:ext cx="9324976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303" y="20538"/>
            <a:ext cx="9324976" cy="5143500"/>
          </a:xfrm>
          <a:prstGeom prst="rect">
            <a:avLst/>
          </a:prstGeom>
        </p:spPr>
      </p:pic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817476" y="2213661"/>
            <a:ext cx="3600450" cy="28803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方正大标宋简体" pitchFamily="65" charset="-122"/>
                <a:ea typeface="方正大标宋简体" pitchFamily="65" charset="-122"/>
              </a:rPr>
              <a:t>人类 从来就不孤独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139702"/>
            <a:ext cx="4464496" cy="1188010"/>
          </a:xfrm>
          <a:prstGeom prst="rect">
            <a:avLst/>
          </a:prstGeom>
          <a:effectLst>
            <a:glow rad="2794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2" name="TextBox 1"/>
          <p:cNvSpPr txBox="1"/>
          <p:nvPr/>
        </p:nvSpPr>
        <p:spPr>
          <a:xfrm>
            <a:off x="1835696" y="1739592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古人在宇宙中播种</a:t>
            </a:r>
            <a:endParaRPr lang="en-US" altLang="zh-CN" sz="2000" dirty="0" smtClean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8372" y="2013769"/>
            <a:ext cx="3735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并为人类准备了一条进化之路</a:t>
            </a:r>
            <a:endParaRPr lang="en-US" altLang="zh-CN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615" y="2533652"/>
            <a:ext cx="3890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时间走到宇宙</a:t>
            </a:r>
            <a:r>
              <a:rPr lang="en-US" altLang="zh-CN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157</a:t>
            </a: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亿</a:t>
            </a:r>
            <a:r>
              <a:rPr lang="en-US" altLang="zh-CN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6124</a:t>
            </a: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万年时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5836" y="1542019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9875" algn="l"/>
              </a:tabLst>
            </a:pP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人类再一次走到生存边缘</a:t>
            </a:r>
            <a:endParaRPr lang="en-US" altLang="zh-CN" sz="2000" dirty="0" smtClean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00672" y="2146312"/>
            <a:ext cx="4399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也</a:t>
            </a:r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是人类进化之路的再一次选择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3563888" y="22541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胎藏在人类基因中</a:t>
            </a:r>
          </a:p>
        </p:txBody>
      </p:sp>
      <p:sp>
        <p:nvSpPr>
          <p:cNvPr id="13" name="矩形 12"/>
          <p:cNvSpPr/>
          <p:nvPr/>
        </p:nvSpPr>
        <p:spPr>
          <a:xfrm>
            <a:off x="4016504" y="1862960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这一次</a:t>
            </a:r>
            <a:endParaRPr lang="en-US" altLang="zh-CN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xit" presetSubtype="32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32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grpId="1" nodeType="withEffect">
                                  <p:stCondLst>
                                    <p:cond delay="15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4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4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3" presetClass="exit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1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1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1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mph" presetSubtype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 rctx="PPT">
                                        <p:cTn id="9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9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97" dur="9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5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xit" presetSubtype="32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3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2" grpId="0" build="p"/>
      <p:bldP spid="2" grpId="1" build="p"/>
      <p:bldP spid="3" grpId="0" build="p"/>
      <p:bldP spid="3" grpId="1" build="p"/>
      <p:bldP spid="10" grpId="0" build="p"/>
      <p:bldP spid="10" grpId="1" build="p"/>
      <p:bldP spid="11" grpId="0" build="p"/>
      <p:bldP spid="11" grpId="1" build="p"/>
      <p:bldP spid="12" grpId="0" build="p"/>
      <p:bldP spid="12" grpId="1" build="p"/>
      <p:bldP spid="4" grpId="0" build="p"/>
      <p:bldP spid="4" grpId="1" build="p"/>
      <p:bldP spid="13" grpId="0" build="p"/>
      <p:bldP spid="1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69010"/>
            <a:ext cx="9144000" cy="890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-10490" y="-3165448"/>
            <a:ext cx="9154489" cy="8308948"/>
          </a:xfrm>
          <a:prstGeom prst="rect">
            <a:avLst/>
          </a:prstGeom>
          <a:gradFill flip="none" rotWithShape="1">
            <a:gsLst>
              <a:gs pos="48000">
                <a:schemeClr val="tx1"/>
              </a:gs>
              <a:gs pos="100000">
                <a:schemeClr val="tx1"/>
              </a:gs>
              <a:gs pos="1000">
                <a:srgbClr val="E6E6E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47664" y="-2219934"/>
            <a:ext cx="6408712" cy="633670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pic>
        <p:nvPicPr>
          <p:cNvPr id="7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771" y="1131590"/>
            <a:ext cx="2670229" cy="456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906" y="0"/>
            <a:ext cx="9144000" cy="51435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03" y="0"/>
            <a:ext cx="9167987" cy="5161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59" y="-14124"/>
            <a:ext cx="915650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52" y="541"/>
            <a:ext cx="9173617" cy="51289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6646" y="1046464"/>
            <a:ext cx="5529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地球曾有过灿烂的文明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6646" y="1277296"/>
            <a:ext cx="5529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也曾笼罩在黑暗中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7852" y="1429165"/>
            <a:ext cx="5529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也曾被奴役过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87852" y="1508129"/>
            <a:ext cx="5529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在地球文明第</a:t>
            </a:r>
            <a:r>
              <a:rPr lang="en-US" altLang="zh-CN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4</a:t>
            </a:r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次被毁灭之后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6752" y="1738961"/>
            <a:ext cx="5529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人类出现了</a:t>
            </a:r>
            <a:endParaRPr lang="zh-CN" altLang="en-US" sz="20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5216E-6 L 0 0.18417 " pathEditMode="relative" rAng="0" ptsTypes="AA">
                                      <p:cBhvr>
                                        <p:cTn id="9" dur="52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grpId="1" nodeType="withEffect">
                                  <p:stCondLst>
                                    <p:cond delay="1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1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32" fill="hold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2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19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grpId="1" nodeType="withEffect">
                                  <p:stCondLst>
                                    <p:cond delay="2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uild="p"/>
      <p:bldP spid="9" grpId="1" build="p"/>
      <p:bldP spid="11" grpId="0" build="p"/>
      <p:bldP spid="11" grpId="1" build="p"/>
      <p:bldP spid="12" grpId="0" build="p"/>
      <p:bldP spid="12" grpId="1" build="p"/>
      <p:bldP spid="13" grpId="0" build="p"/>
      <p:bldP spid="13" grpId="1" build="p"/>
      <p:bldP spid="15" grpId="0" build="p"/>
      <p:bldP spid="15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1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2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3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4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blipFill>
            <a:blip r:embed="rId5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700088"/>
            <a:ext cx="9144000" cy="3743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9955" y="845577"/>
            <a:ext cx="919121" cy="2909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3848" y="1055899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方正大标宋简体" pitchFamily="65" charset="-122"/>
                <a:ea typeface="方正大标宋简体" pitchFamily="65" charset="-122"/>
              </a:rPr>
              <a:t>人类困惑于未知</a:t>
            </a:r>
            <a:endParaRPr lang="zh-CN" altLang="en-US" sz="2000" dirty="0"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195108" y="1523568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方正大标宋简体" pitchFamily="65" charset="-122"/>
                <a:ea typeface="方正大标宋简体" pitchFamily="65" charset="-122"/>
              </a:rPr>
              <a:t>而未知背后才是真相</a:t>
            </a:r>
            <a:endParaRPr lang="zh-CN" altLang="en-US" sz="2000" dirty="0">
              <a:latin typeface="方正大标宋简体" pitchFamily="65" charset="-122"/>
              <a:ea typeface="方正大标宋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0802 C 8.33333E-7 0.00832 0.12795 0.09587 0.1908 0.13564 C 0.25347 0.1754 0.29653 0.19328 0.36996 0.17941 C 0.44271 0.16554 0.64583 0.0262 0.75573 0.04223 C 0.84826 0.05518 1.03472 0.07707 0.99965 0.27959 C 0.96458 0.48212 0.75816 0.53853 0.69427 0.60666 " pathEditMode="relative" rAng="0" ptsTypes="fssssf">
                                      <p:cBhvr>
                                        <p:cTn id="125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2993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7" dur="11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8" presetClass="emp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1800000">
                                      <p:cBhvr>
                                        <p:cTn id="1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31" dur="29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53" presetClass="exit" presetSubtype="32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2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2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2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2" grpId="0" animBg="1"/>
      <p:bldP spid="5" grpId="0" build="p"/>
      <p:bldP spid="5" grpId="1" build="p"/>
      <p:bldP spid="93" grpId="0" build="p"/>
      <p:bldP spid="9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Backup\我的文档\My Pictures\XQDQ_9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47889" y="10244"/>
            <a:ext cx="19079849" cy="1264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Mac14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815" y="1283289"/>
            <a:ext cx="7717533" cy="664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598" y="6335527"/>
            <a:ext cx="1079365" cy="10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76" y="5240785"/>
            <a:ext cx="2884153" cy="30845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785" y="5652417"/>
            <a:ext cx="1366220" cy="13662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6" y="5236046"/>
            <a:ext cx="1033338" cy="10333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700" y="5240785"/>
            <a:ext cx="3225397" cy="3225397"/>
          </a:xfrm>
          <a:prstGeom prst="rect">
            <a:avLst/>
          </a:prstGeom>
        </p:spPr>
      </p:pic>
      <p:pic>
        <p:nvPicPr>
          <p:cNvPr id="1026" name="Picture 2" descr="C:\Documents and Settings\Administrator\桌面\新建文件夹\20106116212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233" y="5779621"/>
            <a:ext cx="1274990" cy="131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7956" y="4791112"/>
            <a:ext cx="7412525" cy="5863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005" y="5521127"/>
            <a:ext cx="6684664" cy="63093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282" y="6783055"/>
            <a:ext cx="2541392" cy="2571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146" y="5365887"/>
            <a:ext cx="1033338" cy="103333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284230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人类从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战时期开始和地外文明真正接触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02754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1943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年的费城实验  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彩虹计划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60422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战末开始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回形针计划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汇集纳粹科学家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4138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1947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年 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信号计划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35359" y="-307777"/>
            <a:ext cx="5759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1953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年和小灰人签订 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密约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 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同时成立 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MJ12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小组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74138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其后，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蓝皮书计划 </a:t>
            </a:r>
            <a:r>
              <a:rPr lang="en-US" altLang="zh-CN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 掩盖外星人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02754" y="-307777"/>
            <a:ext cx="549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黄皮书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77665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怨恨计划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91414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水瓶座计划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38572" y="-307777"/>
            <a:ext cx="5501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西格玛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02754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柏拉图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96353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冥王计划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62437" y="-307777"/>
            <a:ext cx="5454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红光计划     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0902" y="-307777"/>
            <a:ext cx="558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雪鸟计划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64257" y="-307777"/>
            <a:ext cx="4860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约书亚</a:t>
            </a:r>
            <a:r>
              <a:rPr lang="zh-CN" altLang="en-US" sz="12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计划</a:t>
            </a:r>
            <a:endParaRPr lang="zh-CN" altLang="en-US" sz="12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770285" y="900669"/>
            <a:ext cx="5580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请看民间的</a:t>
            </a:r>
            <a:r>
              <a:rPr lang="en-US" altLang="zh-CN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《</a:t>
            </a:r>
            <a:r>
              <a:rPr lang="zh-CN" altLang="en-US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卡米洛特工程</a:t>
            </a:r>
            <a:r>
              <a:rPr lang="en-US" altLang="zh-CN" sz="16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》</a:t>
            </a:r>
            <a:endParaRPr lang="zh-CN" altLang="en-US" sz="16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52044" y="5024953"/>
            <a:ext cx="1377778" cy="1354033"/>
            <a:chOff x="7286499" y="1713931"/>
            <a:chExt cx="1377778" cy="1354033"/>
          </a:xfrm>
        </p:grpSpPr>
        <p:sp>
          <p:nvSpPr>
            <p:cNvPr id="42" name="椭圆 41"/>
            <p:cNvSpPr/>
            <p:nvPr/>
          </p:nvSpPr>
          <p:spPr>
            <a:xfrm>
              <a:off x="7286499" y="1713931"/>
              <a:ext cx="1377778" cy="1354033"/>
            </a:xfrm>
            <a:prstGeom prst="ellipse">
              <a:avLst/>
            </a:prstGeom>
            <a:gradFill flip="none" rotWithShape="1">
              <a:gsLst>
                <a:gs pos="73000">
                  <a:schemeClr val="tx1">
                    <a:alpha val="0"/>
                    <a:lumMod val="0"/>
                    <a:lumOff val="100000"/>
                  </a:schemeClr>
                </a:gs>
                <a:gs pos="0">
                  <a:srgbClr val="FF9900">
                    <a:lumMod val="91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0853" y="1972653"/>
              <a:ext cx="866573" cy="836588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-5797152" y="-159038"/>
            <a:ext cx="14989538" cy="98285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821E-7 L 0.20885 -0.24435 " pathEditMode="relative" rAng="0" ptsTypes="AA">
                                      <p:cBhvr>
                                        <p:cTn id="6" dur="2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4" y="-12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22222E-6 3.78437E-6 L -0.52552 -0.99722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85" y="-498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xit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-1.72691E-6 C -2.22222E-6 0.00031 0.0092 -0.5536 -0.11267 -0.82206 C -0.23455 -1.09051 -0.46059 -1.13346 -0.40555 -1.14396 " pathEditMode="relative" rAng="0" ptsTypes="fsf">
                                      <p:cBhvr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69" y="-5718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05556E-6 -4.08403E-6 L 0.04305 -1.1489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-5746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4.44444E-6 -2.53321E-7 C 4.44444E-6 0.00031 0.24375 -0.32468 0.20902 -0.68706 C 0.1743 -1.04943 0.13993 -1.02595 0.11371 -1.11121 " pathEditMode="relative" rAng="0" ptsTypes="fsf">
                                      <p:cBhvr>
                                        <p:cTn id="2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88" y="-5554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2.77778E-7 0.00402 C 2.77778E-7 0.00433 0.12205 -0.32468 0.08733 -0.68705 C 0.0526 -1.04973 -0.2408 -1.29101 -0.21806 -1.29935 " pathEditMode="relative" rAng="0" ptsTypes="fsf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6515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xit" presetSubtype="3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7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5.55556E-7 0.00402 C 0.0316 -0.21903 0.15833 -1.11059 0.1901 -1.33333 " pathEditMode="relative" rAng="0" ptsTypes="ff">
                                      <p:cBhvr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-6688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3.33333E-6 -5.71517E-7 L -0.43836 -1.55792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-779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3" presetClass="exit" presetSubtype="32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Motion origin="layout" path="M -3.33333E-6 -5.71517E-7 L -0.43836 -1.55792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-7791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animMotion origin="layout" path="M -4.16667E-6 -4.40531E-6 L -0.64618 -1.18288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09" y="-5916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3" presetClass="exit" presetSubtype="32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5.55556E-7 1.68675E-6 L -0.76233 -1.02255 " pathEditMode="relative" rAng="0" ptsTypes="AA">
                                      <p:cBhvr>
                                        <p:cTn id="7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25" y="-5112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08771E-6 C 0.00833 -0.16986 0.04323 -0.8462 0.05225 -1.01483 " pathEditMode="relative" rAng="0" ptsTypes="ff">
                                      <p:cBhvr>
                                        <p:cTn id="7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5074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8300" fill="hold"/>
                                        <p:tgtEl>
                                          <p:spTgt spid="4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Rot by="12000000">
                                      <p:cBhvr>
                                        <p:cTn id="86" dur="7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1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1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1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1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1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1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1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1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1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4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1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1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4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1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9" presetClass="exit" presetSubtype="0" fill="hold" grpId="1" nodeType="withEffect">
                                  <p:stCondLst>
                                    <p:cond delay="20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1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217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1"/>
      <p:bldP spid="40" grpId="0"/>
      <p:bldP spid="40" grpId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257" y="1347614"/>
            <a:ext cx="626943" cy="82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617" y="1423491"/>
            <a:ext cx="518225" cy="67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617" y="1423493"/>
            <a:ext cx="517771" cy="67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5590677" y="1281614"/>
            <a:ext cx="936104" cy="89180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76" descr="image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5329">
            <a:off x="4824365" y="1894579"/>
            <a:ext cx="1517733" cy="71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1" descr="image7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6488">
            <a:off x="5802686" y="1839690"/>
            <a:ext cx="940140" cy="59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80836" y="4054301"/>
            <a:ext cx="4211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播种者留下的星门被打开</a:t>
            </a:r>
            <a:endParaRPr lang="zh-CN" altLang="en-US" sz="2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4054301"/>
            <a:ext cx="4378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地球文明再次走到生死边缘</a:t>
            </a:r>
            <a:endParaRPr lang="zh-CN" altLang="en-US" sz="2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4054301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银河系</a:t>
            </a:r>
            <a:endParaRPr lang="zh-CN" altLang="en-US" sz="2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4054301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将迎来预言中贤劫的最后时刻</a:t>
            </a:r>
            <a:endParaRPr lang="zh-CN" altLang="en-US" sz="2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8" name="Picture 2" descr="F:\FALSH导出图片\f3)\image2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7530">
            <a:off x="2289424" y="-396571"/>
            <a:ext cx="1195949" cy="722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20357" y="4054300"/>
            <a:ext cx="340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银河</a:t>
            </a:r>
            <a:r>
              <a:rPr lang="zh-CN" altLang="en-US" sz="24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纪年</a:t>
            </a:r>
            <a:r>
              <a:rPr lang="en-US" altLang="zh-CN" sz="2400" dirty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319672</a:t>
            </a:r>
            <a:r>
              <a:rPr lang="zh-CN" altLang="en-US" sz="2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年</a:t>
            </a:r>
            <a:endParaRPr lang="zh-CN" altLang="en-US" sz="2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9" name="Picture 2" descr="F:\FALSH导出图片\f3)\image2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7530">
            <a:off x="1352193" y="-930318"/>
            <a:ext cx="1195949" cy="949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F:\FALSH导出图片\f3)\image2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2991">
            <a:off x="814818" y="-1684032"/>
            <a:ext cx="1414781" cy="979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FALSH导出图片\f3)\image2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7976">
            <a:off x="1729150" y="-2291054"/>
            <a:ext cx="1195949" cy="76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F:\FALSH导出图片\f3)\image2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22991">
            <a:off x="804941" y="-1649684"/>
            <a:ext cx="1414781" cy="979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09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8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8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xit" presetSubtype="3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" dur="1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7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xit" presetSubtype="544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xit" presetSubtype="544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1" nodeType="withEffect">
                                  <p:stCondLst>
                                    <p:cond delay="8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xit" presetSubtype="544" fill="hold" grpId="1" nodeType="withEffect">
                                  <p:stCondLst>
                                    <p:cond delay="1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xit" presetSubtype="544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2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5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2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1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2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7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2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3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2" grpId="0" build="p"/>
      <p:bldP spid="12" grpId="1" build="p"/>
      <p:bldP spid="15" grpId="0" build="p"/>
      <p:bldP spid="15" grpId="1" build="p"/>
      <p:bldP spid="16" grpId="0" build="p"/>
      <p:bldP spid="16" grpId="1" build="p"/>
      <p:bldP spid="17" grpId="0" build="p"/>
      <p:bldP spid="17" grpId="1" build="p"/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:\PPT背景\地球星空宇宙\image 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358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6804248" y="2987971"/>
            <a:ext cx="2236567" cy="11679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50" y="1106342"/>
            <a:ext cx="2241902" cy="13321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7311" y="2846391"/>
            <a:ext cx="306131" cy="301422"/>
          </a:xfrm>
          <a:prstGeom prst="rect">
            <a:avLst/>
          </a:prstGeom>
        </p:spPr>
      </p:pic>
      <p:pic>
        <p:nvPicPr>
          <p:cNvPr id="31" name="Picture 6" descr="image8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464" y="676781"/>
            <a:ext cx="1326144" cy="127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56749">
            <a:off x="3485775" y="2244972"/>
            <a:ext cx="391487" cy="515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56749">
            <a:off x="3507904" y="2270040"/>
            <a:ext cx="352262" cy="45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56749">
            <a:off x="3505543" y="2270042"/>
            <a:ext cx="351953" cy="45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椭圆 34"/>
          <p:cNvSpPr/>
          <p:nvPr/>
        </p:nvSpPr>
        <p:spPr>
          <a:xfrm>
            <a:off x="3352315" y="2264984"/>
            <a:ext cx="636313" cy="441564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Picture 81" descr="image7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6488">
            <a:off x="3595595" y="2741525"/>
            <a:ext cx="639057" cy="40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20272" y="811628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挪威上空星门打开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17089" y="2730395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大标宋简体" pitchFamily="65" charset="-122"/>
                <a:ea typeface="方正大标宋简体" pitchFamily="65" charset="-122"/>
              </a:rPr>
              <a:t>亚丁湾空星门被打开</a:t>
            </a:r>
            <a:endParaRPr lang="zh-CN" altLang="en-US" sz="1400" dirty="0">
              <a:solidFill>
                <a:schemeClr val="bg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20643" y="2866148"/>
            <a:ext cx="306131" cy="301422"/>
          </a:xfrm>
          <a:prstGeom prst="rect">
            <a:avLst/>
          </a:prstGeom>
        </p:spPr>
      </p:pic>
      <p:pic>
        <p:nvPicPr>
          <p:cNvPr id="30" name="Picture 2" descr="F:\FALSH导出图片\f3)\image2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82681" y="494956"/>
            <a:ext cx="882299" cy="577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91973" y="3147813"/>
            <a:ext cx="1920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面对被异常拨号的星门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包括中国参与的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国舰队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严阵以待。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" name="Picture 2" descr="F:\FALSH导出图片\f3)\image2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61112">
            <a:off x="5663472" y="-1030928"/>
            <a:ext cx="452312" cy="497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3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1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xit" presetSubtype="3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2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2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5" grpId="0" animBg="1"/>
      <p:bldP spid="35" grpId="1" animBg="1"/>
      <p:bldP spid="10" grpId="0"/>
      <p:bldP spid="38" grpId="0"/>
      <p:bldP spid="2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6245</TotalTime>
  <Words>748</Words>
  <Application>Microsoft Office PowerPoint</Application>
  <PresentationFormat>全屏显示(16:9)</PresentationFormat>
  <Paragraphs>99</Paragraphs>
  <Slides>21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方正大标宋简体</vt:lpstr>
      <vt:lpstr>方正姚体</vt:lpstr>
      <vt:lpstr>Times New Roman</vt:lpstr>
      <vt:lpstr>微软雅黑</vt:lpstr>
      <vt:lpstr>Calibri</vt:lpstr>
      <vt:lpstr>Office 主题​​</vt:lpstr>
      <vt:lpstr>PowerPoint 演示文稿</vt:lpstr>
      <vt:lpstr>PowerPoint 演示文稿</vt:lpstr>
      <vt:lpstr>前情提要   （SG爱好者可略过）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他们来了</dc:title>
  <dc:creator>foer</dc:creator>
  <cp:lastModifiedBy>administrator</cp:lastModifiedBy>
  <cp:revision>355</cp:revision>
  <dcterms:created xsi:type="dcterms:W3CDTF">2011-09-06T02:43:47Z</dcterms:created>
  <dcterms:modified xsi:type="dcterms:W3CDTF">2015-10-21T12:42:12Z</dcterms:modified>
</cp:coreProperties>
</file>